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" name="Google Shape;60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4" name="Google Shape;62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1" name="Google Shape;66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2" name="Google Shape;69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0" name="Google Shape;70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8712796" y="4471697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8.jpg"/><Relationship Id="rId6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6418" y="361746"/>
            <a:ext cx="87365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 rot="297770">
            <a:off x="3770297" y="1098597"/>
            <a:ext cx="4629556" cy="923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5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GRUNGE 3D</a:t>
            </a:r>
            <a:endParaRPr b="1" i="0" sz="54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3685374" y="4480175"/>
            <a:ext cx="5935800" cy="5760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www.freepptbackgrounds.net</a:t>
            </a:r>
            <a:endParaRPr b="0" i="0" sz="16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3" name="Google Shape;93;p13"/>
          <p:cNvSpPr/>
          <p:nvPr/>
        </p:nvSpPr>
        <p:spPr>
          <a:xfrm rot="-343291">
            <a:off x="3399477" y="2889485"/>
            <a:ext cx="6552728" cy="576064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3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Presentation Template</a:t>
            </a:r>
            <a:endParaRPr b="0" i="0" sz="36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2"/>
          <p:cNvGrpSpPr/>
          <p:nvPr/>
        </p:nvGrpSpPr>
        <p:grpSpPr>
          <a:xfrm>
            <a:off x="1343981" y="3065786"/>
            <a:ext cx="936640" cy="936979"/>
            <a:chOff x="911036" y="2590077"/>
            <a:chExt cx="914281" cy="914612"/>
          </a:xfrm>
        </p:grpSpPr>
        <p:sp>
          <p:nvSpPr>
            <p:cNvPr id="260" name="Google Shape;260;p22"/>
            <p:cNvSpPr/>
            <p:nvPr/>
          </p:nvSpPr>
          <p:spPr>
            <a:xfrm>
              <a:off x="911036" y="2590077"/>
              <a:ext cx="914281" cy="914612"/>
            </a:xfrm>
            <a:prstGeom prst="roundRect">
              <a:avLst>
                <a:gd fmla="val 16667" name="adj"/>
              </a:avLst>
            </a:prstGeom>
            <a:solidFill>
              <a:srgbClr val="8DA9DB"/>
            </a:solidFill>
            <a:ln>
              <a:noFill/>
            </a:ln>
            <a:effectLst>
              <a:outerShdw blurRad="1270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35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261" name="Google Shape;261;p22"/>
            <p:cNvGrpSpPr/>
            <p:nvPr/>
          </p:nvGrpSpPr>
          <p:grpSpPr>
            <a:xfrm>
              <a:off x="1136035" y="2814760"/>
              <a:ext cx="464284" cy="465246"/>
              <a:chOff x="9145588" y="4435475"/>
              <a:chExt cx="464344" cy="465138"/>
            </a:xfrm>
          </p:grpSpPr>
          <p:sp>
            <p:nvSpPr>
              <p:cNvPr id="262" name="Google Shape;262;p22"/>
              <p:cNvSpPr/>
              <p:nvPr/>
            </p:nvSpPr>
            <p:spPr>
              <a:xfrm>
                <a:off x="9145588" y="4435475"/>
                <a:ext cx="464344" cy="465138"/>
              </a:xfrm>
              <a:custGeom>
                <a:rect b="b" l="l" r="r" t="t"/>
                <a:pathLst>
                  <a:path extrusionOk="0" h="19059" w="19058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6C6C6C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63" name="Google Shape;263;p22"/>
              <p:cNvSpPr/>
              <p:nvPr/>
            </p:nvSpPr>
            <p:spPr>
              <a:xfrm>
                <a:off x="9348788" y="4638675"/>
                <a:ext cx="57944" cy="57944"/>
              </a:xfrm>
              <a:custGeom>
                <a:rect b="b" l="l" r="r" t="t"/>
                <a:pathLst>
                  <a:path extrusionOk="0" h="19056" w="19059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6C6C6C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64" name="Google Shape;264;p22"/>
              <p:cNvSpPr/>
              <p:nvPr/>
            </p:nvSpPr>
            <p:spPr>
              <a:xfrm>
                <a:off x="9290050" y="4580732"/>
                <a:ext cx="174625" cy="174625"/>
              </a:xfrm>
              <a:custGeom>
                <a:rect b="b" l="l" r="r" t="t"/>
                <a:pathLst>
                  <a:path extrusionOk="0" h="19058" w="19059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6C6C6C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65" name="Google Shape;265;p22"/>
              <p:cNvSpPr/>
              <p:nvPr/>
            </p:nvSpPr>
            <p:spPr>
              <a:xfrm>
                <a:off x="9406732" y="4696619"/>
                <a:ext cx="72231" cy="74613"/>
              </a:xfrm>
              <a:custGeom>
                <a:rect b="b" l="l" r="r" t="t"/>
                <a:pathLst>
                  <a:path extrusionOk="0" h="21043" w="2103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6C6C6C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66" name="Google Shape;266;p22"/>
              <p:cNvSpPr/>
              <p:nvPr/>
            </p:nvSpPr>
            <p:spPr>
              <a:xfrm>
                <a:off x="9435307" y="4725988"/>
                <a:ext cx="103981" cy="106363"/>
              </a:xfrm>
              <a:custGeom>
                <a:rect b="b" l="l" r="r" t="t"/>
                <a:pathLst>
                  <a:path extrusionOk="0" h="21209" w="21201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6C6C6C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67" name="Google Shape;267;p22"/>
              <p:cNvSpPr/>
              <p:nvPr/>
            </p:nvSpPr>
            <p:spPr>
              <a:xfrm>
                <a:off x="9421019" y="4711700"/>
                <a:ext cx="88106" cy="89694"/>
              </a:xfrm>
              <a:custGeom>
                <a:rect b="b" l="l" r="r" t="t"/>
                <a:pathLst>
                  <a:path extrusionOk="0" h="21141" w="21128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6C6C6C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68" name="Google Shape;268;p22"/>
              <p:cNvSpPr/>
              <p:nvPr/>
            </p:nvSpPr>
            <p:spPr>
              <a:xfrm>
                <a:off x="9275763" y="4566444"/>
                <a:ext cx="73025" cy="73819"/>
              </a:xfrm>
              <a:custGeom>
                <a:rect b="b" l="l" r="r" t="t"/>
                <a:pathLst>
                  <a:path extrusionOk="0" h="21044" w="21039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6C6C6C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69" name="Google Shape;269;p22"/>
              <p:cNvSpPr/>
              <p:nvPr/>
            </p:nvSpPr>
            <p:spPr>
              <a:xfrm>
                <a:off x="9217819" y="4508500"/>
                <a:ext cx="103981" cy="105569"/>
              </a:xfrm>
              <a:custGeom>
                <a:rect b="b" l="l" r="r" t="t"/>
                <a:pathLst>
                  <a:path extrusionOk="0" h="21208" w="21199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6C6C6C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70" name="Google Shape;270;p22"/>
              <p:cNvSpPr/>
              <p:nvPr/>
            </p:nvSpPr>
            <p:spPr>
              <a:xfrm>
                <a:off x="9247188" y="4537075"/>
                <a:ext cx="88107" cy="90488"/>
              </a:xfrm>
              <a:custGeom>
                <a:rect b="b" l="l" r="r" t="t"/>
                <a:pathLst>
                  <a:path extrusionOk="0" h="21141" w="21129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6C6C6C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271" name="Google Shape;271;p22"/>
          <p:cNvGrpSpPr/>
          <p:nvPr/>
        </p:nvGrpSpPr>
        <p:grpSpPr>
          <a:xfrm>
            <a:off x="6924949" y="3064962"/>
            <a:ext cx="936640" cy="936979"/>
            <a:chOff x="5363854" y="2590077"/>
            <a:chExt cx="914281" cy="914612"/>
          </a:xfrm>
        </p:grpSpPr>
        <p:sp>
          <p:nvSpPr>
            <p:cNvPr id="272" name="Google Shape;272;p22"/>
            <p:cNvSpPr/>
            <p:nvPr/>
          </p:nvSpPr>
          <p:spPr>
            <a:xfrm>
              <a:off x="5363854" y="2590077"/>
              <a:ext cx="914281" cy="914612"/>
            </a:xfrm>
            <a:prstGeom prst="roundRect">
              <a:avLst>
                <a:gd fmla="val 16667" name="adj"/>
              </a:avLst>
            </a:prstGeom>
            <a:solidFill>
              <a:srgbClr val="8FC7FF"/>
            </a:solidFill>
            <a:ln>
              <a:noFill/>
            </a:ln>
            <a:effectLst>
              <a:outerShdw blurRad="1270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35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273" name="Google Shape;273;p22"/>
            <p:cNvGrpSpPr/>
            <p:nvPr/>
          </p:nvGrpSpPr>
          <p:grpSpPr>
            <a:xfrm>
              <a:off x="5595411" y="2814760"/>
              <a:ext cx="464284" cy="465246"/>
              <a:chOff x="7287419" y="3505994"/>
              <a:chExt cx="464344" cy="465138"/>
            </a:xfrm>
          </p:grpSpPr>
          <p:sp>
            <p:nvSpPr>
              <p:cNvPr id="274" name="Google Shape;274;p22"/>
              <p:cNvSpPr/>
              <p:nvPr/>
            </p:nvSpPr>
            <p:spPr>
              <a:xfrm>
                <a:off x="7287419" y="3549650"/>
                <a:ext cx="423069" cy="421482"/>
              </a:xfrm>
              <a:custGeom>
                <a:rect b="b" l="l" r="r" t="t"/>
                <a:pathLst>
                  <a:path extrusionOk="0" h="21600" w="21502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6C6C6C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75" name="Google Shape;275;p22"/>
              <p:cNvSpPr/>
              <p:nvPr/>
            </p:nvSpPr>
            <p:spPr>
              <a:xfrm>
                <a:off x="7490619" y="3738563"/>
                <a:ext cx="72231" cy="73025"/>
              </a:xfrm>
              <a:custGeom>
                <a:rect b="b" l="l" r="r" t="t"/>
                <a:pathLst>
                  <a:path extrusionOk="0" h="21600" w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6C6C6C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76" name="Google Shape;276;p22"/>
              <p:cNvSpPr/>
              <p:nvPr/>
            </p:nvSpPr>
            <p:spPr>
              <a:xfrm>
                <a:off x="7679532" y="3505994"/>
                <a:ext cx="72231" cy="73025"/>
              </a:xfrm>
              <a:custGeom>
                <a:rect b="b" l="l" r="r" t="t"/>
                <a:pathLst>
                  <a:path extrusionOk="0" h="21600" w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6C6C6C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77" name="Google Shape;277;p22"/>
              <p:cNvSpPr/>
              <p:nvPr/>
            </p:nvSpPr>
            <p:spPr>
              <a:xfrm>
                <a:off x="7403307" y="3724275"/>
                <a:ext cx="57944" cy="57944"/>
              </a:xfrm>
              <a:custGeom>
                <a:rect b="b" l="l" r="r" t="t"/>
                <a:pathLst>
                  <a:path extrusionOk="0" h="21600" w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6C6C6C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78" name="Google Shape;278;p22"/>
              <p:cNvSpPr/>
              <p:nvPr/>
            </p:nvSpPr>
            <p:spPr>
              <a:xfrm>
                <a:off x="7461250" y="3825875"/>
                <a:ext cx="29369" cy="28575"/>
              </a:xfrm>
              <a:custGeom>
                <a:rect b="b" l="l" r="r" t="t"/>
                <a:pathLst>
                  <a:path extrusionOk="0" h="21600" w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6C6C6C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79" name="Google Shape;279;p22"/>
              <p:cNvSpPr/>
              <p:nvPr/>
            </p:nvSpPr>
            <p:spPr>
              <a:xfrm>
                <a:off x="7693819" y="3607594"/>
                <a:ext cx="28575" cy="29369"/>
              </a:xfrm>
              <a:custGeom>
                <a:rect b="b" l="l" r="r" t="t"/>
                <a:pathLst>
                  <a:path extrusionOk="0" h="21600" w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6C6C6C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280" name="Google Shape;280;p22"/>
          <p:cNvGrpSpPr/>
          <p:nvPr/>
        </p:nvGrpSpPr>
        <p:grpSpPr>
          <a:xfrm>
            <a:off x="6924190" y="4865416"/>
            <a:ext cx="936640" cy="936979"/>
            <a:chOff x="5364981" y="4024617"/>
            <a:chExt cx="914281" cy="914612"/>
          </a:xfrm>
        </p:grpSpPr>
        <p:sp>
          <p:nvSpPr>
            <p:cNvPr id="281" name="Google Shape;281;p22"/>
            <p:cNvSpPr/>
            <p:nvPr/>
          </p:nvSpPr>
          <p:spPr>
            <a:xfrm>
              <a:off x="5364981" y="4024617"/>
              <a:ext cx="914281" cy="914612"/>
            </a:xfrm>
            <a:prstGeom prst="roundRect">
              <a:avLst>
                <a:gd fmla="val 16667" name="adj"/>
              </a:avLst>
            </a:prstGeom>
            <a:solidFill>
              <a:srgbClr val="8DA9DB"/>
            </a:solidFill>
            <a:ln>
              <a:noFill/>
            </a:ln>
            <a:effectLst>
              <a:outerShdw blurRad="1270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35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282" name="Google Shape;282;p22"/>
            <p:cNvGrpSpPr/>
            <p:nvPr/>
          </p:nvGrpSpPr>
          <p:grpSpPr>
            <a:xfrm>
              <a:off x="5584040" y="4246127"/>
              <a:ext cx="464284" cy="464452"/>
              <a:chOff x="7287419" y="2605437"/>
              <a:chExt cx="464344" cy="464344"/>
            </a:xfrm>
          </p:grpSpPr>
          <p:sp>
            <p:nvSpPr>
              <p:cNvPr id="283" name="Google Shape;283;p22"/>
              <p:cNvSpPr/>
              <p:nvPr/>
            </p:nvSpPr>
            <p:spPr>
              <a:xfrm>
                <a:off x="7287419" y="2605437"/>
                <a:ext cx="145256" cy="464344"/>
              </a:xfrm>
              <a:custGeom>
                <a:rect b="b" l="l" r="r" t="t"/>
                <a:pathLst>
                  <a:path extrusionOk="0" h="21600" w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79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84" name="Google Shape;284;p22"/>
              <p:cNvSpPr/>
              <p:nvPr/>
            </p:nvSpPr>
            <p:spPr>
              <a:xfrm>
                <a:off x="7606507" y="2605437"/>
                <a:ext cx="145256" cy="464344"/>
              </a:xfrm>
              <a:custGeom>
                <a:rect b="b" l="l" r="r" t="t"/>
                <a:pathLst>
                  <a:path extrusionOk="0" h="21600" w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79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85" name="Google Shape;285;p22"/>
              <p:cNvSpPr/>
              <p:nvPr/>
            </p:nvSpPr>
            <p:spPr>
              <a:xfrm>
                <a:off x="7446963" y="2605437"/>
                <a:ext cx="145257" cy="464344"/>
              </a:xfrm>
              <a:custGeom>
                <a:rect b="b" l="l" r="r" t="t"/>
                <a:pathLst>
                  <a:path extrusionOk="0" h="21600" w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79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286" name="Google Shape;286;p22"/>
          <p:cNvGrpSpPr/>
          <p:nvPr/>
        </p:nvGrpSpPr>
        <p:grpSpPr>
          <a:xfrm>
            <a:off x="1361624" y="1322323"/>
            <a:ext cx="936640" cy="936979"/>
            <a:chOff x="925104" y="1199848"/>
            <a:chExt cx="914281" cy="914612"/>
          </a:xfrm>
        </p:grpSpPr>
        <p:sp>
          <p:nvSpPr>
            <p:cNvPr id="287" name="Google Shape;287;p22"/>
            <p:cNvSpPr/>
            <p:nvPr/>
          </p:nvSpPr>
          <p:spPr>
            <a:xfrm>
              <a:off x="925104" y="1199848"/>
              <a:ext cx="914281" cy="914612"/>
            </a:xfrm>
            <a:prstGeom prst="roundRect">
              <a:avLst>
                <a:gd fmla="val 16667" name="adj"/>
              </a:avLst>
            </a:prstGeom>
            <a:solidFill>
              <a:srgbClr val="8FC7FF"/>
            </a:solidFill>
            <a:ln>
              <a:noFill/>
            </a:ln>
            <a:effectLst>
              <a:outerShdw blurRad="1270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35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288" name="Google Shape;288;p22"/>
            <p:cNvGrpSpPr/>
            <p:nvPr/>
          </p:nvGrpSpPr>
          <p:grpSpPr>
            <a:xfrm>
              <a:off x="1222721" y="1424531"/>
              <a:ext cx="319046" cy="465246"/>
              <a:chOff x="3582988" y="3510757"/>
              <a:chExt cx="319088" cy="465138"/>
            </a:xfrm>
          </p:grpSpPr>
          <p:sp>
            <p:nvSpPr>
              <p:cNvPr id="289" name="Google Shape;289;p22"/>
              <p:cNvSpPr/>
              <p:nvPr/>
            </p:nvSpPr>
            <p:spPr>
              <a:xfrm>
                <a:off x="3582988" y="3510757"/>
                <a:ext cx="319088" cy="465138"/>
              </a:xfrm>
              <a:custGeom>
                <a:rect b="b" l="l" r="r" t="t"/>
                <a:pathLst>
                  <a:path extrusionOk="0" h="21600" w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6C6C6C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90" name="Google Shape;290;p22"/>
              <p:cNvSpPr/>
              <p:nvPr/>
            </p:nvSpPr>
            <p:spPr>
              <a:xfrm>
                <a:off x="3655219" y="3583782"/>
                <a:ext cx="94456" cy="94456"/>
              </a:xfrm>
              <a:custGeom>
                <a:rect b="b" l="l" r="r" t="t"/>
                <a:pathLst>
                  <a:path extrusionOk="0" h="21600" w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6C6C6C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291" name="Google Shape;291;p22"/>
          <p:cNvGrpSpPr/>
          <p:nvPr/>
        </p:nvGrpSpPr>
        <p:grpSpPr>
          <a:xfrm>
            <a:off x="6927799" y="1315244"/>
            <a:ext cx="936640" cy="936979"/>
            <a:chOff x="5363854" y="1193110"/>
            <a:chExt cx="914281" cy="914612"/>
          </a:xfrm>
        </p:grpSpPr>
        <p:sp>
          <p:nvSpPr>
            <p:cNvPr id="292" name="Google Shape;292;p22"/>
            <p:cNvSpPr/>
            <p:nvPr/>
          </p:nvSpPr>
          <p:spPr>
            <a:xfrm>
              <a:off x="5363854" y="1193110"/>
              <a:ext cx="914281" cy="914612"/>
            </a:xfrm>
            <a:prstGeom prst="roundRect">
              <a:avLst>
                <a:gd fmla="val 16667" name="adj"/>
              </a:avLst>
            </a:prstGeom>
            <a:solidFill>
              <a:srgbClr val="8DA9DB"/>
            </a:solidFill>
            <a:ln>
              <a:noFill/>
            </a:ln>
            <a:effectLst>
              <a:outerShdw blurRad="1270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35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293" name="Google Shape;293;p22"/>
            <p:cNvGrpSpPr/>
            <p:nvPr/>
          </p:nvGrpSpPr>
          <p:grpSpPr>
            <a:xfrm>
              <a:off x="5594617" y="1418190"/>
              <a:ext cx="465077" cy="464452"/>
              <a:chOff x="2581275" y="2582069"/>
              <a:chExt cx="465138" cy="464344"/>
            </a:xfrm>
          </p:grpSpPr>
          <p:sp>
            <p:nvSpPr>
              <p:cNvPr id="294" name="Google Shape;294;p22"/>
              <p:cNvSpPr/>
              <p:nvPr/>
            </p:nvSpPr>
            <p:spPr>
              <a:xfrm>
                <a:off x="2581275" y="2582069"/>
                <a:ext cx="465138" cy="464344"/>
              </a:xfrm>
              <a:custGeom>
                <a:rect b="b" l="l" r="r" t="t"/>
                <a:pathLst>
                  <a:path extrusionOk="0" h="21600" w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79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95" name="Google Shape;295;p22"/>
              <p:cNvSpPr/>
              <p:nvPr/>
            </p:nvSpPr>
            <p:spPr>
              <a:xfrm>
                <a:off x="2871788" y="2640013"/>
                <a:ext cx="115888" cy="115888"/>
              </a:xfrm>
              <a:custGeom>
                <a:rect b="b" l="l" r="r" t="t"/>
                <a:pathLst>
                  <a:path extrusionOk="0" h="21333" w="21600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3875" lIns="23875" spcFirstLastPara="1" rIns="23875" wrap="square" tIns="238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79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296" name="Google Shape;296;p22"/>
          <p:cNvGrpSpPr/>
          <p:nvPr/>
        </p:nvGrpSpPr>
        <p:grpSpPr>
          <a:xfrm>
            <a:off x="1344388" y="4860415"/>
            <a:ext cx="936640" cy="936979"/>
            <a:chOff x="911433" y="4021045"/>
            <a:chExt cx="914281" cy="914612"/>
          </a:xfrm>
        </p:grpSpPr>
        <p:sp>
          <p:nvSpPr>
            <p:cNvPr id="297" name="Google Shape;297;p22"/>
            <p:cNvSpPr/>
            <p:nvPr/>
          </p:nvSpPr>
          <p:spPr>
            <a:xfrm>
              <a:off x="911433" y="4021045"/>
              <a:ext cx="914281" cy="914612"/>
            </a:xfrm>
            <a:prstGeom prst="roundRect">
              <a:avLst>
                <a:gd fmla="val 16667" name="adj"/>
              </a:avLst>
            </a:prstGeom>
            <a:solidFill>
              <a:srgbClr val="8FC7FF"/>
            </a:solidFill>
            <a:ln>
              <a:noFill/>
            </a:ln>
            <a:effectLst>
              <a:outerShdw blurRad="1270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35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298" name="Google Shape;298;p22"/>
            <p:cNvGrpSpPr/>
            <p:nvPr/>
          </p:nvGrpSpPr>
          <p:grpSpPr>
            <a:xfrm>
              <a:off x="1143574" y="4246125"/>
              <a:ext cx="464284" cy="464452"/>
              <a:chOff x="4439444" y="1652588"/>
              <a:chExt cx="464344" cy="464344"/>
            </a:xfrm>
          </p:grpSpPr>
          <p:sp>
            <p:nvSpPr>
              <p:cNvPr id="299" name="Google Shape;299;p22"/>
              <p:cNvSpPr/>
              <p:nvPr/>
            </p:nvSpPr>
            <p:spPr>
              <a:xfrm>
                <a:off x="4686300" y="1710532"/>
                <a:ext cx="152400" cy="152400"/>
              </a:xfrm>
              <a:custGeom>
                <a:rect b="b" l="l" r="r" t="t"/>
                <a:pathLst>
                  <a:path extrusionOk="0" h="21600" w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500" lIns="91025" spcFirstLastPara="1" rIns="91025" wrap="square" tIns="455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00" name="Google Shape;300;p22"/>
              <p:cNvSpPr/>
              <p:nvPr/>
            </p:nvSpPr>
            <p:spPr>
              <a:xfrm>
                <a:off x="4439444" y="1652588"/>
                <a:ext cx="464344" cy="464344"/>
              </a:xfrm>
              <a:custGeom>
                <a:rect b="b" l="l" r="r" t="t"/>
                <a:pathLst>
                  <a:path extrusionOk="0" h="21600" w="21248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500" lIns="91025" spcFirstLastPara="1" rIns="91025" wrap="square" tIns="455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01" name="Google Shape;301;p22"/>
              <p:cNvSpPr/>
              <p:nvPr/>
            </p:nvSpPr>
            <p:spPr>
              <a:xfrm>
                <a:off x="4686300" y="1652588"/>
                <a:ext cx="217488" cy="217488"/>
              </a:xfrm>
              <a:custGeom>
                <a:rect b="b" l="l" r="r" t="t"/>
                <a:pathLst>
                  <a:path extrusionOk="0" h="21600" w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500" lIns="91025" spcFirstLastPara="1" rIns="91025" wrap="square" tIns="455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85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sp>
        <p:nvSpPr>
          <p:cNvPr id="302" name="Google Shape;302;p22"/>
          <p:cNvSpPr/>
          <p:nvPr/>
        </p:nvSpPr>
        <p:spPr>
          <a:xfrm>
            <a:off x="0" y="289952"/>
            <a:ext cx="2552131" cy="40011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3" name="Google Shape;303;p22"/>
          <p:cNvSpPr/>
          <p:nvPr/>
        </p:nvSpPr>
        <p:spPr>
          <a:xfrm>
            <a:off x="2611848" y="1281733"/>
            <a:ext cx="11884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4" name="Google Shape;304;p22"/>
          <p:cNvSpPr/>
          <p:nvPr/>
        </p:nvSpPr>
        <p:spPr>
          <a:xfrm>
            <a:off x="2595843" y="1666159"/>
            <a:ext cx="33030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14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5" name="Google Shape;305;p22"/>
          <p:cNvSpPr/>
          <p:nvPr/>
        </p:nvSpPr>
        <p:spPr>
          <a:xfrm>
            <a:off x="2548117" y="3029917"/>
            <a:ext cx="11884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6" name="Google Shape;306;p22"/>
          <p:cNvSpPr/>
          <p:nvPr/>
        </p:nvSpPr>
        <p:spPr>
          <a:xfrm>
            <a:off x="2532112" y="3414343"/>
            <a:ext cx="33030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14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7" name="Google Shape;307;p22"/>
          <p:cNvSpPr/>
          <p:nvPr/>
        </p:nvSpPr>
        <p:spPr>
          <a:xfrm>
            <a:off x="2518846" y="4842903"/>
            <a:ext cx="11884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8" name="Google Shape;308;p22"/>
          <p:cNvSpPr/>
          <p:nvPr/>
        </p:nvSpPr>
        <p:spPr>
          <a:xfrm>
            <a:off x="2502841" y="5227329"/>
            <a:ext cx="33030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14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9" name="Google Shape;309;p22"/>
          <p:cNvSpPr/>
          <p:nvPr/>
        </p:nvSpPr>
        <p:spPr>
          <a:xfrm>
            <a:off x="8415149" y="1281733"/>
            <a:ext cx="13159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 HERE</a:t>
            </a:r>
            <a:endParaRPr b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0" name="Google Shape;310;p22"/>
          <p:cNvSpPr/>
          <p:nvPr/>
        </p:nvSpPr>
        <p:spPr>
          <a:xfrm>
            <a:off x="8399144" y="1666158"/>
            <a:ext cx="33030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1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1" name="Google Shape;311;p22"/>
          <p:cNvSpPr/>
          <p:nvPr/>
        </p:nvSpPr>
        <p:spPr>
          <a:xfrm>
            <a:off x="8431154" y="3029917"/>
            <a:ext cx="11884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2" name="Google Shape;312;p22"/>
          <p:cNvSpPr/>
          <p:nvPr/>
        </p:nvSpPr>
        <p:spPr>
          <a:xfrm>
            <a:off x="8415149" y="3414343"/>
            <a:ext cx="33030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14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3" name="Google Shape;313;p22"/>
          <p:cNvSpPr/>
          <p:nvPr/>
        </p:nvSpPr>
        <p:spPr>
          <a:xfrm>
            <a:off x="8447159" y="4781042"/>
            <a:ext cx="11884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4" name="Google Shape;314;p22"/>
          <p:cNvSpPr/>
          <p:nvPr/>
        </p:nvSpPr>
        <p:spPr>
          <a:xfrm>
            <a:off x="8431154" y="5165468"/>
            <a:ext cx="33030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14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 id="320" name="Google Shape;320;p23"/>
          <p:cNvCxnSpPr/>
          <p:nvPr/>
        </p:nvCxnSpPr>
        <p:spPr>
          <a:xfrm>
            <a:off x="6050273" y="2365937"/>
            <a:ext cx="0" cy="792000"/>
          </a:xfrm>
          <a:prstGeom prst="straightConnector1">
            <a:avLst/>
          </a:prstGeom>
          <a:noFill/>
          <a:ln cap="flat" cmpd="sng" w="19050">
            <a:solidFill>
              <a:srgbClr val="8FC7FF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 id="321" name="Google Shape;321;p23"/>
          <p:cNvCxnSpPr/>
          <p:nvPr/>
        </p:nvCxnSpPr>
        <p:spPr>
          <a:xfrm>
            <a:off x="2472507" y="2761937"/>
            <a:ext cx="0" cy="792000"/>
          </a:xfrm>
          <a:prstGeom prst="straightConnector1">
            <a:avLst/>
          </a:prstGeom>
          <a:noFill/>
          <a:ln cap="flat" cmpd="sng" w="19050">
            <a:solidFill>
              <a:srgbClr val="8FC7FF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 id="322" name="Google Shape;322;p23"/>
          <p:cNvCxnSpPr/>
          <p:nvPr/>
        </p:nvCxnSpPr>
        <p:spPr>
          <a:xfrm>
            <a:off x="9657012" y="2761937"/>
            <a:ext cx="0" cy="792000"/>
          </a:xfrm>
          <a:prstGeom prst="straightConnector1">
            <a:avLst/>
          </a:prstGeom>
          <a:noFill/>
          <a:ln cap="flat" cmpd="sng" w="19050">
            <a:solidFill>
              <a:srgbClr val="8FC7FF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 id="323" name="Google Shape;323;p23"/>
          <p:cNvCxnSpPr/>
          <p:nvPr/>
        </p:nvCxnSpPr>
        <p:spPr>
          <a:xfrm>
            <a:off x="2453030" y="2754073"/>
            <a:ext cx="7200000" cy="0"/>
          </a:xfrm>
          <a:prstGeom prst="straightConnector1">
            <a:avLst/>
          </a:prstGeom>
          <a:noFill/>
          <a:ln cap="flat" cmpd="sng" w="12700">
            <a:solidFill>
              <a:srgbClr val="8FC7FF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324" name="Google Shape;324;p23"/>
          <p:cNvGrpSpPr/>
          <p:nvPr/>
        </p:nvGrpSpPr>
        <p:grpSpPr>
          <a:xfrm>
            <a:off x="8142414" y="3039356"/>
            <a:ext cx="2944723" cy="2163034"/>
            <a:chOff x="8177138" y="3420031"/>
            <a:chExt cx="2944723" cy="2163034"/>
          </a:xfrm>
        </p:grpSpPr>
        <p:sp>
          <p:nvSpPr>
            <p:cNvPr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 id="325" name="Google Shape;325;p23"/>
            <p:cNvSpPr/>
            <p:nvPr/>
          </p:nvSpPr>
          <p:spPr>
            <a:xfrm>
              <a:off x="8177138" y="3822793"/>
              <a:ext cx="2944723" cy="1760272"/>
            </a:xfrm>
            <a:prstGeom prst="roundRect">
              <a:avLst>
                <a:gd fmla="val 7594" name="adj"/>
              </a:avLst>
            </a:prstGeom>
            <a:solidFill>
              <a:srgbClr val="8FC7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326" name="Google Shape;326;p23"/>
            <p:cNvSpPr/>
            <p:nvPr/>
          </p:nvSpPr>
          <p:spPr>
            <a:xfrm>
              <a:off x="9248172" y="3420031"/>
              <a:ext cx="864819" cy="86481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FBFBF"/>
                </a:gs>
              </a:gsLst>
              <a:lin ang="13200000" scaled="0"/>
            </a:gra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0" rotWithShape="0" algn="tl" dir="27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27" name="Google Shape;327;p23"/>
          <p:cNvGrpSpPr/>
          <p:nvPr/>
        </p:nvGrpSpPr>
        <p:grpSpPr>
          <a:xfrm>
            <a:off x="4572062" y="3039356"/>
            <a:ext cx="2944723" cy="2163034"/>
            <a:chOff x="4606786" y="3420031"/>
            <a:chExt cx="2944723" cy="2163034"/>
          </a:xfrm>
        </p:grpSpPr>
        <p:sp>
          <p:nvSpPr>
            <p:cNvPr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 id="328" name="Google Shape;328;p23"/>
            <p:cNvSpPr/>
            <p:nvPr/>
          </p:nvSpPr>
          <p:spPr>
            <a:xfrm>
              <a:off x="4606786" y="3822793"/>
              <a:ext cx="2944723" cy="1760272"/>
            </a:xfrm>
            <a:prstGeom prst="roundRect">
              <a:avLst>
                <a:gd fmla="val 7594" name="adj"/>
              </a:avLst>
            </a:prstGeom>
            <a:solidFill>
              <a:srgbClr val="8FC7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329" name="Google Shape;329;p23"/>
            <p:cNvSpPr/>
            <p:nvPr/>
          </p:nvSpPr>
          <p:spPr>
            <a:xfrm>
              <a:off x="5652794" y="3420031"/>
              <a:ext cx="864819" cy="86481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FBFBF"/>
                </a:gs>
              </a:gsLst>
              <a:lin ang="13200000" scaled="0"/>
            </a:gra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0" rotWithShape="0" algn="tl" dir="27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30" name="Google Shape;330;p23"/>
          <p:cNvGrpSpPr/>
          <p:nvPr/>
        </p:nvGrpSpPr>
        <p:grpSpPr>
          <a:xfrm>
            <a:off x="1001710" y="3047992"/>
            <a:ext cx="2944723" cy="2154398"/>
            <a:chOff x="1036434" y="3428667"/>
            <a:chExt cx="2944723" cy="2154398"/>
          </a:xfrm>
        </p:grpSpPr>
        <p:sp>
          <p:nvSpPr>
            <p:cNvPr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 id="331" name="Google Shape;331;p23"/>
            <p:cNvSpPr/>
            <p:nvPr/>
          </p:nvSpPr>
          <p:spPr>
            <a:xfrm>
              <a:off x="1036434" y="3822793"/>
              <a:ext cx="2944723" cy="1760272"/>
            </a:xfrm>
            <a:prstGeom prst="roundRect">
              <a:avLst>
                <a:gd fmla="val 7594" name="adj"/>
              </a:avLst>
            </a:prstGeom>
            <a:solidFill>
              <a:srgbClr val="8FC7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332" name="Google Shape;332;p23"/>
            <p:cNvSpPr/>
            <p:nvPr/>
          </p:nvSpPr>
          <p:spPr>
            <a:xfrm>
              <a:off x="2067568" y="3428667"/>
              <a:ext cx="864819" cy="864819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BFBFBF"/>
                </a:gs>
              </a:gsLst>
              <a:lin ang="13200000" scaled="0"/>
            </a:gra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0" rotWithShape="0" algn="tl" dir="27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 id="333" name="Google Shape;333;p23"/>
          <p:cNvSpPr txBox="1"/>
          <p:nvPr/>
        </p:nvSpPr>
        <p:spPr>
          <a:xfrm>
            <a:off x="1332351" y="3877803"/>
            <a:ext cx="233429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it with your own text.</a:t>
            </a:r>
            <a:endParaRPr sz="4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 id="334" name="Google Shape;334;p23"/>
          <p:cNvSpPr txBox="1"/>
          <p:nvPr/>
        </p:nvSpPr>
        <p:spPr>
          <a:xfrm>
            <a:off x="4972751" y="3893191"/>
            <a:ext cx="233429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it with your own text.</a:t>
            </a:r>
            <a:endParaRPr sz="4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 id="335" name="Google Shape;335;p23"/>
          <p:cNvSpPr txBox="1"/>
          <p:nvPr/>
        </p:nvSpPr>
        <p:spPr>
          <a:xfrm>
            <a:off x="8512874" y="3877803"/>
            <a:ext cx="233429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it with your own text.</a:t>
            </a:r>
            <a:endParaRPr sz="4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36" name="Google Shape;336;p23"/>
          <p:cNvGrpSpPr/>
          <p:nvPr/>
        </p:nvGrpSpPr>
        <p:grpSpPr>
          <a:xfrm>
            <a:off x="5342938" y="974438"/>
            <a:ext cx="1415772" cy="1415772"/>
            <a:chOff x="5377662" y="1355113"/>
            <a:chExt cx="1415772" cy="1415772"/>
          </a:xfrm>
        </p:grpSpPr>
        <p:sp>
          <p:nvSpPr>
            <p:cNvPr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 id="337" name="Google Shape;337;p23"/>
            <p:cNvSpPr/>
            <p:nvPr/>
          </p:nvSpPr>
          <p:spPr>
            <a:xfrm>
              <a:off x="5377662" y="1355113"/>
              <a:ext cx="1415772" cy="1415772"/>
            </a:xfrm>
            <a:prstGeom prst="ellipse">
              <a:avLst/>
            </a:prstGeom>
            <a:solidFill>
              <a:srgbClr val="8DA9D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0" rotWithShape="0" algn="tl" dir="27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5611265" y="1664586"/>
              <a:ext cx="9190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STEP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HERE</a:t>
              </a:r>
              <a:endParaRPr b="1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39" name="Google Shape;339;p23"/>
          <p:cNvSpPr/>
          <p:nvPr/>
        </p:nvSpPr>
        <p:spPr>
          <a:xfrm>
            <a:off x="2090030" y="3249568"/>
            <a:ext cx="7649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8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0" name="Google Shape;340;p23"/>
          <p:cNvSpPr/>
          <p:nvPr/>
        </p:nvSpPr>
        <p:spPr>
          <a:xfrm>
            <a:off x="5696768" y="3253036"/>
            <a:ext cx="7649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8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1" name="Google Shape;341;p23"/>
          <p:cNvSpPr/>
          <p:nvPr/>
        </p:nvSpPr>
        <p:spPr>
          <a:xfrm>
            <a:off x="9263380" y="3249568"/>
            <a:ext cx="7649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8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2" name="Google Shape;342;p23"/>
          <p:cNvSpPr/>
          <p:nvPr/>
        </p:nvSpPr>
        <p:spPr>
          <a:xfrm>
            <a:off x="0" y="289952"/>
            <a:ext cx="2552131" cy="40011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3902" y="1954011"/>
            <a:ext cx="2545428" cy="25454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24"/>
          <p:cNvGrpSpPr/>
          <p:nvPr/>
        </p:nvGrpSpPr>
        <p:grpSpPr>
          <a:xfrm>
            <a:off x="956521" y="4817540"/>
            <a:ext cx="9395985" cy="1376362"/>
            <a:chOff x="1661160" y="3205163"/>
            <a:chExt cx="9395985" cy="1376362"/>
          </a:xfrm>
        </p:grpSpPr>
        <p:sp>
          <p:nvSpPr>
            <p:cNvPr id="350" name="Google Shape;350;p24"/>
            <p:cNvSpPr/>
            <p:nvPr/>
          </p:nvSpPr>
          <p:spPr>
            <a:xfrm>
              <a:off x="1875570" y="4267199"/>
              <a:ext cx="8982930" cy="123825"/>
            </a:xfrm>
            <a:prstGeom prst="rect">
              <a:avLst/>
            </a:prstGeom>
            <a:solidFill>
              <a:srgbClr val="3F3F3F"/>
            </a:solidFill>
            <a:ln cap="flat" cmpd="sng" w="12700">
              <a:solidFill>
                <a:srgbClr val="8FC7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r" dir="6600000" dist="1524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1661160" y="3286125"/>
              <a:ext cx="9380220" cy="1295400"/>
            </a:xfrm>
            <a:custGeom>
              <a:rect b="b" l="l" r="r" t="t"/>
              <a:pathLst>
                <a:path extrusionOk="0" h="1295400" w="9380220">
                  <a:moveTo>
                    <a:pt x="8365" y="1285573"/>
                  </a:moveTo>
                  <a:lnTo>
                    <a:pt x="8366" y="1285575"/>
                  </a:lnTo>
                  <a:lnTo>
                    <a:pt x="2" y="1295400"/>
                  </a:lnTo>
                  <a:lnTo>
                    <a:pt x="0" y="1295400"/>
                  </a:lnTo>
                  <a:close/>
                  <a:moveTo>
                    <a:pt x="7890033" y="1"/>
                  </a:moveTo>
                  <a:lnTo>
                    <a:pt x="7890033" y="242"/>
                  </a:lnTo>
                  <a:lnTo>
                    <a:pt x="7894796" y="1"/>
                  </a:lnTo>
                  <a:cubicBezTo>
                    <a:pt x="8063708" y="1"/>
                    <a:pt x="8222625" y="42792"/>
                    <a:pt x="8361300" y="118124"/>
                  </a:cubicBezTo>
                  <a:lnTo>
                    <a:pt x="8396159" y="139302"/>
                  </a:lnTo>
                  <a:lnTo>
                    <a:pt x="8277588" y="1"/>
                  </a:lnTo>
                  <a:lnTo>
                    <a:pt x="7894796" y="1"/>
                  </a:lnTo>
                  <a:close/>
                  <a:moveTo>
                    <a:pt x="1558291" y="0"/>
                  </a:moveTo>
                  <a:lnTo>
                    <a:pt x="8277588" y="0"/>
                  </a:lnTo>
                  <a:lnTo>
                    <a:pt x="9380220" y="1295400"/>
                  </a:lnTo>
                  <a:lnTo>
                    <a:pt x="9380219" y="1295400"/>
                  </a:lnTo>
                  <a:lnTo>
                    <a:pt x="9199264" y="1082810"/>
                  </a:lnTo>
                  <a:lnTo>
                    <a:pt x="9177603" y="1141821"/>
                  </a:lnTo>
                  <a:cubicBezTo>
                    <a:pt x="9125548" y="1209511"/>
                    <a:pt x="9021136" y="1262055"/>
                    <a:pt x="8892289" y="1284096"/>
                  </a:cubicBezTo>
                  <a:lnTo>
                    <a:pt x="8756344" y="1295400"/>
                  </a:lnTo>
                  <a:lnTo>
                    <a:pt x="8756314" y="1295400"/>
                  </a:lnTo>
                  <a:lnTo>
                    <a:pt x="8721090" y="1293447"/>
                  </a:lnTo>
                  <a:lnTo>
                    <a:pt x="8721090" y="1295400"/>
                  </a:lnTo>
                  <a:lnTo>
                    <a:pt x="527210" y="1295400"/>
                  </a:lnTo>
                  <a:lnTo>
                    <a:pt x="527210" y="1293721"/>
                  </a:lnTo>
                  <a:lnTo>
                    <a:pt x="510551" y="1295400"/>
                  </a:lnTo>
                  <a:lnTo>
                    <a:pt x="510531" y="1295400"/>
                  </a:lnTo>
                  <a:lnTo>
                    <a:pt x="418400" y="1286113"/>
                  </a:lnTo>
                  <a:cubicBezTo>
                    <a:pt x="351434" y="1272410"/>
                    <a:pt x="289801" y="1244067"/>
                    <a:pt x="236992" y="1204573"/>
                  </a:cubicBezTo>
                  <a:lnTo>
                    <a:pt x="212362" y="1183240"/>
                  </a:lnTo>
                  <a:lnTo>
                    <a:pt x="194394" y="1119324"/>
                  </a:lnTo>
                  <a:lnTo>
                    <a:pt x="201737" y="1058394"/>
                  </a:lnTo>
                  <a:lnTo>
                    <a:pt x="988345" y="134268"/>
                  </a:lnTo>
                  <a:lnTo>
                    <a:pt x="988348" y="134266"/>
                  </a:lnTo>
                  <a:lnTo>
                    <a:pt x="943670" y="186754"/>
                  </a:lnTo>
                  <a:lnTo>
                    <a:pt x="1020969" y="139794"/>
                  </a:lnTo>
                  <a:cubicBezTo>
                    <a:pt x="1144056" y="72929"/>
                    <a:pt x="1280618" y="27728"/>
                    <a:pt x="1425538" y="9306"/>
                  </a:cubicBezTo>
                  <a:lnTo>
                    <a:pt x="1558291" y="931"/>
                  </a:ln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rgbClr val="8FC7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r" dir="6600000" dist="1524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1676925" y="3244296"/>
              <a:ext cx="9380220" cy="1295400"/>
            </a:xfrm>
            <a:custGeom>
              <a:rect b="b" l="l" r="r" t="t"/>
              <a:pathLst>
                <a:path extrusionOk="0" h="1295400" w="9380220">
                  <a:moveTo>
                    <a:pt x="8365" y="1285573"/>
                  </a:moveTo>
                  <a:lnTo>
                    <a:pt x="8366" y="1285575"/>
                  </a:lnTo>
                  <a:lnTo>
                    <a:pt x="2" y="1295400"/>
                  </a:lnTo>
                  <a:lnTo>
                    <a:pt x="0" y="1295400"/>
                  </a:lnTo>
                  <a:close/>
                  <a:moveTo>
                    <a:pt x="9330507" y="1236996"/>
                  </a:moveTo>
                  <a:lnTo>
                    <a:pt x="9380220" y="1295400"/>
                  </a:lnTo>
                  <a:lnTo>
                    <a:pt x="9380219" y="1295400"/>
                  </a:lnTo>
                  <a:lnTo>
                    <a:pt x="9330507" y="1236997"/>
                  </a:lnTo>
                  <a:close/>
                  <a:moveTo>
                    <a:pt x="1558291" y="0"/>
                  </a:moveTo>
                  <a:lnTo>
                    <a:pt x="8139282" y="0"/>
                  </a:lnTo>
                  <a:lnTo>
                    <a:pt x="8139284" y="1"/>
                  </a:lnTo>
                  <a:lnTo>
                    <a:pt x="7894796" y="1"/>
                  </a:lnTo>
                  <a:lnTo>
                    <a:pt x="7890033" y="1"/>
                  </a:lnTo>
                  <a:lnTo>
                    <a:pt x="7890033" y="242"/>
                  </a:lnTo>
                  <a:lnTo>
                    <a:pt x="7894796" y="1"/>
                  </a:lnTo>
                  <a:cubicBezTo>
                    <a:pt x="8063708" y="1"/>
                    <a:pt x="8222625" y="42792"/>
                    <a:pt x="8361300" y="118124"/>
                  </a:cubicBezTo>
                  <a:lnTo>
                    <a:pt x="8396159" y="139302"/>
                  </a:lnTo>
                  <a:lnTo>
                    <a:pt x="8370535" y="109199"/>
                  </a:lnTo>
                  <a:lnTo>
                    <a:pt x="8370538" y="109200"/>
                  </a:lnTo>
                  <a:lnTo>
                    <a:pt x="9191975" y="1074245"/>
                  </a:lnTo>
                  <a:lnTo>
                    <a:pt x="9196591" y="1090091"/>
                  </a:lnTo>
                  <a:lnTo>
                    <a:pt x="9177603" y="1141821"/>
                  </a:lnTo>
                  <a:cubicBezTo>
                    <a:pt x="9125548" y="1209511"/>
                    <a:pt x="9021136" y="1262055"/>
                    <a:pt x="8892289" y="1284096"/>
                  </a:cubicBezTo>
                  <a:lnTo>
                    <a:pt x="8756344" y="1295400"/>
                  </a:lnTo>
                  <a:lnTo>
                    <a:pt x="8756314" y="1295400"/>
                  </a:lnTo>
                  <a:lnTo>
                    <a:pt x="8721090" y="1293447"/>
                  </a:lnTo>
                  <a:lnTo>
                    <a:pt x="8721090" y="1295400"/>
                  </a:lnTo>
                  <a:lnTo>
                    <a:pt x="527210" y="1295400"/>
                  </a:lnTo>
                  <a:lnTo>
                    <a:pt x="527210" y="1293721"/>
                  </a:lnTo>
                  <a:lnTo>
                    <a:pt x="510551" y="1295400"/>
                  </a:lnTo>
                  <a:lnTo>
                    <a:pt x="510531" y="1295400"/>
                  </a:lnTo>
                  <a:lnTo>
                    <a:pt x="418400" y="1286113"/>
                  </a:lnTo>
                  <a:cubicBezTo>
                    <a:pt x="351434" y="1272410"/>
                    <a:pt x="289801" y="1244067"/>
                    <a:pt x="236992" y="1204573"/>
                  </a:cubicBezTo>
                  <a:lnTo>
                    <a:pt x="212362" y="1183240"/>
                  </a:lnTo>
                  <a:lnTo>
                    <a:pt x="194394" y="1119324"/>
                  </a:lnTo>
                  <a:lnTo>
                    <a:pt x="201737" y="1058394"/>
                  </a:lnTo>
                  <a:lnTo>
                    <a:pt x="978741" y="145550"/>
                  </a:lnTo>
                  <a:lnTo>
                    <a:pt x="978745" y="145548"/>
                  </a:lnTo>
                  <a:lnTo>
                    <a:pt x="943670" y="186754"/>
                  </a:lnTo>
                  <a:lnTo>
                    <a:pt x="1020969" y="139794"/>
                  </a:lnTo>
                  <a:cubicBezTo>
                    <a:pt x="1144056" y="72929"/>
                    <a:pt x="1280618" y="27728"/>
                    <a:pt x="1425538" y="9306"/>
                  </a:cubicBezTo>
                  <a:lnTo>
                    <a:pt x="1558291" y="931"/>
                  </a:lnTo>
                  <a:close/>
                </a:path>
              </a:pathLst>
            </a:custGeom>
            <a:solidFill>
              <a:srgbClr val="8FC7FF"/>
            </a:solidFill>
            <a:ln cap="flat" cmpd="sng" w="12700">
              <a:solidFill>
                <a:srgbClr val="8FC7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r" dir="6600000" dist="1524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2705099" y="3205163"/>
              <a:ext cx="7305675" cy="1203834"/>
            </a:xfrm>
            <a:prstGeom prst="trapezoid">
              <a:avLst>
                <a:gd fmla="val 65727" name="adj"/>
              </a:avLst>
            </a:prstGeom>
            <a:solidFill>
              <a:schemeClr val="lt1"/>
            </a:solidFill>
            <a:ln cap="flat" cmpd="sng" w="9525">
              <a:solidFill>
                <a:srgbClr val="8FC7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r" dir="6600000" dist="1524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4" name="Google Shape;354;p24"/>
            <p:cNvSpPr/>
            <p:nvPr/>
          </p:nvSpPr>
          <p:spPr>
            <a:xfrm rot="-672821">
              <a:off x="2838450" y="3483769"/>
              <a:ext cx="78581" cy="6191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8FC7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r" dir="6600000" dist="1524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5" name="Google Shape;355;p24"/>
            <p:cNvSpPr/>
            <p:nvPr/>
          </p:nvSpPr>
          <p:spPr>
            <a:xfrm rot="2160000">
              <a:off x="2691653" y="3541920"/>
              <a:ext cx="73734" cy="3860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8FC7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r" dir="6600000" dist="1524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6" name="Google Shape;356;p24"/>
            <p:cNvSpPr/>
            <p:nvPr/>
          </p:nvSpPr>
          <p:spPr>
            <a:xfrm rot="-325759">
              <a:off x="2785557" y="3570795"/>
              <a:ext cx="78581" cy="6191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8FC7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r" dir="6600000" dist="1524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2593887" y="3836523"/>
              <a:ext cx="76382" cy="6282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8FC7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r" dir="6600000" dist="1524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8" name="Google Shape;358;p24"/>
            <p:cNvSpPr/>
            <p:nvPr/>
          </p:nvSpPr>
          <p:spPr>
            <a:xfrm rot="188802">
              <a:off x="9696103" y="3629054"/>
              <a:ext cx="590921" cy="200237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8FC7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92100" rotWithShape="0" algn="tr" dir="6600000" dist="1524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59" name="Google Shape;359;p24"/>
          <p:cNvSpPr/>
          <p:nvPr/>
        </p:nvSpPr>
        <p:spPr>
          <a:xfrm>
            <a:off x="2539140" y="4898502"/>
            <a:ext cx="1028700" cy="647700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76200" kx="-1200000" rotWithShape="0" algn="bl" sy="23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0" name="Google Shape;360;p24"/>
          <p:cNvSpPr txBox="1"/>
          <p:nvPr/>
        </p:nvSpPr>
        <p:spPr>
          <a:xfrm>
            <a:off x="2716570" y="4897855"/>
            <a:ext cx="707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1" name="Google Shape;361;p24"/>
          <p:cNvSpPr/>
          <p:nvPr/>
        </p:nvSpPr>
        <p:spPr>
          <a:xfrm>
            <a:off x="4131288" y="4536552"/>
            <a:ext cx="1028700" cy="1009650"/>
          </a:xfrm>
          <a:prstGeom prst="rect">
            <a:avLst/>
          </a:prstGeom>
          <a:solidFill>
            <a:srgbClr val="8FC7FF"/>
          </a:solidFill>
          <a:ln>
            <a:noFill/>
          </a:ln>
          <a:effectLst>
            <a:outerShdw blurRad="76200" kx="-1200000" rotWithShape="0" algn="bl" sy="23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2" name="Google Shape;362;p24"/>
          <p:cNvSpPr txBox="1"/>
          <p:nvPr/>
        </p:nvSpPr>
        <p:spPr>
          <a:xfrm>
            <a:off x="4290335" y="4693933"/>
            <a:ext cx="707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3" name="Google Shape;363;p24"/>
          <p:cNvSpPr/>
          <p:nvPr/>
        </p:nvSpPr>
        <p:spPr>
          <a:xfrm>
            <a:off x="5734262" y="4184127"/>
            <a:ext cx="1028700" cy="1362075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76200" kx="-1200000" rotWithShape="0" algn="bl" sy="23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4" name="Google Shape;364;p24"/>
          <p:cNvSpPr txBox="1"/>
          <p:nvPr/>
        </p:nvSpPr>
        <p:spPr>
          <a:xfrm>
            <a:off x="5903659" y="4581267"/>
            <a:ext cx="707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5" name="Google Shape;365;p24"/>
          <p:cNvSpPr/>
          <p:nvPr/>
        </p:nvSpPr>
        <p:spPr>
          <a:xfrm>
            <a:off x="7383439" y="3860277"/>
            <a:ext cx="1028700" cy="1685925"/>
          </a:xfrm>
          <a:prstGeom prst="rect">
            <a:avLst/>
          </a:prstGeom>
          <a:solidFill>
            <a:srgbClr val="8FC7FF"/>
          </a:solidFill>
          <a:ln>
            <a:noFill/>
          </a:ln>
          <a:effectLst>
            <a:outerShdw blurRad="76200" kx="-1200000" rotWithShape="0" algn="bl" sy="23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6" name="Google Shape;366;p24"/>
          <p:cNvSpPr txBox="1"/>
          <p:nvPr/>
        </p:nvSpPr>
        <p:spPr>
          <a:xfrm>
            <a:off x="7586419" y="4651042"/>
            <a:ext cx="7072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67" name="Google Shape;367;p24"/>
          <p:cNvCxnSpPr/>
          <p:nvPr/>
        </p:nvCxnSpPr>
        <p:spPr>
          <a:xfrm rot="10800000">
            <a:off x="3023074" y="4184127"/>
            <a:ext cx="0" cy="714376"/>
          </a:xfrm>
          <a:prstGeom prst="straightConnector1">
            <a:avLst/>
          </a:prstGeom>
          <a:noFill/>
          <a:ln cap="flat" cmpd="sng" w="9525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8" name="Google Shape;368;p24"/>
          <p:cNvSpPr/>
          <p:nvPr/>
        </p:nvSpPr>
        <p:spPr>
          <a:xfrm>
            <a:off x="2125751" y="3400567"/>
            <a:ext cx="1722207" cy="78354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9" name="Google Shape;369;p24"/>
          <p:cNvSpPr/>
          <p:nvPr/>
        </p:nvSpPr>
        <p:spPr>
          <a:xfrm>
            <a:off x="2420586" y="3247901"/>
            <a:ext cx="1101744" cy="336284"/>
          </a:xfrm>
          <a:prstGeom prst="roundRect">
            <a:avLst>
              <a:gd fmla="val 23715" name="adj"/>
            </a:avLst>
          </a:prstGeom>
          <a:solidFill>
            <a:srgbClr val="8DA9DB"/>
          </a:soli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0" name="Google Shape;370;p24"/>
          <p:cNvSpPr/>
          <p:nvPr/>
        </p:nvSpPr>
        <p:spPr>
          <a:xfrm>
            <a:off x="2298942" y="3268225"/>
            <a:ext cx="13438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01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1" name="Google Shape;371;p24"/>
          <p:cNvSpPr txBox="1"/>
          <p:nvPr/>
        </p:nvSpPr>
        <p:spPr>
          <a:xfrm>
            <a:off x="2055962" y="3606306"/>
            <a:ext cx="1861133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05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72" name="Google Shape;372;p24"/>
          <p:cNvCxnSpPr/>
          <p:nvPr/>
        </p:nvCxnSpPr>
        <p:spPr>
          <a:xfrm rot="10800000">
            <a:off x="4610973" y="3250252"/>
            <a:ext cx="0" cy="1275181"/>
          </a:xfrm>
          <a:prstGeom prst="straightConnector1">
            <a:avLst/>
          </a:prstGeom>
          <a:noFill/>
          <a:ln cap="flat" cmpd="sng" w="9525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73" name="Google Shape;373;p24"/>
          <p:cNvSpPr/>
          <p:nvPr/>
        </p:nvSpPr>
        <p:spPr>
          <a:xfrm>
            <a:off x="3713650" y="2448087"/>
            <a:ext cx="1730296" cy="78722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8FC7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4" name="Google Shape;374;p24"/>
          <p:cNvSpPr/>
          <p:nvPr/>
        </p:nvSpPr>
        <p:spPr>
          <a:xfrm>
            <a:off x="4008484" y="2295421"/>
            <a:ext cx="1106919" cy="337864"/>
          </a:xfrm>
          <a:prstGeom prst="roundRect">
            <a:avLst>
              <a:gd fmla="val 23715" name="adj"/>
            </a:avLst>
          </a:prstGeom>
          <a:solidFill>
            <a:srgbClr val="8FC7FF"/>
          </a:soli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5" name="Google Shape;375;p24"/>
          <p:cNvSpPr/>
          <p:nvPr/>
        </p:nvSpPr>
        <p:spPr>
          <a:xfrm>
            <a:off x="3886841" y="2315744"/>
            <a:ext cx="13502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02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6" name="Google Shape;376;p24"/>
          <p:cNvSpPr txBox="1"/>
          <p:nvPr/>
        </p:nvSpPr>
        <p:spPr>
          <a:xfrm>
            <a:off x="3643861" y="2653826"/>
            <a:ext cx="1869874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05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77" name="Google Shape;377;p24"/>
          <p:cNvCxnSpPr/>
          <p:nvPr/>
        </p:nvCxnSpPr>
        <p:spPr>
          <a:xfrm rot="10800000">
            <a:off x="6213879" y="2201097"/>
            <a:ext cx="0" cy="1987802"/>
          </a:xfrm>
          <a:prstGeom prst="straightConnector1">
            <a:avLst/>
          </a:prstGeom>
          <a:noFill/>
          <a:ln cap="flat" cmpd="sng" w="9525">
            <a:solidFill>
              <a:srgbClr val="8DA9D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78" name="Google Shape;378;p24"/>
          <p:cNvSpPr/>
          <p:nvPr/>
        </p:nvSpPr>
        <p:spPr>
          <a:xfrm>
            <a:off x="5316556" y="1413875"/>
            <a:ext cx="1730296" cy="78722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9" name="Google Shape;379;p24"/>
          <p:cNvSpPr/>
          <p:nvPr/>
        </p:nvSpPr>
        <p:spPr>
          <a:xfrm>
            <a:off x="5611390" y="1261209"/>
            <a:ext cx="1106919" cy="337864"/>
          </a:xfrm>
          <a:prstGeom prst="roundRect">
            <a:avLst>
              <a:gd fmla="val 23715" name="adj"/>
            </a:avLst>
          </a:prstGeom>
          <a:solidFill>
            <a:srgbClr val="8DA9DB"/>
          </a:soli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0" name="Google Shape;380;p24"/>
          <p:cNvSpPr/>
          <p:nvPr/>
        </p:nvSpPr>
        <p:spPr>
          <a:xfrm>
            <a:off x="5489747" y="1281532"/>
            <a:ext cx="13502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03</a:t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1" name="Google Shape;381;p24"/>
          <p:cNvSpPr txBox="1"/>
          <p:nvPr/>
        </p:nvSpPr>
        <p:spPr>
          <a:xfrm>
            <a:off x="5246767" y="1619614"/>
            <a:ext cx="1869874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05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82" name="Google Shape;382;p24"/>
          <p:cNvCxnSpPr/>
          <p:nvPr/>
        </p:nvCxnSpPr>
        <p:spPr>
          <a:xfrm>
            <a:off x="8246602" y="3075612"/>
            <a:ext cx="991415" cy="0"/>
          </a:xfrm>
          <a:prstGeom prst="straightConnector1">
            <a:avLst/>
          </a:prstGeom>
          <a:noFill/>
          <a:ln cap="flat" cmpd="sng" w="9525">
            <a:solidFill>
              <a:srgbClr val="8FC7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83" name="Google Shape;383;p24"/>
          <p:cNvSpPr/>
          <p:nvPr/>
        </p:nvSpPr>
        <p:spPr>
          <a:xfrm>
            <a:off x="9228590" y="2599749"/>
            <a:ext cx="1730296" cy="78722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8FC7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4" name="Google Shape;384;p24"/>
          <p:cNvSpPr/>
          <p:nvPr/>
        </p:nvSpPr>
        <p:spPr>
          <a:xfrm>
            <a:off x="9523424" y="2447083"/>
            <a:ext cx="1106919" cy="337864"/>
          </a:xfrm>
          <a:prstGeom prst="roundRect">
            <a:avLst>
              <a:gd fmla="val 23715" name="adj"/>
            </a:avLst>
          </a:prstGeom>
          <a:solidFill>
            <a:srgbClr val="8FC7FF"/>
          </a:soli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5" name="Google Shape;385;p24"/>
          <p:cNvSpPr/>
          <p:nvPr/>
        </p:nvSpPr>
        <p:spPr>
          <a:xfrm>
            <a:off x="9401781" y="2467406"/>
            <a:ext cx="13502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04</a:t>
            </a:r>
            <a:endParaRPr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6" name="Google Shape;386;p24"/>
          <p:cNvSpPr txBox="1"/>
          <p:nvPr/>
        </p:nvSpPr>
        <p:spPr>
          <a:xfrm>
            <a:off x="9158801" y="2805488"/>
            <a:ext cx="1869874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05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7" name="Google Shape;387;p24"/>
          <p:cNvSpPr/>
          <p:nvPr/>
        </p:nvSpPr>
        <p:spPr>
          <a:xfrm>
            <a:off x="0" y="289952"/>
            <a:ext cx="2552131" cy="40011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5"/>
          <p:cNvSpPr/>
          <p:nvPr/>
        </p:nvSpPr>
        <p:spPr>
          <a:xfrm flipH="1">
            <a:off x="2656292" y="3887016"/>
            <a:ext cx="6681561" cy="2964728"/>
          </a:xfrm>
          <a:custGeom>
            <a:rect b="b" l="l" r="r" t="t"/>
            <a:pathLst>
              <a:path extrusionOk="0" h="2705986" w="6067310">
                <a:moveTo>
                  <a:pt x="3025157" y="1055951"/>
                </a:moveTo>
                <a:lnTo>
                  <a:pt x="3064024" y="1059484"/>
                </a:lnTo>
                <a:lnTo>
                  <a:pt x="3063946" y="1056391"/>
                </a:lnTo>
                <a:lnTo>
                  <a:pt x="3120244" y="1153633"/>
                </a:lnTo>
                <a:lnTo>
                  <a:pt x="3067081" y="1254642"/>
                </a:lnTo>
                <a:lnTo>
                  <a:pt x="3157458" y="2232837"/>
                </a:lnTo>
                <a:lnTo>
                  <a:pt x="3032614" y="2325464"/>
                </a:lnTo>
                <a:lnTo>
                  <a:pt x="2909852" y="2234382"/>
                </a:lnTo>
                <a:lnTo>
                  <a:pt x="3000229" y="1256187"/>
                </a:lnTo>
                <a:lnTo>
                  <a:pt x="2947066" y="1155178"/>
                </a:lnTo>
                <a:lnTo>
                  <a:pt x="3003366" y="1057932"/>
                </a:lnTo>
                <a:close/>
                <a:moveTo>
                  <a:pt x="3029867" y="0"/>
                </a:moveTo>
                <a:lnTo>
                  <a:pt x="3029807" y="2381"/>
                </a:lnTo>
                <a:lnTo>
                  <a:pt x="2964451" y="9531"/>
                </a:lnTo>
                <a:cubicBezTo>
                  <a:pt x="2632430" y="73877"/>
                  <a:pt x="2782261" y="495959"/>
                  <a:pt x="2862005" y="894680"/>
                </a:cubicBezTo>
                <a:lnTo>
                  <a:pt x="2808843" y="894680"/>
                </a:lnTo>
                <a:cubicBezTo>
                  <a:pt x="2727326" y="1013411"/>
                  <a:pt x="2550117" y="1068345"/>
                  <a:pt x="2372908" y="1059484"/>
                </a:cubicBezTo>
                <a:cubicBezTo>
                  <a:pt x="2105322" y="1187075"/>
                  <a:pt x="1837736" y="1341247"/>
                  <a:pt x="1570150" y="1442257"/>
                </a:cubicBezTo>
                <a:cubicBezTo>
                  <a:pt x="1252946" y="1387323"/>
                  <a:pt x="887894" y="1289856"/>
                  <a:pt x="634485" y="1197708"/>
                </a:cubicBezTo>
                <a:lnTo>
                  <a:pt x="623852" y="1229605"/>
                </a:lnTo>
                <a:lnTo>
                  <a:pt x="437782" y="942526"/>
                </a:lnTo>
                <a:cubicBezTo>
                  <a:pt x="299559" y="956702"/>
                  <a:pt x="437782" y="1098471"/>
                  <a:pt x="437782" y="1176443"/>
                </a:cubicBezTo>
                <a:lnTo>
                  <a:pt x="267661" y="1144545"/>
                </a:lnTo>
                <a:lnTo>
                  <a:pt x="272978" y="1086066"/>
                </a:lnTo>
                <a:lnTo>
                  <a:pt x="246396" y="1080750"/>
                </a:lnTo>
                <a:lnTo>
                  <a:pt x="235764" y="1128596"/>
                </a:lnTo>
                <a:cubicBezTo>
                  <a:pt x="171969" y="1093154"/>
                  <a:pt x="108173" y="988602"/>
                  <a:pt x="44378" y="1022271"/>
                </a:cubicBezTo>
                <a:cubicBezTo>
                  <a:pt x="-67265" y="1031131"/>
                  <a:pt x="65643" y="1114420"/>
                  <a:pt x="76275" y="1160494"/>
                </a:cubicBezTo>
                <a:cubicBezTo>
                  <a:pt x="196777" y="1358968"/>
                  <a:pt x="397024" y="1382006"/>
                  <a:pt x="549424" y="1420991"/>
                </a:cubicBezTo>
                <a:lnTo>
                  <a:pt x="544108" y="1442257"/>
                </a:lnTo>
                <a:lnTo>
                  <a:pt x="1203326" y="1692122"/>
                </a:lnTo>
                <a:cubicBezTo>
                  <a:pt x="1398256" y="1793130"/>
                  <a:pt x="1699512" y="1878192"/>
                  <a:pt x="1804066" y="1835661"/>
                </a:cubicBezTo>
                <a:cubicBezTo>
                  <a:pt x="2014945" y="1732880"/>
                  <a:pt x="2172661" y="1725792"/>
                  <a:pt x="2356959" y="1670857"/>
                </a:cubicBezTo>
                <a:cubicBezTo>
                  <a:pt x="2417211" y="1757689"/>
                  <a:pt x="2450879" y="1881735"/>
                  <a:pt x="2457968" y="2011098"/>
                </a:cubicBezTo>
                <a:lnTo>
                  <a:pt x="2468601" y="2622471"/>
                </a:lnTo>
                <a:cubicBezTo>
                  <a:pt x="2489866" y="2649052"/>
                  <a:pt x="2479233" y="2723481"/>
                  <a:pt x="2532396" y="2702215"/>
                </a:cubicBezTo>
                <a:lnTo>
                  <a:pt x="3079973" y="2702215"/>
                </a:lnTo>
                <a:lnTo>
                  <a:pt x="3079949" y="2700670"/>
                </a:lnTo>
                <a:lnTo>
                  <a:pt x="3534914" y="2700670"/>
                </a:lnTo>
                <a:cubicBezTo>
                  <a:pt x="3588077" y="2721936"/>
                  <a:pt x="3577444" y="2647507"/>
                  <a:pt x="3598709" y="2620926"/>
                </a:cubicBezTo>
                <a:lnTo>
                  <a:pt x="3609342" y="2009553"/>
                </a:lnTo>
                <a:cubicBezTo>
                  <a:pt x="3616431" y="1880190"/>
                  <a:pt x="3650099" y="1756144"/>
                  <a:pt x="3710351" y="1669312"/>
                </a:cubicBezTo>
                <a:cubicBezTo>
                  <a:pt x="3894649" y="1724247"/>
                  <a:pt x="4052365" y="1731335"/>
                  <a:pt x="4263244" y="1834116"/>
                </a:cubicBezTo>
                <a:cubicBezTo>
                  <a:pt x="4367798" y="1876647"/>
                  <a:pt x="4669054" y="1791585"/>
                  <a:pt x="4863984" y="1690577"/>
                </a:cubicBezTo>
                <a:lnTo>
                  <a:pt x="5523202" y="1440712"/>
                </a:lnTo>
                <a:lnTo>
                  <a:pt x="5517886" y="1419446"/>
                </a:lnTo>
                <a:cubicBezTo>
                  <a:pt x="5670286" y="1380461"/>
                  <a:pt x="5870533" y="1357423"/>
                  <a:pt x="5991035" y="1158949"/>
                </a:cubicBezTo>
                <a:cubicBezTo>
                  <a:pt x="6001667" y="1112875"/>
                  <a:pt x="6134575" y="1029586"/>
                  <a:pt x="6022932" y="1020726"/>
                </a:cubicBezTo>
                <a:cubicBezTo>
                  <a:pt x="5959137" y="987057"/>
                  <a:pt x="5895341" y="1091609"/>
                  <a:pt x="5831546" y="1127051"/>
                </a:cubicBezTo>
                <a:lnTo>
                  <a:pt x="5820914" y="1079205"/>
                </a:lnTo>
                <a:lnTo>
                  <a:pt x="5794332" y="1084521"/>
                </a:lnTo>
                <a:lnTo>
                  <a:pt x="5799649" y="1143000"/>
                </a:lnTo>
                <a:lnTo>
                  <a:pt x="5629528" y="1174898"/>
                </a:lnTo>
                <a:cubicBezTo>
                  <a:pt x="5629528" y="1096926"/>
                  <a:pt x="5767751" y="955157"/>
                  <a:pt x="5629528" y="940981"/>
                </a:cubicBezTo>
                <a:lnTo>
                  <a:pt x="5443458" y="1228060"/>
                </a:lnTo>
                <a:lnTo>
                  <a:pt x="5432825" y="1196163"/>
                </a:lnTo>
                <a:cubicBezTo>
                  <a:pt x="5179416" y="1288311"/>
                  <a:pt x="4814364" y="1385778"/>
                  <a:pt x="4497160" y="1440712"/>
                </a:cubicBezTo>
                <a:cubicBezTo>
                  <a:pt x="4229574" y="1339702"/>
                  <a:pt x="3961988" y="1185530"/>
                  <a:pt x="3694402" y="1057939"/>
                </a:cubicBezTo>
                <a:cubicBezTo>
                  <a:pt x="3517193" y="1066800"/>
                  <a:pt x="3339984" y="1011866"/>
                  <a:pt x="3258467" y="893135"/>
                </a:cubicBezTo>
                <a:lnTo>
                  <a:pt x="3205305" y="893135"/>
                </a:lnTo>
                <a:cubicBezTo>
                  <a:pt x="3290366" y="467832"/>
                  <a:pt x="3455169" y="15950"/>
                  <a:pt x="3029867" y="0"/>
                </a:cubicBezTo>
                <a:close/>
              </a:path>
            </a:pathLst>
          </a:custGeom>
          <a:solidFill>
            <a:srgbClr val="8DA9D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94" name="Google Shape;394;p25"/>
          <p:cNvGrpSpPr/>
          <p:nvPr/>
        </p:nvGrpSpPr>
        <p:grpSpPr>
          <a:xfrm>
            <a:off x="4286944" y="2036755"/>
            <a:ext cx="1278621" cy="1278621"/>
            <a:chOff x="4359833" y="2713220"/>
            <a:chExt cx="1278621" cy="1278621"/>
          </a:xfrm>
        </p:grpSpPr>
        <p:sp>
          <p:nvSpPr>
            <p:cNvPr id="395" name="Google Shape;395;p25"/>
            <p:cNvSpPr/>
            <p:nvPr/>
          </p:nvSpPr>
          <p:spPr>
            <a:xfrm>
              <a:off x="4359833" y="2713220"/>
              <a:ext cx="1278621" cy="1278621"/>
            </a:xfrm>
            <a:prstGeom prst="ellipse">
              <a:avLst/>
            </a:prstGeom>
            <a:solidFill>
              <a:srgbClr val="8DA9D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4569663" y="2883378"/>
              <a:ext cx="858959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rgbClr val="FEFEFE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02</a:t>
              </a:r>
              <a:endParaRPr sz="4400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97" name="Google Shape;397;p25"/>
          <p:cNvGrpSpPr/>
          <p:nvPr/>
        </p:nvGrpSpPr>
        <p:grpSpPr>
          <a:xfrm>
            <a:off x="3008323" y="3406772"/>
            <a:ext cx="1278621" cy="1278621"/>
            <a:chOff x="3310770" y="4083237"/>
            <a:chExt cx="1278621" cy="1278621"/>
          </a:xfrm>
        </p:grpSpPr>
        <p:sp>
          <p:nvSpPr>
            <p:cNvPr id="398" name="Google Shape;398;p25"/>
            <p:cNvSpPr/>
            <p:nvPr/>
          </p:nvSpPr>
          <p:spPr>
            <a:xfrm>
              <a:off x="3310770" y="4083237"/>
              <a:ext cx="1278621" cy="1278621"/>
            </a:xfrm>
            <a:prstGeom prst="ellipse">
              <a:avLst/>
            </a:prstGeom>
            <a:solidFill>
              <a:srgbClr val="8FC7F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3490799" y="4281516"/>
              <a:ext cx="858959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rgbClr val="FEFEFE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01</a:t>
              </a:r>
              <a:endParaRPr sz="4400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00" name="Google Shape;400;p25"/>
          <p:cNvGrpSpPr/>
          <p:nvPr/>
        </p:nvGrpSpPr>
        <p:grpSpPr>
          <a:xfrm>
            <a:off x="6469613" y="2036755"/>
            <a:ext cx="1278621" cy="1278621"/>
            <a:chOff x="6542502" y="2713220"/>
            <a:chExt cx="1278621" cy="1278621"/>
          </a:xfrm>
        </p:grpSpPr>
        <p:sp>
          <p:nvSpPr>
            <p:cNvPr id="401" name="Google Shape;401;p25"/>
            <p:cNvSpPr/>
            <p:nvPr/>
          </p:nvSpPr>
          <p:spPr>
            <a:xfrm>
              <a:off x="6542502" y="2713220"/>
              <a:ext cx="1278621" cy="1278621"/>
            </a:xfrm>
            <a:prstGeom prst="ellipse">
              <a:avLst/>
            </a:prstGeom>
            <a:solidFill>
              <a:srgbClr val="8FC7F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6734068" y="2883378"/>
              <a:ext cx="858959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rgbClr val="FEFEFE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03</a:t>
              </a:r>
              <a:endParaRPr sz="4400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03" name="Google Shape;403;p25"/>
          <p:cNvGrpSpPr/>
          <p:nvPr/>
        </p:nvGrpSpPr>
        <p:grpSpPr>
          <a:xfrm>
            <a:off x="7748234" y="3406772"/>
            <a:ext cx="1278621" cy="1278621"/>
            <a:chOff x="7670891" y="4083237"/>
            <a:chExt cx="1278621" cy="1278621"/>
          </a:xfrm>
        </p:grpSpPr>
        <p:sp>
          <p:nvSpPr>
            <p:cNvPr id="404" name="Google Shape;404;p25"/>
            <p:cNvSpPr/>
            <p:nvPr/>
          </p:nvSpPr>
          <p:spPr>
            <a:xfrm>
              <a:off x="7670891" y="4083237"/>
              <a:ext cx="1278621" cy="1278621"/>
            </a:xfrm>
            <a:prstGeom prst="ellipse">
              <a:avLst/>
            </a:prstGeom>
            <a:solidFill>
              <a:srgbClr val="8DA9DB"/>
            </a:solidFill>
            <a:ln cap="flat" cmpd="sng" w="12700">
              <a:solidFill>
                <a:srgbClr val="8DA9DB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7880721" y="4281515"/>
              <a:ext cx="858959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>
                  <a:solidFill>
                    <a:srgbClr val="FEFEFE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04</a:t>
              </a:r>
              <a:endParaRPr sz="4400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06" name="Google Shape;406;p25"/>
          <p:cNvSpPr/>
          <p:nvPr/>
        </p:nvSpPr>
        <p:spPr>
          <a:xfrm>
            <a:off x="2273088" y="1080429"/>
            <a:ext cx="2013856" cy="338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STEP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7" name="Google Shape;407;p25"/>
          <p:cNvSpPr/>
          <p:nvPr/>
        </p:nvSpPr>
        <p:spPr>
          <a:xfrm>
            <a:off x="662537" y="1511720"/>
            <a:ext cx="3619705" cy="978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8" name="Google Shape;408;p25"/>
          <p:cNvSpPr/>
          <p:nvPr/>
        </p:nvSpPr>
        <p:spPr>
          <a:xfrm>
            <a:off x="6391876" y="778175"/>
            <a:ext cx="2256523" cy="338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STEP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9" name="Google Shape;409;p25"/>
          <p:cNvSpPr/>
          <p:nvPr/>
        </p:nvSpPr>
        <p:spPr>
          <a:xfrm>
            <a:off x="6391876" y="1117197"/>
            <a:ext cx="5111237" cy="757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0" name="Google Shape;410;p25"/>
          <p:cNvSpPr/>
          <p:nvPr/>
        </p:nvSpPr>
        <p:spPr>
          <a:xfrm>
            <a:off x="468929" y="3192735"/>
            <a:ext cx="2087687" cy="338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STEP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1" name="Google Shape;411;p25"/>
          <p:cNvSpPr/>
          <p:nvPr/>
        </p:nvSpPr>
        <p:spPr>
          <a:xfrm>
            <a:off x="468930" y="3600636"/>
            <a:ext cx="2299760" cy="14218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2" name="Google Shape;412;p25"/>
          <p:cNvSpPr/>
          <p:nvPr/>
        </p:nvSpPr>
        <p:spPr>
          <a:xfrm>
            <a:off x="9236685" y="3517716"/>
            <a:ext cx="2256523" cy="338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STEP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3" name="Google Shape;413;p25"/>
          <p:cNvSpPr/>
          <p:nvPr/>
        </p:nvSpPr>
        <p:spPr>
          <a:xfrm>
            <a:off x="9253309" y="3886910"/>
            <a:ext cx="2249803" cy="1643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4" name="Google Shape;414;p25"/>
          <p:cNvSpPr/>
          <p:nvPr/>
        </p:nvSpPr>
        <p:spPr>
          <a:xfrm>
            <a:off x="0" y="289952"/>
            <a:ext cx="2552131" cy="40011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4368" y="-434907"/>
            <a:ext cx="7614606" cy="7614606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6"/>
          <p:cNvSpPr/>
          <p:nvPr/>
        </p:nvSpPr>
        <p:spPr>
          <a:xfrm>
            <a:off x="0" y="2805270"/>
            <a:ext cx="12192000" cy="156931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279400" sx="99000" rotWithShape="0" sy="99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2" name="Google Shape;422;p26"/>
          <p:cNvSpPr/>
          <p:nvPr/>
        </p:nvSpPr>
        <p:spPr>
          <a:xfrm>
            <a:off x="1405719" y="1504651"/>
            <a:ext cx="9970638" cy="3437517"/>
          </a:xfrm>
          <a:prstGeom prst="rect">
            <a:avLst/>
          </a:prstGeom>
          <a:solidFill>
            <a:srgbClr val="8FC7FF"/>
          </a:solidFill>
          <a:ln>
            <a:noFill/>
          </a:ln>
          <a:effectLst>
            <a:outerShdw blurRad="317500" sx="101000" rotWithShape="0" algn="t" dir="5400000" dist="38100" sy="10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3" name="Google Shape;423;p26"/>
          <p:cNvSpPr txBox="1"/>
          <p:nvPr/>
        </p:nvSpPr>
        <p:spPr>
          <a:xfrm>
            <a:off x="6096000" y="2761744"/>
            <a:ext cx="5280357" cy="92333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ENTERPRISE</a:t>
            </a:r>
            <a:endParaRPr b="1" sz="4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4" name="Google Shape;424;p26"/>
          <p:cNvSpPr txBox="1"/>
          <p:nvPr/>
        </p:nvSpPr>
        <p:spPr>
          <a:xfrm>
            <a:off x="1672857" y="2715577"/>
            <a:ext cx="268732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03</a:t>
            </a:r>
            <a:endParaRPr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7"/>
          <p:cNvGrpSpPr/>
          <p:nvPr/>
        </p:nvGrpSpPr>
        <p:grpSpPr>
          <a:xfrm>
            <a:off x="3094607" y="3198119"/>
            <a:ext cx="2827290" cy="858638"/>
            <a:chOff x="2469637" y="2543073"/>
            <a:chExt cx="2120467" cy="643979"/>
          </a:xfrm>
        </p:grpSpPr>
        <p:sp>
          <p:nvSpPr>
            <p:cNvPr id="431" name="Google Shape;431;p27"/>
            <p:cNvSpPr/>
            <p:nvPr/>
          </p:nvSpPr>
          <p:spPr>
            <a:xfrm rot="5400000">
              <a:off x="4163077" y="2756126"/>
              <a:ext cx="640080" cy="213975"/>
            </a:xfrm>
            <a:prstGeom prst="flowChartInputOutput">
              <a:avLst/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65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432" name="Google Shape;432;p27"/>
            <p:cNvGrpSpPr/>
            <p:nvPr/>
          </p:nvGrpSpPr>
          <p:grpSpPr>
            <a:xfrm>
              <a:off x="2469637" y="2543073"/>
              <a:ext cx="2120467" cy="643979"/>
              <a:chOff x="2460112" y="2094062"/>
              <a:chExt cx="2120467" cy="643979"/>
            </a:xfrm>
          </p:grpSpPr>
          <p:sp>
            <p:nvSpPr>
              <p:cNvPr id="433" name="Google Shape;433;p27"/>
              <p:cNvSpPr/>
              <p:nvPr/>
            </p:nvSpPr>
            <p:spPr>
              <a:xfrm rot="5400000">
                <a:off x="2247060" y="2307114"/>
                <a:ext cx="640080" cy="213975"/>
              </a:xfrm>
              <a:prstGeom prst="flowChartInputOutput">
                <a:avLst/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65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34" name="Google Shape;434;p27"/>
              <p:cNvSpPr/>
              <p:nvPr/>
            </p:nvSpPr>
            <p:spPr>
              <a:xfrm>
                <a:off x="2673145" y="2224816"/>
                <a:ext cx="1907435" cy="513224"/>
              </a:xfrm>
              <a:prstGeom prst="rect">
                <a:avLst/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65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STAGE HERE</a:t>
                </a:r>
                <a:endParaRPr b="1" sz="1865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435" name="Google Shape;435;p27"/>
          <p:cNvGrpSpPr/>
          <p:nvPr/>
        </p:nvGrpSpPr>
        <p:grpSpPr>
          <a:xfrm>
            <a:off x="8173340" y="1837990"/>
            <a:ext cx="2828548" cy="858637"/>
            <a:chOff x="6278686" y="1246786"/>
            <a:chExt cx="2121411" cy="643977"/>
          </a:xfrm>
        </p:grpSpPr>
        <p:sp>
          <p:nvSpPr>
            <p:cNvPr id="436" name="Google Shape;436;p27"/>
            <p:cNvSpPr/>
            <p:nvPr/>
          </p:nvSpPr>
          <p:spPr>
            <a:xfrm rot="5400000">
              <a:off x="6065634" y="1459838"/>
              <a:ext cx="640080" cy="213975"/>
            </a:xfrm>
            <a:prstGeom prst="flowChartInputOutput">
              <a:avLst/>
            </a:prstGeom>
            <a:solidFill>
              <a:srgbClr val="8DA9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65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6492662" y="1377539"/>
              <a:ext cx="1907435" cy="513224"/>
            </a:xfrm>
            <a:prstGeom prst="homePlate">
              <a:avLst>
                <a:gd fmla="val 50000" name="adj"/>
              </a:avLst>
            </a:prstGeom>
            <a:solidFill>
              <a:srgbClr val="8DA9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5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STAGE HERE</a:t>
              </a:r>
              <a:endParaRPr b="1" sz="1865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38" name="Google Shape;438;p27"/>
          <p:cNvGrpSpPr/>
          <p:nvPr/>
        </p:nvGrpSpPr>
        <p:grpSpPr>
          <a:xfrm>
            <a:off x="5636597" y="2518905"/>
            <a:ext cx="2828547" cy="861905"/>
            <a:chOff x="4376130" y="2033661"/>
            <a:chExt cx="2121410" cy="646429"/>
          </a:xfrm>
        </p:grpSpPr>
        <p:sp>
          <p:nvSpPr>
            <p:cNvPr id="439" name="Google Shape;439;p27"/>
            <p:cNvSpPr/>
            <p:nvPr/>
          </p:nvSpPr>
          <p:spPr>
            <a:xfrm rot="5400000">
              <a:off x="6070512" y="2253063"/>
              <a:ext cx="640080" cy="213975"/>
            </a:xfrm>
            <a:prstGeom prst="flowChartInputOutput">
              <a:avLst/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65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440" name="Google Shape;440;p27"/>
            <p:cNvGrpSpPr/>
            <p:nvPr/>
          </p:nvGrpSpPr>
          <p:grpSpPr>
            <a:xfrm>
              <a:off x="4376130" y="2033661"/>
              <a:ext cx="2121410" cy="640166"/>
              <a:chOff x="4366605" y="1584650"/>
              <a:chExt cx="2121410" cy="640166"/>
            </a:xfrm>
          </p:grpSpPr>
          <p:sp>
            <p:nvSpPr>
              <p:cNvPr id="441" name="Google Shape;441;p27"/>
              <p:cNvSpPr/>
              <p:nvPr/>
            </p:nvSpPr>
            <p:spPr>
              <a:xfrm>
                <a:off x="4580580" y="1711592"/>
                <a:ext cx="1907435" cy="513224"/>
              </a:xfrm>
              <a:prstGeom prst="rect">
                <a:avLst/>
              </a:prstGeom>
              <a:solidFill>
                <a:srgbClr val="8FC7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65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STAGE HERE</a:t>
                </a:r>
                <a:endParaRPr b="1" sz="1865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42" name="Google Shape;442;p27"/>
              <p:cNvSpPr/>
              <p:nvPr/>
            </p:nvSpPr>
            <p:spPr>
              <a:xfrm rot="5400000">
                <a:off x="4153552" y="1797703"/>
                <a:ext cx="640080" cy="213975"/>
              </a:xfrm>
              <a:prstGeom prst="flowChartInputOutput">
                <a:avLst/>
              </a:prstGeom>
              <a:solidFill>
                <a:srgbClr val="8FC7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65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443" name="Google Shape;443;p27"/>
          <p:cNvGrpSpPr/>
          <p:nvPr/>
        </p:nvGrpSpPr>
        <p:grpSpPr>
          <a:xfrm>
            <a:off x="835402" y="3882418"/>
            <a:ext cx="2544505" cy="858638"/>
            <a:chOff x="775234" y="2780106"/>
            <a:chExt cx="1908379" cy="643979"/>
          </a:xfrm>
        </p:grpSpPr>
        <p:sp>
          <p:nvSpPr>
            <p:cNvPr id="444" name="Google Shape;444;p27"/>
            <p:cNvSpPr/>
            <p:nvPr/>
          </p:nvSpPr>
          <p:spPr>
            <a:xfrm rot="5400000">
              <a:off x="2256585" y="2993159"/>
              <a:ext cx="640080" cy="213975"/>
            </a:xfrm>
            <a:prstGeom prst="flowChartInputOutput">
              <a:avLst/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65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775234" y="2910861"/>
              <a:ext cx="1907435" cy="513224"/>
            </a:xfrm>
            <a:prstGeom prst="rect">
              <a:avLst/>
            </a:prstGeom>
            <a:solidFill>
              <a:srgbClr val="8FC7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5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STAGE HERE</a:t>
              </a:r>
              <a:endParaRPr b="1" sz="1865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46" name="Google Shape;446;p27"/>
          <p:cNvSpPr/>
          <p:nvPr/>
        </p:nvSpPr>
        <p:spPr>
          <a:xfrm>
            <a:off x="1465996" y="4193723"/>
            <a:ext cx="184731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7" name="Google Shape;447;p27"/>
          <p:cNvSpPr/>
          <p:nvPr/>
        </p:nvSpPr>
        <p:spPr>
          <a:xfrm>
            <a:off x="0" y="289952"/>
            <a:ext cx="2552131" cy="40011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8" name="Google Shape;448;p27"/>
          <p:cNvSpPr/>
          <p:nvPr/>
        </p:nvSpPr>
        <p:spPr>
          <a:xfrm>
            <a:off x="1261059" y="4872823"/>
            <a:ext cx="126900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9" name="Google Shape;449;p27"/>
          <p:cNvSpPr/>
          <p:nvPr/>
        </p:nvSpPr>
        <p:spPr>
          <a:xfrm>
            <a:off x="1151444" y="5189669"/>
            <a:ext cx="2227205" cy="53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0" name="Google Shape;450;p27"/>
          <p:cNvSpPr/>
          <p:nvPr/>
        </p:nvSpPr>
        <p:spPr>
          <a:xfrm>
            <a:off x="4106630" y="4180647"/>
            <a:ext cx="126900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1" name="Google Shape;451;p27"/>
          <p:cNvSpPr/>
          <p:nvPr/>
        </p:nvSpPr>
        <p:spPr>
          <a:xfrm>
            <a:off x="3997015" y="4501885"/>
            <a:ext cx="2227205" cy="53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2" name="Google Shape;452;p27"/>
          <p:cNvSpPr/>
          <p:nvPr/>
        </p:nvSpPr>
        <p:spPr>
          <a:xfrm>
            <a:off x="6683567" y="3533250"/>
            <a:ext cx="126900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3" name="Google Shape;453;p27"/>
          <p:cNvSpPr/>
          <p:nvPr/>
        </p:nvSpPr>
        <p:spPr>
          <a:xfrm>
            <a:off x="6573952" y="3854487"/>
            <a:ext cx="2227205" cy="53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4" name="Google Shape;454;p27"/>
          <p:cNvSpPr/>
          <p:nvPr/>
        </p:nvSpPr>
        <p:spPr>
          <a:xfrm>
            <a:off x="9030263" y="2942484"/>
            <a:ext cx="126900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55" name="Google Shape;455;p27"/>
          <p:cNvSpPr/>
          <p:nvPr/>
        </p:nvSpPr>
        <p:spPr>
          <a:xfrm>
            <a:off x="8920648" y="3263721"/>
            <a:ext cx="2227205" cy="53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56" name="Google Shape;45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2990" y="620583"/>
            <a:ext cx="1391745" cy="139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0445" y="2123959"/>
            <a:ext cx="1483212" cy="148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4641" y="2218804"/>
            <a:ext cx="2370689" cy="237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3099" y="1576481"/>
            <a:ext cx="1178543" cy="144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5" name="Google Shape;465;p28"/>
          <p:cNvCxnSpPr/>
          <p:nvPr/>
        </p:nvCxnSpPr>
        <p:spPr>
          <a:xfrm>
            <a:off x="853325" y="3106416"/>
            <a:ext cx="939211" cy="0"/>
          </a:xfrm>
          <a:prstGeom prst="straightConnector1">
            <a:avLst/>
          </a:prstGeom>
          <a:noFill/>
          <a:ln cap="flat" cmpd="sng" w="9525">
            <a:solidFill>
              <a:srgbClr val="8DA9DB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466" name="Google Shape;466;p28"/>
          <p:cNvCxnSpPr/>
          <p:nvPr/>
        </p:nvCxnSpPr>
        <p:spPr>
          <a:xfrm>
            <a:off x="3954918" y="3106416"/>
            <a:ext cx="975360" cy="0"/>
          </a:xfrm>
          <a:prstGeom prst="straightConnector1">
            <a:avLst/>
          </a:prstGeom>
          <a:noFill/>
          <a:ln cap="flat" cmpd="sng" w="9525">
            <a:solidFill>
              <a:srgbClr val="8DA9DB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467" name="Google Shape;467;p28"/>
          <p:cNvCxnSpPr/>
          <p:nvPr/>
        </p:nvCxnSpPr>
        <p:spPr>
          <a:xfrm>
            <a:off x="7076070" y="3106416"/>
            <a:ext cx="959104" cy="0"/>
          </a:xfrm>
          <a:prstGeom prst="straightConnector1">
            <a:avLst/>
          </a:prstGeom>
          <a:noFill/>
          <a:ln cap="flat" cmpd="sng" w="9525">
            <a:solidFill>
              <a:srgbClr val="8DA9DB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468" name="Google Shape;468;p28"/>
          <p:cNvSpPr/>
          <p:nvPr/>
        </p:nvSpPr>
        <p:spPr>
          <a:xfrm flipH="1">
            <a:off x="1796746" y="2027581"/>
            <a:ext cx="2157669" cy="2157669"/>
          </a:xfrm>
          <a:prstGeom prst="arc">
            <a:avLst>
              <a:gd fmla="val 12184051" name="adj1"/>
              <a:gd fmla="val 0" name="adj2"/>
            </a:avLst>
          </a:prstGeom>
          <a:noFill/>
          <a:ln cap="flat" cmpd="sng" w="9525">
            <a:solidFill>
              <a:srgbClr val="8DA9DB"/>
            </a:solidFill>
            <a:prstDash val="dash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9" name="Google Shape;469;p28"/>
          <p:cNvSpPr/>
          <p:nvPr/>
        </p:nvSpPr>
        <p:spPr>
          <a:xfrm rot="10800000">
            <a:off x="1796746" y="2064228"/>
            <a:ext cx="2157669" cy="2157669"/>
          </a:xfrm>
          <a:prstGeom prst="arc">
            <a:avLst>
              <a:gd fmla="val 10684416" name="adj1"/>
              <a:gd fmla="val 20274395" name="adj2"/>
            </a:avLst>
          </a:prstGeom>
          <a:noFill/>
          <a:ln cap="flat" cmpd="sng" w="9525">
            <a:solidFill>
              <a:srgbClr val="8DA9DB"/>
            </a:solidFill>
            <a:prstDash val="dash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0" name="Google Shape;470;p28"/>
          <p:cNvSpPr/>
          <p:nvPr/>
        </p:nvSpPr>
        <p:spPr>
          <a:xfrm flipH="1">
            <a:off x="4917566" y="2027581"/>
            <a:ext cx="2157669" cy="2157669"/>
          </a:xfrm>
          <a:prstGeom prst="arc">
            <a:avLst>
              <a:gd fmla="val 12184051" name="adj1"/>
              <a:gd fmla="val 0" name="adj2"/>
            </a:avLst>
          </a:prstGeom>
          <a:noFill/>
          <a:ln cap="flat" cmpd="sng" w="9525">
            <a:solidFill>
              <a:srgbClr val="8DA9DB"/>
            </a:solidFill>
            <a:prstDash val="dash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1" name="Google Shape;471;p28"/>
          <p:cNvSpPr/>
          <p:nvPr/>
        </p:nvSpPr>
        <p:spPr>
          <a:xfrm rot="10800000">
            <a:off x="4917566" y="2064228"/>
            <a:ext cx="2157669" cy="2157669"/>
          </a:xfrm>
          <a:prstGeom prst="arc">
            <a:avLst>
              <a:gd fmla="val 10684416" name="adj1"/>
              <a:gd fmla="val 20274395" name="adj2"/>
            </a:avLst>
          </a:prstGeom>
          <a:noFill/>
          <a:ln cap="flat" cmpd="sng" w="9525">
            <a:solidFill>
              <a:srgbClr val="8DA9DB"/>
            </a:solidFill>
            <a:prstDash val="dash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472" name="Google Shape;472;p28"/>
          <p:cNvCxnSpPr/>
          <p:nvPr/>
        </p:nvCxnSpPr>
        <p:spPr>
          <a:xfrm>
            <a:off x="10199523" y="3106416"/>
            <a:ext cx="1103107" cy="0"/>
          </a:xfrm>
          <a:prstGeom prst="straightConnector1">
            <a:avLst/>
          </a:prstGeom>
          <a:noFill/>
          <a:ln cap="flat" cmpd="sng" w="9525">
            <a:solidFill>
              <a:srgbClr val="8DA9DB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473" name="Google Shape;473;p28"/>
          <p:cNvSpPr/>
          <p:nvPr/>
        </p:nvSpPr>
        <p:spPr>
          <a:xfrm flipH="1">
            <a:off x="8041352" y="2027581"/>
            <a:ext cx="2157669" cy="2157669"/>
          </a:xfrm>
          <a:prstGeom prst="arc">
            <a:avLst>
              <a:gd fmla="val 12184051" name="adj1"/>
              <a:gd fmla="val 0" name="adj2"/>
            </a:avLst>
          </a:prstGeom>
          <a:noFill/>
          <a:ln cap="flat" cmpd="sng" w="9525">
            <a:solidFill>
              <a:srgbClr val="8DA9DB"/>
            </a:solidFill>
            <a:prstDash val="dash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4" name="Google Shape;474;p28"/>
          <p:cNvSpPr/>
          <p:nvPr/>
        </p:nvSpPr>
        <p:spPr>
          <a:xfrm rot="10800000">
            <a:off x="8041352" y="2064228"/>
            <a:ext cx="2157669" cy="2157669"/>
          </a:xfrm>
          <a:prstGeom prst="arc">
            <a:avLst>
              <a:gd fmla="val 10684416" name="adj1"/>
              <a:gd fmla="val 20274395" name="adj2"/>
            </a:avLst>
          </a:prstGeom>
          <a:noFill/>
          <a:ln cap="flat" cmpd="sng" w="9525">
            <a:solidFill>
              <a:srgbClr val="8DA9DB"/>
            </a:solidFill>
            <a:prstDash val="dash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5" name="Google Shape;475;p28"/>
          <p:cNvSpPr/>
          <p:nvPr/>
        </p:nvSpPr>
        <p:spPr>
          <a:xfrm>
            <a:off x="2171684" y="4428045"/>
            <a:ext cx="126900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6" name="Google Shape;476;p28"/>
          <p:cNvSpPr/>
          <p:nvPr/>
        </p:nvSpPr>
        <p:spPr>
          <a:xfrm>
            <a:off x="1792536" y="4815843"/>
            <a:ext cx="2227205" cy="53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7" name="Google Shape;477;p28"/>
          <p:cNvSpPr/>
          <p:nvPr/>
        </p:nvSpPr>
        <p:spPr>
          <a:xfrm>
            <a:off x="8747704" y="2883377"/>
            <a:ext cx="770596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84%</a:t>
            </a:r>
            <a:endParaRPr sz="24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478" name="Google Shape;478;p28"/>
          <p:cNvGrpSpPr/>
          <p:nvPr/>
        </p:nvGrpSpPr>
        <p:grpSpPr>
          <a:xfrm>
            <a:off x="7444356" y="1987144"/>
            <a:ext cx="3391925" cy="2261284"/>
            <a:chOff x="5646331" y="1379843"/>
            <a:chExt cx="2543944" cy="1695963"/>
          </a:xfrm>
        </p:grpSpPr>
        <p:pic>
          <p:nvPicPr>
            <p:cNvPr id="479" name="Google Shape;479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46331" y="1379843"/>
              <a:ext cx="2543944" cy="16959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0" name="Google Shape;480;p28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>
              <a:gsLst>
                <a:gs pos="0">
                  <a:srgbClr val="FEFEFE"/>
                </a:gs>
                <a:gs pos="70000">
                  <a:srgbClr val="FAFAFA"/>
                </a:gs>
                <a:gs pos="100000">
                  <a:srgbClr val="FAFAFA"/>
                </a:gs>
              </a:gsLst>
              <a:lin ang="8100000" scaled="0"/>
            </a:gra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0" rotWithShape="0" algn="tr" dir="8100000" dist="190500">
                <a:srgbClr val="000000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35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81" name="Google Shape;481;p28"/>
          <p:cNvSpPr/>
          <p:nvPr/>
        </p:nvSpPr>
        <p:spPr>
          <a:xfrm>
            <a:off x="5291701" y="4428045"/>
            <a:ext cx="126900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2" name="Google Shape;482;p28"/>
          <p:cNvSpPr/>
          <p:nvPr/>
        </p:nvSpPr>
        <p:spPr>
          <a:xfrm>
            <a:off x="4912553" y="4820235"/>
            <a:ext cx="2227205" cy="53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3" name="Google Shape;483;p28"/>
          <p:cNvSpPr/>
          <p:nvPr/>
        </p:nvSpPr>
        <p:spPr>
          <a:xfrm>
            <a:off x="8601424" y="4428045"/>
            <a:ext cx="1269002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4" name="Google Shape;484;p28"/>
          <p:cNvSpPr/>
          <p:nvPr/>
        </p:nvSpPr>
        <p:spPr>
          <a:xfrm>
            <a:off x="8222276" y="4820234"/>
            <a:ext cx="2227205" cy="535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485" name="Google Shape;485;p28"/>
          <p:cNvGrpSpPr/>
          <p:nvPr/>
        </p:nvGrpSpPr>
        <p:grpSpPr>
          <a:xfrm>
            <a:off x="4350929" y="2000110"/>
            <a:ext cx="3391925" cy="2261284"/>
            <a:chOff x="5661880" y="1376346"/>
            <a:chExt cx="2543944" cy="1695963"/>
          </a:xfrm>
        </p:grpSpPr>
        <p:pic>
          <p:nvPicPr>
            <p:cNvPr id="486" name="Google Shape;486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61880" y="1376346"/>
              <a:ext cx="2543944" cy="16959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7" name="Google Shape;487;p28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>
              <a:gsLst>
                <a:gs pos="0">
                  <a:srgbClr val="FEFEFE"/>
                </a:gs>
                <a:gs pos="70000">
                  <a:srgbClr val="FAFAFA"/>
                </a:gs>
                <a:gs pos="100000">
                  <a:srgbClr val="FAFAFA"/>
                </a:gs>
              </a:gsLst>
              <a:lin ang="8100000" scaled="0"/>
            </a:gra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0" rotWithShape="0" algn="tr" dir="8100000" dist="190500">
                <a:srgbClr val="000000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35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88" name="Google Shape;488;p28"/>
          <p:cNvGrpSpPr/>
          <p:nvPr/>
        </p:nvGrpSpPr>
        <p:grpSpPr>
          <a:xfrm>
            <a:off x="1197373" y="2000110"/>
            <a:ext cx="3391925" cy="2261284"/>
            <a:chOff x="5646331" y="1379843"/>
            <a:chExt cx="2543944" cy="1695963"/>
          </a:xfrm>
        </p:grpSpPr>
        <p:pic>
          <p:nvPicPr>
            <p:cNvPr id="489" name="Google Shape;489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46331" y="1379843"/>
              <a:ext cx="2543944" cy="16959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0" name="Google Shape;490;p28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>
              <a:gsLst>
                <a:gs pos="0">
                  <a:srgbClr val="FEFEFE"/>
                </a:gs>
                <a:gs pos="70000">
                  <a:srgbClr val="FAFAFA"/>
                </a:gs>
                <a:gs pos="100000">
                  <a:srgbClr val="FAFAFA"/>
                </a:gs>
              </a:gsLst>
              <a:lin ang="8100000" scaled="0"/>
            </a:gra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0" rotWithShape="0" algn="tr" dir="8100000" dist="190500">
                <a:srgbClr val="000000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35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91" name="Google Shape;491;p28"/>
          <p:cNvSpPr/>
          <p:nvPr/>
        </p:nvSpPr>
        <p:spPr>
          <a:xfrm>
            <a:off x="2335940" y="2420850"/>
            <a:ext cx="1114792" cy="1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tr-TR" sz="4265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 </a:t>
            </a:r>
            <a:endParaRPr b="1" baseline="30000" sz="4265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tr-TR" sz="4265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HERE</a:t>
            </a:r>
            <a:endParaRPr b="1" baseline="30000" sz="4265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2" name="Google Shape;492;p28"/>
          <p:cNvSpPr/>
          <p:nvPr/>
        </p:nvSpPr>
        <p:spPr>
          <a:xfrm>
            <a:off x="5379766" y="2358231"/>
            <a:ext cx="122719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tr-TR" sz="48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tr-TR" sz="48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HERE</a:t>
            </a:r>
            <a:endParaRPr b="1" baseline="30000" sz="48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3" name="Google Shape;493;p28"/>
          <p:cNvSpPr/>
          <p:nvPr/>
        </p:nvSpPr>
        <p:spPr>
          <a:xfrm>
            <a:off x="8571225" y="2358232"/>
            <a:ext cx="122719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tr-TR" sz="48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tr-TR" sz="48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HERE</a:t>
            </a:r>
            <a:endParaRPr b="1" baseline="30000" sz="48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4" name="Google Shape;494;p28"/>
          <p:cNvSpPr/>
          <p:nvPr/>
        </p:nvSpPr>
        <p:spPr>
          <a:xfrm>
            <a:off x="0" y="289952"/>
            <a:ext cx="2552131" cy="40011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9"/>
          <p:cNvSpPr/>
          <p:nvPr/>
        </p:nvSpPr>
        <p:spPr>
          <a:xfrm>
            <a:off x="4902873" y="883716"/>
            <a:ext cx="2422286" cy="2371264"/>
          </a:xfrm>
          <a:prstGeom prst="ellipse">
            <a:avLst/>
          </a:prstGeom>
          <a:solidFill>
            <a:srgbClr val="8FC7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01" name="Google Shape;501;p29"/>
          <p:cNvGrpSpPr/>
          <p:nvPr/>
        </p:nvGrpSpPr>
        <p:grpSpPr>
          <a:xfrm>
            <a:off x="3951391" y="3160660"/>
            <a:ext cx="4132877" cy="2646271"/>
            <a:chOff x="4063151" y="3591163"/>
            <a:chExt cx="4132877" cy="2646271"/>
          </a:xfrm>
        </p:grpSpPr>
        <p:grpSp>
          <p:nvGrpSpPr>
            <p:cNvPr id="502" name="Google Shape;502;p29"/>
            <p:cNvGrpSpPr/>
            <p:nvPr/>
          </p:nvGrpSpPr>
          <p:grpSpPr>
            <a:xfrm>
              <a:off x="4063151" y="3591163"/>
              <a:ext cx="1730997" cy="1426203"/>
              <a:chOff x="4063151" y="3591163"/>
              <a:chExt cx="1730997" cy="1426203"/>
            </a:xfrm>
          </p:grpSpPr>
          <p:sp>
            <p:nvSpPr>
              <p:cNvPr id="503" name="Google Shape;503;p29"/>
              <p:cNvSpPr/>
              <p:nvPr/>
            </p:nvSpPr>
            <p:spPr>
              <a:xfrm>
                <a:off x="4063151" y="3591163"/>
                <a:ext cx="1730997" cy="1426203"/>
              </a:xfrm>
              <a:custGeom>
                <a:rect b="b" l="l" r="r" t="t"/>
                <a:pathLst>
                  <a:path extrusionOk="0" h="1252879" w="1520632">
                    <a:moveTo>
                      <a:pt x="1520632" y="0"/>
                    </a:moveTo>
                    <a:cubicBezTo>
                      <a:pt x="1271404" y="796521"/>
                      <a:pt x="314903" y="1183836"/>
                      <a:pt x="0" y="1252879"/>
                    </a:cubicBezTo>
                  </a:path>
                </a:pathLst>
              </a:custGeom>
              <a:noFill/>
              <a:ln cap="flat" cmpd="sng" w="12700">
                <a:solidFill>
                  <a:srgbClr val="8DA9D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04" name="Google Shape;504;p29"/>
              <p:cNvSpPr/>
              <p:nvPr/>
            </p:nvSpPr>
            <p:spPr>
              <a:xfrm>
                <a:off x="5075296" y="4321516"/>
                <a:ext cx="166774" cy="143771"/>
              </a:xfrm>
              <a:custGeom>
                <a:rect b="b" l="l" r="r" t="t"/>
                <a:pathLst>
                  <a:path extrusionOk="0" h="126299" w="146506">
                    <a:moveTo>
                      <a:pt x="146506" y="0"/>
                    </a:moveTo>
                    <a:lnTo>
                      <a:pt x="0" y="126299"/>
                    </a:lnTo>
                  </a:path>
                </a:pathLst>
              </a:custGeom>
              <a:noFill/>
              <a:ln cap="flat" cmpd="sng" w="12700">
                <a:solidFill>
                  <a:srgbClr val="8DA9D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05" name="Google Shape;505;p29"/>
              <p:cNvSpPr/>
              <p:nvPr/>
            </p:nvSpPr>
            <p:spPr>
              <a:xfrm>
                <a:off x="5277102" y="4295415"/>
                <a:ext cx="166774" cy="143771"/>
              </a:xfrm>
              <a:custGeom>
                <a:rect b="b" l="l" r="r" t="t"/>
                <a:pathLst>
                  <a:path extrusionOk="0" h="126299" w="146506">
                    <a:moveTo>
                      <a:pt x="146506" y="0"/>
                    </a:moveTo>
                    <a:lnTo>
                      <a:pt x="0" y="126299"/>
                    </a:lnTo>
                  </a:path>
                </a:pathLst>
              </a:custGeom>
              <a:noFill/>
              <a:ln cap="flat" cmpd="sng" w="12700">
                <a:solidFill>
                  <a:srgbClr val="8DA9D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506" name="Google Shape;506;p29"/>
            <p:cNvGrpSpPr/>
            <p:nvPr/>
          </p:nvGrpSpPr>
          <p:grpSpPr>
            <a:xfrm>
              <a:off x="5276574" y="3602665"/>
              <a:ext cx="804713" cy="2628124"/>
              <a:chOff x="5276574" y="3602665"/>
              <a:chExt cx="804713" cy="2628124"/>
            </a:xfrm>
          </p:grpSpPr>
          <p:sp>
            <p:nvSpPr>
              <p:cNvPr id="507" name="Google Shape;507;p29"/>
              <p:cNvSpPr/>
              <p:nvPr/>
            </p:nvSpPr>
            <p:spPr>
              <a:xfrm>
                <a:off x="5276574" y="3602665"/>
                <a:ext cx="804713" cy="2628124"/>
              </a:xfrm>
              <a:custGeom>
                <a:rect b="b" l="l" r="r" t="t"/>
                <a:pathLst>
                  <a:path extrusionOk="0" h="2308733" w="706918">
                    <a:moveTo>
                      <a:pt x="616336" y="0"/>
                    </a:moveTo>
                    <a:cubicBezTo>
                      <a:pt x="653384" y="542241"/>
                      <a:pt x="1008703" y="2125180"/>
                      <a:pt x="0" y="2308733"/>
                    </a:cubicBezTo>
                  </a:path>
                </a:pathLst>
              </a:custGeom>
              <a:noFill/>
              <a:ln cap="flat" cmpd="sng" w="12700">
                <a:solidFill>
                  <a:srgbClr val="8DA9D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08" name="Google Shape;508;p29"/>
              <p:cNvSpPr/>
              <p:nvPr/>
            </p:nvSpPr>
            <p:spPr>
              <a:xfrm>
                <a:off x="6012680" y="4465287"/>
                <a:ext cx="5751" cy="224281"/>
              </a:xfrm>
              <a:custGeom>
                <a:rect b="b" l="l" r="r" t="t"/>
                <a:pathLst>
                  <a:path extrusionOk="0" h="197025" w="5052">
                    <a:moveTo>
                      <a:pt x="0" y="0"/>
                    </a:moveTo>
                    <a:lnTo>
                      <a:pt x="5052" y="197025"/>
                    </a:lnTo>
                  </a:path>
                </a:pathLst>
              </a:custGeom>
              <a:noFill/>
              <a:ln cap="flat" cmpd="sng" w="12700">
                <a:solidFill>
                  <a:srgbClr val="8DA9D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509" name="Google Shape;509;p29"/>
            <p:cNvGrpSpPr/>
            <p:nvPr/>
          </p:nvGrpSpPr>
          <p:grpSpPr>
            <a:xfrm>
              <a:off x="6465031" y="3597808"/>
              <a:ext cx="1730997" cy="1426203"/>
              <a:chOff x="6465031" y="3597808"/>
              <a:chExt cx="1730997" cy="1426203"/>
            </a:xfrm>
          </p:grpSpPr>
          <p:sp>
            <p:nvSpPr>
              <p:cNvPr id="510" name="Google Shape;510;p29"/>
              <p:cNvSpPr/>
              <p:nvPr/>
            </p:nvSpPr>
            <p:spPr>
              <a:xfrm flipH="1">
                <a:off x="6465031" y="3597808"/>
                <a:ext cx="1730997" cy="1426203"/>
              </a:xfrm>
              <a:custGeom>
                <a:rect b="b" l="l" r="r" t="t"/>
                <a:pathLst>
                  <a:path extrusionOk="0" h="1252879" w="1520632">
                    <a:moveTo>
                      <a:pt x="1520632" y="0"/>
                    </a:moveTo>
                    <a:cubicBezTo>
                      <a:pt x="1271404" y="796521"/>
                      <a:pt x="314903" y="1183836"/>
                      <a:pt x="0" y="1252879"/>
                    </a:cubicBezTo>
                  </a:path>
                </a:pathLst>
              </a:custGeom>
              <a:noFill/>
              <a:ln cap="flat" cmpd="sng" w="12700">
                <a:solidFill>
                  <a:srgbClr val="8DA9D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11" name="Google Shape;511;p29"/>
              <p:cNvSpPr/>
              <p:nvPr/>
            </p:nvSpPr>
            <p:spPr>
              <a:xfrm flipH="1">
                <a:off x="7017109" y="4328162"/>
                <a:ext cx="166774" cy="143771"/>
              </a:xfrm>
              <a:custGeom>
                <a:rect b="b" l="l" r="r" t="t"/>
                <a:pathLst>
                  <a:path extrusionOk="0" h="126299" w="146506">
                    <a:moveTo>
                      <a:pt x="146506" y="0"/>
                    </a:moveTo>
                    <a:lnTo>
                      <a:pt x="0" y="126299"/>
                    </a:lnTo>
                  </a:path>
                </a:pathLst>
              </a:custGeom>
              <a:noFill/>
              <a:ln cap="flat" cmpd="sng" w="12700">
                <a:solidFill>
                  <a:srgbClr val="8DA9D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12" name="Google Shape;512;p29"/>
              <p:cNvSpPr/>
              <p:nvPr/>
            </p:nvSpPr>
            <p:spPr>
              <a:xfrm flipH="1">
                <a:off x="6815303" y="4302061"/>
                <a:ext cx="166774" cy="143771"/>
              </a:xfrm>
              <a:custGeom>
                <a:rect b="b" l="l" r="r" t="t"/>
                <a:pathLst>
                  <a:path extrusionOk="0" h="126299" w="146506">
                    <a:moveTo>
                      <a:pt x="146506" y="0"/>
                    </a:moveTo>
                    <a:lnTo>
                      <a:pt x="0" y="126299"/>
                    </a:lnTo>
                  </a:path>
                </a:pathLst>
              </a:custGeom>
              <a:noFill/>
              <a:ln cap="flat" cmpd="sng" w="12700">
                <a:solidFill>
                  <a:srgbClr val="8DA9D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513" name="Google Shape;513;p29"/>
            <p:cNvGrpSpPr/>
            <p:nvPr/>
          </p:nvGrpSpPr>
          <p:grpSpPr>
            <a:xfrm>
              <a:off x="6177892" y="3609310"/>
              <a:ext cx="804713" cy="2628124"/>
              <a:chOff x="6177892" y="3609310"/>
              <a:chExt cx="804713" cy="2628124"/>
            </a:xfrm>
          </p:grpSpPr>
          <p:sp>
            <p:nvSpPr>
              <p:cNvPr id="514" name="Google Shape;514;p29"/>
              <p:cNvSpPr/>
              <p:nvPr/>
            </p:nvSpPr>
            <p:spPr>
              <a:xfrm flipH="1">
                <a:off x="6177892" y="3609310"/>
                <a:ext cx="804713" cy="2628124"/>
              </a:xfrm>
              <a:custGeom>
                <a:rect b="b" l="l" r="r" t="t"/>
                <a:pathLst>
                  <a:path extrusionOk="0" h="2308733" w="706918">
                    <a:moveTo>
                      <a:pt x="616336" y="0"/>
                    </a:moveTo>
                    <a:cubicBezTo>
                      <a:pt x="653384" y="542241"/>
                      <a:pt x="1008703" y="2125180"/>
                      <a:pt x="0" y="2308733"/>
                    </a:cubicBezTo>
                  </a:path>
                </a:pathLst>
              </a:custGeom>
              <a:noFill/>
              <a:ln cap="flat" cmpd="sng" w="12700">
                <a:solidFill>
                  <a:srgbClr val="8DA9D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15" name="Google Shape;515;p29"/>
              <p:cNvSpPr/>
              <p:nvPr/>
            </p:nvSpPr>
            <p:spPr>
              <a:xfrm flipH="1">
                <a:off x="6240748" y="4471933"/>
                <a:ext cx="5751" cy="224281"/>
              </a:xfrm>
              <a:custGeom>
                <a:rect b="b" l="l" r="r" t="t"/>
                <a:pathLst>
                  <a:path extrusionOk="0" h="197025" w="5052">
                    <a:moveTo>
                      <a:pt x="0" y="0"/>
                    </a:moveTo>
                    <a:lnTo>
                      <a:pt x="5052" y="197025"/>
                    </a:lnTo>
                  </a:path>
                </a:pathLst>
              </a:custGeom>
              <a:noFill/>
              <a:ln cap="flat" cmpd="sng" w="12700">
                <a:solidFill>
                  <a:srgbClr val="8DA9D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516" name="Google Shape;516;p29"/>
          <p:cNvGrpSpPr/>
          <p:nvPr/>
        </p:nvGrpSpPr>
        <p:grpSpPr>
          <a:xfrm>
            <a:off x="3269351" y="3189413"/>
            <a:ext cx="1331883" cy="1331883"/>
            <a:chOff x="3381111" y="3619916"/>
            <a:chExt cx="1331883" cy="1331883"/>
          </a:xfrm>
        </p:grpSpPr>
        <p:sp>
          <p:nvSpPr>
            <p:cNvPr id="517" name="Google Shape;517;p29"/>
            <p:cNvSpPr/>
            <p:nvPr/>
          </p:nvSpPr>
          <p:spPr>
            <a:xfrm>
              <a:off x="3381111" y="3619916"/>
              <a:ext cx="1331883" cy="1331883"/>
            </a:xfrm>
            <a:prstGeom prst="ellipse">
              <a:avLst/>
            </a:prstGeom>
            <a:solidFill>
              <a:srgbClr val="8FC7F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8" name="Google Shape;518;p29"/>
            <p:cNvSpPr txBox="1"/>
            <p:nvPr/>
          </p:nvSpPr>
          <p:spPr>
            <a:xfrm>
              <a:off x="3784213" y="3989999"/>
              <a:ext cx="3658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CFCFC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</a:t>
              </a:r>
              <a:endParaRPr b="1" sz="2400">
                <a:solidFill>
                  <a:srgbClr val="FCFCFC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19" name="Google Shape;519;p29"/>
          <p:cNvGrpSpPr/>
          <p:nvPr/>
        </p:nvGrpSpPr>
        <p:grpSpPr>
          <a:xfrm>
            <a:off x="4437725" y="4398044"/>
            <a:ext cx="1331883" cy="1331883"/>
            <a:chOff x="4549485" y="4828547"/>
            <a:chExt cx="1331883" cy="1331883"/>
          </a:xfrm>
        </p:grpSpPr>
        <p:sp>
          <p:nvSpPr>
            <p:cNvPr id="520" name="Google Shape;520;p29"/>
            <p:cNvSpPr/>
            <p:nvPr/>
          </p:nvSpPr>
          <p:spPr>
            <a:xfrm>
              <a:off x="4549485" y="4828547"/>
              <a:ext cx="1331883" cy="1331883"/>
            </a:xfrm>
            <a:prstGeom prst="ellipse">
              <a:avLst/>
            </a:prstGeom>
            <a:solidFill>
              <a:srgbClr val="8DA9D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1" name="Google Shape;521;p29"/>
            <p:cNvSpPr txBox="1"/>
            <p:nvPr/>
          </p:nvSpPr>
          <p:spPr>
            <a:xfrm>
              <a:off x="4926593" y="5204544"/>
              <a:ext cx="3658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CFCFC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</a:t>
              </a:r>
              <a:endParaRPr b="1" sz="2400">
                <a:solidFill>
                  <a:srgbClr val="FCFCFC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22" name="Google Shape;522;p29"/>
          <p:cNvGrpSpPr/>
          <p:nvPr/>
        </p:nvGrpSpPr>
        <p:grpSpPr>
          <a:xfrm>
            <a:off x="6266050" y="4404689"/>
            <a:ext cx="1331883" cy="1331883"/>
            <a:chOff x="6377810" y="4835192"/>
            <a:chExt cx="1331883" cy="1331883"/>
          </a:xfrm>
        </p:grpSpPr>
        <p:sp>
          <p:nvSpPr>
            <p:cNvPr id="523" name="Google Shape;523;p29"/>
            <p:cNvSpPr/>
            <p:nvPr/>
          </p:nvSpPr>
          <p:spPr>
            <a:xfrm flipH="1">
              <a:off x="6377810" y="4835192"/>
              <a:ext cx="1331883" cy="1331883"/>
            </a:xfrm>
            <a:prstGeom prst="ellipse">
              <a:avLst/>
            </a:prstGeom>
            <a:solidFill>
              <a:srgbClr val="8FC7F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4" name="Google Shape;524;p29"/>
            <p:cNvSpPr txBox="1"/>
            <p:nvPr/>
          </p:nvSpPr>
          <p:spPr>
            <a:xfrm>
              <a:off x="6802736" y="5263655"/>
              <a:ext cx="3658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CFCFC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3</a:t>
              </a:r>
              <a:endParaRPr b="1" sz="2400">
                <a:solidFill>
                  <a:srgbClr val="FCFCFC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25" name="Google Shape;525;p29"/>
          <p:cNvGrpSpPr/>
          <p:nvPr/>
        </p:nvGrpSpPr>
        <p:grpSpPr>
          <a:xfrm>
            <a:off x="7434425" y="3196059"/>
            <a:ext cx="1331883" cy="1331883"/>
            <a:chOff x="7546185" y="3626562"/>
            <a:chExt cx="1331883" cy="1331883"/>
          </a:xfrm>
        </p:grpSpPr>
        <p:sp>
          <p:nvSpPr>
            <p:cNvPr id="526" name="Google Shape;526;p29"/>
            <p:cNvSpPr/>
            <p:nvPr/>
          </p:nvSpPr>
          <p:spPr>
            <a:xfrm flipH="1">
              <a:off x="7546185" y="3626562"/>
              <a:ext cx="1331883" cy="1331883"/>
            </a:xfrm>
            <a:prstGeom prst="ellipse">
              <a:avLst/>
            </a:prstGeom>
            <a:solidFill>
              <a:srgbClr val="8DA9DB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7" name="Google Shape;527;p29"/>
            <p:cNvSpPr txBox="1"/>
            <p:nvPr/>
          </p:nvSpPr>
          <p:spPr>
            <a:xfrm>
              <a:off x="8011588" y="4071228"/>
              <a:ext cx="3658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FCFCFC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4</a:t>
              </a:r>
              <a:endParaRPr b="1" sz="2400">
                <a:solidFill>
                  <a:srgbClr val="FCFCFC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28" name="Google Shape;528;p29"/>
          <p:cNvSpPr txBox="1"/>
          <p:nvPr/>
        </p:nvSpPr>
        <p:spPr>
          <a:xfrm>
            <a:off x="8033796" y="5175989"/>
            <a:ext cx="1863011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</a:t>
            </a:r>
            <a:endParaRPr sz="11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will return to you as a time, </a:t>
            </a:r>
            <a:endParaRPr sz="11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money and reputation.</a:t>
            </a:r>
            <a:endParaRPr sz="3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9" name="Google Shape;529;p29"/>
          <p:cNvSpPr txBox="1"/>
          <p:nvPr/>
        </p:nvSpPr>
        <p:spPr>
          <a:xfrm>
            <a:off x="830290" y="3410488"/>
            <a:ext cx="1863011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</a:t>
            </a:r>
            <a:endParaRPr sz="11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will return to you as a time, </a:t>
            </a:r>
            <a:endParaRPr sz="11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money and reputation.</a:t>
            </a:r>
            <a:endParaRPr sz="3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30" name="Google Shape;530;p29"/>
          <p:cNvSpPr txBox="1"/>
          <p:nvPr/>
        </p:nvSpPr>
        <p:spPr>
          <a:xfrm>
            <a:off x="8828891" y="3410488"/>
            <a:ext cx="1863011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1" lang="tr-TR" sz="18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b="1" sz="18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</a:t>
            </a:r>
            <a:endParaRPr sz="11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will return to you as a time, </a:t>
            </a:r>
            <a:endParaRPr sz="11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money and reputation.</a:t>
            </a:r>
            <a:endParaRPr sz="3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31" name="Google Shape;531;p29"/>
          <p:cNvSpPr txBox="1"/>
          <p:nvPr/>
        </p:nvSpPr>
        <p:spPr>
          <a:xfrm>
            <a:off x="1638909" y="5175989"/>
            <a:ext cx="1863011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1"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b="1"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</a:t>
            </a:r>
            <a:endParaRPr sz="11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will return to you as a time, </a:t>
            </a:r>
            <a:endParaRPr sz="11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money and reputation.</a:t>
            </a:r>
            <a:endParaRPr sz="3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32" name="Google Shape;532;p29"/>
          <p:cNvSpPr/>
          <p:nvPr/>
        </p:nvSpPr>
        <p:spPr>
          <a:xfrm>
            <a:off x="0" y="289952"/>
            <a:ext cx="2552131" cy="40011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533" name="Google Shape;53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44543">
            <a:off x="5256653" y="1403027"/>
            <a:ext cx="1805035" cy="180503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4368" y="-434907"/>
            <a:ext cx="7614606" cy="7614606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30"/>
          <p:cNvSpPr/>
          <p:nvPr/>
        </p:nvSpPr>
        <p:spPr>
          <a:xfrm>
            <a:off x="0" y="2805270"/>
            <a:ext cx="12192000" cy="156931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279400" sx="99000" rotWithShape="0" sy="99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41" name="Google Shape;541;p30"/>
          <p:cNvSpPr/>
          <p:nvPr/>
        </p:nvSpPr>
        <p:spPr>
          <a:xfrm>
            <a:off x="1405719" y="1504651"/>
            <a:ext cx="9970638" cy="3437517"/>
          </a:xfrm>
          <a:prstGeom prst="rect">
            <a:avLst/>
          </a:prstGeom>
          <a:solidFill>
            <a:srgbClr val="8FC7FF"/>
          </a:solidFill>
          <a:ln>
            <a:noFill/>
          </a:ln>
          <a:effectLst>
            <a:outerShdw blurRad="317500" sx="101000" rotWithShape="0" algn="t" dir="5400000" dist="38100" sy="10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42" name="Google Shape;542;p30"/>
          <p:cNvSpPr txBox="1"/>
          <p:nvPr/>
        </p:nvSpPr>
        <p:spPr>
          <a:xfrm>
            <a:off x="6096000" y="2761744"/>
            <a:ext cx="5280357" cy="92333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CUSTOMER</a:t>
            </a:r>
            <a:endParaRPr b="1" sz="4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43" name="Google Shape;543;p30"/>
          <p:cNvSpPr txBox="1"/>
          <p:nvPr/>
        </p:nvSpPr>
        <p:spPr>
          <a:xfrm>
            <a:off x="1672857" y="2715577"/>
            <a:ext cx="268732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04</a:t>
            </a:r>
            <a:endParaRPr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31"/>
          <p:cNvGrpSpPr/>
          <p:nvPr/>
        </p:nvGrpSpPr>
        <p:grpSpPr>
          <a:xfrm>
            <a:off x="4156309" y="1637853"/>
            <a:ext cx="3572042" cy="4221740"/>
            <a:chOff x="4148811" y="1450977"/>
            <a:chExt cx="3914068" cy="4625974"/>
          </a:xfrm>
        </p:grpSpPr>
        <p:sp>
          <p:nvSpPr>
            <p:cNvPr id="550" name="Google Shape;550;p31"/>
            <p:cNvSpPr/>
            <p:nvPr/>
          </p:nvSpPr>
          <p:spPr>
            <a:xfrm>
              <a:off x="4363127" y="1450977"/>
              <a:ext cx="1613372" cy="1827513"/>
            </a:xfrm>
            <a:custGeom>
              <a:rect b="b" l="l" r="r" t="t"/>
              <a:pathLst>
                <a:path extrusionOk="0" h="1056" w="932">
                  <a:moveTo>
                    <a:pt x="466" y="0"/>
                  </a:move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60" y="922"/>
                    <a:pt x="560" y="922"/>
                    <a:pt x="560" y="922"/>
                  </a:cubicBezTo>
                  <a:cubicBezTo>
                    <a:pt x="560" y="922"/>
                    <a:pt x="560" y="922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699" y="964"/>
                    <a:pt x="787" y="855"/>
                    <a:pt x="839" y="769"/>
                  </a:cubicBezTo>
                  <a:cubicBezTo>
                    <a:pt x="843" y="673"/>
                    <a:pt x="876" y="585"/>
                    <a:pt x="929" y="513"/>
                  </a:cubicBezTo>
                  <a:cubicBezTo>
                    <a:pt x="931" y="497"/>
                    <a:pt x="932" y="481"/>
                    <a:pt x="932" y="466"/>
                  </a:cubicBezTo>
                  <a:cubicBezTo>
                    <a:pt x="932" y="208"/>
                    <a:pt x="723" y="0"/>
                    <a:pt x="466" y="0"/>
                  </a:cubicBezTo>
                </a:path>
              </a:pathLst>
            </a:custGeom>
            <a:solidFill>
              <a:srgbClr val="8DA9DB"/>
            </a:solidFill>
            <a:ln cap="flat" cmpd="sng" w="508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41300" rotWithShape="0" algn="t" dir="5400000" dist="63500">
                <a:srgbClr val="000000">
                  <a:alpha val="2784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E53238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4810031" y="3287801"/>
              <a:ext cx="1613372" cy="1827513"/>
            </a:xfrm>
            <a:custGeom>
              <a:rect b="b" l="l" r="r" t="t"/>
              <a:pathLst>
                <a:path extrusionOk="0" h="1056" w="932">
                  <a:moveTo>
                    <a:pt x="466" y="0"/>
                  </a:moveTo>
                  <a:cubicBezTo>
                    <a:pt x="209" y="0"/>
                    <a:pt x="0" y="209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59" y="922"/>
                  </a:cubicBezTo>
                  <a:cubicBezTo>
                    <a:pt x="559" y="922"/>
                    <a:pt x="559" y="922"/>
                    <a:pt x="559" y="922"/>
                  </a:cubicBezTo>
                  <a:cubicBezTo>
                    <a:pt x="559" y="922"/>
                    <a:pt x="559" y="922"/>
                    <a:pt x="559" y="922"/>
                  </a:cubicBezTo>
                  <a:cubicBezTo>
                    <a:pt x="556" y="1056"/>
                    <a:pt x="556" y="1056"/>
                    <a:pt x="556" y="1056"/>
                  </a:cubicBezTo>
                  <a:cubicBezTo>
                    <a:pt x="650" y="996"/>
                    <a:pt x="720" y="928"/>
                    <a:pt x="772" y="864"/>
                  </a:cubicBezTo>
                  <a:cubicBezTo>
                    <a:pt x="786" y="751"/>
                    <a:pt x="839" y="650"/>
                    <a:pt x="919" y="577"/>
                  </a:cubicBezTo>
                  <a:cubicBezTo>
                    <a:pt x="927" y="541"/>
                    <a:pt x="932" y="502"/>
                    <a:pt x="932" y="466"/>
                  </a:cubicBezTo>
                  <a:cubicBezTo>
                    <a:pt x="932" y="397"/>
                    <a:pt x="917" y="331"/>
                    <a:pt x="890" y="273"/>
                  </a:cubicBezTo>
                  <a:cubicBezTo>
                    <a:pt x="797" y="201"/>
                    <a:pt x="733" y="124"/>
                    <a:pt x="689" y="57"/>
                  </a:cubicBezTo>
                  <a:cubicBezTo>
                    <a:pt x="623" y="21"/>
                    <a:pt x="547" y="0"/>
                    <a:pt x="466" y="0"/>
                  </a:cubicBezTo>
                </a:path>
              </a:pathLst>
            </a:custGeom>
            <a:solidFill>
              <a:srgbClr val="8FC7FF"/>
            </a:solidFill>
            <a:ln cap="flat" cmpd="sng" w="508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41300" rotWithShape="0" algn="t" dir="5400000" dist="63500">
                <a:srgbClr val="000000">
                  <a:alpha val="2784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E53238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6131902" y="4073870"/>
              <a:ext cx="1612042" cy="1827513"/>
            </a:xfrm>
            <a:custGeom>
              <a:rect b="b" l="l" r="r" t="t"/>
              <a:pathLst>
                <a:path extrusionOk="0" h="1056" w="931">
                  <a:moveTo>
                    <a:pt x="0" y="465"/>
                  </a:moveTo>
                  <a:cubicBezTo>
                    <a:pt x="0" y="208"/>
                    <a:pt x="208" y="0"/>
                    <a:pt x="466" y="0"/>
                  </a:cubicBezTo>
                  <a:cubicBezTo>
                    <a:pt x="723" y="0"/>
                    <a:pt x="931" y="208"/>
                    <a:pt x="931" y="465"/>
                  </a:cubicBezTo>
                  <a:cubicBezTo>
                    <a:pt x="931" y="723"/>
                    <a:pt x="723" y="931"/>
                    <a:pt x="466" y="931"/>
                  </a:cubicBezTo>
                  <a:cubicBezTo>
                    <a:pt x="434" y="931"/>
                    <a:pt x="402" y="928"/>
                    <a:pt x="372" y="922"/>
                  </a:cubicBezTo>
                  <a:cubicBezTo>
                    <a:pt x="375" y="1056"/>
                    <a:pt x="375" y="1056"/>
                    <a:pt x="375" y="1056"/>
                  </a:cubicBezTo>
                  <a:cubicBezTo>
                    <a:pt x="144" y="907"/>
                    <a:pt x="57" y="712"/>
                    <a:pt x="33" y="644"/>
                  </a:cubicBezTo>
                  <a:cubicBezTo>
                    <a:pt x="12" y="591"/>
                    <a:pt x="0" y="526"/>
                    <a:pt x="0" y="465"/>
                  </a:cubicBezTo>
                </a:path>
              </a:pathLst>
            </a:custGeom>
            <a:solidFill>
              <a:srgbClr val="8DA9DB"/>
            </a:solidFill>
            <a:ln cap="flat" cmpd="sng" w="508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41300" rotWithShape="0" algn="t" dir="5400000" dist="63500">
                <a:srgbClr val="000000">
                  <a:alpha val="2784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E53238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5814231" y="2010936"/>
              <a:ext cx="1613372" cy="1828842"/>
            </a:xfrm>
            <a:custGeom>
              <a:rect b="b" l="l" r="r" t="t"/>
              <a:pathLst>
                <a:path extrusionOk="0" h="1056" w="932">
                  <a:moveTo>
                    <a:pt x="466" y="0"/>
                  </a:moveTo>
                  <a:cubicBezTo>
                    <a:pt x="313" y="0"/>
                    <a:pt x="176" y="74"/>
                    <a:pt x="91" y="189"/>
                  </a:cubicBezTo>
                  <a:cubicBezTo>
                    <a:pt x="38" y="261"/>
                    <a:pt x="5" y="349"/>
                    <a:pt x="1" y="445"/>
                  </a:cubicBezTo>
                  <a:cubicBezTo>
                    <a:pt x="1" y="452"/>
                    <a:pt x="0" y="459"/>
                    <a:pt x="0" y="466"/>
                  </a:cubicBezTo>
                  <a:cubicBezTo>
                    <a:pt x="0" y="526"/>
                    <a:pt x="13" y="591"/>
                    <a:pt x="34" y="644"/>
                  </a:cubicBezTo>
                  <a:cubicBezTo>
                    <a:pt x="58" y="713"/>
                    <a:pt x="144" y="908"/>
                    <a:pt x="376" y="1056"/>
                  </a:cubicBezTo>
                  <a:cubicBezTo>
                    <a:pt x="373" y="922"/>
                    <a:pt x="373" y="922"/>
                    <a:pt x="373" y="922"/>
                  </a:cubicBezTo>
                  <a:cubicBezTo>
                    <a:pt x="373" y="922"/>
                    <a:pt x="373" y="922"/>
                    <a:pt x="373" y="922"/>
                  </a:cubicBezTo>
                  <a:cubicBezTo>
                    <a:pt x="403" y="928"/>
                    <a:pt x="434" y="931"/>
                    <a:pt x="466" y="931"/>
                  </a:cubicBezTo>
                  <a:cubicBezTo>
                    <a:pt x="723" y="931"/>
                    <a:pt x="932" y="723"/>
                    <a:pt x="932" y="466"/>
                  </a:cubicBezTo>
                  <a:cubicBezTo>
                    <a:pt x="932" y="208"/>
                    <a:pt x="723" y="0"/>
                    <a:pt x="466" y="0"/>
                  </a:cubicBezTo>
                </a:path>
              </a:pathLst>
            </a:custGeom>
            <a:solidFill>
              <a:srgbClr val="8FC7FF"/>
            </a:solidFill>
            <a:ln cap="flat" cmpd="sng" w="508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41300" rotWithShape="0" algn="t" dir="5400000" dist="63500">
                <a:srgbClr val="000000">
                  <a:alpha val="2784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E53238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554" name="Google Shape;554;p31"/>
            <p:cNvGrpSpPr/>
            <p:nvPr/>
          </p:nvGrpSpPr>
          <p:grpSpPr>
            <a:xfrm>
              <a:off x="4775702" y="1778517"/>
              <a:ext cx="729295" cy="1176115"/>
              <a:chOff x="4775702" y="1778517"/>
              <a:chExt cx="729295" cy="1176115"/>
            </a:xfrm>
          </p:grpSpPr>
          <p:grpSp>
            <p:nvGrpSpPr>
              <p:cNvPr id="555" name="Google Shape;555;p31"/>
              <p:cNvGrpSpPr/>
              <p:nvPr/>
            </p:nvGrpSpPr>
            <p:grpSpPr>
              <a:xfrm>
                <a:off x="4921406" y="1778517"/>
                <a:ext cx="390724" cy="386695"/>
                <a:chOff x="6967126" y="4092464"/>
                <a:chExt cx="453105" cy="448433"/>
              </a:xfrm>
            </p:grpSpPr>
            <p:sp>
              <p:nvSpPr>
                <p:cNvPr id="556" name="Google Shape;556;p31"/>
                <p:cNvSpPr/>
                <p:nvPr/>
              </p:nvSpPr>
              <p:spPr>
                <a:xfrm>
                  <a:off x="6967126" y="4343773"/>
                  <a:ext cx="453105" cy="197124"/>
                </a:xfrm>
                <a:custGeom>
                  <a:rect b="b" l="l" r="r" t="t"/>
                  <a:pathLst>
                    <a:path extrusionOk="0" h="89" w="205">
                      <a:moveTo>
                        <a:pt x="103" y="19"/>
                      </a:moveTo>
                      <a:cubicBezTo>
                        <a:pt x="82" y="19"/>
                        <a:pt x="62" y="12"/>
                        <a:pt x="4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79"/>
                        <a:pt x="10" y="89"/>
                        <a:pt x="22" y="89"/>
                      </a:cubicBezTo>
                      <a:cubicBezTo>
                        <a:pt x="183" y="89"/>
                        <a:pt x="183" y="89"/>
                        <a:pt x="183" y="89"/>
                      </a:cubicBezTo>
                      <a:cubicBezTo>
                        <a:pt x="195" y="89"/>
                        <a:pt x="205" y="79"/>
                        <a:pt x="205" y="67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43" y="12"/>
                        <a:pt x="124" y="19"/>
                        <a:pt x="103" y="1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557" name="Google Shape;557;p31"/>
                <p:cNvSpPr/>
                <p:nvPr/>
              </p:nvSpPr>
              <p:spPr>
                <a:xfrm>
                  <a:off x="6967126" y="4092464"/>
                  <a:ext cx="453105" cy="260652"/>
                </a:xfrm>
                <a:custGeom>
                  <a:rect b="b" l="l" r="r" t="t"/>
                  <a:pathLst>
                    <a:path extrusionOk="0" h="118" w="205">
                      <a:moveTo>
                        <a:pt x="183" y="42"/>
                      </a:moveTo>
                      <a:cubicBezTo>
                        <a:pt x="180" y="42"/>
                        <a:pt x="180" y="42"/>
                        <a:pt x="180" y="42"/>
                      </a:cubicBezTo>
                      <a:cubicBezTo>
                        <a:pt x="154" y="42"/>
                        <a:pt x="154" y="42"/>
                        <a:pt x="154" y="42"/>
                      </a:cubicBezTo>
                      <a:cubicBezTo>
                        <a:pt x="154" y="22"/>
                        <a:pt x="154" y="22"/>
                        <a:pt x="154" y="22"/>
                      </a:cubicBezTo>
                      <a:cubicBezTo>
                        <a:pt x="154" y="10"/>
                        <a:pt x="144" y="0"/>
                        <a:pt x="132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61" y="0"/>
                        <a:pt x="51" y="10"/>
                        <a:pt x="51" y="22"/>
                      </a:cubicBezTo>
                      <a:cubicBezTo>
                        <a:pt x="51" y="42"/>
                        <a:pt x="51" y="42"/>
                        <a:pt x="51" y="42"/>
                      </a:cubicBezTo>
                      <a:cubicBezTo>
                        <a:pt x="25" y="42"/>
                        <a:pt x="25" y="42"/>
                        <a:pt x="25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10" y="42"/>
                        <a:pt x="0" y="52"/>
                        <a:pt x="0" y="64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54" y="101"/>
                        <a:pt x="54" y="101"/>
                        <a:pt x="54" y="101"/>
                      </a:cubicBezTo>
                      <a:cubicBezTo>
                        <a:pt x="67" y="112"/>
                        <a:pt x="84" y="118"/>
                        <a:pt x="103" y="118"/>
                      </a:cubicBezTo>
                      <a:cubicBezTo>
                        <a:pt x="121" y="118"/>
                        <a:pt x="138" y="112"/>
                        <a:pt x="151" y="101"/>
                      </a:cubicBezTo>
                      <a:cubicBezTo>
                        <a:pt x="205" y="101"/>
                        <a:pt x="205" y="101"/>
                        <a:pt x="205" y="101"/>
                      </a:cubicBezTo>
                      <a:cubicBezTo>
                        <a:pt x="205" y="64"/>
                        <a:pt x="205" y="64"/>
                        <a:pt x="205" y="64"/>
                      </a:cubicBezTo>
                      <a:cubicBezTo>
                        <a:pt x="205" y="52"/>
                        <a:pt x="195" y="42"/>
                        <a:pt x="183" y="42"/>
                      </a:cubicBezTo>
                      <a:close/>
                      <a:moveTo>
                        <a:pt x="67" y="26"/>
                      </a:moveTo>
                      <a:cubicBezTo>
                        <a:pt x="67" y="22"/>
                        <a:pt x="67" y="22"/>
                        <a:pt x="67" y="22"/>
                      </a:cubicBezTo>
                      <a:cubicBezTo>
                        <a:pt x="67" y="19"/>
                        <a:pt x="70" y="17"/>
                        <a:pt x="73" y="17"/>
                      </a:cubicBezTo>
                      <a:cubicBezTo>
                        <a:pt x="132" y="17"/>
                        <a:pt x="132" y="17"/>
                        <a:pt x="132" y="17"/>
                      </a:cubicBezTo>
                      <a:cubicBezTo>
                        <a:pt x="135" y="17"/>
                        <a:pt x="138" y="19"/>
                        <a:pt x="138" y="22"/>
                      </a:cubicBezTo>
                      <a:cubicBezTo>
                        <a:pt x="138" y="26"/>
                        <a:pt x="138" y="26"/>
                        <a:pt x="138" y="26"/>
                      </a:cubicBezTo>
                      <a:cubicBezTo>
                        <a:pt x="138" y="42"/>
                        <a:pt x="138" y="42"/>
                        <a:pt x="138" y="42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lnTo>
                        <a:pt x="67" y="26"/>
                      </a:lnTo>
                      <a:close/>
                      <a:moveTo>
                        <a:pt x="101" y="101"/>
                      </a:moveTo>
                      <a:cubicBezTo>
                        <a:pt x="92" y="101"/>
                        <a:pt x="85" y="94"/>
                        <a:pt x="85" y="86"/>
                      </a:cubicBezTo>
                      <a:cubicBezTo>
                        <a:pt x="85" y="77"/>
                        <a:pt x="92" y="70"/>
                        <a:pt x="101" y="70"/>
                      </a:cubicBezTo>
                      <a:cubicBezTo>
                        <a:pt x="110" y="70"/>
                        <a:pt x="117" y="77"/>
                        <a:pt x="117" y="86"/>
                      </a:cubicBezTo>
                      <a:cubicBezTo>
                        <a:pt x="117" y="94"/>
                        <a:pt x="110" y="101"/>
                        <a:pt x="101" y="10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sp>
            <p:nvSpPr>
              <p:cNvPr id="558" name="Google Shape;558;p31"/>
              <p:cNvSpPr/>
              <p:nvPr/>
            </p:nvSpPr>
            <p:spPr>
              <a:xfrm>
                <a:off x="4775702" y="2313864"/>
                <a:ext cx="729295" cy="640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NOTE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HERE</a:t>
                </a:r>
                <a:endParaRPr sz="16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559" name="Google Shape;559;p31"/>
            <p:cNvGrpSpPr/>
            <p:nvPr/>
          </p:nvGrpSpPr>
          <p:grpSpPr>
            <a:xfrm>
              <a:off x="6220807" y="2439326"/>
              <a:ext cx="729296" cy="1083599"/>
              <a:chOff x="6220807" y="2439326"/>
              <a:chExt cx="729296" cy="1083599"/>
            </a:xfrm>
          </p:grpSpPr>
          <p:grpSp>
            <p:nvGrpSpPr>
              <p:cNvPr id="560" name="Google Shape;560;p31"/>
              <p:cNvGrpSpPr/>
              <p:nvPr/>
            </p:nvGrpSpPr>
            <p:grpSpPr>
              <a:xfrm>
                <a:off x="6438208" y="2439326"/>
                <a:ext cx="373402" cy="357114"/>
                <a:chOff x="6042259" y="5362013"/>
                <a:chExt cx="464982" cy="444699"/>
              </a:xfrm>
            </p:grpSpPr>
            <p:sp>
              <p:nvSpPr>
                <p:cNvPr id="561" name="Google Shape;561;p31"/>
                <p:cNvSpPr/>
                <p:nvPr/>
              </p:nvSpPr>
              <p:spPr>
                <a:xfrm>
                  <a:off x="6212692" y="5681688"/>
                  <a:ext cx="125025" cy="125024"/>
                </a:xfrm>
                <a:custGeom>
                  <a:rect b="b" l="l" r="r" t="t"/>
                  <a:pathLst>
                    <a:path extrusionOk="0" h="413" w="413">
                      <a:moveTo>
                        <a:pt x="206" y="413"/>
                      </a:moveTo>
                      <a:lnTo>
                        <a:pt x="0" y="0"/>
                      </a:lnTo>
                      <a:lnTo>
                        <a:pt x="413" y="0"/>
                      </a:lnTo>
                      <a:lnTo>
                        <a:pt x="206" y="41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562" name="Google Shape;562;p31"/>
                <p:cNvSpPr/>
                <p:nvPr/>
              </p:nvSpPr>
              <p:spPr>
                <a:xfrm>
                  <a:off x="6042259" y="5362013"/>
                  <a:ext cx="464982" cy="338443"/>
                </a:xfrm>
                <a:custGeom>
                  <a:rect b="b" l="l" r="r" t="t"/>
                  <a:pathLst>
                    <a:path extrusionOk="0" h="1774825" w="2438400">
                      <a:moveTo>
                        <a:pt x="290196" y="0"/>
                      </a:moveTo>
                      <a:cubicBezTo>
                        <a:pt x="2151973" y="0"/>
                        <a:pt x="2151973" y="0"/>
                        <a:pt x="2151973" y="0"/>
                      </a:cubicBezTo>
                      <a:cubicBezTo>
                        <a:pt x="2310262" y="0"/>
                        <a:pt x="2438400" y="128119"/>
                        <a:pt x="2438400" y="286384"/>
                      </a:cubicBezTo>
                      <a:lnTo>
                        <a:pt x="2438400" y="1484673"/>
                      </a:lnTo>
                      <a:cubicBezTo>
                        <a:pt x="2438400" y="1646706"/>
                        <a:pt x="2310262" y="1774825"/>
                        <a:pt x="2151973" y="1774825"/>
                      </a:cubicBezTo>
                      <a:cubicBezTo>
                        <a:pt x="290196" y="1774825"/>
                        <a:pt x="290196" y="1774825"/>
                        <a:pt x="290196" y="1774825"/>
                      </a:cubicBezTo>
                      <a:cubicBezTo>
                        <a:pt x="131907" y="1774825"/>
                        <a:pt x="0" y="1646706"/>
                        <a:pt x="0" y="1484673"/>
                      </a:cubicBezTo>
                      <a:cubicBezTo>
                        <a:pt x="0" y="286384"/>
                        <a:pt x="0" y="286384"/>
                        <a:pt x="0" y="286384"/>
                      </a:cubicBezTo>
                      <a:cubicBezTo>
                        <a:pt x="0" y="128119"/>
                        <a:pt x="131907" y="0"/>
                        <a:pt x="290196" y="0"/>
                      </a:cubicBezTo>
                      <a:close/>
                      <a:moveTo>
                        <a:pt x="471488" y="425450"/>
                      </a:moveTo>
                      <a:lnTo>
                        <a:pt x="471488" y="598488"/>
                      </a:lnTo>
                      <a:lnTo>
                        <a:pt x="1971676" y="598488"/>
                      </a:lnTo>
                      <a:lnTo>
                        <a:pt x="1971676" y="425450"/>
                      </a:lnTo>
                      <a:lnTo>
                        <a:pt x="471488" y="425450"/>
                      </a:lnTo>
                      <a:close/>
                      <a:moveTo>
                        <a:pt x="471488" y="801688"/>
                      </a:moveTo>
                      <a:lnTo>
                        <a:pt x="471488" y="971551"/>
                      </a:lnTo>
                      <a:lnTo>
                        <a:pt x="1971676" y="971551"/>
                      </a:lnTo>
                      <a:lnTo>
                        <a:pt x="1971676" y="801688"/>
                      </a:lnTo>
                      <a:lnTo>
                        <a:pt x="471488" y="801688"/>
                      </a:lnTo>
                      <a:close/>
                      <a:moveTo>
                        <a:pt x="471488" y="1174750"/>
                      </a:moveTo>
                      <a:lnTo>
                        <a:pt x="471488" y="1347788"/>
                      </a:lnTo>
                      <a:lnTo>
                        <a:pt x="1971676" y="1347788"/>
                      </a:lnTo>
                      <a:lnTo>
                        <a:pt x="1971676" y="1174750"/>
                      </a:lnTo>
                      <a:lnTo>
                        <a:pt x="471488" y="11747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sp>
            <p:nvSpPr>
              <p:cNvPr id="563" name="Google Shape;563;p31"/>
              <p:cNvSpPr/>
              <p:nvPr/>
            </p:nvSpPr>
            <p:spPr>
              <a:xfrm>
                <a:off x="6220807" y="2882157"/>
                <a:ext cx="729296" cy="640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NOTE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HERE</a:t>
                </a:r>
                <a:endParaRPr sz="16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564" name="Google Shape;564;p31"/>
            <p:cNvGrpSpPr/>
            <p:nvPr/>
          </p:nvGrpSpPr>
          <p:grpSpPr>
            <a:xfrm>
              <a:off x="5128226" y="3625488"/>
              <a:ext cx="729296" cy="1152778"/>
              <a:chOff x="5128226" y="3625488"/>
              <a:chExt cx="729296" cy="1152778"/>
            </a:xfrm>
          </p:grpSpPr>
          <p:grpSp>
            <p:nvGrpSpPr>
              <p:cNvPr id="565" name="Google Shape;565;p31"/>
              <p:cNvGrpSpPr/>
              <p:nvPr/>
            </p:nvGrpSpPr>
            <p:grpSpPr>
              <a:xfrm>
                <a:off x="5355142" y="3625488"/>
                <a:ext cx="385124" cy="333775"/>
                <a:chOff x="3525" y="1887"/>
                <a:chExt cx="630" cy="546"/>
              </a:xfrm>
            </p:grpSpPr>
            <p:sp>
              <p:nvSpPr>
                <p:cNvPr id="566" name="Google Shape;566;p31"/>
                <p:cNvSpPr/>
                <p:nvPr/>
              </p:nvSpPr>
              <p:spPr>
                <a:xfrm>
                  <a:off x="3623" y="2117"/>
                  <a:ext cx="129" cy="227"/>
                </a:xfrm>
                <a:custGeom>
                  <a:rect b="b" l="l" r="r" t="t"/>
                  <a:pathLst>
                    <a:path extrusionOk="0" h="95" w="54">
                      <a:moveTo>
                        <a:pt x="4" y="95"/>
                      </a:moveTo>
                      <a:cubicBezTo>
                        <a:pt x="49" y="95"/>
                        <a:pt x="49" y="95"/>
                        <a:pt x="49" y="95"/>
                      </a:cubicBezTo>
                      <a:cubicBezTo>
                        <a:pt x="52" y="95"/>
                        <a:pt x="54" y="93"/>
                        <a:pt x="54" y="90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4" y="2"/>
                        <a:pt x="52" y="0"/>
                        <a:pt x="49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93"/>
                        <a:pt x="2" y="95"/>
                        <a:pt x="4" y="9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567" name="Google Shape;567;p31"/>
                <p:cNvSpPr/>
                <p:nvPr/>
              </p:nvSpPr>
              <p:spPr>
                <a:xfrm>
                  <a:off x="3809" y="2033"/>
                  <a:ext cx="129" cy="311"/>
                </a:xfrm>
                <a:custGeom>
                  <a:rect b="b" l="l" r="r" t="t"/>
                  <a:pathLst>
                    <a:path extrusionOk="0" h="130" w="54">
                      <a:moveTo>
                        <a:pt x="5" y="130"/>
                      </a:moveTo>
                      <a:cubicBezTo>
                        <a:pt x="50" y="130"/>
                        <a:pt x="50" y="130"/>
                        <a:pt x="50" y="130"/>
                      </a:cubicBezTo>
                      <a:cubicBezTo>
                        <a:pt x="52" y="130"/>
                        <a:pt x="54" y="128"/>
                        <a:pt x="54" y="12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2"/>
                        <a:pt x="52" y="0"/>
                        <a:pt x="5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0" y="128"/>
                        <a:pt x="2" y="130"/>
                        <a:pt x="5" y="1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568" name="Google Shape;568;p31"/>
                <p:cNvSpPr/>
                <p:nvPr/>
              </p:nvSpPr>
              <p:spPr>
                <a:xfrm>
                  <a:off x="3997" y="1964"/>
                  <a:ext cx="129" cy="380"/>
                </a:xfrm>
                <a:custGeom>
                  <a:rect b="b" l="l" r="r" t="t"/>
                  <a:pathLst>
                    <a:path extrusionOk="0" h="159" w="54">
                      <a:moveTo>
                        <a:pt x="4" y="159"/>
                      </a:moveTo>
                      <a:cubicBezTo>
                        <a:pt x="49" y="159"/>
                        <a:pt x="49" y="159"/>
                        <a:pt x="49" y="159"/>
                      </a:cubicBezTo>
                      <a:cubicBezTo>
                        <a:pt x="52" y="159"/>
                        <a:pt x="54" y="157"/>
                        <a:pt x="54" y="154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2"/>
                        <a:pt x="52" y="0"/>
                        <a:pt x="49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4"/>
                        <a:pt x="0" y="154"/>
                        <a:pt x="0" y="154"/>
                      </a:cubicBezTo>
                      <a:cubicBezTo>
                        <a:pt x="0" y="157"/>
                        <a:pt x="2" y="159"/>
                        <a:pt x="4" y="1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569" name="Google Shape;569;p31"/>
                <p:cNvSpPr/>
                <p:nvPr/>
              </p:nvSpPr>
              <p:spPr>
                <a:xfrm>
                  <a:off x="3525" y="1887"/>
                  <a:ext cx="630" cy="546"/>
                </a:xfrm>
                <a:custGeom>
                  <a:rect b="b" l="l" r="r" t="t"/>
                  <a:pathLst>
                    <a:path extrusionOk="0" h="228" w="264">
                      <a:moveTo>
                        <a:pt x="253" y="206"/>
                      </a:moveTo>
                      <a:cubicBezTo>
                        <a:pt x="23" y="206"/>
                        <a:pt x="23" y="206"/>
                        <a:pt x="23" y="206"/>
                      </a:cubicBezTo>
                      <a:cubicBezTo>
                        <a:pt x="22" y="206"/>
                        <a:pt x="22" y="206"/>
                        <a:pt x="22" y="206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5"/>
                        <a:pt x="17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206"/>
                        <a:pt x="0" y="206"/>
                        <a:pt x="0" y="206"/>
                      </a:cubicBezTo>
                      <a:cubicBezTo>
                        <a:pt x="0" y="218"/>
                        <a:pt x="10" y="228"/>
                        <a:pt x="23" y="228"/>
                      </a:cubicBezTo>
                      <a:cubicBezTo>
                        <a:pt x="253" y="228"/>
                        <a:pt x="253" y="228"/>
                        <a:pt x="253" y="228"/>
                      </a:cubicBezTo>
                      <a:cubicBezTo>
                        <a:pt x="259" y="228"/>
                        <a:pt x="264" y="223"/>
                        <a:pt x="264" y="217"/>
                      </a:cubicBezTo>
                      <a:cubicBezTo>
                        <a:pt x="264" y="211"/>
                        <a:pt x="259" y="206"/>
                        <a:pt x="253" y="20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rgbClr val="000000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sp>
            <p:nvSpPr>
              <p:cNvPr id="570" name="Google Shape;570;p31"/>
              <p:cNvSpPr/>
              <p:nvPr/>
            </p:nvSpPr>
            <p:spPr>
              <a:xfrm>
                <a:off x="5128226" y="4137498"/>
                <a:ext cx="729296" cy="640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NOTE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HERE</a:t>
                </a:r>
                <a:endParaRPr sz="16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571" name="Google Shape;571;p31"/>
            <p:cNvGrpSpPr/>
            <p:nvPr/>
          </p:nvGrpSpPr>
          <p:grpSpPr>
            <a:xfrm>
              <a:off x="6525001" y="4399738"/>
              <a:ext cx="729296" cy="1170265"/>
              <a:chOff x="6525001" y="4399738"/>
              <a:chExt cx="729296" cy="1170265"/>
            </a:xfrm>
          </p:grpSpPr>
          <p:sp>
            <p:nvSpPr>
              <p:cNvPr id="572" name="Google Shape;572;p31"/>
              <p:cNvSpPr/>
              <p:nvPr/>
            </p:nvSpPr>
            <p:spPr>
              <a:xfrm>
                <a:off x="6739622" y="4399738"/>
                <a:ext cx="371762" cy="370579"/>
              </a:xfrm>
              <a:custGeom>
                <a:rect b="b" l="l" r="r" t="t"/>
                <a:pathLst>
                  <a:path extrusionOk="0" h="340" w="341">
                    <a:moveTo>
                      <a:pt x="52" y="0"/>
                    </a:moveTo>
                    <a:cubicBezTo>
                      <a:pt x="289" y="0"/>
                      <a:pt x="289" y="0"/>
                      <a:pt x="289" y="0"/>
                    </a:cubicBezTo>
                    <a:cubicBezTo>
                      <a:pt x="318" y="0"/>
                      <a:pt x="341" y="23"/>
                      <a:pt x="341" y="51"/>
                    </a:cubicBezTo>
                    <a:cubicBezTo>
                      <a:pt x="341" y="289"/>
                      <a:pt x="341" y="289"/>
                      <a:pt x="341" y="289"/>
                    </a:cubicBezTo>
                    <a:cubicBezTo>
                      <a:pt x="341" y="317"/>
                      <a:pt x="318" y="340"/>
                      <a:pt x="289" y="340"/>
                    </a:cubicBezTo>
                    <a:cubicBezTo>
                      <a:pt x="52" y="340"/>
                      <a:pt x="52" y="340"/>
                      <a:pt x="52" y="340"/>
                    </a:cubicBezTo>
                    <a:cubicBezTo>
                      <a:pt x="23" y="340"/>
                      <a:pt x="0" y="317"/>
                      <a:pt x="0" y="289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23"/>
                      <a:pt x="23" y="0"/>
                      <a:pt x="52" y="0"/>
                    </a:cubicBezTo>
                    <a:close/>
                    <a:moveTo>
                      <a:pt x="71" y="37"/>
                    </a:moveTo>
                    <a:cubicBezTo>
                      <a:pt x="53" y="37"/>
                      <a:pt x="38" y="52"/>
                      <a:pt x="38" y="70"/>
                    </a:cubicBezTo>
                    <a:cubicBezTo>
                      <a:pt x="38" y="269"/>
                      <a:pt x="38" y="269"/>
                      <a:pt x="38" y="269"/>
                    </a:cubicBezTo>
                    <a:cubicBezTo>
                      <a:pt x="38" y="288"/>
                      <a:pt x="53" y="302"/>
                      <a:pt x="71" y="302"/>
                    </a:cubicBezTo>
                    <a:cubicBezTo>
                      <a:pt x="270" y="302"/>
                      <a:pt x="270" y="302"/>
                      <a:pt x="270" y="302"/>
                    </a:cubicBezTo>
                    <a:cubicBezTo>
                      <a:pt x="288" y="302"/>
                      <a:pt x="303" y="288"/>
                      <a:pt x="303" y="269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3" y="52"/>
                      <a:pt x="288" y="37"/>
                      <a:pt x="270" y="37"/>
                    </a:cubicBezTo>
                    <a:cubicBezTo>
                      <a:pt x="71" y="37"/>
                      <a:pt x="71" y="37"/>
                      <a:pt x="71" y="37"/>
                    </a:cubicBezTo>
                    <a:close/>
                    <a:moveTo>
                      <a:pt x="170" y="244"/>
                    </a:moveTo>
                    <a:cubicBezTo>
                      <a:pt x="163" y="244"/>
                      <a:pt x="157" y="251"/>
                      <a:pt x="157" y="258"/>
                    </a:cubicBezTo>
                    <a:cubicBezTo>
                      <a:pt x="157" y="283"/>
                      <a:pt x="157" y="283"/>
                      <a:pt x="157" y="283"/>
                    </a:cubicBezTo>
                    <a:cubicBezTo>
                      <a:pt x="157" y="290"/>
                      <a:pt x="163" y="296"/>
                      <a:pt x="170" y="296"/>
                    </a:cubicBezTo>
                    <a:cubicBezTo>
                      <a:pt x="178" y="296"/>
                      <a:pt x="184" y="290"/>
                      <a:pt x="184" y="283"/>
                    </a:cubicBezTo>
                    <a:cubicBezTo>
                      <a:pt x="184" y="258"/>
                      <a:pt x="184" y="258"/>
                      <a:pt x="184" y="258"/>
                    </a:cubicBezTo>
                    <a:cubicBezTo>
                      <a:pt x="184" y="251"/>
                      <a:pt x="178" y="244"/>
                      <a:pt x="170" y="244"/>
                    </a:cubicBezTo>
                    <a:close/>
                    <a:moveTo>
                      <a:pt x="245" y="170"/>
                    </a:moveTo>
                    <a:cubicBezTo>
                      <a:pt x="245" y="177"/>
                      <a:pt x="251" y="183"/>
                      <a:pt x="259" y="183"/>
                    </a:cubicBezTo>
                    <a:cubicBezTo>
                      <a:pt x="284" y="183"/>
                      <a:pt x="284" y="183"/>
                      <a:pt x="284" y="183"/>
                    </a:cubicBezTo>
                    <a:cubicBezTo>
                      <a:pt x="291" y="183"/>
                      <a:pt x="297" y="177"/>
                      <a:pt x="297" y="170"/>
                    </a:cubicBezTo>
                    <a:cubicBezTo>
                      <a:pt x="297" y="162"/>
                      <a:pt x="291" y="156"/>
                      <a:pt x="284" y="156"/>
                    </a:cubicBezTo>
                    <a:cubicBezTo>
                      <a:pt x="259" y="156"/>
                      <a:pt x="259" y="156"/>
                      <a:pt x="259" y="156"/>
                    </a:cubicBezTo>
                    <a:cubicBezTo>
                      <a:pt x="251" y="156"/>
                      <a:pt x="245" y="162"/>
                      <a:pt x="245" y="170"/>
                    </a:cubicBezTo>
                    <a:close/>
                    <a:moveTo>
                      <a:pt x="170" y="43"/>
                    </a:moveTo>
                    <a:cubicBezTo>
                      <a:pt x="163" y="43"/>
                      <a:pt x="157" y="49"/>
                      <a:pt x="157" y="57"/>
                    </a:cubicBezTo>
                    <a:cubicBezTo>
                      <a:pt x="157" y="82"/>
                      <a:pt x="157" y="82"/>
                      <a:pt x="157" y="82"/>
                    </a:cubicBezTo>
                    <a:cubicBezTo>
                      <a:pt x="157" y="89"/>
                      <a:pt x="163" y="95"/>
                      <a:pt x="170" y="95"/>
                    </a:cubicBezTo>
                    <a:cubicBezTo>
                      <a:pt x="178" y="95"/>
                      <a:pt x="184" y="89"/>
                      <a:pt x="184" y="82"/>
                    </a:cubicBezTo>
                    <a:cubicBezTo>
                      <a:pt x="184" y="57"/>
                      <a:pt x="184" y="57"/>
                      <a:pt x="184" y="57"/>
                    </a:cubicBezTo>
                    <a:cubicBezTo>
                      <a:pt x="184" y="49"/>
                      <a:pt x="178" y="43"/>
                      <a:pt x="170" y="43"/>
                    </a:cubicBezTo>
                    <a:close/>
                    <a:moveTo>
                      <a:pt x="189" y="172"/>
                    </a:moveTo>
                    <a:cubicBezTo>
                      <a:pt x="217" y="143"/>
                      <a:pt x="217" y="143"/>
                      <a:pt x="217" y="143"/>
                    </a:cubicBezTo>
                    <a:cubicBezTo>
                      <a:pt x="222" y="138"/>
                      <a:pt x="222" y="130"/>
                      <a:pt x="217" y="125"/>
                    </a:cubicBezTo>
                    <a:cubicBezTo>
                      <a:pt x="212" y="120"/>
                      <a:pt x="204" y="120"/>
                      <a:pt x="199" y="125"/>
                    </a:cubicBezTo>
                    <a:cubicBezTo>
                      <a:pt x="173" y="152"/>
                      <a:pt x="173" y="152"/>
                      <a:pt x="173" y="152"/>
                    </a:cubicBezTo>
                    <a:cubicBezTo>
                      <a:pt x="172" y="152"/>
                      <a:pt x="171" y="152"/>
                      <a:pt x="170" y="152"/>
                    </a:cubicBezTo>
                    <a:cubicBezTo>
                      <a:pt x="169" y="152"/>
                      <a:pt x="168" y="152"/>
                      <a:pt x="166" y="152"/>
                    </a:cubicBezTo>
                    <a:cubicBezTo>
                      <a:pt x="114" y="98"/>
                      <a:pt x="114" y="98"/>
                      <a:pt x="114" y="98"/>
                    </a:cubicBezTo>
                    <a:cubicBezTo>
                      <a:pt x="110" y="94"/>
                      <a:pt x="104" y="94"/>
                      <a:pt x="101" y="98"/>
                    </a:cubicBezTo>
                    <a:cubicBezTo>
                      <a:pt x="97" y="101"/>
                      <a:pt x="97" y="107"/>
                      <a:pt x="100" y="111"/>
                    </a:cubicBezTo>
                    <a:cubicBezTo>
                      <a:pt x="153" y="165"/>
                      <a:pt x="153" y="165"/>
                      <a:pt x="153" y="165"/>
                    </a:cubicBezTo>
                    <a:cubicBezTo>
                      <a:pt x="152" y="167"/>
                      <a:pt x="152" y="168"/>
                      <a:pt x="152" y="170"/>
                    </a:cubicBezTo>
                    <a:cubicBezTo>
                      <a:pt x="152" y="180"/>
                      <a:pt x="160" y="188"/>
                      <a:pt x="170" y="188"/>
                    </a:cubicBezTo>
                    <a:cubicBezTo>
                      <a:pt x="180" y="188"/>
                      <a:pt x="188" y="181"/>
                      <a:pt x="189" y="172"/>
                    </a:cubicBezTo>
                    <a:close/>
                    <a:moveTo>
                      <a:pt x="44" y="170"/>
                    </a:moveTo>
                    <a:cubicBezTo>
                      <a:pt x="44" y="177"/>
                      <a:pt x="50" y="183"/>
                      <a:pt x="57" y="183"/>
                    </a:cubicBezTo>
                    <a:cubicBezTo>
                      <a:pt x="82" y="183"/>
                      <a:pt x="82" y="183"/>
                      <a:pt x="82" y="183"/>
                    </a:cubicBezTo>
                    <a:cubicBezTo>
                      <a:pt x="90" y="183"/>
                      <a:pt x="96" y="177"/>
                      <a:pt x="96" y="170"/>
                    </a:cubicBezTo>
                    <a:cubicBezTo>
                      <a:pt x="96" y="162"/>
                      <a:pt x="90" y="156"/>
                      <a:pt x="82" y="156"/>
                    </a:cubicBezTo>
                    <a:cubicBezTo>
                      <a:pt x="57" y="156"/>
                      <a:pt x="57" y="156"/>
                      <a:pt x="57" y="156"/>
                    </a:cubicBezTo>
                    <a:cubicBezTo>
                      <a:pt x="50" y="156"/>
                      <a:pt x="44" y="162"/>
                      <a:pt x="44" y="1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73" name="Google Shape;573;p31"/>
              <p:cNvSpPr/>
              <p:nvPr/>
            </p:nvSpPr>
            <p:spPr>
              <a:xfrm>
                <a:off x="6525001" y="4929235"/>
                <a:ext cx="729296" cy="640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NOTE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HERE</a:t>
                </a:r>
                <a:endParaRPr sz="16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574" name="Google Shape;574;p31"/>
            <p:cNvGrpSpPr/>
            <p:nvPr/>
          </p:nvGrpSpPr>
          <p:grpSpPr>
            <a:xfrm>
              <a:off x="4148811" y="3017711"/>
              <a:ext cx="818428" cy="565449"/>
              <a:chOff x="4148811" y="3017711"/>
              <a:chExt cx="818428" cy="565449"/>
            </a:xfrm>
          </p:grpSpPr>
          <p:sp>
            <p:nvSpPr>
              <p:cNvPr id="575" name="Google Shape;575;p31"/>
              <p:cNvSpPr/>
              <p:nvPr/>
            </p:nvSpPr>
            <p:spPr>
              <a:xfrm>
                <a:off x="4279333" y="3017711"/>
                <a:ext cx="563949" cy="565449"/>
              </a:xfrm>
              <a:prstGeom prst="ellipse">
                <a:avLst/>
              </a:prstGeom>
              <a:gradFill>
                <a:gsLst>
                  <a:gs pos="0">
                    <a:srgbClr val="F6F9FC"/>
                  </a:gs>
                  <a:gs pos="100000">
                    <a:srgbClr val="F2F2F2"/>
                  </a:gs>
                </a:gsLst>
                <a:lin ang="5400000" scaled="0"/>
              </a:gradFill>
              <a:ln cap="flat" cmpd="sng" w="222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65100" rotWithShape="0" algn="t" dir="2700000" dist="25400">
                  <a:srgbClr val="000000">
                    <a:alpha val="3882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76" name="Google Shape;576;p31"/>
              <p:cNvSpPr/>
              <p:nvPr/>
            </p:nvSpPr>
            <p:spPr>
              <a:xfrm>
                <a:off x="4148811" y="3085731"/>
                <a:ext cx="818428" cy="438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000">
                    <a:solidFill>
                      <a:srgbClr val="3A3838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01</a:t>
                </a:r>
                <a:endParaRPr sz="2000">
                  <a:solidFill>
                    <a:srgbClr val="3A3838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577" name="Google Shape;577;p31"/>
            <p:cNvGrpSpPr/>
            <p:nvPr/>
          </p:nvGrpSpPr>
          <p:grpSpPr>
            <a:xfrm>
              <a:off x="6939419" y="3435437"/>
              <a:ext cx="818428" cy="563949"/>
              <a:chOff x="6939419" y="3435437"/>
              <a:chExt cx="818428" cy="563949"/>
            </a:xfrm>
          </p:grpSpPr>
          <p:sp>
            <p:nvSpPr>
              <p:cNvPr id="578" name="Google Shape;578;p31"/>
              <p:cNvSpPr/>
              <p:nvPr/>
            </p:nvSpPr>
            <p:spPr>
              <a:xfrm>
                <a:off x="7061833" y="3435437"/>
                <a:ext cx="563949" cy="563949"/>
              </a:xfrm>
              <a:prstGeom prst="ellipse">
                <a:avLst/>
              </a:prstGeom>
              <a:gradFill>
                <a:gsLst>
                  <a:gs pos="0">
                    <a:srgbClr val="F6F9FC"/>
                  </a:gs>
                  <a:gs pos="100000">
                    <a:srgbClr val="F2F2F2"/>
                  </a:gs>
                </a:gsLst>
                <a:lin ang="5400000" scaled="0"/>
              </a:gradFill>
              <a:ln cap="flat" cmpd="sng" w="222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65100" rotWithShape="0" algn="t" dir="2700000" dist="25400">
                  <a:srgbClr val="000000">
                    <a:alpha val="3882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79" name="Google Shape;579;p31"/>
              <p:cNvSpPr/>
              <p:nvPr/>
            </p:nvSpPr>
            <p:spPr>
              <a:xfrm>
                <a:off x="6939419" y="3500096"/>
                <a:ext cx="818428" cy="438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000">
                    <a:solidFill>
                      <a:srgbClr val="3A3838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02</a:t>
                </a:r>
                <a:endParaRPr sz="2000">
                  <a:solidFill>
                    <a:srgbClr val="3A3838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580" name="Google Shape;580;p31"/>
            <p:cNvGrpSpPr/>
            <p:nvPr/>
          </p:nvGrpSpPr>
          <p:grpSpPr>
            <a:xfrm>
              <a:off x="5034612" y="5000927"/>
              <a:ext cx="818428" cy="563949"/>
              <a:chOff x="5034612" y="5000927"/>
              <a:chExt cx="818428" cy="56394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5157178" y="5000927"/>
                <a:ext cx="563949" cy="563949"/>
              </a:xfrm>
              <a:prstGeom prst="ellipse">
                <a:avLst/>
              </a:prstGeom>
              <a:gradFill>
                <a:gsLst>
                  <a:gs pos="0">
                    <a:srgbClr val="F6F9FC"/>
                  </a:gs>
                  <a:gs pos="100000">
                    <a:srgbClr val="F2F2F2"/>
                  </a:gs>
                </a:gsLst>
                <a:lin ang="5400000" scaled="0"/>
              </a:gradFill>
              <a:ln cap="flat" cmpd="sng" w="222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65100" rotWithShape="0" algn="t" dir="2700000" dist="25400">
                  <a:srgbClr val="000000">
                    <a:alpha val="3882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5034612" y="5057292"/>
                <a:ext cx="818428" cy="438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000">
                    <a:solidFill>
                      <a:srgbClr val="3A3838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03</a:t>
                </a:r>
                <a:endParaRPr sz="2000">
                  <a:solidFill>
                    <a:srgbClr val="3A3838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583" name="Google Shape;583;p31"/>
            <p:cNvGrpSpPr/>
            <p:nvPr/>
          </p:nvGrpSpPr>
          <p:grpSpPr>
            <a:xfrm>
              <a:off x="7244451" y="5513002"/>
              <a:ext cx="818428" cy="563949"/>
              <a:chOff x="7244451" y="5513002"/>
              <a:chExt cx="818428" cy="563949"/>
            </a:xfrm>
          </p:grpSpPr>
          <p:sp>
            <p:nvSpPr>
              <p:cNvPr id="584" name="Google Shape;584;p31"/>
              <p:cNvSpPr/>
              <p:nvPr/>
            </p:nvSpPr>
            <p:spPr>
              <a:xfrm>
                <a:off x="7358525" y="5513002"/>
                <a:ext cx="562449" cy="563949"/>
              </a:xfrm>
              <a:prstGeom prst="ellipse">
                <a:avLst/>
              </a:prstGeom>
              <a:gradFill>
                <a:gsLst>
                  <a:gs pos="0">
                    <a:srgbClr val="F6F9FC"/>
                  </a:gs>
                  <a:gs pos="100000">
                    <a:srgbClr val="F2F2F2"/>
                  </a:gs>
                </a:gsLst>
                <a:lin ang="5400000" scaled="0"/>
              </a:gradFill>
              <a:ln cap="flat" cmpd="sng" w="222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165100" rotWithShape="0" algn="t" dir="2700000" dist="25400">
                  <a:srgbClr val="000000">
                    <a:alpha val="3882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7244451" y="5579698"/>
                <a:ext cx="818428" cy="438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000">
                    <a:solidFill>
                      <a:srgbClr val="3A3838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04</a:t>
                </a:r>
                <a:endParaRPr sz="2000">
                  <a:solidFill>
                    <a:srgbClr val="3A3838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sp>
        <p:nvSpPr>
          <p:cNvPr id="586" name="Google Shape;586;p31"/>
          <p:cNvSpPr/>
          <p:nvPr/>
        </p:nvSpPr>
        <p:spPr>
          <a:xfrm>
            <a:off x="0" y="289952"/>
            <a:ext cx="2552131" cy="40011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87" name="Google Shape;587;p31"/>
          <p:cNvGrpSpPr/>
          <p:nvPr/>
        </p:nvGrpSpPr>
        <p:grpSpPr>
          <a:xfrm>
            <a:off x="8527312" y="2344247"/>
            <a:ext cx="2863165" cy="782150"/>
            <a:chOff x="874713" y="3431193"/>
            <a:chExt cx="2579714" cy="782150"/>
          </a:xfrm>
        </p:grpSpPr>
        <p:sp>
          <p:nvSpPr>
            <p:cNvPr id="588" name="Google Shape;588;p31"/>
            <p:cNvSpPr/>
            <p:nvPr/>
          </p:nvSpPr>
          <p:spPr>
            <a:xfrm>
              <a:off x="874713" y="3677812"/>
              <a:ext cx="2579714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We hope that this template will return to you as a time, money and reputation.</a:t>
              </a:r>
              <a:endParaRPr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874713" y="3431193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NOTE HERE</a:t>
              </a:r>
              <a:endParaRPr b="1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90" name="Google Shape;590;p31"/>
          <p:cNvGrpSpPr/>
          <p:nvPr/>
        </p:nvGrpSpPr>
        <p:grpSpPr>
          <a:xfrm>
            <a:off x="8527312" y="4172799"/>
            <a:ext cx="2863165" cy="888155"/>
            <a:chOff x="874713" y="3325188"/>
            <a:chExt cx="2579714" cy="888155"/>
          </a:xfrm>
        </p:grpSpPr>
        <p:sp>
          <p:nvSpPr>
            <p:cNvPr id="591" name="Google Shape;591;p31"/>
            <p:cNvSpPr/>
            <p:nvPr/>
          </p:nvSpPr>
          <p:spPr>
            <a:xfrm>
              <a:off x="874713" y="3677812"/>
              <a:ext cx="2579714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We hope that this template will return to you as a time, money and reputation.</a:t>
              </a:r>
              <a:endParaRPr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874713" y="332518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NOTE HERE</a:t>
              </a:r>
              <a:endParaRPr b="1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93" name="Google Shape;593;p31"/>
          <p:cNvGrpSpPr/>
          <p:nvPr/>
        </p:nvGrpSpPr>
        <p:grpSpPr>
          <a:xfrm>
            <a:off x="826568" y="2325875"/>
            <a:ext cx="2866215" cy="807347"/>
            <a:chOff x="874713" y="3405996"/>
            <a:chExt cx="2582462" cy="807347"/>
          </a:xfrm>
        </p:grpSpPr>
        <p:sp>
          <p:nvSpPr>
            <p:cNvPr id="594" name="Google Shape;594;p31"/>
            <p:cNvSpPr/>
            <p:nvPr/>
          </p:nvSpPr>
          <p:spPr>
            <a:xfrm>
              <a:off x="874713" y="3677812"/>
              <a:ext cx="2582462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We hope that this template will return to you as a time, money and reputation.</a:t>
              </a:r>
              <a:endParaRPr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900522" y="3405996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NOTE HERE</a:t>
              </a:r>
              <a:endParaRPr b="1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96" name="Google Shape;596;p31"/>
          <p:cNvGrpSpPr/>
          <p:nvPr/>
        </p:nvGrpSpPr>
        <p:grpSpPr>
          <a:xfrm>
            <a:off x="825026" y="4013425"/>
            <a:ext cx="2867544" cy="802781"/>
            <a:chOff x="874713" y="3410562"/>
            <a:chExt cx="2583659" cy="802781"/>
          </a:xfrm>
        </p:grpSpPr>
        <p:sp>
          <p:nvSpPr>
            <p:cNvPr id="597" name="Google Shape;597;p31"/>
            <p:cNvSpPr/>
            <p:nvPr/>
          </p:nvSpPr>
          <p:spPr>
            <a:xfrm>
              <a:off x="874713" y="3677812"/>
              <a:ext cx="2583659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We hope that this template will return to you as a time, money and reputation.</a:t>
              </a:r>
              <a:endParaRPr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884626" y="3410562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NOTE HERE</a:t>
              </a:r>
              <a:endParaRPr b="1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240" y="869157"/>
            <a:ext cx="5988843" cy="598884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0" y="2805270"/>
            <a:ext cx="12192000" cy="156931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279400" sx="99000" rotWithShape="0" sy="99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904240" y="2518568"/>
            <a:ext cx="10383520" cy="2133600"/>
          </a:xfrm>
          <a:prstGeom prst="rect">
            <a:avLst/>
          </a:prstGeom>
          <a:solidFill>
            <a:srgbClr val="8FC7FF"/>
          </a:solidFill>
          <a:ln>
            <a:noFill/>
          </a:ln>
          <a:effectLst>
            <a:outerShdw blurRad="317500" sx="101000" rotWithShape="0" algn="t" dir="5400000" dist="38100" sy="10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4087134" y="407492"/>
            <a:ext cx="4017732" cy="92333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5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 O N T E N T</a:t>
            </a:r>
            <a:endParaRPr b="1" sz="4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2370452" y="3726634"/>
            <a:ext cx="8402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Base</a:t>
            </a:r>
            <a:endParaRPr b="1"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2499747" y="2921492"/>
            <a:ext cx="711000" cy="698563"/>
          </a:xfrm>
          <a:custGeom>
            <a:rect b="b" l="l" r="r" t="t"/>
            <a:pathLst>
              <a:path extrusionOk="0" h="598465" w="609120">
                <a:moveTo>
                  <a:pt x="258147" y="347478"/>
                </a:moveTo>
                <a:cubicBezTo>
                  <a:pt x="218872" y="347478"/>
                  <a:pt x="186941" y="379412"/>
                  <a:pt x="186941" y="418577"/>
                </a:cubicBezTo>
                <a:cubicBezTo>
                  <a:pt x="186941" y="457794"/>
                  <a:pt x="218872" y="489677"/>
                  <a:pt x="258147" y="489677"/>
                </a:cubicBezTo>
                <a:cubicBezTo>
                  <a:pt x="297372" y="489677"/>
                  <a:pt x="329302" y="457794"/>
                  <a:pt x="329302" y="418577"/>
                </a:cubicBezTo>
                <a:cubicBezTo>
                  <a:pt x="329302" y="379412"/>
                  <a:pt x="297372" y="347478"/>
                  <a:pt x="258147" y="347478"/>
                </a:cubicBezTo>
                <a:close/>
                <a:moveTo>
                  <a:pt x="27850" y="273017"/>
                </a:moveTo>
                <a:lnTo>
                  <a:pt x="165518" y="273017"/>
                </a:lnTo>
                <a:lnTo>
                  <a:pt x="350725" y="273017"/>
                </a:lnTo>
                <a:lnTo>
                  <a:pt x="485231" y="273017"/>
                </a:lnTo>
                <a:cubicBezTo>
                  <a:pt x="500584" y="273017"/>
                  <a:pt x="513081" y="284884"/>
                  <a:pt x="513081" y="299501"/>
                </a:cubicBezTo>
                <a:lnTo>
                  <a:pt x="513081" y="300825"/>
                </a:lnTo>
                <a:cubicBezTo>
                  <a:pt x="513081" y="315493"/>
                  <a:pt x="500584" y="327360"/>
                  <a:pt x="485231" y="327360"/>
                </a:cubicBezTo>
                <a:lnTo>
                  <a:pt x="473397" y="327360"/>
                </a:lnTo>
                <a:lnTo>
                  <a:pt x="473397" y="571981"/>
                </a:lnTo>
                <a:cubicBezTo>
                  <a:pt x="473397" y="586598"/>
                  <a:pt x="460901" y="598465"/>
                  <a:pt x="445548" y="598465"/>
                </a:cubicBezTo>
                <a:lnTo>
                  <a:pt x="374086" y="598465"/>
                </a:lnTo>
                <a:lnTo>
                  <a:pt x="374086" y="587209"/>
                </a:lnTo>
                <a:cubicBezTo>
                  <a:pt x="374086" y="545293"/>
                  <a:pt x="339963" y="511221"/>
                  <a:pt x="298035" y="511221"/>
                </a:cubicBezTo>
                <a:lnTo>
                  <a:pt x="218209" y="511221"/>
                </a:lnTo>
                <a:cubicBezTo>
                  <a:pt x="176281" y="511221"/>
                  <a:pt x="142157" y="545293"/>
                  <a:pt x="142157" y="587209"/>
                </a:cubicBezTo>
                <a:lnTo>
                  <a:pt x="142157" y="598465"/>
                </a:lnTo>
                <a:lnTo>
                  <a:pt x="66717" y="598465"/>
                </a:lnTo>
                <a:cubicBezTo>
                  <a:pt x="51364" y="598465"/>
                  <a:pt x="38918" y="586598"/>
                  <a:pt x="38918" y="571981"/>
                </a:cubicBezTo>
                <a:lnTo>
                  <a:pt x="38918" y="327360"/>
                </a:lnTo>
                <a:lnTo>
                  <a:pt x="27850" y="327360"/>
                </a:lnTo>
                <a:cubicBezTo>
                  <a:pt x="12446" y="327360"/>
                  <a:pt x="0" y="315493"/>
                  <a:pt x="0" y="300825"/>
                </a:cubicBezTo>
                <a:lnTo>
                  <a:pt x="0" y="299501"/>
                </a:lnTo>
                <a:cubicBezTo>
                  <a:pt x="0" y="284884"/>
                  <a:pt x="12446" y="273017"/>
                  <a:pt x="27850" y="273017"/>
                </a:cubicBezTo>
                <a:close/>
                <a:moveTo>
                  <a:pt x="184465" y="133792"/>
                </a:moveTo>
                <a:lnTo>
                  <a:pt x="206546" y="133792"/>
                </a:lnTo>
                <a:cubicBezTo>
                  <a:pt x="210320" y="133792"/>
                  <a:pt x="213838" y="135626"/>
                  <a:pt x="215980" y="138684"/>
                </a:cubicBezTo>
                <a:lnTo>
                  <a:pt x="245965" y="182147"/>
                </a:lnTo>
                <a:lnTo>
                  <a:pt x="253410" y="166555"/>
                </a:lnTo>
                <a:lnTo>
                  <a:pt x="241376" y="141231"/>
                </a:lnTo>
                <a:cubicBezTo>
                  <a:pt x="239693" y="137766"/>
                  <a:pt x="242243" y="133792"/>
                  <a:pt x="246067" y="133792"/>
                </a:cubicBezTo>
                <a:lnTo>
                  <a:pt x="270188" y="133792"/>
                </a:lnTo>
                <a:cubicBezTo>
                  <a:pt x="274012" y="133792"/>
                  <a:pt x="276562" y="137766"/>
                  <a:pt x="274879" y="141231"/>
                </a:cubicBezTo>
                <a:lnTo>
                  <a:pt x="262845" y="166555"/>
                </a:lnTo>
                <a:lnTo>
                  <a:pt x="270392" y="182402"/>
                </a:lnTo>
                <a:lnTo>
                  <a:pt x="301448" y="138582"/>
                </a:lnTo>
                <a:cubicBezTo>
                  <a:pt x="303590" y="135575"/>
                  <a:pt x="307057" y="133792"/>
                  <a:pt x="310780" y="133792"/>
                </a:cubicBezTo>
                <a:lnTo>
                  <a:pt x="331790" y="133792"/>
                </a:lnTo>
                <a:cubicBezTo>
                  <a:pt x="342244" y="133792"/>
                  <a:pt x="350709" y="142250"/>
                  <a:pt x="350709" y="152696"/>
                </a:cubicBezTo>
                <a:lnTo>
                  <a:pt x="350709" y="256082"/>
                </a:lnTo>
                <a:lnTo>
                  <a:pt x="165546" y="256082"/>
                </a:lnTo>
                <a:lnTo>
                  <a:pt x="165546" y="152696"/>
                </a:lnTo>
                <a:cubicBezTo>
                  <a:pt x="165546" y="142250"/>
                  <a:pt x="174011" y="133792"/>
                  <a:pt x="184465" y="133792"/>
                </a:cubicBezTo>
                <a:close/>
                <a:moveTo>
                  <a:pt x="360141" y="45726"/>
                </a:moveTo>
                <a:lnTo>
                  <a:pt x="429194" y="45726"/>
                </a:lnTo>
                <a:lnTo>
                  <a:pt x="464435" y="45726"/>
                </a:lnTo>
                <a:lnTo>
                  <a:pt x="583467" y="45726"/>
                </a:lnTo>
                <a:cubicBezTo>
                  <a:pt x="597645" y="45726"/>
                  <a:pt x="609120" y="57188"/>
                  <a:pt x="609120" y="71350"/>
                </a:cubicBezTo>
                <a:lnTo>
                  <a:pt x="609120" y="212463"/>
                </a:lnTo>
                <a:cubicBezTo>
                  <a:pt x="609120" y="226625"/>
                  <a:pt x="597645" y="238087"/>
                  <a:pt x="583467" y="238087"/>
                </a:cubicBezTo>
                <a:lnTo>
                  <a:pt x="454847" y="238087"/>
                </a:lnTo>
                <a:cubicBezTo>
                  <a:pt x="440669" y="238087"/>
                  <a:pt x="429194" y="226625"/>
                  <a:pt x="429194" y="212463"/>
                </a:cubicBezTo>
                <a:lnTo>
                  <a:pt x="429194" y="127693"/>
                </a:lnTo>
                <a:lnTo>
                  <a:pt x="355500" y="57341"/>
                </a:lnTo>
                <a:cubicBezTo>
                  <a:pt x="351063" y="53164"/>
                  <a:pt x="354072" y="45726"/>
                  <a:pt x="360141" y="45726"/>
                </a:cubicBezTo>
                <a:close/>
                <a:moveTo>
                  <a:pt x="258129" y="0"/>
                </a:moveTo>
                <a:cubicBezTo>
                  <a:pt x="291801" y="0"/>
                  <a:pt x="319098" y="27249"/>
                  <a:pt x="319098" y="60863"/>
                </a:cubicBezTo>
                <a:cubicBezTo>
                  <a:pt x="319098" y="94477"/>
                  <a:pt x="291801" y="121726"/>
                  <a:pt x="258129" y="121726"/>
                </a:cubicBezTo>
                <a:cubicBezTo>
                  <a:pt x="224457" y="121726"/>
                  <a:pt x="197160" y="94477"/>
                  <a:pt x="197160" y="60863"/>
                </a:cubicBezTo>
                <a:cubicBezTo>
                  <a:pt x="197160" y="27249"/>
                  <a:pt x="224457" y="0"/>
                  <a:pt x="25812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4375365" y="3685279"/>
            <a:ext cx="13612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</a:t>
            </a:r>
            <a:endParaRPr b="1"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4656662" y="2914389"/>
            <a:ext cx="686468" cy="711000"/>
          </a:xfrm>
          <a:custGeom>
            <a:rect b="b" l="l" r="r" t="t"/>
            <a:pathLst>
              <a:path extrusionOk="0" h="607427" w="586469">
                <a:moveTo>
                  <a:pt x="307751" y="301103"/>
                </a:moveTo>
                <a:lnTo>
                  <a:pt x="468697" y="301103"/>
                </a:lnTo>
                <a:lnTo>
                  <a:pt x="546247" y="301103"/>
                </a:lnTo>
                <a:lnTo>
                  <a:pt x="586469" y="301103"/>
                </a:lnTo>
                <a:lnTo>
                  <a:pt x="586469" y="332857"/>
                </a:lnTo>
                <a:lnTo>
                  <a:pt x="546247" y="332857"/>
                </a:lnTo>
                <a:lnTo>
                  <a:pt x="468697" y="332857"/>
                </a:lnTo>
                <a:lnTo>
                  <a:pt x="307751" y="332857"/>
                </a:lnTo>
                <a:cubicBezTo>
                  <a:pt x="301038" y="332857"/>
                  <a:pt x="295598" y="327420"/>
                  <a:pt x="295598" y="320711"/>
                </a:cubicBezTo>
                <a:lnTo>
                  <a:pt x="295598" y="313249"/>
                </a:lnTo>
                <a:cubicBezTo>
                  <a:pt x="295598" y="306540"/>
                  <a:pt x="301038" y="301103"/>
                  <a:pt x="307751" y="301103"/>
                </a:cubicBezTo>
                <a:close/>
                <a:moveTo>
                  <a:pt x="122002" y="165476"/>
                </a:moveTo>
                <a:cubicBezTo>
                  <a:pt x="134792" y="165476"/>
                  <a:pt x="145152" y="175819"/>
                  <a:pt x="145152" y="188589"/>
                </a:cubicBezTo>
                <a:lnTo>
                  <a:pt x="145152" y="323050"/>
                </a:lnTo>
                <a:cubicBezTo>
                  <a:pt x="145152" y="335820"/>
                  <a:pt x="134792" y="346163"/>
                  <a:pt x="122002" y="346163"/>
                </a:cubicBezTo>
                <a:cubicBezTo>
                  <a:pt x="109211" y="346163"/>
                  <a:pt x="98852" y="335820"/>
                  <a:pt x="98852" y="323050"/>
                </a:cubicBezTo>
                <a:lnTo>
                  <a:pt x="98852" y="270121"/>
                </a:lnTo>
                <a:cubicBezTo>
                  <a:pt x="56545" y="279019"/>
                  <a:pt x="24655" y="316520"/>
                  <a:pt x="24655" y="361360"/>
                </a:cubicBezTo>
                <a:cubicBezTo>
                  <a:pt x="24655" y="410360"/>
                  <a:pt x="62679" y="450634"/>
                  <a:pt x="110832" y="454332"/>
                </a:cubicBezTo>
                <a:cubicBezTo>
                  <a:pt x="115346" y="445780"/>
                  <a:pt x="124375" y="439887"/>
                  <a:pt x="134792" y="439887"/>
                </a:cubicBezTo>
                <a:lnTo>
                  <a:pt x="330528" y="439887"/>
                </a:lnTo>
                <a:lnTo>
                  <a:pt x="330528" y="494029"/>
                </a:lnTo>
                <a:lnTo>
                  <a:pt x="134792" y="494029"/>
                </a:lnTo>
                <a:cubicBezTo>
                  <a:pt x="124201" y="494029"/>
                  <a:pt x="114999" y="487904"/>
                  <a:pt x="110543" y="479005"/>
                </a:cubicBezTo>
                <a:cubicBezTo>
                  <a:pt x="48963" y="475134"/>
                  <a:pt x="0" y="423823"/>
                  <a:pt x="0" y="361360"/>
                </a:cubicBezTo>
                <a:cubicBezTo>
                  <a:pt x="0" y="302941"/>
                  <a:pt x="42828" y="254288"/>
                  <a:pt x="98852" y="245101"/>
                </a:cubicBezTo>
                <a:lnTo>
                  <a:pt x="98852" y="188589"/>
                </a:lnTo>
                <a:cubicBezTo>
                  <a:pt x="98852" y="175819"/>
                  <a:pt x="109211" y="165476"/>
                  <a:pt x="122002" y="165476"/>
                </a:cubicBezTo>
                <a:close/>
                <a:moveTo>
                  <a:pt x="563182" y="131818"/>
                </a:moveTo>
                <a:cubicBezTo>
                  <a:pt x="568852" y="133783"/>
                  <a:pt x="571861" y="139909"/>
                  <a:pt x="569952" y="145572"/>
                </a:cubicBezTo>
                <a:lnTo>
                  <a:pt x="521637" y="286290"/>
                </a:lnTo>
                <a:cubicBezTo>
                  <a:pt x="521290" y="287446"/>
                  <a:pt x="520711" y="288428"/>
                  <a:pt x="520017" y="289353"/>
                </a:cubicBezTo>
                <a:cubicBezTo>
                  <a:pt x="518107" y="292127"/>
                  <a:pt x="514867" y="293976"/>
                  <a:pt x="511164" y="293976"/>
                </a:cubicBezTo>
                <a:lnTo>
                  <a:pt x="339372" y="293976"/>
                </a:lnTo>
                <a:cubicBezTo>
                  <a:pt x="333412" y="293976"/>
                  <a:pt x="328552" y="289122"/>
                  <a:pt x="328552" y="283169"/>
                </a:cubicBezTo>
                <a:cubicBezTo>
                  <a:pt x="328552" y="277217"/>
                  <a:pt x="333412" y="272363"/>
                  <a:pt x="339372" y="272363"/>
                </a:cubicBezTo>
                <a:lnTo>
                  <a:pt x="503584" y="272363"/>
                </a:lnTo>
                <a:lnTo>
                  <a:pt x="549469" y="138579"/>
                </a:lnTo>
                <a:cubicBezTo>
                  <a:pt x="551378" y="132916"/>
                  <a:pt x="557511" y="129911"/>
                  <a:pt x="563182" y="131818"/>
                </a:cubicBezTo>
                <a:close/>
                <a:moveTo>
                  <a:pt x="216578" y="110153"/>
                </a:moveTo>
                <a:lnTo>
                  <a:pt x="285152" y="189719"/>
                </a:lnTo>
                <a:lnTo>
                  <a:pt x="285152" y="207632"/>
                </a:lnTo>
                <a:lnTo>
                  <a:pt x="288798" y="207632"/>
                </a:lnTo>
                <a:lnTo>
                  <a:pt x="442961" y="207689"/>
                </a:lnTo>
                <a:cubicBezTo>
                  <a:pt x="457775" y="207689"/>
                  <a:pt x="469754" y="219708"/>
                  <a:pt x="469754" y="234500"/>
                </a:cubicBezTo>
                <a:cubicBezTo>
                  <a:pt x="469754" y="249293"/>
                  <a:pt x="457775" y="261254"/>
                  <a:pt x="442961" y="261254"/>
                </a:cubicBezTo>
                <a:lnTo>
                  <a:pt x="289550" y="261254"/>
                </a:lnTo>
                <a:cubicBezTo>
                  <a:pt x="289550" y="261254"/>
                  <a:pt x="283532" y="261022"/>
                  <a:pt x="283300" y="261022"/>
                </a:cubicBezTo>
                <a:cubicBezTo>
                  <a:pt x="276935" y="260791"/>
                  <a:pt x="271032" y="258249"/>
                  <a:pt x="266750" y="253569"/>
                </a:cubicBezTo>
                <a:lnTo>
                  <a:pt x="214147" y="196249"/>
                </a:lnTo>
                <a:cubicBezTo>
                  <a:pt x="212469" y="194400"/>
                  <a:pt x="209576" y="194284"/>
                  <a:pt x="207782" y="195960"/>
                </a:cubicBezTo>
                <a:cubicBezTo>
                  <a:pt x="205930" y="197635"/>
                  <a:pt x="205814" y="200467"/>
                  <a:pt x="207492" y="202316"/>
                </a:cubicBezTo>
                <a:lnTo>
                  <a:pt x="260095" y="259636"/>
                </a:lnTo>
                <a:cubicBezTo>
                  <a:pt x="266056" y="266107"/>
                  <a:pt x="274447" y="269805"/>
                  <a:pt x="283185" y="269805"/>
                </a:cubicBezTo>
                <a:cubicBezTo>
                  <a:pt x="283300" y="269805"/>
                  <a:pt x="285152" y="269805"/>
                  <a:pt x="285152" y="269805"/>
                </a:cubicBezTo>
                <a:lnTo>
                  <a:pt x="285152" y="343304"/>
                </a:lnTo>
                <a:lnTo>
                  <a:pt x="291286" y="343304"/>
                </a:lnTo>
                <a:lnTo>
                  <a:pt x="351123" y="343304"/>
                </a:lnTo>
                <a:lnTo>
                  <a:pt x="366979" y="343304"/>
                </a:lnTo>
                <a:lnTo>
                  <a:pt x="375428" y="343304"/>
                </a:lnTo>
                <a:cubicBezTo>
                  <a:pt x="394524" y="343304"/>
                  <a:pt x="409975" y="358674"/>
                  <a:pt x="409975" y="377685"/>
                </a:cubicBezTo>
                <a:lnTo>
                  <a:pt x="409975" y="572989"/>
                </a:lnTo>
                <a:cubicBezTo>
                  <a:pt x="409975" y="591999"/>
                  <a:pt x="394524" y="607427"/>
                  <a:pt x="375428" y="607427"/>
                </a:cubicBezTo>
                <a:cubicBezTo>
                  <a:pt x="356331" y="607427"/>
                  <a:pt x="340822" y="591999"/>
                  <a:pt x="340822" y="572989"/>
                </a:cubicBezTo>
                <a:lnTo>
                  <a:pt x="340822" y="429169"/>
                </a:lnTo>
                <a:lnTo>
                  <a:pt x="291286" y="429169"/>
                </a:lnTo>
                <a:lnTo>
                  <a:pt x="274273" y="429169"/>
                </a:lnTo>
                <a:lnTo>
                  <a:pt x="234401" y="429169"/>
                </a:lnTo>
                <a:lnTo>
                  <a:pt x="198523" y="429169"/>
                </a:lnTo>
                <a:cubicBezTo>
                  <a:pt x="175606" y="429169"/>
                  <a:pt x="156857" y="411256"/>
                  <a:pt x="155584" y="388606"/>
                </a:cubicBezTo>
                <a:cubicBezTo>
                  <a:pt x="155526" y="387797"/>
                  <a:pt x="155526" y="387046"/>
                  <a:pt x="155526" y="386237"/>
                </a:cubicBezTo>
                <a:cubicBezTo>
                  <a:pt x="155526" y="385428"/>
                  <a:pt x="155526" y="384619"/>
                  <a:pt x="155584" y="383868"/>
                </a:cubicBezTo>
                <a:lnTo>
                  <a:pt x="155584" y="366302"/>
                </a:lnTo>
                <a:cubicBezTo>
                  <a:pt x="155526" y="365377"/>
                  <a:pt x="155526" y="364453"/>
                  <a:pt x="155526" y="363586"/>
                </a:cubicBezTo>
                <a:lnTo>
                  <a:pt x="155526" y="171113"/>
                </a:lnTo>
                <a:cubicBezTo>
                  <a:pt x="155526" y="137426"/>
                  <a:pt x="182840" y="110153"/>
                  <a:pt x="216578" y="110153"/>
                </a:cubicBezTo>
                <a:close/>
                <a:moveTo>
                  <a:pt x="295599" y="0"/>
                </a:moveTo>
                <a:cubicBezTo>
                  <a:pt x="332740" y="0"/>
                  <a:pt x="362848" y="30077"/>
                  <a:pt x="362848" y="67179"/>
                </a:cubicBezTo>
                <a:cubicBezTo>
                  <a:pt x="362848" y="104281"/>
                  <a:pt x="332740" y="134358"/>
                  <a:pt x="295599" y="134358"/>
                </a:cubicBezTo>
                <a:cubicBezTo>
                  <a:pt x="258458" y="134358"/>
                  <a:pt x="228350" y="104281"/>
                  <a:pt x="228350" y="67179"/>
                </a:cubicBezTo>
                <a:cubicBezTo>
                  <a:pt x="228350" y="30077"/>
                  <a:pt x="258458" y="0"/>
                  <a:pt x="2955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438475" y="3685279"/>
            <a:ext cx="15205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Enterprise</a:t>
            </a:r>
            <a:endParaRPr b="1"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6787142" y="2996498"/>
            <a:ext cx="711000" cy="622710"/>
          </a:xfrm>
          <a:custGeom>
            <a:rect b="b" l="l" r="r" t="t"/>
            <a:pathLst>
              <a:path extrusionOk="0" h="511105" w="583571">
                <a:moveTo>
                  <a:pt x="440504" y="305619"/>
                </a:moveTo>
                <a:cubicBezTo>
                  <a:pt x="471389" y="305619"/>
                  <a:pt x="496427" y="330625"/>
                  <a:pt x="496427" y="361472"/>
                </a:cubicBezTo>
                <a:cubicBezTo>
                  <a:pt x="496427" y="392319"/>
                  <a:pt x="471389" y="417325"/>
                  <a:pt x="440504" y="417325"/>
                </a:cubicBezTo>
                <a:cubicBezTo>
                  <a:pt x="409619" y="417325"/>
                  <a:pt x="384581" y="392319"/>
                  <a:pt x="384581" y="361472"/>
                </a:cubicBezTo>
                <a:cubicBezTo>
                  <a:pt x="384581" y="330625"/>
                  <a:pt x="409619" y="305619"/>
                  <a:pt x="440504" y="305619"/>
                </a:cubicBezTo>
                <a:close/>
                <a:moveTo>
                  <a:pt x="440477" y="286129"/>
                </a:moveTo>
                <a:cubicBezTo>
                  <a:pt x="398826" y="286129"/>
                  <a:pt x="365005" y="319907"/>
                  <a:pt x="365005" y="361507"/>
                </a:cubicBezTo>
                <a:cubicBezTo>
                  <a:pt x="365005" y="403017"/>
                  <a:pt x="398826" y="436884"/>
                  <a:pt x="440477" y="436884"/>
                </a:cubicBezTo>
                <a:cubicBezTo>
                  <a:pt x="482129" y="436884"/>
                  <a:pt x="515949" y="403017"/>
                  <a:pt x="515949" y="361507"/>
                </a:cubicBezTo>
                <a:cubicBezTo>
                  <a:pt x="515949" y="319907"/>
                  <a:pt x="482129" y="286129"/>
                  <a:pt x="440477" y="286129"/>
                </a:cubicBezTo>
                <a:close/>
                <a:moveTo>
                  <a:pt x="418494" y="211908"/>
                </a:moveTo>
                <a:lnTo>
                  <a:pt x="462549" y="211908"/>
                </a:lnTo>
                <a:cubicBezTo>
                  <a:pt x="472161" y="211908"/>
                  <a:pt x="479904" y="219641"/>
                  <a:pt x="479904" y="229241"/>
                </a:cubicBezTo>
                <a:lnTo>
                  <a:pt x="479904" y="250930"/>
                </a:lnTo>
                <a:cubicBezTo>
                  <a:pt x="493521" y="255730"/>
                  <a:pt x="505981" y="262930"/>
                  <a:pt x="516661" y="272085"/>
                </a:cubicBezTo>
                <a:lnTo>
                  <a:pt x="535440" y="261241"/>
                </a:lnTo>
                <a:cubicBezTo>
                  <a:pt x="538110" y="259730"/>
                  <a:pt x="541136" y="258930"/>
                  <a:pt x="544162" y="258930"/>
                </a:cubicBezTo>
                <a:cubicBezTo>
                  <a:pt x="545675" y="258930"/>
                  <a:pt x="547187" y="259108"/>
                  <a:pt x="548611" y="259552"/>
                </a:cubicBezTo>
                <a:cubicBezTo>
                  <a:pt x="553061" y="260707"/>
                  <a:pt x="556888" y="263641"/>
                  <a:pt x="559202" y="267641"/>
                </a:cubicBezTo>
                <a:lnTo>
                  <a:pt x="581185" y="305774"/>
                </a:lnTo>
                <a:cubicBezTo>
                  <a:pt x="583499" y="309685"/>
                  <a:pt x="584211" y="314485"/>
                  <a:pt x="582965" y="318929"/>
                </a:cubicBezTo>
                <a:cubicBezTo>
                  <a:pt x="581719" y="323374"/>
                  <a:pt x="578871" y="327196"/>
                  <a:pt x="574866" y="329507"/>
                </a:cubicBezTo>
                <a:lnTo>
                  <a:pt x="556087" y="340262"/>
                </a:lnTo>
                <a:cubicBezTo>
                  <a:pt x="557333" y="347196"/>
                  <a:pt x="558045" y="354218"/>
                  <a:pt x="558045" y="361507"/>
                </a:cubicBezTo>
                <a:cubicBezTo>
                  <a:pt x="558045" y="368706"/>
                  <a:pt x="557333" y="375817"/>
                  <a:pt x="556087" y="382662"/>
                </a:cubicBezTo>
                <a:lnTo>
                  <a:pt x="574866" y="393506"/>
                </a:lnTo>
                <a:cubicBezTo>
                  <a:pt x="578871" y="395817"/>
                  <a:pt x="581719" y="399551"/>
                  <a:pt x="582965" y="404084"/>
                </a:cubicBezTo>
                <a:cubicBezTo>
                  <a:pt x="584211" y="408528"/>
                  <a:pt x="583499" y="413239"/>
                  <a:pt x="581185" y="417239"/>
                </a:cubicBezTo>
                <a:lnTo>
                  <a:pt x="559202" y="455283"/>
                </a:lnTo>
                <a:cubicBezTo>
                  <a:pt x="556888" y="459283"/>
                  <a:pt x="553061" y="462217"/>
                  <a:pt x="548611" y="463372"/>
                </a:cubicBezTo>
                <a:cubicBezTo>
                  <a:pt x="547187" y="463817"/>
                  <a:pt x="545675" y="463994"/>
                  <a:pt x="544162" y="463994"/>
                </a:cubicBezTo>
                <a:cubicBezTo>
                  <a:pt x="541136" y="463994"/>
                  <a:pt x="538110" y="463194"/>
                  <a:pt x="535440" y="461683"/>
                </a:cubicBezTo>
                <a:lnTo>
                  <a:pt x="516661" y="450839"/>
                </a:lnTo>
                <a:cubicBezTo>
                  <a:pt x="505892" y="459994"/>
                  <a:pt x="493432" y="467194"/>
                  <a:pt x="479904" y="471994"/>
                </a:cubicBezTo>
                <a:lnTo>
                  <a:pt x="479904" y="493683"/>
                </a:lnTo>
                <a:cubicBezTo>
                  <a:pt x="479904" y="503283"/>
                  <a:pt x="472161" y="511105"/>
                  <a:pt x="462549" y="511105"/>
                </a:cubicBezTo>
                <a:lnTo>
                  <a:pt x="418494" y="511105"/>
                </a:lnTo>
                <a:cubicBezTo>
                  <a:pt x="408882" y="511105"/>
                  <a:pt x="401051" y="503283"/>
                  <a:pt x="401051" y="493683"/>
                </a:cubicBezTo>
                <a:lnTo>
                  <a:pt x="401051" y="471994"/>
                </a:lnTo>
                <a:cubicBezTo>
                  <a:pt x="387523" y="467194"/>
                  <a:pt x="375062" y="459994"/>
                  <a:pt x="364293" y="450839"/>
                </a:cubicBezTo>
                <a:lnTo>
                  <a:pt x="345514" y="461683"/>
                </a:lnTo>
                <a:cubicBezTo>
                  <a:pt x="342844" y="463283"/>
                  <a:pt x="339818" y="463994"/>
                  <a:pt x="336881" y="463994"/>
                </a:cubicBezTo>
                <a:cubicBezTo>
                  <a:pt x="330830" y="463994"/>
                  <a:pt x="324956" y="460883"/>
                  <a:pt x="321752" y="455372"/>
                </a:cubicBezTo>
                <a:lnTo>
                  <a:pt x="299769" y="417239"/>
                </a:lnTo>
                <a:cubicBezTo>
                  <a:pt x="294963" y="408973"/>
                  <a:pt x="297811" y="398306"/>
                  <a:pt x="306088" y="393506"/>
                </a:cubicBezTo>
                <a:lnTo>
                  <a:pt x="324867" y="382662"/>
                </a:lnTo>
                <a:cubicBezTo>
                  <a:pt x="323621" y="375817"/>
                  <a:pt x="322909" y="368706"/>
                  <a:pt x="322909" y="361507"/>
                </a:cubicBezTo>
                <a:cubicBezTo>
                  <a:pt x="322909" y="354218"/>
                  <a:pt x="323621" y="347196"/>
                  <a:pt x="324867" y="340262"/>
                </a:cubicBezTo>
                <a:lnTo>
                  <a:pt x="306088" y="329418"/>
                </a:lnTo>
                <a:cubicBezTo>
                  <a:pt x="297811" y="324618"/>
                  <a:pt x="294963" y="314040"/>
                  <a:pt x="299769" y="305774"/>
                </a:cubicBezTo>
                <a:lnTo>
                  <a:pt x="321752" y="267641"/>
                </a:lnTo>
                <a:cubicBezTo>
                  <a:pt x="325045" y="262041"/>
                  <a:pt x="330830" y="258930"/>
                  <a:pt x="336881" y="258930"/>
                </a:cubicBezTo>
                <a:cubicBezTo>
                  <a:pt x="339818" y="258930"/>
                  <a:pt x="342844" y="259730"/>
                  <a:pt x="345514" y="261241"/>
                </a:cubicBezTo>
                <a:lnTo>
                  <a:pt x="364293" y="272085"/>
                </a:lnTo>
                <a:cubicBezTo>
                  <a:pt x="375062" y="262930"/>
                  <a:pt x="387523" y="255730"/>
                  <a:pt x="401051" y="250930"/>
                </a:cubicBezTo>
                <a:lnTo>
                  <a:pt x="401051" y="229241"/>
                </a:lnTo>
                <a:cubicBezTo>
                  <a:pt x="401051" y="219641"/>
                  <a:pt x="408882" y="211908"/>
                  <a:pt x="418494" y="211908"/>
                </a:cubicBezTo>
                <a:close/>
                <a:moveTo>
                  <a:pt x="212005" y="48791"/>
                </a:moveTo>
                <a:cubicBezTo>
                  <a:pt x="201859" y="48791"/>
                  <a:pt x="193582" y="57056"/>
                  <a:pt x="193582" y="67187"/>
                </a:cubicBezTo>
                <a:lnTo>
                  <a:pt x="193582" y="94915"/>
                </a:lnTo>
                <a:lnTo>
                  <a:pt x="289527" y="94915"/>
                </a:lnTo>
                <a:lnTo>
                  <a:pt x="289527" y="67187"/>
                </a:lnTo>
                <a:cubicBezTo>
                  <a:pt x="289527" y="57056"/>
                  <a:pt x="281161" y="48791"/>
                  <a:pt x="271014" y="48791"/>
                </a:cubicBezTo>
                <a:close/>
                <a:moveTo>
                  <a:pt x="212005" y="0"/>
                </a:moveTo>
                <a:lnTo>
                  <a:pt x="271014" y="0"/>
                </a:lnTo>
                <a:cubicBezTo>
                  <a:pt x="308129" y="0"/>
                  <a:pt x="338301" y="30127"/>
                  <a:pt x="338301" y="67187"/>
                </a:cubicBezTo>
                <a:lnTo>
                  <a:pt x="338301" y="94915"/>
                </a:lnTo>
                <a:lnTo>
                  <a:pt x="421252" y="94915"/>
                </a:lnTo>
                <a:cubicBezTo>
                  <a:pt x="455340" y="94915"/>
                  <a:pt x="483020" y="122554"/>
                  <a:pt x="483020" y="156592"/>
                </a:cubicBezTo>
                <a:lnTo>
                  <a:pt x="483020" y="198628"/>
                </a:lnTo>
                <a:cubicBezTo>
                  <a:pt x="477146" y="194718"/>
                  <a:pt x="470115" y="192407"/>
                  <a:pt x="462550" y="192407"/>
                </a:cubicBezTo>
                <a:lnTo>
                  <a:pt x="418493" y="192407"/>
                </a:lnTo>
                <a:cubicBezTo>
                  <a:pt x="398111" y="192407"/>
                  <a:pt x="381556" y="208937"/>
                  <a:pt x="381556" y="229289"/>
                </a:cubicBezTo>
                <a:lnTo>
                  <a:pt x="381556" y="237998"/>
                </a:lnTo>
                <a:cubicBezTo>
                  <a:pt x="374970" y="241020"/>
                  <a:pt x="368740" y="244664"/>
                  <a:pt x="362777" y="248752"/>
                </a:cubicBezTo>
                <a:lnTo>
                  <a:pt x="355300" y="244397"/>
                </a:lnTo>
                <a:cubicBezTo>
                  <a:pt x="349693" y="241198"/>
                  <a:pt x="343285" y="239509"/>
                  <a:pt x="336877" y="239509"/>
                </a:cubicBezTo>
                <a:cubicBezTo>
                  <a:pt x="323704" y="239509"/>
                  <a:pt x="311422" y="246530"/>
                  <a:pt x="304835" y="257906"/>
                </a:cubicBezTo>
                <a:lnTo>
                  <a:pt x="282852" y="296031"/>
                </a:lnTo>
                <a:cubicBezTo>
                  <a:pt x="272616" y="313628"/>
                  <a:pt x="278758" y="336201"/>
                  <a:pt x="296291" y="346333"/>
                </a:cubicBezTo>
                <a:lnTo>
                  <a:pt x="303767" y="350688"/>
                </a:lnTo>
                <a:cubicBezTo>
                  <a:pt x="303500" y="354331"/>
                  <a:pt x="303322" y="357886"/>
                  <a:pt x="303322" y="361530"/>
                </a:cubicBezTo>
                <a:cubicBezTo>
                  <a:pt x="303322" y="365085"/>
                  <a:pt x="303500" y="368640"/>
                  <a:pt x="303767" y="372372"/>
                </a:cubicBezTo>
                <a:lnTo>
                  <a:pt x="296380" y="376638"/>
                </a:lnTo>
                <a:cubicBezTo>
                  <a:pt x="279559" y="386325"/>
                  <a:pt x="273417" y="407299"/>
                  <a:pt x="281695" y="424451"/>
                </a:cubicBezTo>
                <a:lnTo>
                  <a:pt x="61768" y="424451"/>
                </a:lnTo>
                <a:cubicBezTo>
                  <a:pt x="27680" y="424451"/>
                  <a:pt x="0" y="396812"/>
                  <a:pt x="0" y="362774"/>
                </a:cubicBezTo>
                <a:lnTo>
                  <a:pt x="0" y="156592"/>
                </a:lnTo>
                <a:cubicBezTo>
                  <a:pt x="0" y="122554"/>
                  <a:pt x="27680" y="94915"/>
                  <a:pt x="61768" y="94915"/>
                </a:cubicBezTo>
                <a:lnTo>
                  <a:pt x="144719" y="94915"/>
                </a:lnTo>
                <a:lnTo>
                  <a:pt x="144719" y="67187"/>
                </a:lnTo>
                <a:cubicBezTo>
                  <a:pt x="144719" y="30127"/>
                  <a:pt x="174891" y="0"/>
                  <a:pt x="2120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8586361" y="3685279"/>
            <a:ext cx="14582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Customer</a:t>
            </a:r>
            <a:endParaRPr b="1"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8986552" y="2921492"/>
            <a:ext cx="711000" cy="709928"/>
          </a:xfrm>
          <a:custGeom>
            <a:rect b="b" l="l" r="r" t="t"/>
            <a:pathLst>
              <a:path extrusionOk="0" h="12824" w="12825">
                <a:moveTo>
                  <a:pt x="419" y="9568"/>
                </a:moveTo>
                <a:cubicBezTo>
                  <a:pt x="688" y="10203"/>
                  <a:pt x="1072" y="10773"/>
                  <a:pt x="1562" y="11263"/>
                </a:cubicBezTo>
                <a:cubicBezTo>
                  <a:pt x="2052" y="11752"/>
                  <a:pt x="2622" y="12137"/>
                  <a:pt x="3257" y="12405"/>
                </a:cubicBezTo>
                <a:cubicBezTo>
                  <a:pt x="3915" y="12683"/>
                  <a:pt x="4613" y="12824"/>
                  <a:pt x="5333" y="12824"/>
                </a:cubicBezTo>
                <a:cubicBezTo>
                  <a:pt x="6052" y="12824"/>
                  <a:pt x="6751" y="12683"/>
                  <a:pt x="7409" y="12405"/>
                </a:cubicBezTo>
                <a:cubicBezTo>
                  <a:pt x="8044" y="12137"/>
                  <a:pt x="8614" y="11752"/>
                  <a:pt x="9103" y="11263"/>
                </a:cubicBezTo>
                <a:cubicBezTo>
                  <a:pt x="9593" y="10773"/>
                  <a:pt x="9978" y="10203"/>
                  <a:pt x="10246" y="9568"/>
                </a:cubicBezTo>
                <a:cubicBezTo>
                  <a:pt x="10524" y="8910"/>
                  <a:pt x="10665" y="8212"/>
                  <a:pt x="10665" y="7492"/>
                </a:cubicBezTo>
                <a:cubicBezTo>
                  <a:pt x="10665" y="6772"/>
                  <a:pt x="10524" y="6074"/>
                  <a:pt x="10246" y="5416"/>
                </a:cubicBezTo>
                <a:cubicBezTo>
                  <a:pt x="10108" y="5090"/>
                  <a:pt x="9939" y="4781"/>
                  <a:pt x="9742" y="4491"/>
                </a:cubicBezTo>
                <a:cubicBezTo>
                  <a:pt x="9917" y="4335"/>
                  <a:pt x="10095" y="4170"/>
                  <a:pt x="10273" y="3998"/>
                </a:cubicBezTo>
                <a:cubicBezTo>
                  <a:pt x="10347" y="3927"/>
                  <a:pt x="10436" y="3840"/>
                  <a:pt x="10477" y="3797"/>
                </a:cubicBezTo>
                <a:lnTo>
                  <a:pt x="10477" y="3797"/>
                </a:lnTo>
                <a:cubicBezTo>
                  <a:pt x="11768" y="2507"/>
                  <a:pt x="12385" y="1051"/>
                  <a:pt x="12411" y="990"/>
                </a:cubicBezTo>
                <a:lnTo>
                  <a:pt x="12825" y="0"/>
                </a:lnTo>
                <a:lnTo>
                  <a:pt x="11835" y="414"/>
                </a:lnTo>
                <a:cubicBezTo>
                  <a:pt x="11774" y="439"/>
                  <a:pt x="10319" y="1056"/>
                  <a:pt x="9029" y="2346"/>
                </a:cubicBezTo>
                <a:cubicBezTo>
                  <a:pt x="9015" y="2359"/>
                  <a:pt x="8943" y="2431"/>
                  <a:pt x="8826" y="2552"/>
                </a:cubicBezTo>
                <a:cubicBezTo>
                  <a:pt x="8654" y="2729"/>
                  <a:pt x="8489" y="2907"/>
                  <a:pt x="8334" y="3083"/>
                </a:cubicBezTo>
                <a:cubicBezTo>
                  <a:pt x="8044" y="2885"/>
                  <a:pt x="7735" y="2716"/>
                  <a:pt x="7409" y="2578"/>
                </a:cubicBezTo>
                <a:cubicBezTo>
                  <a:pt x="6751" y="2300"/>
                  <a:pt x="6052" y="2159"/>
                  <a:pt x="5333" y="2159"/>
                </a:cubicBezTo>
                <a:cubicBezTo>
                  <a:pt x="4613" y="2159"/>
                  <a:pt x="3915" y="2300"/>
                  <a:pt x="3257" y="2578"/>
                </a:cubicBezTo>
                <a:cubicBezTo>
                  <a:pt x="2622" y="2847"/>
                  <a:pt x="2052" y="3231"/>
                  <a:pt x="1562" y="3721"/>
                </a:cubicBezTo>
                <a:cubicBezTo>
                  <a:pt x="1072" y="4211"/>
                  <a:pt x="688" y="4781"/>
                  <a:pt x="419" y="5416"/>
                </a:cubicBezTo>
                <a:cubicBezTo>
                  <a:pt x="141" y="6074"/>
                  <a:pt x="0" y="6772"/>
                  <a:pt x="0" y="7492"/>
                </a:cubicBezTo>
                <a:cubicBezTo>
                  <a:pt x="0" y="8212"/>
                  <a:pt x="141" y="8910"/>
                  <a:pt x="419" y="9568"/>
                </a:cubicBezTo>
                <a:close/>
                <a:moveTo>
                  <a:pt x="8065" y="7492"/>
                </a:moveTo>
                <a:cubicBezTo>
                  <a:pt x="8065" y="8999"/>
                  <a:pt x="6840" y="10225"/>
                  <a:pt x="5333" y="10225"/>
                </a:cubicBezTo>
                <a:cubicBezTo>
                  <a:pt x="3826" y="10225"/>
                  <a:pt x="2600" y="8999"/>
                  <a:pt x="2600" y="7492"/>
                </a:cubicBezTo>
                <a:cubicBezTo>
                  <a:pt x="2600" y="5985"/>
                  <a:pt x="3826" y="4759"/>
                  <a:pt x="5333" y="4759"/>
                </a:cubicBezTo>
                <a:cubicBezTo>
                  <a:pt x="5836" y="4759"/>
                  <a:pt x="6308" y="4896"/>
                  <a:pt x="6714" y="5135"/>
                </a:cubicBezTo>
                <a:cubicBezTo>
                  <a:pt x="6548" y="5374"/>
                  <a:pt x="6383" y="5625"/>
                  <a:pt x="6224" y="5883"/>
                </a:cubicBezTo>
                <a:cubicBezTo>
                  <a:pt x="5960" y="5736"/>
                  <a:pt x="5656" y="5652"/>
                  <a:pt x="5333" y="5652"/>
                </a:cubicBezTo>
                <a:cubicBezTo>
                  <a:pt x="4318" y="5652"/>
                  <a:pt x="3493" y="6478"/>
                  <a:pt x="3493" y="7492"/>
                </a:cubicBezTo>
                <a:cubicBezTo>
                  <a:pt x="3493" y="8506"/>
                  <a:pt x="4318" y="9331"/>
                  <a:pt x="5333" y="9331"/>
                </a:cubicBezTo>
                <a:cubicBezTo>
                  <a:pt x="6347" y="9331"/>
                  <a:pt x="7172" y="8506"/>
                  <a:pt x="7172" y="7492"/>
                </a:cubicBezTo>
                <a:cubicBezTo>
                  <a:pt x="7172" y="7169"/>
                  <a:pt x="7088" y="6865"/>
                  <a:pt x="6941" y="6600"/>
                </a:cubicBezTo>
                <a:cubicBezTo>
                  <a:pt x="7200" y="6441"/>
                  <a:pt x="7450" y="6276"/>
                  <a:pt x="7690" y="6111"/>
                </a:cubicBezTo>
                <a:cubicBezTo>
                  <a:pt x="7928" y="6516"/>
                  <a:pt x="8065" y="6988"/>
                  <a:pt x="8065" y="7492"/>
                </a:cubicBezTo>
                <a:close/>
                <a:moveTo>
                  <a:pt x="8853" y="3825"/>
                </a:moveTo>
                <a:cubicBezTo>
                  <a:pt x="8907" y="3763"/>
                  <a:pt x="8962" y="3700"/>
                  <a:pt x="9018" y="3637"/>
                </a:cubicBezTo>
                <a:cubicBezTo>
                  <a:pt x="9158" y="3481"/>
                  <a:pt x="9305" y="3322"/>
                  <a:pt x="9459" y="3163"/>
                </a:cubicBezTo>
                <a:lnTo>
                  <a:pt x="9460" y="3162"/>
                </a:lnTo>
                <a:cubicBezTo>
                  <a:pt x="9577" y="3041"/>
                  <a:pt x="9645" y="2974"/>
                  <a:pt x="9646" y="2974"/>
                </a:cubicBezTo>
                <a:lnTo>
                  <a:pt x="9649" y="2970"/>
                </a:lnTo>
                <a:cubicBezTo>
                  <a:pt x="10042" y="2577"/>
                  <a:pt x="10456" y="2251"/>
                  <a:pt x="10833" y="1992"/>
                </a:cubicBezTo>
                <a:cubicBezTo>
                  <a:pt x="10573" y="2369"/>
                  <a:pt x="10247" y="2782"/>
                  <a:pt x="9855" y="3175"/>
                </a:cubicBezTo>
                <a:lnTo>
                  <a:pt x="9849" y="3181"/>
                </a:lnTo>
                <a:cubicBezTo>
                  <a:pt x="9837" y="3193"/>
                  <a:pt x="9772" y="3259"/>
                  <a:pt x="9662" y="3364"/>
                </a:cubicBezTo>
                <a:lnTo>
                  <a:pt x="9661" y="3365"/>
                </a:lnTo>
                <a:cubicBezTo>
                  <a:pt x="9503" y="3519"/>
                  <a:pt x="9344" y="3667"/>
                  <a:pt x="9187" y="3807"/>
                </a:cubicBezTo>
                <a:cubicBezTo>
                  <a:pt x="9124" y="3863"/>
                  <a:pt x="9061" y="3918"/>
                  <a:pt x="8999" y="3972"/>
                </a:cubicBezTo>
                <a:lnTo>
                  <a:pt x="8996" y="3974"/>
                </a:lnTo>
                <a:cubicBezTo>
                  <a:pt x="8857" y="4096"/>
                  <a:pt x="8700" y="4230"/>
                  <a:pt x="8528" y="4372"/>
                </a:cubicBezTo>
                <a:cubicBezTo>
                  <a:pt x="8406" y="4473"/>
                  <a:pt x="8276" y="4578"/>
                  <a:pt x="8140" y="4685"/>
                </a:cubicBezTo>
                <a:cubicBezTo>
                  <a:pt x="8247" y="4548"/>
                  <a:pt x="8352" y="4419"/>
                  <a:pt x="8453" y="4297"/>
                </a:cubicBezTo>
                <a:cubicBezTo>
                  <a:pt x="8594" y="4125"/>
                  <a:pt x="8728" y="3968"/>
                  <a:pt x="8851" y="3828"/>
                </a:cubicBezTo>
                <a:lnTo>
                  <a:pt x="8853" y="3825"/>
                </a:lnTo>
                <a:close/>
                <a:moveTo>
                  <a:pt x="6305" y="7492"/>
                </a:moveTo>
                <a:cubicBezTo>
                  <a:pt x="6305" y="8028"/>
                  <a:pt x="5869" y="8465"/>
                  <a:pt x="5333" y="8465"/>
                </a:cubicBezTo>
                <a:cubicBezTo>
                  <a:pt x="4796" y="8465"/>
                  <a:pt x="4360" y="8028"/>
                  <a:pt x="4360" y="7492"/>
                </a:cubicBezTo>
                <a:cubicBezTo>
                  <a:pt x="4360" y="6955"/>
                  <a:pt x="4796" y="6519"/>
                  <a:pt x="5333" y="6519"/>
                </a:cubicBezTo>
                <a:cubicBezTo>
                  <a:pt x="5495" y="6519"/>
                  <a:pt x="5648" y="6559"/>
                  <a:pt x="5782" y="6630"/>
                </a:cubicBezTo>
                <a:lnTo>
                  <a:pt x="5199" y="7626"/>
                </a:lnTo>
                <a:lnTo>
                  <a:pt x="6195" y="7042"/>
                </a:lnTo>
                <a:cubicBezTo>
                  <a:pt x="6265" y="7177"/>
                  <a:pt x="6305" y="7330"/>
                  <a:pt x="6305" y="7492"/>
                </a:cubicBezTo>
                <a:close/>
                <a:moveTo>
                  <a:pt x="2175" y="4334"/>
                </a:moveTo>
                <a:cubicBezTo>
                  <a:pt x="3018" y="3490"/>
                  <a:pt x="4140" y="3026"/>
                  <a:pt x="5333" y="3026"/>
                </a:cubicBezTo>
                <a:cubicBezTo>
                  <a:pt x="6210" y="3026"/>
                  <a:pt x="7048" y="3277"/>
                  <a:pt x="7766" y="3746"/>
                </a:cubicBezTo>
                <a:cubicBezTo>
                  <a:pt x="7595" y="3954"/>
                  <a:pt x="7412" y="4183"/>
                  <a:pt x="7225" y="4429"/>
                </a:cubicBezTo>
                <a:cubicBezTo>
                  <a:pt x="6662" y="4080"/>
                  <a:pt x="6012" y="3892"/>
                  <a:pt x="5333" y="3892"/>
                </a:cubicBezTo>
                <a:cubicBezTo>
                  <a:pt x="4371" y="3892"/>
                  <a:pt x="3467" y="4267"/>
                  <a:pt x="2788" y="4947"/>
                </a:cubicBezTo>
                <a:cubicBezTo>
                  <a:pt x="2108" y="5626"/>
                  <a:pt x="1733" y="6530"/>
                  <a:pt x="1733" y="7492"/>
                </a:cubicBezTo>
                <a:cubicBezTo>
                  <a:pt x="1733" y="8453"/>
                  <a:pt x="2108" y="9357"/>
                  <a:pt x="2788" y="10037"/>
                </a:cubicBezTo>
                <a:cubicBezTo>
                  <a:pt x="3467" y="10717"/>
                  <a:pt x="4371" y="11091"/>
                  <a:pt x="5333" y="11091"/>
                </a:cubicBezTo>
                <a:cubicBezTo>
                  <a:pt x="6294" y="11091"/>
                  <a:pt x="7198" y="10717"/>
                  <a:pt x="7878" y="10037"/>
                </a:cubicBezTo>
                <a:cubicBezTo>
                  <a:pt x="8558" y="9357"/>
                  <a:pt x="8932" y="8453"/>
                  <a:pt x="8932" y="7492"/>
                </a:cubicBezTo>
                <a:cubicBezTo>
                  <a:pt x="8932" y="6813"/>
                  <a:pt x="8745" y="6162"/>
                  <a:pt x="8396" y="5599"/>
                </a:cubicBezTo>
                <a:cubicBezTo>
                  <a:pt x="8642" y="5412"/>
                  <a:pt x="8871" y="5230"/>
                  <a:pt x="9079" y="5058"/>
                </a:cubicBezTo>
                <a:cubicBezTo>
                  <a:pt x="9547" y="5776"/>
                  <a:pt x="9799" y="6615"/>
                  <a:pt x="9799" y="7492"/>
                </a:cubicBezTo>
                <a:cubicBezTo>
                  <a:pt x="9799" y="8685"/>
                  <a:pt x="9334" y="9806"/>
                  <a:pt x="8491" y="10650"/>
                </a:cubicBezTo>
                <a:cubicBezTo>
                  <a:pt x="7647" y="11493"/>
                  <a:pt x="6526" y="11958"/>
                  <a:pt x="5333" y="11958"/>
                </a:cubicBezTo>
                <a:cubicBezTo>
                  <a:pt x="4140" y="11958"/>
                  <a:pt x="3018" y="11493"/>
                  <a:pt x="2175" y="10650"/>
                </a:cubicBezTo>
                <a:cubicBezTo>
                  <a:pt x="1331" y="9806"/>
                  <a:pt x="867" y="8685"/>
                  <a:pt x="867" y="7492"/>
                </a:cubicBezTo>
                <a:cubicBezTo>
                  <a:pt x="867" y="6299"/>
                  <a:pt x="1331" y="5177"/>
                  <a:pt x="2175" y="43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11" name="Google Shape;111;p14"/>
          <p:cNvCxnSpPr/>
          <p:nvPr/>
        </p:nvCxnSpPr>
        <p:spPr>
          <a:xfrm>
            <a:off x="3940907" y="2773151"/>
            <a:ext cx="0" cy="1595718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14"/>
          <p:cNvCxnSpPr/>
          <p:nvPr/>
        </p:nvCxnSpPr>
        <p:spPr>
          <a:xfrm>
            <a:off x="6065542" y="2773151"/>
            <a:ext cx="0" cy="1595718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14"/>
          <p:cNvCxnSpPr/>
          <p:nvPr/>
        </p:nvCxnSpPr>
        <p:spPr>
          <a:xfrm>
            <a:off x="8261895" y="2773151"/>
            <a:ext cx="0" cy="1595718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32"/>
          <p:cNvGrpSpPr/>
          <p:nvPr/>
        </p:nvGrpSpPr>
        <p:grpSpPr>
          <a:xfrm>
            <a:off x="4047557" y="1774362"/>
            <a:ext cx="3528391" cy="3528391"/>
            <a:chOff x="4008834" y="1975663"/>
            <a:chExt cx="3528391" cy="3528391"/>
          </a:xfrm>
        </p:grpSpPr>
        <p:sp>
          <p:nvSpPr>
            <p:cNvPr id="605" name="Google Shape;605;p32"/>
            <p:cNvSpPr/>
            <p:nvPr/>
          </p:nvSpPr>
          <p:spPr>
            <a:xfrm>
              <a:off x="4292995" y="1975663"/>
              <a:ext cx="2960068" cy="804028"/>
            </a:xfrm>
            <a:custGeom>
              <a:rect b="b" l="l" r="r" t="t"/>
              <a:pathLst>
                <a:path extrusionOk="0" h="1792" w="6596">
                  <a:moveTo>
                    <a:pt x="6596" y="1792"/>
                  </a:moveTo>
                  <a:cubicBezTo>
                    <a:pt x="5895" y="714"/>
                    <a:pt x="4680" y="0"/>
                    <a:pt x="3296" y="8"/>
                  </a:cubicBezTo>
                  <a:lnTo>
                    <a:pt x="3298" y="0"/>
                  </a:lnTo>
                  <a:cubicBezTo>
                    <a:pt x="1916" y="0"/>
                    <a:pt x="700" y="714"/>
                    <a:pt x="0" y="1784"/>
                  </a:cubicBezTo>
                  <a:lnTo>
                    <a:pt x="6592" y="1784"/>
                  </a:lnTo>
                  <a:lnTo>
                    <a:pt x="6596" y="1792"/>
                  </a:lnTo>
                  <a:close/>
                </a:path>
              </a:pathLst>
            </a:custGeom>
            <a:solidFill>
              <a:srgbClr val="8FC7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4294192" y="4704812"/>
              <a:ext cx="2957675" cy="799242"/>
            </a:xfrm>
            <a:custGeom>
              <a:rect b="b" l="l" r="r" t="t"/>
              <a:pathLst>
                <a:path extrusionOk="0" h="1781" w="6592">
                  <a:moveTo>
                    <a:pt x="6592" y="5"/>
                  </a:moveTo>
                  <a:lnTo>
                    <a:pt x="0" y="5"/>
                  </a:lnTo>
                  <a:lnTo>
                    <a:pt x="7" y="0"/>
                  </a:lnTo>
                  <a:cubicBezTo>
                    <a:pt x="710" y="1071"/>
                    <a:pt x="1921" y="1779"/>
                    <a:pt x="3296" y="1781"/>
                  </a:cubicBezTo>
                  <a:lnTo>
                    <a:pt x="3298" y="1779"/>
                  </a:lnTo>
                  <a:cubicBezTo>
                    <a:pt x="4674" y="1779"/>
                    <a:pt x="5886" y="1071"/>
                    <a:pt x="6592" y="5"/>
                  </a:cubicBezTo>
                  <a:close/>
                </a:path>
              </a:pathLst>
            </a:custGeom>
            <a:solidFill>
              <a:srgbClr val="8FC7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4010628" y="2883784"/>
              <a:ext cx="3524802" cy="805225"/>
            </a:xfrm>
            <a:custGeom>
              <a:rect b="b" l="l" r="r" t="t"/>
              <a:pathLst>
                <a:path extrusionOk="0" h="1796" w="7856">
                  <a:moveTo>
                    <a:pt x="7851" y="1796"/>
                  </a:moveTo>
                  <a:cubicBezTo>
                    <a:pt x="7833" y="1147"/>
                    <a:pt x="7657" y="537"/>
                    <a:pt x="7360" y="0"/>
                  </a:cubicBezTo>
                  <a:lnTo>
                    <a:pt x="480" y="0"/>
                  </a:lnTo>
                  <a:lnTo>
                    <a:pt x="482" y="4"/>
                  </a:lnTo>
                  <a:cubicBezTo>
                    <a:pt x="186" y="537"/>
                    <a:pt x="11" y="1147"/>
                    <a:pt x="0" y="1792"/>
                  </a:cubicBezTo>
                  <a:lnTo>
                    <a:pt x="7856" y="1792"/>
                  </a:lnTo>
                  <a:lnTo>
                    <a:pt x="7851" y="1796"/>
                  </a:lnTo>
                  <a:close/>
                </a:path>
              </a:pathLst>
            </a:custGeom>
            <a:solidFill>
              <a:srgbClr val="8FC7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008834" y="3795494"/>
              <a:ext cx="3528391" cy="805225"/>
            </a:xfrm>
            <a:custGeom>
              <a:rect b="b" l="l" r="r" t="t"/>
              <a:pathLst>
                <a:path extrusionOk="0" h="1795" w="7863">
                  <a:moveTo>
                    <a:pt x="7863" y="1"/>
                  </a:moveTo>
                  <a:lnTo>
                    <a:pt x="7" y="1"/>
                  </a:lnTo>
                  <a:lnTo>
                    <a:pt x="0" y="0"/>
                  </a:lnTo>
                  <a:cubicBezTo>
                    <a:pt x="20" y="651"/>
                    <a:pt x="198" y="1261"/>
                    <a:pt x="503" y="1793"/>
                  </a:cubicBezTo>
                  <a:lnTo>
                    <a:pt x="7367" y="1793"/>
                  </a:lnTo>
                  <a:lnTo>
                    <a:pt x="7360" y="1795"/>
                  </a:lnTo>
                  <a:cubicBezTo>
                    <a:pt x="7659" y="1261"/>
                    <a:pt x="7837" y="651"/>
                    <a:pt x="7863" y="1"/>
                  </a:cubicBezTo>
                  <a:close/>
                </a:path>
              </a:pathLst>
            </a:custGeom>
            <a:solidFill>
              <a:srgbClr val="8FC7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09" name="Google Shape;609;p32"/>
          <p:cNvGrpSpPr/>
          <p:nvPr/>
        </p:nvGrpSpPr>
        <p:grpSpPr>
          <a:xfrm>
            <a:off x="8431778" y="2342642"/>
            <a:ext cx="2579714" cy="984963"/>
            <a:chOff x="874713" y="3431193"/>
            <a:chExt cx="2579714" cy="984963"/>
          </a:xfrm>
        </p:grpSpPr>
        <p:sp>
          <p:nvSpPr>
            <p:cNvPr id="610" name="Google Shape;610;p32"/>
            <p:cNvSpPr/>
            <p:nvPr/>
          </p:nvSpPr>
          <p:spPr>
            <a:xfrm>
              <a:off x="874713" y="3677812"/>
              <a:ext cx="2579714" cy="738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26262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We hope that this template will return to you as a time, money and reputation.</a:t>
              </a:r>
              <a:endParaRPr sz="12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874713" y="3431193"/>
              <a:ext cx="2241974" cy="362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26262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STAGE HERE</a:t>
              </a:r>
              <a:endParaRPr b="1" sz="16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8431778" y="4171194"/>
            <a:ext cx="2579714" cy="1090968"/>
            <a:chOff x="874713" y="3325188"/>
            <a:chExt cx="2579714" cy="1090968"/>
          </a:xfrm>
        </p:grpSpPr>
        <p:sp>
          <p:nvSpPr>
            <p:cNvPr id="613" name="Google Shape;613;p32"/>
            <p:cNvSpPr/>
            <p:nvPr/>
          </p:nvSpPr>
          <p:spPr>
            <a:xfrm>
              <a:off x="874713" y="3677812"/>
              <a:ext cx="2579714" cy="738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26262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We hope that this template will return to you as a time, money and reputation.</a:t>
              </a:r>
              <a:endParaRPr sz="12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874713" y="3325188"/>
              <a:ext cx="2241974" cy="362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26262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STAGE HERE</a:t>
              </a:r>
              <a:endParaRPr b="1" sz="16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731034" y="2324270"/>
            <a:ext cx="2582462" cy="1010160"/>
            <a:chOff x="874713" y="3405996"/>
            <a:chExt cx="2582462" cy="1010160"/>
          </a:xfrm>
        </p:grpSpPr>
        <p:sp>
          <p:nvSpPr>
            <p:cNvPr id="616" name="Google Shape;616;p32"/>
            <p:cNvSpPr/>
            <p:nvPr/>
          </p:nvSpPr>
          <p:spPr>
            <a:xfrm>
              <a:off x="874713" y="3677812"/>
              <a:ext cx="2582462" cy="738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26262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We hope that this template will return to you as a time, money and reputation.</a:t>
              </a:r>
              <a:endParaRPr sz="12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900522" y="3405996"/>
              <a:ext cx="2241974" cy="362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26262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STAGE HERE</a:t>
              </a:r>
              <a:endParaRPr b="1" sz="16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729491" y="4011820"/>
            <a:ext cx="2583659" cy="1005594"/>
            <a:chOff x="874713" y="3410562"/>
            <a:chExt cx="2583659" cy="1005594"/>
          </a:xfrm>
        </p:grpSpPr>
        <p:sp>
          <p:nvSpPr>
            <p:cNvPr id="619" name="Google Shape;619;p32"/>
            <p:cNvSpPr/>
            <p:nvPr/>
          </p:nvSpPr>
          <p:spPr>
            <a:xfrm>
              <a:off x="874713" y="3677812"/>
              <a:ext cx="2583659" cy="738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26262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We hope that this template will return to you as a time, money and reputation.</a:t>
              </a:r>
              <a:endParaRPr sz="12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884626" y="3410562"/>
              <a:ext cx="2241974" cy="362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262626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STAGE HERE</a:t>
              </a:r>
              <a:endParaRPr b="1" sz="16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621" name="Google Shape;621;p32"/>
          <p:cNvSpPr/>
          <p:nvPr/>
        </p:nvSpPr>
        <p:spPr>
          <a:xfrm>
            <a:off x="0" y="289952"/>
            <a:ext cx="2552131" cy="40011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7" name="Google Shape;627;p33"/>
          <p:cNvCxnSpPr/>
          <p:nvPr/>
        </p:nvCxnSpPr>
        <p:spPr>
          <a:xfrm>
            <a:off x="4114961" y="2853396"/>
            <a:ext cx="4053840" cy="0"/>
          </a:xfrm>
          <a:prstGeom prst="straightConnector1">
            <a:avLst/>
          </a:prstGeom>
          <a:noFill/>
          <a:ln cap="flat" cmpd="sng" w="9525">
            <a:solidFill>
              <a:srgbClr val="8FC7FF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628" name="Google Shape;628;p33"/>
          <p:cNvCxnSpPr/>
          <p:nvPr/>
        </p:nvCxnSpPr>
        <p:spPr>
          <a:xfrm>
            <a:off x="6157121" y="2864378"/>
            <a:ext cx="1166859" cy="1099131"/>
          </a:xfrm>
          <a:prstGeom prst="straightConnector1">
            <a:avLst/>
          </a:prstGeom>
          <a:noFill/>
          <a:ln cap="flat" cmpd="sng" w="9525">
            <a:solidFill>
              <a:srgbClr val="8FC7FF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629" name="Google Shape;629;p33"/>
          <p:cNvCxnSpPr/>
          <p:nvPr/>
        </p:nvCxnSpPr>
        <p:spPr>
          <a:xfrm flipH="1">
            <a:off x="4978561" y="2864378"/>
            <a:ext cx="1166859" cy="1099131"/>
          </a:xfrm>
          <a:prstGeom prst="straightConnector1">
            <a:avLst/>
          </a:prstGeom>
          <a:noFill/>
          <a:ln cap="flat" cmpd="sng" w="9525">
            <a:solidFill>
              <a:srgbClr val="8FC7FF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630" name="Google Shape;630;p33"/>
          <p:cNvCxnSpPr/>
          <p:nvPr/>
        </p:nvCxnSpPr>
        <p:spPr>
          <a:xfrm>
            <a:off x="6141881" y="2848589"/>
            <a:ext cx="0" cy="1631229"/>
          </a:xfrm>
          <a:prstGeom prst="straightConnector1">
            <a:avLst/>
          </a:prstGeom>
          <a:noFill/>
          <a:ln cap="flat" cmpd="sng" w="9525">
            <a:solidFill>
              <a:srgbClr val="8FC7FF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631" name="Google Shape;631;p33"/>
          <p:cNvSpPr/>
          <p:nvPr/>
        </p:nvSpPr>
        <p:spPr>
          <a:xfrm>
            <a:off x="3101502" y="2397944"/>
            <a:ext cx="1016000" cy="1016000"/>
          </a:xfrm>
          <a:prstGeom prst="ellipse">
            <a:avLst/>
          </a:prstGeom>
          <a:noFill/>
          <a:ln cap="flat" cmpd="sng" w="9525">
            <a:solidFill>
              <a:srgbClr val="8DA9D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5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2" name="Google Shape;632;p33"/>
          <p:cNvSpPr/>
          <p:nvPr/>
        </p:nvSpPr>
        <p:spPr>
          <a:xfrm>
            <a:off x="8171342" y="2397944"/>
            <a:ext cx="1016000" cy="1016000"/>
          </a:xfrm>
          <a:prstGeom prst="ellipse">
            <a:avLst/>
          </a:prstGeom>
          <a:noFill/>
          <a:ln cap="flat" cmpd="sng" w="9525">
            <a:solidFill>
              <a:srgbClr val="8DA9D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5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3" name="Google Shape;633;p33"/>
          <p:cNvSpPr/>
          <p:nvPr/>
        </p:nvSpPr>
        <p:spPr>
          <a:xfrm>
            <a:off x="7188110" y="3800024"/>
            <a:ext cx="1016000" cy="1016000"/>
          </a:xfrm>
          <a:prstGeom prst="ellipse">
            <a:avLst/>
          </a:prstGeom>
          <a:noFill/>
          <a:ln cap="flat" cmpd="sng" w="9525">
            <a:solidFill>
              <a:srgbClr val="8FC7F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5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4" name="Google Shape;634;p33"/>
          <p:cNvSpPr/>
          <p:nvPr/>
        </p:nvSpPr>
        <p:spPr>
          <a:xfrm>
            <a:off x="4099470" y="3800024"/>
            <a:ext cx="1016000" cy="1016000"/>
          </a:xfrm>
          <a:prstGeom prst="ellipse">
            <a:avLst/>
          </a:prstGeom>
          <a:noFill/>
          <a:ln cap="flat" cmpd="sng" w="9525">
            <a:solidFill>
              <a:srgbClr val="8FC7F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5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5" name="Google Shape;635;p33"/>
          <p:cNvSpPr/>
          <p:nvPr/>
        </p:nvSpPr>
        <p:spPr>
          <a:xfrm>
            <a:off x="5633881" y="4479818"/>
            <a:ext cx="1016000" cy="1016000"/>
          </a:xfrm>
          <a:prstGeom prst="ellipse">
            <a:avLst/>
          </a:prstGeom>
          <a:noFill/>
          <a:ln cap="flat" cmpd="sng" w="9525">
            <a:solidFill>
              <a:srgbClr val="8DA9DB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5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6" name="Google Shape;636;p33"/>
          <p:cNvSpPr/>
          <p:nvPr/>
        </p:nvSpPr>
        <p:spPr>
          <a:xfrm>
            <a:off x="5247801" y="1959316"/>
            <a:ext cx="1788160" cy="1788160"/>
          </a:xfrm>
          <a:prstGeom prst="ellipse">
            <a:avLst/>
          </a:prstGeom>
          <a:gradFill>
            <a:gsLst>
              <a:gs pos="0">
                <a:srgbClr val="FEFEFE"/>
              </a:gs>
              <a:gs pos="70000">
                <a:srgbClr val="FAFAFA"/>
              </a:gs>
              <a:gs pos="100000">
                <a:srgbClr val="FAFAFA"/>
              </a:gs>
            </a:gsLst>
            <a:lin ang="8100000" scaled="0"/>
          </a:gra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r" dir="8100000" dist="1905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5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7" name="Google Shape;637;p33"/>
          <p:cNvSpPr/>
          <p:nvPr/>
        </p:nvSpPr>
        <p:spPr>
          <a:xfrm>
            <a:off x="5354716" y="2571990"/>
            <a:ext cx="16441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3A383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3200">
              <a:solidFill>
                <a:srgbClr val="3A383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8" name="Google Shape;638;p33"/>
          <p:cNvSpPr/>
          <p:nvPr/>
        </p:nvSpPr>
        <p:spPr>
          <a:xfrm>
            <a:off x="0" y="289952"/>
            <a:ext cx="2552131" cy="40011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639" name="Google Shape;6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712" y="2342475"/>
            <a:ext cx="1101953" cy="110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7881" y="3820878"/>
            <a:ext cx="974291" cy="974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2951" y="3789043"/>
            <a:ext cx="1496510" cy="9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1028" y="4677421"/>
            <a:ext cx="541706" cy="66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02014" y="2551235"/>
            <a:ext cx="760867" cy="760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4" name="Google Shape;644;p33"/>
          <p:cNvGrpSpPr/>
          <p:nvPr/>
        </p:nvGrpSpPr>
        <p:grpSpPr>
          <a:xfrm>
            <a:off x="606712" y="2156415"/>
            <a:ext cx="2582462" cy="770414"/>
            <a:chOff x="874713" y="3405996"/>
            <a:chExt cx="2582462" cy="770414"/>
          </a:xfrm>
        </p:grpSpPr>
        <p:sp>
          <p:nvSpPr>
            <p:cNvPr id="645" name="Google Shape;645;p33"/>
            <p:cNvSpPr/>
            <p:nvPr/>
          </p:nvSpPr>
          <p:spPr>
            <a:xfrm>
              <a:off x="874713" y="3677812"/>
              <a:ext cx="2582462" cy="49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We hope that this template will return to you as a time, money and reputation.</a:t>
              </a:r>
              <a:endParaRPr sz="11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900522" y="3405996"/>
              <a:ext cx="2241974" cy="350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OPTION HERE</a:t>
              </a:r>
              <a:endParaRPr b="1" sz="1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647" name="Google Shape;647;p33"/>
          <p:cNvGrpSpPr/>
          <p:nvPr/>
        </p:nvGrpSpPr>
        <p:grpSpPr>
          <a:xfrm>
            <a:off x="1069968" y="4054946"/>
            <a:ext cx="2582462" cy="770414"/>
            <a:chOff x="874713" y="3405996"/>
            <a:chExt cx="2582462" cy="770414"/>
          </a:xfrm>
        </p:grpSpPr>
        <p:sp>
          <p:nvSpPr>
            <p:cNvPr id="648" name="Google Shape;648;p33"/>
            <p:cNvSpPr/>
            <p:nvPr/>
          </p:nvSpPr>
          <p:spPr>
            <a:xfrm>
              <a:off x="874713" y="3677812"/>
              <a:ext cx="2582462" cy="49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We hope that this template will return to you as a time, money and reputation.</a:t>
              </a:r>
              <a:endParaRPr sz="11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900522" y="3405996"/>
              <a:ext cx="2241974" cy="350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OPTION HERE</a:t>
              </a:r>
              <a:endParaRPr b="1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650" name="Google Shape;650;p33"/>
          <p:cNvGrpSpPr/>
          <p:nvPr/>
        </p:nvGrpSpPr>
        <p:grpSpPr>
          <a:xfrm>
            <a:off x="5093223" y="5679738"/>
            <a:ext cx="2582462" cy="770414"/>
            <a:chOff x="874713" y="3405996"/>
            <a:chExt cx="2582462" cy="770414"/>
          </a:xfrm>
        </p:grpSpPr>
        <p:sp>
          <p:nvSpPr>
            <p:cNvPr id="651" name="Google Shape;651;p33"/>
            <p:cNvSpPr/>
            <p:nvPr/>
          </p:nvSpPr>
          <p:spPr>
            <a:xfrm>
              <a:off x="874713" y="3677812"/>
              <a:ext cx="2582462" cy="49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We hope that this template will return to you as a time, money and reputation.</a:t>
              </a:r>
              <a:endParaRPr sz="11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900522" y="3405996"/>
              <a:ext cx="2241974" cy="350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OPTION HERE</a:t>
              </a:r>
              <a:endParaRPr b="1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653" name="Google Shape;653;p33"/>
          <p:cNvGrpSpPr/>
          <p:nvPr/>
        </p:nvGrpSpPr>
        <p:grpSpPr>
          <a:xfrm>
            <a:off x="8302014" y="4288102"/>
            <a:ext cx="2582462" cy="770414"/>
            <a:chOff x="874713" y="3405996"/>
            <a:chExt cx="2582462" cy="770414"/>
          </a:xfrm>
        </p:grpSpPr>
        <p:sp>
          <p:nvSpPr>
            <p:cNvPr id="654" name="Google Shape;654;p33"/>
            <p:cNvSpPr/>
            <p:nvPr/>
          </p:nvSpPr>
          <p:spPr>
            <a:xfrm>
              <a:off x="874713" y="3677812"/>
              <a:ext cx="2582462" cy="49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We hope that this template will return to you as a time, money and reputation.</a:t>
              </a:r>
              <a:endParaRPr sz="11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900522" y="3405996"/>
              <a:ext cx="2241974" cy="350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OPTION HERE</a:t>
              </a:r>
              <a:endParaRPr b="1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656" name="Google Shape;656;p33"/>
          <p:cNvGrpSpPr/>
          <p:nvPr/>
        </p:nvGrpSpPr>
        <p:grpSpPr>
          <a:xfrm>
            <a:off x="9332121" y="2406677"/>
            <a:ext cx="2582462" cy="770414"/>
            <a:chOff x="874713" y="3405996"/>
            <a:chExt cx="2582462" cy="770414"/>
          </a:xfrm>
        </p:grpSpPr>
        <p:sp>
          <p:nvSpPr>
            <p:cNvPr id="657" name="Google Shape;657;p33"/>
            <p:cNvSpPr/>
            <p:nvPr/>
          </p:nvSpPr>
          <p:spPr>
            <a:xfrm>
              <a:off x="874713" y="3677812"/>
              <a:ext cx="2582462" cy="49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We hope that this template will return to you as a time, money and reputation.</a:t>
              </a:r>
              <a:endParaRPr sz="11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900522" y="3405996"/>
              <a:ext cx="2241974" cy="350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OPTION HERE</a:t>
              </a:r>
              <a:endParaRPr b="1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4"/>
          <p:cNvSpPr/>
          <p:nvPr/>
        </p:nvSpPr>
        <p:spPr>
          <a:xfrm flipH="1" rot="-5400000">
            <a:off x="6007784" y="2163952"/>
            <a:ext cx="2892825" cy="2959724"/>
          </a:xfrm>
          <a:custGeom>
            <a:rect b="b" l="l" r="r" t="t"/>
            <a:pathLst>
              <a:path extrusionOk="0" h="2959458" w="2893222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5" name="Google Shape;665;p34"/>
          <p:cNvSpPr/>
          <p:nvPr/>
        </p:nvSpPr>
        <p:spPr>
          <a:xfrm rot="5400000">
            <a:off x="3141852" y="2163952"/>
            <a:ext cx="2892825" cy="2959724"/>
          </a:xfrm>
          <a:custGeom>
            <a:rect b="b" l="l" r="r" t="t"/>
            <a:pathLst>
              <a:path extrusionOk="0" h="2959458" w="2893222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6" name="Google Shape;666;p34"/>
          <p:cNvSpPr/>
          <p:nvPr/>
        </p:nvSpPr>
        <p:spPr>
          <a:xfrm>
            <a:off x="3110230" y="1956098"/>
            <a:ext cx="3648549" cy="3648075"/>
          </a:xfrm>
          <a:prstGeom prst="ellipse">
            <a:avLst/>
          </a:prstGeom>
          <a:noFill/>
          <a:ln cap="flat" cmpd="sng" w="12700">
            <a:solidFill>
              <a:srgbClr val="8FC7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7" name="Google Shape;667;p34"/>
          <p:cNvSpPr/>
          <p:nvPr/>
        </p:nvSpPr>
        <p:spPr>
          <a:xfrm>
            <a:off x="5293326" y="1956098"/>
            <a:ext cx="3650139" cy="3648075"/>
          </a:xfrm>
          <a:prstGeom prst="ellipse">
            <a:avLst/>
          </a:prstGeom>
          <a:noFill/>
          <a:ln cap="flat" cmpd="sng" w="12700">
            <a:solidFill>
              <a:srgbClr val="8DA9D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668" name="Google Shape;668;p34"/>
          <p:cNvCxnSpPr/>
          <p:nvPr/>
        </p:nvCxnSpPr>
        <p:spPr>
          <a:xfrm>
            <a:off x="4112072" y="2765979"/>
            <a:ext cx="571575" cy="268287"/>
          </a:xfrm>
          <a:prstGeom prst="straightConnector1">
            <a:avLst/>
          </a:prstGeom>
          <a:noFill/>
          <a:ln cap="flat" cmpd="sng" w="19050">
            <a:solidFill>
              <a:srgbClr val="8FC7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69" name="Google Shape;669;p34"/>
          <p:cNvCxnSpPr/>
          <p:nvPr/>
        </p:nvCxnSpPr>
        <p:spPr>
          <a:xfrm>
            <a:off x="3807232" y="3589890"/>
            <a:ext cx="590627" cy="0"/>
          </a:xfrm>
          <a:prstGeom prst="straightConnector1">
            <a:avLst/>
          </a:prstGeom>
          <a:noFill/>
          <a:ln cap="flat" cmpd="sng" w="19050">
            <a:solidFill>
              <a:srgbClr val="8FC7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0" name="Google Shape;670;p34"/>
          <p:cNvCxnSpPr/>
          <p:nvPr/>
        </p:nvCxnSpPr>
        <p:spPr>
          <a:xfrm flipH="1" rot="10800000">
            <a:off x="4112071" y="4123290"/>
            <a:ext cx="590627" cy="312739"/>
          </a:xfrm>
          <a:prstGeom prst="straightConnector1">
            <a:avLst/>
          </a:prstGeom>
          <a:noFill/>
          <a:ln cap="flat" cmpd="sng" w="19050">
            <a:solidFill>
              <a:srgbClr val="8FC7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1" name="Google Shape;671;p34"/>
          <p:cNvCxnSpPr/>
          <p:nvPr/>
        </p:nvCxnSpPr>
        <p:spPr>
          <a:xfrm rot="10800000">
            <a:off x="7444668" y="4110590"/>
            <a:ext cx="590627" cy="312739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2" name="Google Shape;672;p34"/>
          <p:cNvCxnSpPr/>
          <p:nvPr/>
        </p:nvCxnSpPr>
        <p:spPr>
          <a:xfrm rot="10800000">
            <a:off x="7739982" y="3586716"/>
            <a:ext cx="590627" cy="0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3" name="Google Shape;673;p34"/>
          <p:cNvCxnSpPr/>
          <p:nvPr/>
        </p:nvCxnSpPr>
        <p:spPr>
          <a:xfrm flipH="1">
            <a:off x="7463721" y="2765979"/>
            <a:ext cx="571575" cy="268287"/>
          </a:xfrm>
          <a:prstGeom prst="straightConnector1">
            <a:avLst/>
          </a:prstGeom>
          <a:noFill/>
          <a:ln cap="flat" cmpd="sng" w="19050">
            <a:solidFill>
              <a:srgbClr val="8DA9DB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74" name="Google Shape;674;p34"/>
          <p:cNvSpPr/>
          <p:nvPr/>
        </p:nvSpPr>
        <p:spPr>
          <a:xfrm>
            <a:off x="3127694" y="1923860"/>
            <a:ext cx="992317" cy="992187"/>
          </a:xfrm>
          <a:prstGeom prst="ellipse">
            <a:avLst/>
          </a:prstGeom>
          <a:gradFill>
            <a:gsLst>
              <a:gs pos="0">
                <a:srgbClr val="C0C0C0"/>
              </a:gs>
              <a:gs pos="49000">
                <a:srgbClr val="EDEDED"/>
              </a:gs>
              <a:gs pos="100000">
                <a:schemeClr val="lt1"/>
              </a:gs>
            </a:gsLst>
            <a:lin ang="2700000" scaled="0"/>
          </a:gradFill>
          <a:ln cap="flat" cmpd="sng" w="38100">
            <a:solidFill>
              <a:srgbClr val="E0E0E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68300" rotWithShape="0" algn="tr" dir="2700000" dist="368300">
              <a:srgbClr val="000000">
                <a:alpha val="2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A383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endParaRPr b="1" sz="2000">
              <a:solidFill>
                <a:srgbClr val="3A383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75" name="Google Shape;675;p34"/>
          <p:cNvSpPr/>
          <p:nvPr/>
        </p:nvSpPr>
        <p:spPr>
          <a:xfrm>
            <a:off x="7939240" y="1923066"/>
            <a:ext cx="992316" cy="993775"/>
          </a:xfrm>
          <a:prstGeom prst="ellipse">
            <a:avLst/>
          </a:prstGeom>
          <a:gradFill>
            <a:gsLst>
              <a:gs pos="0">
                <a:srgbClr val="C0C0C0"/>
              </a:gs>
              <a:gs pos="49000">
                <a:srgbClr val="EDEDED"/>
              </a:gs>
              <a:gs pos="100000">
                <a:schemeClr val="lt1"/>
              </a:gs>
            </a:gsLst>
            <a:lin ang="2700000" scaled="0"/>
          </a:gradFill>
          <a:ln cap="flat" cmpd="sng" w="38100">
            <a:solidFill>
              <a:srgbClr val="E0E0E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68300" rotWithShape="0" algn="tr" dir="2700000" dist="368300">
              <a:srgbClr val="000000">
                <a:alpha val="2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A383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1" sz="2000">
              <a:solidFill>
                <a:srgbClr val="3A383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76" name="Google Shape;676;p34"/>
          <p:cNvSpPr/>
          <p:nvPr/>
        </p:nvSpPr>
        <p:spPr>
          <a:xfrm>
            <a:off x="8435398" y="3110467"/>
            <a:ext cx="993904" cy="993775"/>
          </a:xfrm>
          <a:prstGeom prst="ellipse">
            <a:avLst/>
          </a:prstGeom>
          <a:gradFill>
            <a:gsLst>
              <a:gs pos="0">
                <a:srgbClr val="C0C0C0"/>
              </a:gs>
              <a:gs pos="49000">
                <a:srgbClr val="EDEDED"/>
              </a:gs>
              <a:gs pos="100000">
                <a:schemeClr val="lt1"/>
              </a:gs>
            </a:gsLst>
            <a:lin ang="2700000" scaled="0"/>
          </a:gradFill>
          <a:ln cap="flat" cmpd="sng" w="38100">
            <a:solidFill>
              <a:srgbClr val="E0E0E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68300" rotWithShape="0" algn="tr" dir="2700000" dist="368300">
              <a:srgbClr val="000000">
                <a:alpha val="2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A383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</a:t>
            </a:r>
            <a:endParaRPr b="1" sz="2000">
              <a:solidFill>
                <a:srgbClr val="3A383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77" name="Google Shape;677;p34"/>
          <p:cNvSpPr/>
          <p:nvPr/>
        </p:nvSpPr>
        <p:spPr>
          <a:xfrm>
            <a:off x="8033707" y="4266167"/>
            <a:ext cx="993904" cy="993775"/>
          </a:xfrm>
          <a:prstGeom prst="ellipse">
            <a:avLst/>
          </a:prstGeom>
          <a:gradFill>
            <a:gsLst>
              <a:gs pos="0">
                <a:srgbClr val="C0C0C0"/>
              </a:gs>
              <a:gs pos="49000">
                <a:srgbClr val="EDEDED"/>
              </a:gs>
              <a:gs pos="100000">
                <a:schemeClr val="lt1"/>
              </a:gs>
            </a:gsLst>
            <a:lin ang="2700000" scaled="0"/>
          </a:gradFill>
          <a:ln cap="flat" cmpd="sng" w="38100">
            <a:solidFill>
              <a:srgbClr val="E0E0E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68300" rotWithShape="0" algn="tr" dir="2700000" dist="368300">
              <a:srgbClr val="000000">
                <a:alpha val="2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A383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</a:t>
            </a:r>
            <a:endParaRPr b="1" sz="2000">
              <a:solidFill>
                <a:srgbClr val="3A383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78" name="Google Shape;678;p34"/>
          <p:cNvSpPr/>
          <p:nvPr/>
        </p:nvSpPr>
        <p:spPr>
          <a:xfrm>
            <a:off x="2683136" y="3110467"/>
            <a:ext cx="993904" cy="993775"/>
          </a:xfrm>
          <a:prstGeom prst="ellipse">
            <a:avLst/>
          </a:prstGeom>
          <a:gradFill>
            <a:gsLst>
              <a:gs pos="0">
                <a:srgbClr val="C0C0C0"/>
              </a:gs>
              <a:gs pos="49000">
                <a:srgbClr val="EDEDED"/>
              </a:gs>
              <a:gs pos="100000">
                <a:schemeClr val="lt1"/>
              </a:gs>
            </a:gsLst>
            <a:lin ang="2700000" scaled="0"/>
          </a:gradFill>
          <a:ln cap="flat" cmpd="sng" w="38100">
            <a:solidFill>
              <a:srgbClr val="E0E0E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68300" rotWithShape="0" algn="tr" dir="2700000" dist="368300">
              <a:srgbClr val="000000">
                <a:alpha val="2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A383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 b="1" sz="2000">
              <a:solidFill>
                <a:srgbClr val="3A383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79" name="Google Shape;679;p34"/>
          <p:cNvSpPr/>
          <p:nvPr/>
        </p:nvSpPr>
        <p:spPr>
          <a:xfrm>
            <a:off x="3089590" y="4266167"/>
            <a:ext cx="993904" cy="993775"/>
          </a:xfrm>
          <a:prstGeom prst="ellipse">
            <a:avLst/>
          </a:prstGeom>
          <a:gradFill>
            <a:gsLst>
              <a:gs pos="0">
                <a:srgbClr val="C0C0C0"/>
              </a:gs>
              <a:gs pos="49000">
                <a:srgbClr val="EDEDED"/>
              </a:gs>
              <a:gs pos="100000">
                <a:schemeClr val="lt1"/>
              </a:gs>
            </a:gsLst>
            <a:lin ang="2700000" scaled="0"/>
          </a:gradFill>
          <a:ln cap="flat" cmpd="sng" w="38100">
            <a:solidFill>
              <a:srgbClr val="E0E0E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68300" rotWithShape="0" algn="tr" dir="2700000" dist="368300">
              <a:srgbClr val="000000">
                <a:alpha val="2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A383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</a:t>
            </a:r>
            <a:endParaRPr b="1" sz="2000">
              <a:solidFill>
                <a:srgbClr val="3A383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80" name="Google Shape;680;p34"/>
          <p:cNvSpPr txBox="1"/>
          <p:nvPr/>
        </p:nvSpPr>
        <p:spPr>
          <a:xfrm>
            <a:off x="764275" y="1991216"/>
            <a:ext cx="2064263" cy="5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1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81" name="Google Shape;681;p34"/>
          <p:cNvSpPr txBox="1"/>
          <p:nvPr/>
        </p:nvSpPr>
        <p:spPr>
          <a:xfrm>
            <a:off x="9087500" y="1991216"/>
            <a:ext cx="2039061" cy="5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1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82" name="Google Shape;682;p34"/>
          <p:cNvSpPr txBox="1"/>
          <p:nvPr/>
        </p:nvSpPr>
        <p:spPr>
          <a:xfrm>
            <a:off x="456263" y="3364558"/>
            <a:ext cx="2070551" cy="5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1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83" name="Google Shape;683;p34"/>
          <p:cNvSpPr txBox="1"/>
          <p:nvPr/>
        </p:nvSpPr>
        <p:spPr>
          <a:xfrm>
            <a:off x="9526819" y="3302256"/>
            <a:ext cx="1936818" cy="5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1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84" name="Google Shape;684;p34"/>
          <p:cNvSpPr txBox="1"/>
          <p:nvPr/>
        </p:nvSpPr>
        <p:spPr>
          <a:xfrm>
            <a:off x="9128104" y="4481768"/>
            <a:ext cx="2140949" cy="5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1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85" name="Google Shape;685;p34"/>
          <p:cNvSpPr txBox="1"/>
          <p:nvPr/>
        </p:nvSpPr>
        <p:spPr>
          <a:xfrm>
            <a:off x="756202" y="4566114"/>
            <a:ext cx="2080101" cy="5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1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86" name="Google Shape;686;p34"/>
          <p:cNvGrpSpPr/>
          <p:nvPr/>
        </p:nvGrpSpPr>
        <p:grpSpPr>
          <a:xfrm>
            <a:off x="5010502" y="2571829"/>
            <a:ext cx="2035861" cy="2036123"/>
            <a:chOff x="5049626" y="2709612"/>
            <a:chExt cx="2035596" cy="2036122"/>
          </a:xfrm>
        </p:grpSpPr>
        <p:sp>
          <p:nvSpPr>
            <p:cNvPr id="687" name="Google Shape;687;p34"/>
            <p:cNvSpPr/>
            <p:nvPr/>
          </p:nvSpPr>
          <p:spPr>
            <a:xfrm>
              <a:off x="5049626" y="2709612"/>
              <a:ext cx="2035596" cy="2036122"/>
            </a:xfrm>
            <a:prstGeom prst="ellipse">
              <a:avLst/>
            </a:prstGeom>
            <a:gradFill>
              <a:gsLst>
                <a:gs pos="0">
                  <a:srgbClr val="C0C0C0"/>
                </a:gs>
                <a:gs pos="49000">
                  <a:srgbClr val="EDEDED"/>
                </a:gs>
                <a:gs pos="100000">
                  <a:schemeClr val="lt1"/>
                </a:gs>
              </a:gsLst>
              <a:lin ang="2700000" scaled="0"/>
            </a:gradFill>
            <a:ln cap="flat" cmpd="sng" w="38100">
              <a:solidFill>
                <a:srgbClr val="E0E0E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368300" rotWithShape="0" algn="tr" dir="2700000" dist="3683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TITLE</a:t>
              </a:r>
              <a:endParaRPr b="1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5175546" y="2835796"/>
              <a:ext cx="1783756" cy="1783754"/>
            </a:xfrm>
            <a:prstGeom prst="donut">
              <a:avLst>
                <a:gd fmla="val 9002" name="adj"/>
              </a:avLst>
            </a:prstGeom>
            <a:solidFill>
              <a:srgbClr val="8FC7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89" name="Google Shape;689;p34"/>
          <p:cNvSpPr/>
          <p:nvPr/>
        </p:nvSpPr>
        <p:spPr>
          <a:xfrm>
            <a:off x="0" y="289952"/>
            <a:ext cx="2552131" cy="40011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5"/>
          <p:cNvSpPr/>
          <p:nvPr/>
        </p:nvSpPr>
        <p:spPr>
          <a:xfrm>
            <a:off x="0" y="298475"/>
            <a:ext cx="2552131" cy="40011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96" name="Google Shape;696;p35"/>
          <p:cNvSpPr/>
          <p:nvPr/>
        </p:nvSpPr>
        <p:spPr>
          <a:xfrm>
            <a:off x="1276065" y="1072690"/>
            <a:ext cx="9642143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697" name="Google Shape;69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93784"/>
            <a:ext cx="3030622" cy="2231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6418" y="361746"/>
            <a:ext cx="87365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36"/>
          <p:cNvSpPr/>
          <p:nvPr/>
        </p:nvSpPr>
        <p:spPr>
          <a:xfrm rot="297818">
            <a:off x="4274244" y="1112875"/>
            <a:ext cx="394979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THANK YOU !</a:t>
            </a:r>
            <a:endParaRPr b="1" sz="5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5" name="Google Shape;705;p36"/>
          <p:cNvSpPr/>
          <p:nvPr/>
        </p:nvSpPr>
        <p:spPr>
          <a:xfrm>
            <a:off x="3068310" y="4480186"/>
            <a:ext cx="6552728" cy="576064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www.freepptbackgrounds.net</a:t>
            </a:r>
            <a:endParaRPr sz="16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6" name="Google Shape;706;p36"/>
          <p:cNvSpPr/>
          <p:nvPr/>
        </p:nvSpPr>
        <p:spPr>
          <a:xfrm rot="-343291">
            <a:off x="3399477" y="2889485"/>
            <a:ext cx="6552728" cy="576064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Grunge 3D Business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Template</a:t>
            </a:r>
            <a:endParaRPr sz="36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4368" y="-434907"/>
            <a:ext cx="7614606" cy="761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/>
          <p:nvPr/>
        </p:nvSpPr>
        <p:spPr>
          <a:xfrm>
            <a:off x="0" y="2805270"/>
            <a:ext cx="12192000" cy="156931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279400" sx="99000" rotWithShape="0" sy="99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1405719" y="1504651"/>
            <a:ext cx="9970638" cy="3437517"/>
          </a:xfrm>
          <a:prstGeom prst="rect">
            <a:avLst/>
          </a:prstGeom>
          <a:solidFill>
            <a:srgbClr val="8FC7FF"/>
          </a:solidFill>
          <a:ln>
            <a:noFill/>
          </a:ln>
          <a:effectLst>
            <a:outerShdw blurRad="317500" sx="101000" rotWithShape="0" algn="t" dir="5400000" dist="38100" sy="10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6096000" y="2761744"/>
            <a:ext cx="5280357" cy="92333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BASE</a:t>
            </a:r>
            <a:endParaRPr b="1" sz="4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672857" y="2715577"/>
            <a:ext cx="268732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01</a:t>
            </a:r>
            <a:endParaRPr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>
            <a:off x="1599102" y="1455840"/>
            <a:ext cx="7888406" cy="402609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8083150" y="1624190"/>
            <a:ext cx="3456000" cy="3456000"/>
          </a:xfrm>
          <a:prstGeom prst="roundRect">
            <a:avLst>
              <a:gd fmla="val 11474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0" y="289952"/>
            <a:ext cx="1746157" cy="40011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2658441" y="2291739"/>
            <a:ext cx="5136508" cy="1703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 flipH="1" rot="10800000">
            <a:off x="785514" y="1870977"/>
            <a:ext cx="4543720" cy="62139"/>
          </a:xfrm>
          <a:custGeom>
            <a:rect b="b" l="l" r="r" t="t"/>
            <a:pathLst>
              <a:path extrusionOk="0" h="120000" w="2083324">
                <a:moveTo>
                  <a:pt x="2083324" y="0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7F7F7F"/>
            </a:solidFill>
            <a:prstDash val="dash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785514" y="4451861"/>
            <a:ext cx="3148553" cy="0"/>
          </a:xfrm>
          <a:custGeom>
            <a:rect b="b" l="l" r="r" t="t"/>
            <a:pathLst>
              <a:path extrusionOk="0" h="120000" w="3148553">
                <a:moveTo>
                  <a:pt x="3148553" y="0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7F7F7F"/>
            </a:solidFill>
            <a:prstDash val="dash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8176128" y="3141535"/>
            <a:ext cx="2865749" cy="0"/>
          </a:xfrm>
          <a:custGeom>
            <a:rect b="b" l="l" r="r" t="t"/>
            <a:pathLst>
              <a:path extrusionOk="0" h="120000" w="2865749">
                <a:moveTo>
                  <a:pt x="0" y="0"/>
                </a:moveTo>
                <a:lnTo>
                  <a:pt x="2865749" y="0"/>
                </a:lnTo>
              </a:path>
            </a:pathLst>
          </a:custGeom>
          <a:noFill/>
          <a:ln cap="flat" cmpd="sng" w="12700">
            <a:solidFill>
              <a:srgbClr val="7F7F7F"/>
            </a:solidFill>
            <a:prstDash val="dash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6988351" y="5611357"/>
            <a:ext cx="3968685" cy="0"/>
          </a:xfrm>
          <a:custGeom>
            <a:rect b="b" l="l" r="r" t="t"/>
            <a:pathLst>
              <a:path extrusionOk="0" h="120000" w="3968685">
                <a:moveTo>
                  <a:pt x="0" y="0"/>
                </a:moveTo>
                <a:lnTo>
                  <a:pt x="3968685" y="0"/>
                </a:lnTo>
              </a:path>
            </a:pathLst>
          </a:custGeom>
          <a:noFill/>
          <a:ln cap="flat" cmpd="sng" w="12700">
            <a:solidFill>
              <a:srgbClr val="7F7F7F"/>
            </a:solidFill>
            <a:prstDash val="dash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42" name="Google Shape;142;p17"/>
          <p:cNvGrpSpPr/>
          <p:nvPr/>
        </p:nvGrpSpPr>
        <p:grpSpPr>
          <a:xfrm>
            <a:off x="4804565" y="1257117"/>
            <a:ext cx="2623981" cy="2623981"/>
            <a:chOff x="4804864" y="1460478"/>
            <a:chExt cx="2623981" cy="2623981"/>
          </a:xfrm>
        </p:grpSpPr>
        <p:sp>
          <p:nvSpPr>
            <p:cNvPr id="143" name="Google Shape;143;p17"/>
            <p:cNvSpPr/>
            <p:nvPr/>
          </p:nvSpPr>
          <p:spPr>
            <a:xfrm>
              <a:off x="5020461" y="1676075"/>
              <a:ext cx="2192786" cy="2192786"/>
            </a:xfrm>
            <a:prstGeom prst="ellipse">
              <a:avLst/>
            </a:prstGeom>
            <a:solidFill>
              <a:srgbClr val="8FC7FF"/>
            </a:solidFill>
            <a:ln cap="flat" cmpd="sng" w="158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76200" rotWithShape="0" algn="tr" dir="8100000" dist="3810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 rot="2700000">
              <a:off x="5189137" y="1844751"/>
              <a:ext cx="1855435" cy="1855435"/>
            </a:xfrm>
            <a:custGeom>
              <a:rect b="b" l="l" r="r" t="t"/>
              <a:pathLst>
                <a:path extrusionOk="0" h="1855435" w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5" name="Google Shape;145;p17"/>
            <p:cNvSpPr/>
            <p:nvPr/>
          </p:nvSpPr>
          <p:spPr>
            <a:xfrm rot="-2700000">
              <a:off x="5339294" y="2156187"/>
              <a:ext cx="8905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01</a:t>
              </a:r>
              <a:endParaRPr b="1" sz="2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146" name="Google Shape;146;p17"/>
            <p:cNvSpPr txBox="1"/>
            <p:nvPr/>
          </p:nvSpPr>
          <p:spPr>
            <a:xfrm>
              <a:off x="5746081" y="2746021"/>
              <a:ext cx="7602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2015</a:t>
              </a:r>
              <a:endParaRPr b="1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47" name="Google Shape;147;p17"/>
          <p:cNvGrpSpPr/>
          <p:nvPr/>
        </p:nvGrpSpPr>
        <p:grpSpPr>
          <a:xfrm>
            <a:off x="6125888" y="2559587"/>
            <a:ext cx="2623981" cy="2623981"/>
            <a:chOff x="6126187" y="2762948"/>
            <a:chExt cx="2623981" cy="2623981"/>
          </a:xfrm>
        </p:grpSpPr>
        <p:sp>
          <p:nvSpPr>
            <p:cNvPr id="148" name="Google Shape;148;p17"/>
            <p:cNvSpPr/>
            <p:nvPr/>
          </p:nvSpPr>
          <p:spPr>
            <a:xfrm>
              <a:off x="6341785" y="2978545"/>
              <a:ext cx="2192786" cy="2192786"/>
            </a:xfrm>
            <a:prstGeom prst="ellipse">
              <a:avLst/>
            </a:prstGeom>
            <a:solidFill>
              <a:srgbClr val="8DA9DB"/>
            </a:solidFill>
            <a:ln cap="flat" cmpd="sng" w="158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76200" rotWithShape="0" algn="tr" dir="8100000" dist="3810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 rot="2700000">
              <a:off x="6510461" y="3147221"/>
              <a:ext cx="1855435" cy="1855435"/>
            </a:xfrm>
            <a:custGeom>
              <a:rect b="b" l="l" r="r" t="t"/>
              <a:pathLst>
                <a:path extrusionOk="0" h="1855435" w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 rot="-2700000">
              <a:off x="6652010" y="3445264"/>
              <a:ext cx="8905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03</a:t>
              </a:r>
              <a:endParaRPr b="1" sz="2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151" name="Google Shape;151;p17"/>
            <p:cNvSpPr txBox="1"/>
            <p:nvPr/>
          </p:nvSpPr>
          <p:spPr>
            <a:xfrm>
              <a:off x="7131585" y="4070979"/>
              <a:ext cx="7602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2017</a:t>
              </a:r>
              <a:endParaRPr b="1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2" name="Google Shape;152;p17"/>
          <p:cNvGrpSpPr/>
          <p:nvPr/>
        </p:nvGrpSpPr>
        <p:grpSpPr>
          <a:xfrm>
            <a:off x="3506808" y="2598866"/>
            <a:ext cx="2623981" cy="2623981"/>
            <a:chOff x="3507107" y="2802227"/>
            <a:chExt cx="2623981" cy="2623981"/>
          </a:xfrm>
        </p:grpSpPr>
        <p:sp>
          <p:nvSpPr>
            <p:cNvPr id="153" name="Google Shape;153;p17"/>
            <p:cNvSpPr/>
            <p:nvPr/>
          </p:nvSpPr>
          <p:spPr>
            <a:xfrm>
              <a:off x="3722704" y="3017824"/>
              <a:ext cx="2192786" cy="2192786"/>
            </a:xfrm>
            <a:prstGeom prst="ellipse">
              <a:avLst/>
            </a:prstGeom>
            <a:solidFill>
              <a:srgbClr val="8DA9DB"/>
            </a:solidFill>
            <a:ln cap="flat" cmpd="sng" w="158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76200" rotWithShape="0" algn="tr" dir="8100000" dist="3810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 rot="2700000">
              <a:off x="3891380" y="3186500"/>
              <a:ext cx="1855435" cy="1855435"/>
            </a:xfrm>
            <a:custGeom>
              <a:rect b="b" l="l" r="r" t="t"/>
              <a:pathLst>
                <a:path extrusionOk="0" h="1855435" w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 rot="-2700000">
              <a:off x="4034124" y="3483359"/>
              <a:ext cx="8905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02</a:t>
              </a:r>
              <a:endParaRPr b="1" sz="2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156" name="Google Shape;156;p17"/>
            <p:cNvSpPr txBox="1"/>
            <p:nvPr/>
          </p:nvSpPr>
          <p:spPr>
            <a:xfrm>
              <a:off x="4437706" y="4111264"/>
              <a:ext cx="7602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2016</a:t>
              </a:r>
              <a:endParaRPr b="1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7" name="Google Shape;157;p17"/>
          <p:cNvGrpSpPr/>
          <p:nvPr/>
        </p:nvGrpSpPr>
        <p:grpSpPr>
          <a:xfrm>
            <a:off x="4733864" y="3863629"/>
            <a:ext cx="2623981" cy="2623981"/>
            <a:chOff x="4734163" y="4066990"/>
            <a:chExt cx="2623981" cy="2623981"/>
          </a:xfrm>
        </p:grpSpPr>
        <p:sp>
          <p:nvSpPr>
            <p:cNvPr id="158" name="Google Shape;158;p17"/>
            <p:cNvSpPr/>
            <p:nvPr/>
          </p:nvSpPr>
          <p:spPr>
            <a:xfrm>
              <a:off x="4949760" y="4282587"/>
              <a:ext cx="2192786" cy="2192786"/>
            </a:xfrm>
            <a:prstGeom prst="ellipse">
              <a:avLst/>
            </a:prstGeom>
            <a:solidFill>
              <a:srgbClr val="8FC7FF"/>
            </a:solidFill>
            <a:ln cap="flat" cmpd="sng" w="158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76200" rotWithShape="0" algn="tr" dir="8100000" dist="3810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 rot="2700000">
              <a:off x="5118436" y="4451263"/>
              <a:ext cx="1855435" cy="1855435"/>
            </a:xfrm>
            <a:custGeom>
              <a:rect b="b" l="l" r="r" t="t"/>
              <a:pathLst>
                <a:path extrusionOk="0" h="1855435" w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 rot="-2700000">
              <a:off x="5268207" y="4765489"/>
              <a:ext cx="8905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04</a:t>
              </a:r>
              <a:endParaRPr b="1" sz="2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161" name="Google Shape;161;p17"/>
            <p:cNvSpPr txBox="1"/>
            <p:nvPr/>
          </p:nvSpPr>
          <p:spPr>
            <a:xfrm>
              <a:off x="5667887" y="5381981"/>
              <a:ext cx="7602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2018</a:t>
              </a:r>
              <a:endParaRPr b="1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162" name="Google Shape;162;p17"/>
          <p:cNvSpPr txBox="1"/>
          <p:nvPr/>
        </p:nvSpPr>
        <p:spPr>
          <a:xfrm>
            <a:off x="947283" y="2010108"/>
            <a:ext cx="317390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163" name="Google Shape;163;p17"/>
          <p:cNvSpPr txBox="1"/>
          <p:nvPr/>
        </p:nvSpPr>
        <p:spPr>
          <a:xfrm>
            <a:off x="735473" y="4470234"/>
            <a:ext cx="335476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164" name="Google Shape;164;p17"/>
          <p:cNvSpPr txBox="1"/>
          <p:nvPr/>
        </p:nvSpPr>
        <p:spPr>
          <a:xfrm>
            <a:off x="8103739" y="2218205"/>
            <a:ext cx="31894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 id="165" name="Google Shape;165;p17"/>
          <p:cNvSpPr txBox="1"/>
          <p:nvPr/>
        </p:nvSpPr>
        <p:spPr>
          <a:xfrm>
            <a:off x="7938317" y="4700981"/>
            <a:ext cx="34603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3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0" y="289952"/>
            <a:ext cx="2552131" cy="40011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/>
          <p:nvPr/>
        </p:nvSpPr>
        <p:spPr>
          <a:xfrm>
            <a:off x="0" y="289952"/>
            <a:ext cx="2552131" cy="40011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73" name="Google Shape;173;p18"/>
          <p:cNvGrpSpPr/>
          <p:nvPr/>
        </p:nvGrpSpPr>
        <p:grpSpPr>
          <a:xfrm>
            <a:off x="690383" y="1722126"/>
            <a:ext cx="5814657" cy="5414333"/>
            <a:chOff x="254728" y="2282797"/>
            <a:chExt cx="3973859" cy="3343304"/>
          </a:xfrm>
        </p:grpSpPr>
        <p:grpSp>
          <p:nvGrpSpPr>
            <p:cNvPr id="174" name="Google Shape;174;p18"/>
            <p:cNvGrpSpPr/>
            <p:nvPr/>
          </p:nvGrpSpPr>
          <p:grpSpPr>
            <a:xfrm>
              <a:off x="254728" y="2282797"/>
              <a:ext cx="3973859" cy="3343304"/>
              <a:chOff x="254728" y="2282797"/>
              <a:chExt cx="3973859" cy="3343304"/>
            </a:xfrm>
          </p:grpSpPr>
          <p:pic>
            <p:nvPicPr>
              <p:cNvPr descr="ipad.png" id="175" name="Google Shape;175;p18"/>
              <p:cNvPicPr preferRelativeResize="0"/>
              <p:nvPr/>
            </p:nvPicPr>
            <p:blipFill rotWithShape="1">
              <a:blip r:embed="rId3">
                <a:alphaModFix/>
              </a:blip>
              <a:srcRect b="12249" l="0" r="0" t="0"/>
              <a:stretch/>
            </p:blipFill>
            <p:spPr>
              <a:xfrm>
                <a:off x="254728" y="2282797"/>
                <a:ext cx="3973859" cy="33433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ipad-light.png" id="176" name="Google Shape;176;p1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2106494" y="2366788"/>
                <a:ext cx="1220616" cy="276223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7" name="Google Shape;177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66322" y="2589832"/>
              <a:ext cx="2058741" cy="248428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pic>
      </p:grpSp>
      <p:sp>
        <p:nvSpPr>
          <p:cNvPr id="178" name="Google Shape;178;p18"/>
          <p:cNvSpPr/>
          <p:nvPr/>
        </p:nvSpPr>
        <p:spPr>
          <a:xfrm flipH="1">
            <a:off x="6650388" y="3299241"/>
            <a:ext cx="5060540" cy="1130052"/>
          </a:xfrm>
          <a:custGeom>
            <a:rect b="b" l="l" r="r" t="t"/>
            <a:pathLst>
              <a:path extrusionOk="0" h="1130346" w="5061858">
                <a:moveTo>
                  <a:pt x="5061858" y="0"/>
                </a:moveTo>
                <a:lnTo>
                  <a:pt x="565173" y="0"/>
                </a:lnTo>
                <a:lnTo>
                  <a:pt x="562794" y="0"/>
                </a:lnTo>
                <a:lnTo>
                  <a:pt x="562794" y="240"/>
                </a:lnTo>
                <a:lnTo>
                  <a:pt x="451271" y="11482"/>
                </a:lnTo>
                <a:cubicBezTo>
                  <a:pt x="193731" y="64183"/>
                  <a:pt x="0" y="292054"/>
                  <a:pt x="0" y="565173"/>
                </a:cubicBezTo>
                <a:cubicBezTo>
                  <a:pt x="0" y="838292"/>
                  <a:pt x="193731" y="1066163"/>
                  <a:pt x="451271" y="1118864"/>
                </a:cubicBezTo>
                <a:lnTo>
                  <a:pt x="562794" y="1130106"/>
                </a:lnTo>
                <a:lnTo>
                  <a:pt x="562794" y="1130345"/>
                </a:lnTo>
                <a:lnTo>
                  <a:pt x="565163" y="1130345"/>
                </a:lnTo>
                <a:lnTo>
                  <a:pt x="565173" y="1130346"/>
                </a:lnTo>
                <a:lnTo>
                  <a:pt x="565183" y="1130345"/>
                </a:lnTo>
                <a:lnTo>
                  <a:pt x="5061858" y="1130345"/>
                </a:lnTo>
                <a:close/>
              </a:path>
            </a:pathLst>
          </a:custGeom>
          <a:gradFill>
            <a:gsLst>
              <a:gs pos="0">
                <a:srgbClr val="F8F8F8"/>
              </a:gs>
              <a:gs pos="100000">
                <a:srgbClr val="EDEEEF"/>
              </a:gs>
            </a:gsLst>
            <a:lin ang="1800000" scaled="0"/>
          </a:gradFill>
          <a:ln>
            <a:noFill/>
          </a:ln>
          <a:effectLst>
            <a:outerShdw blurRad="127000" rotWithShape="0" algn="tl" dir="2700000" dist="635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10647766" y="3419785"/>
            <a:ext cx="885304" cy="885304"/>
          </a:xfrm>
          <a:prstGeom prst="ellipse">
            <a:avLst/>
          </a:prstGeom>
          <a:solidFill>
            <a:srgbClr val="8FC7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10815342" y="3600827"/>
            <a:ext cx="6270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02</a:t>
            </a:r>
            <a:endParaRPr b="1" sz="2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1" name="Google Shape;181;p18"/>
          <p:cNvSpPr/>
          <p:nvPr/>
        </p:nvSpPr>
        <p:spPr>
          <a:xfrm flipH="1" rot="6313113">
            <a:off x="6399506" y="1536625"/>
            <a:ext cx="1145163" cy="3023853"/>
          </a:xfrm>
          <a:prstGeom prst="rect">
            <a:avLst/>
          </a:prstGeom>
          <a:gradFill>
            <a:gsLst>
              <a:gs pos="0">
                <a:srgbClr val="000000">
                  <a:alpha val="20784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2" name="Google Shape;182;p18"/>
          <p:cNvSpPr/>
          <p:nvPr/>
        </p:nvSpPr>
        <p:spPr>
          <a:xfrm flipH="1">
            <a:off x="5362882" y="2069840"/>
            <a:ext cx="5060540" cy="1130052"/>
          </a:xfrm>
          <a:custGeom>
            <a:rect b="b" l="l" r="r" t="t"/>
            <a:pathLst>
              <a:path extrusionOk="0" h="1130346" w="5061858">
                <a:moveTo>
                  <a:pt x="5061858" y="0"/>
                </a:moveTo>
                <a:lnTo>
                  <a:pt x="565173" y="0"/>
                </a:lnTo>
                <a:lnTo>
                  <a:pt x="562794" y="0"/>
                </a:lnTo>
                <a:lnTo>
                  <a:pt x="562794" y="240"/>
                </a:lnTo>
                <a:lnTo>
                  <a:pt x="451271" y="11482"/>
                </a:lnTo>
                <a:cubicBezTo>
                  <a:pt x="193731" y="64183"/>
                  <a:pt x="0" y="292054"/>
                  <a:pt x="0" y="565173"/>
                </a:cubicBezTo>
                <a:cubicBezTo>
                  <a:pt x="0" y="838292"/>
                  <a:pt x="193731" y="1066163"/>
                  <a:pt x="451271" y="1118864"/>
                </a:cubicBezTo>
                <a:lnTo>
                  <a:pt x="562794" y="1130106"/>
                </a:lnTo>
                <a:lnTo>
                  <a:pt x="562794" y="1130345"/>
                </a:lnTo>
                <a:lnTo>
                  <a:pt x="565163" y="1130345"/>
                </a:lnTo>
                <a:lnTo>
                  <a:pt x="565173" y="1130346"/>
                </a:lnTo>
                <a:lnTo>
                  <a:pt x="565183" y="1130345"/>
                </a:lnTo>
                <a:lnTo>
                  <a:pt x="5061858" y="1130345"/>
                </a:lnTo>
                <a:close/>
              </a:path>
            </a:pathLst>
          </a:custGeom>
          <a:gradFill>
            <a:gsLst>
              <a:gs pos="0">
                <a:srgbClr val="F8F8F8"/>
              </a:gs>
              <a:gs pos="100000">
                <a:srgbClr val="EDEEEF"/>
              </a:gs>
            </a:gsLst>
            <a:lin ang="1800000" scaled="0"/>
          </a:gradFill>
          <a:ln>
            <a:noFill/>
          </a:ln>
          <a:effectLst>
            <a:outerShdw blurRad="127000" rotWithShape="0" algn="tl" dir="2700000" dist="635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9378666" y="2192214"/>
            <a:ext cx="885304" cy="885304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9527838" y="2364235"/>
            <a:ext cx="5909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01</a:t>
            </a:r>
            <a:endParaRPr b="1" sz="2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5" name="Google Shape;185;p18"/>
          <p:cNvSpPr/>
          <p:nvPr/>
        </p:nvSpPr>
        <p:spPr>
          <a:xfrm flipH="1" rot="6313113">
            <a:off x="6399506" y="3989844"/>
            <a:ext cx="1145163" cy="3023853"/>
          </a:xfrm>
          <a:prstGeom prst="rect">
            <a:avLst/>
          </a:prstGeom>
          <a:gradFill>
            <a:gsLst>
              <a:gs pos="0">
                <a:srgbClr val="000000">
                  <a:alpha val="20784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6" name="Google Shape;186;p18"/>
          <p:cNvSpPr/>
          <p:nvPr/>
        </p:nvSpPr>
        <p:spPr>
          <a:xfrm flipH="1">
            <a:off x="5362882" y="4523059"/>
            <a:ext cx="5060540" cy="1130052"/>
          </a:xfrm>
          <a:custGeom>
            <a:rect b="b" l="l" r="r" t="t"/>
            <a:pathLst>
              <a:path extrusionOk="0" h="1130346" w="5061858">
                <a:moveTo>
                  <a:pt x="5061858" y="0"/>
                </a:moveTo>
                <a:lnTo>
                  <a:pt x="565173" y="0"/>
                </a:lnTo>
                <a:lnTo>
                  <a:pt x="562794" y="0"/>
                </a:lnTo>
                <a:lnTo>
                  <a:pt x="562794" y="240"/>
                </a:lnTo>
                <a:lnTo>
                  <a:pt x="451271" y="11482"/>
                </a:lnTo>
                <a:cubicBezTo>
                  <a:pt x="193731" y="64183"/>
                  <a:pt x="0" y="292054"/>
                  <a:pt x="0" y="565173"/>
                </a:cubicBezTo>
                <a:cubicBezTo>
                  <a:pt x="0" y="838292"/>
                  <a:pt x="193731" y="1066163"/>
                  <a:pt x="451271" y="1118864"/>
                </a:cubicBezTo>
                <a:lnTo>
                  <a:pt x="562794" y="1130106"/>
                </a:lnTo>
                <a:lnTo>
                  <a:pt x="562794" y="1130345"/>
                </a:lnTo>
                <a:lnTo>
                  <a:pt x="565163" y="1130345"/>
                </a:lnTo>
                <a:lnTo>
                  <a:pt x="565173" y="1130346"/>
                </a:lnTo>
                <a:lnTo>
                  <a:pt x="565183" y="1130345"/>
                </a:lnTo>
                <a:lnTo>
                  <a:pt x="5061858" y="1130345"/>
                </a:lnTo>
                <a:close/>
              </a:path>
            </a:pathLst>
          </a:custGeom>
          <a:gradFill>
            <a:gsLst>
              <a:gs pos="0">
                <a:srgbClr val="F8F8F8"/>
              </a:gs>
              <a:gs pos="100000">
                <a:srgbClr val="EDEEEF"/>
              </a:gs>
            </a:gsLst>
            <a:lin ang="1800000" scaled="0"/>
          </a:gradFill>
          <a:ln>
            <a:noFill/>
          </a:ln>
          <a:effectLst>
            <a:outerShdw blurRad="127000" rotWithShape="0" algn="tl" dir="2700000" dist="635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9378666" y="4645433"/>
            <a:ext cx="885304" cy="885304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9527838" y="4817454"/>
            <a:ext cx="6270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03</a:t>
            </a:r>
            <a:endParaRPr b="1" sz="2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5362878" y="2360892"/>
            <a:ext cx="38298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4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6811740" y="3631234"/>
            <a:ext cx="38298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4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5474273" y="4771387"/>
            <a:ext cx="38298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14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/>
          <p:nvPr/>
        </p:nvSpPr>
        <p:spPr>
          <a:xfrm>
            <a:off x="347309" y="1900094"/>
            <a:ext cx="2534534" cy="1661354"/>
          </a:xfrm>
          <a:prstGeom prst="rect">
            <a:avLst/>
          </a:prstGeom>
          <a:solidFill>
            <a:srgbClr val="8FC7FF"/>
          </a:solidFill>
          <a:ln>
            <a:noFill/>
          </a:ln>
          <a:effectLst>
            <a:outerShdw blurRad="317500" sx="101000" rotWithShape="0" algn="t" dir="5400000" dist="38100" sy="10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8" name="Google Shape;198;p19"/>
          <p:cNvSpPr/>
          <p:nvPr/>
        </p:nvSpPr>
        <p:spPr>
          <a:xfrm>
            <a:off x="686791" y="4284715"/>
            <a:ext cx="1923763" cy="195231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8FC7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99" name="Google Shape;199;p19"/>
          <p:cNvGrpSpPr/>
          <p:nvPr/>
        </p:nvGrpSpPr>
        <p:grpSpPr>
          <a:xfrm>
            <a:off x="0" y="3435776"/>
            <a:ext cx="12192000" cy="696491"/>
            <a:chOff x="1015699" y="3134307"/>
            <a:chExt cx="9936781" cy="696490"/>
          </a:xfrm>
        </p:grpSpPr>
        <p:cxnSp>
          <p:nvCxnSpPr>
            <p:cNvPr id="200" name="Google Shape;200;p19"/>
            <p:cNvCxnSpPr/>
            <p:nvPr/>
          </p:nvCxnSpPr>
          <p:spPr>
            <a:xfrm flipH="1" rot="10800000">
              <a:off x="1015699" y="3621611"/>
              <a:ext cx="9936781" cy="1"/>
            </a:xfrm>
            <a:prstGeom prst="straightConnector1">
              <a:avLst/>
            </a:prstGeom>
            <a:noFill/>
            <a:ln cap="flat" cmpd="sng" w="13950">
              <a:solidFill>
                <a:srgbClr val="8FC7FF"/>
              </a:solidFill>
              <a:prstDash val="dash"/>
              <a:miter lim="800000"/>
              <a:headEnd len="sm" w="sm" type="none"/>
              <a:tailEnd len="med" w="med" type="stealth"/>
            </a:ln>
          </p:spPr>
        </p:cxnSp>
        <p:cxnSp>
          <p:nvCxnSpPr>
            <p:cNvPr id="201" name="Google Shape;201;p19"/>
            <p:cNvCxnSpPr/>
            <p:nvPr/>
          </p:nvCxnSpPr>
          <p:spPr>
            <a:xfrm flipH="1" rot="10800000">
              <a:off x="2324579" y="3134307"/>
              <a:ext cx="7039" cy="696490"/>
            </a:xfrm>
            <a:prstGeom prst="straightConnector1">
              <a:avLst/>
            </a:prstGeom>
            <a:noFill/>
            <a:ln cap="flat" cmpd="sng" w="13950">
              <a:solidFill>
                <a:srgbClr val="8FC7F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2" name="Google Shape;202;p19"/>
            <p:cNvCxnSpPr/>
            <p:nvPr/>
          </p:nvCxnSpPr>
          <p:spPr>
            <a:xfrm flipH="1" rot="10800000">
              <a:off x="4777173" y="3134307"/>
              <a:ext cx="7039" cy="696490"/>
            </a:xfrm>
            <a:prstGeom prst="straightConnector1">
              <a:avLst/>
            </a:prstGeom>
            <a:noFill/>
            <a:ln cap="flat" cmpd="sng" w="13950">
              <a:solidFill>
                <a:srgbClr val="8FC7F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3" name="Google Shape;203;p19"/>
            <p:cNvCxnSpPr/>
            <p:nvPr/>
          </p:nvCxnSpPr>
          <p:spPr>
            <a:xfrm flipH="1" rot="10800000">
              <a:off x="7265810" y="3134307"/>
              <a:ext cx="7039" cy="696490"/>
            </a:xfrm>
            <a:prstGeom prst="straightConnector1">
              <a:avLst/>
            </a:prstGeom>
            <a:noFill/>
            <a:ln cap="flat" cmpd="sng" w="13950">
              <a:solidFill>
                <a:srgbClr val="8FC7F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4" name="Google Shape;204;p19"/>
            <p:cNvCxnSpPr/>
            <p:nvPr/>
          </p:nvCxnSpPr>
          <p:spPr>
            <a:xfrm flipH="1" rot="10800000">
              <a:off x="9743294" y="3134307"/>
              <a:ext cx="7039" cy="696490"/>
            </a:xfrm>
            <a:prstGeom prst="straightConnector1">
              <a:avLst/>
            </a:prstGeom>
            <a:noFill/>
            <a:ln cap="flat" cmpd="sng" w="13950">
              <a:solidFill>
                <a:srgbClr val="8FC7F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05" name="Google Shape;205;p19"/>
          <p:cNvSpPr/>
          <p:nvPr/>
        </p:nvSpPr>
        <p:spPr>
          <a:xfrm>
            <a:off x="1060350" y="4132267"/>
            <a:ext cx="1106919" cy="337864"/>
          </a:xfrm>
          <a:prstGeom prst="roundRect">
            <a:avLst>
              <a:gd fmla="val 23715" name="adj"/>
            </a:avLst>
          </a:prstGeom>
          <a:solidFill>
            <a:srgbClr val="8FC7FF"/>
          </a:soli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938707" y="4152590"/>
            <a:ext cx="13502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>
            <a:off x="686791" y="4664572"/>
            <a:ext cx="186987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3697507" y="4284715"/>
            <a:ext cx="1923763" cy="195231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8FC7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4071066" y="4132267"/>
            <a:ext cx="1106919" cy="337864"/>
          </a:xfrm>
          <a:prstGeom prst="roundRect">
            <a:avLst>
              <a:gd fmla="val 23715" name="adj"/>
            </a:avLst>
          </a:prstGeom>
          <a:solidFill>
            <a:srgbClr val="8DA9DB"/>
          </a:soli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3949423" y="4152590"/>
            <a:ext cx="13502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3751396" y="4664571"/>
            <a:ext cx="186987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6767058" y="4284715"/>
            <a:ext cx="1923763" cy="195231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8FC7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7140617" y="4132267"/>
            <a:ext cx="1106919" cy="337864"/>
          </a:xfrm>
          <a:prstGeom prst="roundRect">
            <a:avLst>
              <a:gd fmla="val 23715" name="adj"/>
            </a:avLst>
          </a:prstGeom>
          <a:solidFill>
            <a:srgbClr val="8FC7FF"/>
          </a:soli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7018974" y="4152590"/>
            <a:ext cx="13502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6794002" y="4664570"/>
            <a:ext cx="186987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6" name="Google Shape;216;p19"/>
          <p:cNvSpPr/>
          <p:nvPr/>
        </p:nvSpPr>
        <p:spPr>
          <a:xfrm>
            <a:off x="9792511" y="4284715"/>
            <a:ext cx="1923763" cy="195231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8FC7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10166070" y="4132267"/>
            <a:ext cx="1106919" cy="337864"/>
          </a:xfrm>
          <a:prstGeom prst="roundRect">
            <a:avLst>
              <a:gd fmla="val 23715" name="adj"/>
            </a:avLst>
          </a:prstGeom>
          <a:solidFill>
            <a:srgbClr val="8DA9DB"/>
          </a:soli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10044427" y="4152590"/>
            <a:ext cx="13502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9" name="Google Shape;219;p19"/>
          <p:cNvSpPr txBox="1"/>
          <p:nvPr/>
        </p:nvSpPr>
        <p:spPr>
          <a:xfrm>
            <a:off x="9792511" y="4664572"/>
            <a:ext cx="186987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3340879" y="1900094"/>
            <a:ext cx="2534534" cy="1661354"/>
          </a:xfrm>
          <a:prstGeom prst="rect">
            <a:avLst/>
          </a:prstGeom>
          <a:solidFill>
            <a:srgbClr val="8FC7FF"/>
          </a:solidFill>
          <a:ln>
            <a:noFill/>
          </a:ln>
          <a:effectLst>
            <a:outerShdw blurRad="317500" sx="101000" rotWithShape="0" algn="t" dir="5400000" dist="38100" sy="10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6357126" y="1900094"/>
            <a:ext cx="2534534" cy="1661354"/>
          </a:xfrm>
          <a:prstGeom prst="rect">
            <a:avLst/>
          </a:prstGeom>
          <a:solidFill>
            <a:srgbClr val="8FC7FF"/>
          </a:solidFill>
          <a:ln>
            <a:noFill/>
          </a:ln>
          <a:effectLst>
            <a:outerShdw blurRad="317500" sx="101000" rotWithShape="0" algn="t" dir="5400000" dist="38100" sy="10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9380368" y="1873139"/>
            <a:ext cx="2534534" cy="1661354"/>
          </a:xfrm>
          <a:prstGeom prst="rect">
            <a:avLst/>
          </a:prstGeom>
          <a:solidFill>
            <a:srgbClr val="8FC7FF"/>
          </a:solidFill>
          <a:ln>
            <a:noFill/>
          </a:ln>
          <a:effectLst>
            <a:outerShdw blurRad="317500" sx="101000" rotWithShape="0" algn="t" dir="5400000" dist="38100" sy="10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0" y="289952"/>
            <a:ext cx="2552131" cy="40011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4" name="Google Shape;2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971" y="1900095"/>
            <a:ext cx="2459200" cy="166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6747" y="1868257"/>
            <a:ext cx="2459200" cy="166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0851" y="1900094"/>
            <a:ext cx="2495686" cy="166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9834" y="1868257"/>
            <a:ext cx="2495686" cy="1666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/>
          <p:nvPr/>
        </p:nvSpPr>
        <p:spPr>
          <a:xfrm>
            <a:off x="0" y="2267726"/>
            <a:ext cx="12192000" cy="2133600"/>
          </a:xfrm>
          <a:prstGeom prst="rect">
            <a:avLst/>
          </a:prstGeom>
          <a:solidFill>
            <a:srgbClr val="8FC7FF"/>
          </a:solidFill>
          <a:ln>
            <a:noFill/>
          </a:ln>
          <a:effectLst>
            <a:outerShdw blurRad="317500" sx="101000" rotWithShape="0" algn="t" dir="5400000" dist="38100" sy="10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4" name="Google Shape;2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402" y="2001829"/>
            <a:ext cx="2787470" cy="239949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  <a:reflection blurRad="0" dir="5400000" dist="5000" endA="0" endPos="28000" kx="0" rotWithShape="0" algn="bl" stA="38000" stPos="0" sy="-100000" ky="0"/>
          </a:effectLst>
        </p:spPr>
      </p:pic>
      <p:pic>
        <p:nvPicPr>
          <p:cNvPr id="235" name="Google Shape;235;p20"/>
          <p:cNvPicPr preferRelativeResize="0"/>
          <p:nvPr/>
        </p:nvPicPr>
        <p:blipFill rotWithShape="1">
          <a:blip r:embed="rId4">
            <a:alphaModFix/>
          </a:blip>
          <a:srcRect b="0" l="17808" r="17808" t="0"/>
          <a:stretch/>
        </p:blipFill>
        <p:spPr>
          <a:xfrm>
            <a:off x="4641305" y="2001829"/>
            <a:ext cx="2787470" cy="239949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  <a:reflection blurRad="0" dir="5400000" dist="5000" endA="0" endPos="28000" kx="0" rotWithShape="0" algn="bl" stA="38000" stPos="0" sy="-100000" ky="0"/>
          </a:effectLst>
        </p:spPr>
      </p:pic>
      <p:pic>
        <p:nvPicPr>
          <p:cNvPr id="236" name="Google Shape;2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7208" y="2001829"/>
            <a:ext cx="2787470" cy="239949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237" name="Google Shape;237;p20"/>
          <p:cNvSpPr/>
          <p:nvPr/>
        </p:nvSpPr>
        <p:spPr>
          <a:xfrm>
            <a:off x="1203861" y="4734319"/>
            <a:ext cx="20505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 HERE</a:t>
            </a:r>
            <a:endParaRPr b="1"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8" name="Google Shape;238;p20"/>
          <p:cNvSpPr/>
          <p:nvPr/>
        </p:nvSpPr>
        <p:spPr>
          <a:xfrm>
            <a:off x="5009764" y="4734319"/>
            <a:ext cx="20505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 HERE</a:t>
            </a:r>
            <a:endParaRPr b="1"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9" name="Google Shape;239;p20"/>
          <p:cNvSpPr/>
          <p:nvPr/>
        </p:nvSpPr>
        <p:spPr>
          <a:xfrm>
            <a:off x="8800313" y="4734319"/>
            <a:ext cx="20505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 HERE</a:t>
            </a:r>
            <a:endParaRPr b="1"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0" name="Google Shape;240;p20"/>
          <p:cNvSpPr/>
          <p:nvPr/>
        </p:nvSpPr>
        <p:spPr>
          <a:xfrm>
            <a:off x="0" y="289952"/>
            <a:ext cx="2552131" cy="400110"/>
          </a:xfrm>
          <a:prstGeom prst="rect">
            <a:avLst/>
          </a:prstGeom>
          <a:solidFill>
            <a:srgbClr val="8FC7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b="1" sz="2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1" name="Google Shape;241;p20"/>
          <p:cNvSpPr/>
          <p:nvPr/>
        </p:nvSpPr>
        <p:spPr>
          <a:xfrm>
            <a:off x="1321940" y="5382494"/>
            <a:ext cx="1814393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2" name="Google Shape;242;p20"/>
          <p:cNvSpPr/>
          <p:nvPr/>
        </p:nvSpPr>
        <p:spPr>
          <a:xfrm>
            <a:off x="5232275" y="5382494"/>
            <a:ext cx="1814393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3" name="Google Shape;243;p20"/>
          <p:cNvSpPr/>
          <p:nvPr/>
        </p:nvSpPr>
        <p:spPr>
          <a:xfrm>
            <a:off x="8933746" y="5382494"/>
            <a:ext cx="1814393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12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4368" y="-434907"/>
            <a:ext cx="7614606" cy="761460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1"/>
          <p:cNvSpPr/>
          <p:nvPr/>
        </p:nvSpPr>
        <p:spPr>
          <a:xfrm>
            <a:off x="0" y="2805270"/>
            <a:ext cx="12192000" cy="156931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279400" sx="99000" rotWithShape="0" sy="99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1405719" y="1504651"/>
            <a:ext cx="9970638" cy="3437517"/>
          </a:xfrm>
          <a:prstGeom prst="rect">
            <a:avLst/>
          </a:prstGeom>
          <a:solidFill>
            <a:srgbClr val="8FC7FF"/>
          </a:solidFill>
          <a:ln>
            <a:noFill/>
          </a:ln>
          <a:effectLst>
            <a:outerShdw blurRad="317500" sx="101000" rotWithShape="0" algn="t" dir="5400000" dist="38100" sy="10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2" name="Google Shape;252;p21"/>
          <p:cNvSpPr txBox="1"/>
          <p:nvPr/>
        </p:nvSpPr>
        <p:spPr>
          <a:xfrm>
            <a:off x="6096000" y="2761744"/>
            <a:ext cx="5280357" cy="923330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</a:t>
            </a:r>
            <a:endParaRPr b="1" sz="4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3" name="Google Shape;253;p21"/>
          <p:cNvSpPr txBox="1"/>
          <p:nvPr/>
        </p:nvSpPr>
        <p:spPr>
          <a:xfrm>
            <a:off x="1672857" y="2715577"/>
            <a:ext cx="268732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02</a:t>
            </a:r>
            <a:endParaRPr sz="4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runge 3D Business Template，Freepptbackgrounds.ne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