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8" name="Shape 1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" name="Google Shape;1319;gceff977dc8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0" name="Google Shape;1320;gceff977dc8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8" name="Shape 1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Google Shape;1389;gcf073ae865_0_2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0" name="Google Shape;1390;gcf073ae865_0_2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7" name="Shape 1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" name="Google Shape;1398;gcf27146d56_0_5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9" name="Google Shape;1399;gcf27146d56_0_5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5" name="Shape 1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6" name="Google Shape;1406;gcf073ae865_0_2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7" name="Google Shape;1407;gcf073ae865_0_2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4" name="Shape 1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" name="Google Shape;1415;gcf27146d56_0_5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6" name="Google Shape;1416;gcf27146d56_0_5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2" name="Shape 1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" name="Google Shape;1423;gcf073ae865_0_2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4" name="Google Shape;1424;gcf073ae865_0_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3" name="Shape 1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Google Shape;1324;gcc1fe94e22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5" name="Google Shape;1325;gcc1fe94e22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9" name="Shape 1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0" name="Google Shape;1330;gceff977dc8_2_2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1" name="Google Shape;1331;gceff977dc8_2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7" name="Shape 1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" name="Google Shape;1338;gce9cdfb3e6_0_8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9" name="Google Shape;1339;gce9cdfb3e6_0_8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6" name="Shape 1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Google Shape;1347;gcf27146d56_0_5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8" name="Google Shape;1348;gcf27146d56_0_5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4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Google Shape;1355;gceff977dc8_2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6" name="Google Shape;1356;gceff977dc8_2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3" name="Shape 1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" name="Google Shape;1364;gcf27146d56_0_5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5" name="Google Shape;1365;gcf27146d56_0_5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1" name="Shape 1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" name="Google Shape;1372;gcf073ae865_0_2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3" name="Google Shape;1373;gcf073ae865_0_2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0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Google Shape;1381;gcf27146d56_0_5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2" name="Google Shape;1382;gcf27146d56_0_5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52400" y="3191375"/>
            <a:ext cx="9196500" cy="1952400"/>
          </a:xfrm>
          <a:prstGeom prst="rect">
            <a:avLst/>
          </a:prstGeom>
          <a:gradFill>
            <a:gsLst>
              <a:gs pos="0">
                <a:srgbClr val="BFBFBF"/>
              </a:gs>
              <a:gs pos="100000">
                <a:srgbClr val="73737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1463193" y="51100"/>
            <a:ext cx="156417" cy="2743350"/>
            <a:chOff x="1324188" y="0"/>
            <a:chExt cx="363675" cy="2743350"/>
          </a:xfrm>
        </p:grpSpPr>
        <p:sp>
          <p:nvSpPr>
            <p:cNvPr id="12" name="Google Shape;12;p2"/>
            <p:cNvSpPr/>
            <p:nvPr/>
          </p:nvSpPr>
          <p:spPr>
            <a:xfrm>
              <a:off x="1324188" y="0"/>
              <a:ext cx="363675" cy="323850"/>
            </a:xfrm>
            <a:prstGeom prst="flowChartManualOperation">
              <a:avLst/>
            </a:prstGeom>
            <a:solidFill>
              <a:srgbClr val="9999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391725" y="209550"/>
              <a:ext cx="228600" cy="2533800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5464993" y="51100"/>
            <a:ext cx="156417" cy="2743350"/>
            <a:chOff x="1324188" y="0"/>
            <a:chExt cx="363675" cy="2743350"/>
          </a:xfrm>
        </p:grpSpPr>
        <p:sp>
          <p:nvSpPr>
            <p:cNvPr id="15" name="Google Shape;15;p2"/>
            <p:cNvSpPr/>
            <p:nvPr/>
          </p:nvSpPr>
          <p:spPr>
            <a:xfrm>
              <a:off x="1324188" y="0"/>
              <a:ext cx="363675" cy="323850"/>
            </a:xfrm>
            <a:prstGeom prst="flowChartManualOperation">
              <a:avLst/>
            </a:prstGeom>
            <a:solidFill>
              <a:srgbClr val="9999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391725" y="209550"/>
              <a:ext cx="228600" cy="2533800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2"/>
          <p:cNvSpPr/>
          <p:nvPr/>
        </p:nvSpPr>
        <p:spPr>
          <a:xfrm rot="5400000">
            <a:off x="3472800" y="-1797900"/>
            <a:ext cx="98400" cy="39576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" name="Google Shape;18;p2"/>
          <p:cNvGrpSpPr/>
          <p:nvPr/>
        </p:nvGrpSpPr>
        <p:grpSpPr>
          <a:xfrm>
            <a:off x="-519576" y="952350"/>
            <a:ext cx="1775100" cy="2190900"/>
            <a:chOff x="-507451" y="952350"/>
            <a:chExt cx="1775100" cy="2190900"/>
          </a:xfrm>
        </p:grpSpPr>
        <p:sp>
          <p:nvSpPr>
            <p:cNvPr id="19" name="Google Shape;19;p2"/>
            <p:cNvSpPr/>
            <p:nvPr/>
          </p:nvSpPr>
          <p:spPr>
            <a:xfrm>
              <a:off x="-507451" y="952350"/>
              <a:ext cx="1775100" cy="2190900"/>
            </a:xfrm>
            <a:prstGeom prst="rect">
              <a:avLst/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 cap="flat" cmpd="sng" w="762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0" name="Google Shape;20;p2"/>
            <p:cNvCxnSpPr>
              <a:stCxn id="19" idx="0"/>
              <a:endCxn id="19" idx="2"/>
            </p:cNvCxnSpPr>
            <p:nvPr/>
          </p:nvCxnSpPr>
          <p:spPr>
            <a:xfrm>
              <a:off x="380099" y="952350"/>
              <a:ext cx="0" cy="2190900"/>
            </a:xfrm>
            <a:prstGeom prst="straightConnector1">
              <a:avLst/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1" name="Google Shape;21;p2"/>
            <p:cNvSpPr/>
            <p:nvPr/>
          </p:nvSpPr>
          <p:spPr>
            <a:xfrm>
              <a:off x="-258925" y="1203413"/>
              <a:ext cx="482400" cy="1341600"/>
            </a:xfrm>
            <a:prstGeom prst="roundRect">
              <a:avLst>
                <a:gd fmla="val 35871" name="adj"/>
              </a:avLst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31300" y="1203413"/>
              <a:ext cx="482400" cy="1341600"/>
            </a:xfrm>
            <a:prstGeom prst="roundRect">
              <a:avLst>
                <a:gd fmla="val 35871" name="adj"/>
              </a:avLst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>
            <a:off x="1800184" y="791813"/>
            <a:ext cx="1855629" cy="1197300"/>
            <a:chOff x="1728871" y="772125"/>
            <a:chExt cx="1855629" cy="1197300"/>
          </a:xfrm>
        </p:grpSpPr>
        <p:sp>
          <p:nvSpPr>
            <p:cNvPr id="24" name="Google Shape;24;p2"/>
            <p:cNvSpPr/>
            <p:nvPr/>
          </p:nvSpPr>
          <p:spPr>
            <a:xfrm>
              <a:off x="1731972" y="773925"/>
              <a:ext cx="1851600" cy="1195500"/>
            </a:xfrm>
            <a:prstGeom prst="roundRect">
              <a:avLst>
                <a:gd fmla="val 16667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5" name="Google Shape;25;p2"/>
            <p:cNvCxnSpPr/>
            <p:nvPr/>
          </p:nvCxnSpPr>
          <p:spPr>
            <a:xfrm>
              <a:off x="1749675" y="952350"/>
              <a:ext cx="1830000" cy="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" name="Google Shape;26;p2"/>
            <p:cNvCxnSpPr/>
            <p:nvPr/>
          </p:nvCxnSpPr>
          <p:spPr>
            <a:xfrm>
              <a:off x="1744300" y="1161175"/>
              <a:ext cx="1840200" cy="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" name="Google Shape;27;p2"/>
            <p:cNvCxnSpPr/>
            <p:nvPr/>
          </p:nvCxnSpPr>
          <p:spPr>
            <a:xfrm>
              <a:off x="1732863" y="1369875"/>
              <a:ext cx="1851600" cy="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" name="Google Shape;28;p2"/>
            <p:cNvCxnSpPr/>
            <p:nvPr/>
          </p:nvCxnSpPr>
          <p:spPr>
            <a:xfrm>
              <a:off x="1744300" y="1578825"/>
              <a:ext cx="1825800" cy="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" name="Google Shape;29;p2"/>
            <p:cNvCxnSpPr/>
            <p:nvPr/>
          </p:nvCxnSpPr>
          <p:spPr>
            <a:xfrm>
              <a:off x="1749650" y="1787650"/>
              <a:ext cx="1830600" cy="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" name="Google Shape;30;p2"/>
            <p:cNvCxnSpPr/>
            <p:nvPr/>
          </p:nvCxnSpPr>
          <p:spPr>
            <a:xfrm>
              <a:off x="1955650" y="779325"/>
              <a:ext cx="0" cy="1722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" name="Google Shape;31;p2"/>
            <p:cNvCxnSpPr/>
            <p:nvPr/>
          </p:nvCxnSpPr>
          <p:spPr>
            <a:xfrm>
              <a:off x="2492631" y="774575"/>
              <a:ext cx="0" cy="1722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" name="Google Shape;32;p2"/>
            <p:cNvCxnSpPr/>
            <p:nvPr/>
          </p:nvCxnSpPr>
          <p:spPr>
            <a:xfrm>
              <a:off x="3029613" y="779838"/>
              <a:ext cx="0" cy="1722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" name="Google Shape;33;p2"/>
            <p:cNvCxnSpPr/>
            <p:nvPr/>
          </p:nvCxnSpPr>
          <p:spPr>
            <a:xfrm flipH="1">
              <a:off x="2190225" y="956175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" name="Google Shape;34;p2"/>
            <p:cNvCxnSpPr/>
            <p:nvPr/>
          </p:nvCxnSpPr>
          <p:spPr>
            <a:xfrm flipH="1">
              <a:off x="2777275" y="957825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" name="Google Shape;35;p2"/>
            <p:cNvCxnSpPr/>
            <p:nvPr/>
          </p:nvCxnSpPr>
          <p:spPr>
            <a:xfrm flipH="1">
              <a:off x="3315450" y="952350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" name="Google Shape;36;p2"/>
            <p:cNvCxnSpPr/>
            <p:nvPr/>
          </p:nvCxnSpPr>
          <p:spPr>
            <a:xfrm flipH="1">
              <a:off x="1955500" y="1163138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" name="Google Shape;37;p2"/>
            <p:cNvCxnSpPr/>
            <p:nvPr/>
          </p:nvCxnSpPr>
          <p:spPr>
            <a:xfrm flipH="1">
              <a:off x="2497838" y="1163125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" name="Google Shape;38;p2"/>
            <p:cNvCxnSpPr/>
            <p:nvPr/>
          </p:nvCxnSpPr>
          <p:spPr>
            <a:xfrm flipH="1">
              <a:off x="3040175" y="1163125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" name="Google Shape;39;p2"/>
            <p:cNvCxnSpPr/>
            <p:nvPr/>
          </p:nvCxnSpPr>
          <p:spPr>
            <a:xfrm flipH="1">
              <a:off x="2197763" y="1371088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" name="Google Shape;40;p2"/>
            <p:cNvCxnSpPr/>
            <p:nvPr/>
          </p:nvCxnSpPr>
          <p:spPr>
            <a:xfrm flipH="1">
              <a:off x="2784813" y="1372738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" name="Google Shape;41;p2"/>
            <p:cNvCxnSpPr/>
            <p:nvPr/>
          </p:nvCxnSpPr>
          <p:spPr>
            <a:xfrm flipH="1">
              <a:off x="3322988" y="1367263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" name="Google Shape;42;p2"/>
            <p:cNvCxnSpPr/>
            <p:nvPr/>
          </p:nvCxnSpPr>
          <p:spPr>
            <a:xfrm flipH="1">
              <a:off x="1944700" y="1586488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" name="Google Shape;43;p2"/>
            <p:cNvCxnSpPr/>
            <p:nvPr/>
          </p:nvCxnSpPr>
          <p:spPr>
            <a:xfrm flipH="1">
              <a:off x="2487038" y="1586475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4" name="Google Shape;44;p2"/>
            <p:cNvCxnSpPr/>
            <p:nvPr/>
          </p:nvCxnSpPr>
          <p:spPr>
            <a:xfrm flipH="1">
              <a:off x="3029375" y="1586475"/>
              <a:ext cx="300" cy="2049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" name="Google Shape;45;p2"/>
            <p:cNvCxnSpPr/>
            <p:nvPr/>
          </p:nvCxnSpPr>
          <p:spPr>
            <a:xfrm>
              <a:off x="2190363" y="1787638"/>
              <a:ext cx="0" cy="1722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" name="Google Shape;46;p2"/>
            <p:cNvCxnSpPr/>
            <p:nvPr/>
          </p:nvCxnSpPr>
          <p:spPr>
            <a:xfrm>
              <a:off x="2777413" y="1787638"/>
              <a:ext cx="0" cy="1722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" name="Google Shape;47;p2"/>
            <p:cNvCxnSpPr/>
            <p:nvPr/>
          </p:nvCxnSpPr>
          <p:spPr>
            <a:xfrm>
              <a:off x="3323138" y="1787638"/>
              <a:ext cx="0" cy="172200"/>
            </a:xfrm>
            <a:prstGeom prst="straightConnector1">
              <a:avLst/>
            </a:prstGeom>
            <a:noFill/>
            <a:ln cap="flat" cmpd="sng" w="9525">
              <a:solidFill>
                <a:srgbClr val="EFEFE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48" name="Google Shape;48;p2"/>
            <p:cNvSpPr/>
            <p:nvPr/>
          </p:nvSpPr>
          <p:spPr>
            <a:xfrm>
              <a:off x="1728871" y="772125"/>
              <a:ext cx="1840200" cy="1195500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" name="Google Shape;49;p2"/>
          <p:cNvSpPr/>
          <p:nvPr/>
        </p:nvSpPr>
        <p:spPr>
          <a:xfrm>
            <a:off x="1553850" y="2145800"/>
            <a:ext cx="3957600" cy="7356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2"/>
          <p:cNvSpPr/>
          <p:nvPr/>
        </p:nvSpPr>
        <p:spPr>
          <a:xfrm>
            <a:off x="1704300" y="2233450"/>
            <a:ext cx="646800" cy="4935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6D9EE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2"/>
          <p:cNvSpPr/>
          <p:nvPr/>
        </p:nvSpPr>
        <p:spPr>
          <a:xfrm>
            <a:off x="2481094" y="2233450"/>
            <a:ext cx="646800" cy="4935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6D9EE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2"/>
          <p:cNvSpPr/>
          <p:nvPr/>
        </p:nvSpPr>
        <p:spPr>
          <a:xfrm>
            <a:off x="3257888" y="2233450"/>
            <a:ext cx="646800" cy="4935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6D9EE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2"/>
          <p:cNvSpPr/>
          <p:nvPr/>
        </p:nvSpPr>
        <p:spPr>
          <a:xfrm>
            <a:off x="4034681" y="2233450"/>
            <a:ext cx="646800" cy="4935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6D9EE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2"/>
          <p:cNvSpPr/>
          <p:nvPr/>
        </p:nvSpPr>
        <p:spPr>
          <a:xfrm>
            <a:off x="4802163" y="2233450"/>
            <a:ext cx="646800" cy="4935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6D9EE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2"/>
          <p:cNvSpPr/>
          <p:nvPr/>
        </p:nvSpPr>
        <p:spPr>
          <a:xfrm>
            <a:off x="1442850" y="2737875"/>
            <a:ext cx="4158300" cy="213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chemeClr val="dk1">
                <a:alpha val="50000"/>
              </a:scheme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6" name="Google Shape;56;p2"/>
          <p:cNvGrpSpPr/>
          <p:nvPr/>
        </p:nvGrpSpPr>
        <p:grpSpPr>
          <a:xfrm>
            <a:off x="1883550" y="92663"/>
            <a:ext cx="175200" cy="542475"/>
            <a:chOff x="1769800" y="222525"/>
            <a:chExt cx="175200" cy="542475"/>
          </a:xfrm>
        </p:grpSpPr>
        <p:sp>
          <p:nvSpPr>
            <p:cNvPr id="57" name="Google Shape;57;p2"/>
            <p:cNvSpPr/>
            <p:nvPr/>
          </p:nvSpPr>
          <p:spPr>
            <a:xfrm>
              <a:off x="1810900" y="222525"/>
              <a:ext cx="87600" cy="175200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58" name="Google Shape;58;p2"/>
            <p:cNvCxnSpPr>
              <a:stCxn id="57" idx="2"/>
            </p:cNvCxnSpPr>
            <p:nvPr/>
          </p:nvCxnSpPr>
          <p:spPr>
            <a:xfrm>
              <a:off x="1854700" y="397725"/>
              <a:ext cx="5400" cy="2565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59" name="Google Shape;59;p2"/>
            <p:cNvSpPr/>
            <p:nvPr/>
          </p:nvSpPr>
          <p:spPr>
            <a:xfrm rot="5400000">
              <a:off x="1791300" y="611300"/>
              <a:ext cx="132200" cy="175200"/>
            </a:xfrm>
            <a:prstGeom prst="flowChartDisplay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" name="Google Shape;60;p2"/>
          <p:cNvGrpSpPr/>
          <p:nvPr/>
        </p:nvGrpSpPr>
        <p:grpSpPr>
          <a:xfrm>
            <a:off x="2669119" y="92663"/>
            <a:ext cx="175200" cy="542475"/>
            <a:chOff x="1769800" y="222525"/>
            <a:chExt cx="175200" cy="542475"/>
          </a:xfrm>
        </p:grpSpPr>
        <p:sp>
          <p:nvSpPr>
            <p:cNvPr id="61" name="Google Shape;61;p2"/>
            <p:cNvSpPr/>
            <p:nvPr/>
          </p:nvSpPr>
          <p:spPr>
            <a:xfrm>
              <a:off x="1810900" y="222525"/>
              <a:ext cx="87600" cy="175200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2" name="Google Shape;62;p2"/>
            <p:cNvCxnSpPr>
              <a:stCxn id="61" idx="2"/>
            </p:cNvCxnSpPr>
            <p:nvPr/>
          </p:nvCxnSpPr>
          <p:spPr>
            <a:xfrm>
              <a:off x="1854700" y="397725"/>
              <a:ext cx="5400" cy="2565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3" name="Google Shape;63;p2"/>
            <p:cNvSpPr/>
            <p:nvPr/>
          </p:nvSpPr>
          <p:spPr>
            <a:xfrm rot="5400000">
              <a:off x="1791300" y="611300"/>
              <a:ext cx="132200" cy="175200"/>
            </a:xfrm>
            <a:prstGeom prst="flowChartDisplay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4" name="Google Shape;64;p2"/>
          <p:cNvGrpSpPr/>
          <p:nvPr/>
        </p:nvGrpSpPr>
        <p:grpSpPr>
          <a:xfrm>
            <a:off x="3454688" y="92663"/>
            <a:ext cx="175200" cy="542475"/>
            <a:chOff x="1769800" y="222525"/>
            <a:chExt cx="175200" cy="542475"/>
          </a:xfrm>
        </p:grpSpPr>
        <p:sp>
          <p:nvSpPr>
            <p:cNvPr id="65" name="Google Shape;65;p2"/>
            <p:cNvSpPr/>
            <p:nvPr/>
          </p:nvSpPr>
          <p:spPr>
            <a:xfrm>
              <a:off x="1810900" y="222525"/>
              <a:ext cx="87600" cy="175200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6" name="Google Shape;66;p2"/>
            <p:cNvCxnSpPr>
              <a:stCxn id="65" idx="2"/>
            </p:cNvCxnSpPr>
            <p:nvPr/>
          </p:nvCxnSpPr>
          <p:spPr>
            <a:xfrm>
              <a:off x="1854700" y="397725"/>
              <a:ext cx="5400" cy="2565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7" name="Google Shape;67;p2"/>
            <p:cNvSpPr/>
            <p:nvPr/>
          </p:nvSpPr>
          <p:spPr>
            <a:xfrm rot="5400000">
              <a:off x="1791300" y="611300"/>
              <a:ext cx="132200" cy="175200"/>
            </a:xfrm>
            <a:prstGeom prst="flowChartDisplay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8" name="Google Shape;68;p2"/>
          <p:cNvGrpSpPr/>
          <p:nvPr/>
        </p:nvGrpSpPr>
        <p:grpSpPr>
          <a:xfrm>
            <a:off x="4240256" y="92663"/>
            <a:ext cx="175200" cy="542475"/>
            <a:chOff x="1769800" y="222525"/>
            <a:chExt cx="175200" cy="542475"/>
          </a:xfrm>
        </p:grpSpPr>
        <p:sp>
          <p:nvSpPr>
            <p:cNvPr id="69" name="Google Shape;69;p2"/>
            <p:cNvSpPr/>
            <p:nvPr/>
          </p:nvSpPr>
          <p:spPr>
            <a:xfrm>
              <a:off x="1810900" y="222525"/>
              <a:ext cx="87600" cy="175200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70" name="Google Shape;70;p2"/>
            <p:cNvCxnSpPr>
              <a:stCxn id="69" idx="2"/>
            </p:cNvCxnSpPr>
            <p:nvPr/>
          </p:nvCxnSpPr>
          <p:spPr>
            <a:xfrm>
              <a:off x="1854700" y="397725"/>
              <a:ext cx="5400" cy="2565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1" name="Google Shape;71;p2"/>
            <p:cNvSpPr/>
            <p:nvPr/>
          </p:nvSpPr>
          <p:spPr>
            <a:xfrm rot="5400000">
              <a:off x="1791300" y="611300"/>
              <a:ext cx="132200" cy="175200"/>
            </a:xfrm>
            <a:prstGeom prst="flowChartDisplay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" name="Google Shape;72;p2"/>
          <p:cNvGrpSpPr/>
          <p:nvPr/>
        </p:nvGrpSpPr>
        <p:grpSpPr>
          <a:xfrm>
            <a:off x="5025825" y="92663"/>
            <a:ext cx="175200" cy="542475"/>
            <a:chOff x="1769800" y="222525"/>
            <a:chExt cx="175200" cy="542475"/>
          </a:xfrm>
        </p:grpSpPr>
        <p:sp>
          <p:nvSpPr>
            <p:cNvPr id="73" name="Google Shape;73;p2"/>
            <p:cNvSpPr/>
            <p:nvPr/>
          </p:nvSpPr>
          <p:spPr>
            <a:xfrm>
              <a:off x="1810900" y="222525"/>
              <a:ext cx="87600" cy="175200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74" name="Google Shape;74;p2"/>
            <p:cNvCxnSpPr>
              <a:stCxn id="73" idx="2"/>
            </p:cNvCxnSpPr>
            <p:nvPr/>
          </p:nvCxnSpPr>
          <p:spPr>
            <a:xfrm>
              <a:off x="1854700" y="397725"/>
              <a:ext cx="5400" cy="2565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5" name="Google Shape;75;p2"/>
            <p:cNvSpPr/>
            <p:nvPr/>
          </p:nvSpPr>
          <p:spPr>
            <a:xfrm rot="5400000">
              <a:off x="1791300" y="611300"/>
              <a:ext cx="132200" cy="175200"/>
            </a:xfrm>
            <a:prstGeom prst="flowChartDisplay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2"/>
          <p:cNvSpPr/>
          <p:nvPr/>
        </p:nvSpPr>
        <p:spPr>
          <a:xfrm>
            <a:off x="-258925" y="1203413"/>
            <a:ext cx="482400" cy="1341600"/>
          </a:xfrm>
          <a:prstGeom prst="roundRect">
            <a:avLst>
              <a:gd fmla="val 35871" name="adj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7" name="Google Shape;77;p2"/>
          <p:cNvCxnSpPr/>
          <p:nvPr/>
        </p:nvCxnSpPr>
        <p:spPr>
          <a:xfrm>
            <a:off x="-252000" y="137720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2"/>
          <p:cNvCxnSpPr/>
          <p:nvPr/>
        </p:nvCxnSpPr>
        <p:spPr>
          <a:xfrm>
            <a:off x="-258175" y="158758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2"/>
          <p:cNvCxnSpPr/>
          <p:nvPr/>
        </p:nvCxnSpPr>
        <p:spPr>
          <a:xfrm>
            <a:off x="-258175" y="179796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0" name="Google Shape;80;p2"/>
          <p:cNvCxnSpPr/>
          <p:nvPr/>
        </p:nvCxnSpPr>
        <p:spPr>
          <a:xfrm>
            <a:off x="-258175" y="200834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1" name="Google Shape;81;p2"/>
          <p:cNvCxnSpPr/>
          <p:nvPr/>
        </p:nvCxnSpPr>
        <p:spPr>
          <a:xfrm>
            <a:off x="-258175" y="221872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2" name="Google Shape;82;p2"/>
          <p:cNvCxnSpPr/>
          <p:nvPr/>
        </p:nvCxnSpPr>
        <p:spPr>
          <a:xfrm>
            <a:off x="-258175" y="242910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3" name="Google Shape;83;p2"/>
          <p:cNvCxnSpPr/>
          <p:nvPr/>
        </p:nvCxnSpPr>
        <p:spPr>
          <a:xfrm>
            <a:off x="-118650" y="1210500"/>
            <a:ext cx="0" cy="1716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4" name="Google Shape;84;p2"/>
          <p:cNvCxnSpPr/>
          <p:nvPr/>
        </p:nvCxnSpPr>
        <p:spPr>
          <a:xfrm>
            <a:off x="-10500" y="1378600"/>
            <a:ext cx="1500" cy="2130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5" name="Google Shape;85;p2"/>
          <p:cNvCxnSpPr/>
          <p:nvPr/>
        </p:nvCxnSpPr>
        <p:spPr>
          <a:xfrm>
            <a:off x="98025" y="1210500"/>
            <a:ext cx="0" cy="1716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6" name="Google Shape;86;p2"/>
          <p:cNvCxnSpPr/>
          <p:nvPr/>
        </p:nvCxnSpPr>
        <p:spPr>
          <a:xfrm>
            <a:off x="-120150" y="1591500"/>
            <a:ext cx="1500" cy="2064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7" name="Google Shape;87;p2"/>
          <p:cNvCxnSpPr/>
          <p:nvPr/>
        </p:nvCxnSpPr>
        <p:spPr>
          <a:xfrm>
            <a:off x="111125" y="1589125"/>
            <a:ext cx="0" cy="2088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8" name="Google Shape;88;p2"/>
          <p:cNvCxnSpPr/>
          <p:nvPr/>
        </p:nvCxnSpPr>
        <p:spPr>
          <a:xfrm>
            <a:off x="-10500" y="1796650"/>
            <a:ext cx="1500" cy="2130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9" name="Google Shape;89;p2"/>
          <p:cNvCxnSpPr/>
          <p:nvPr/>
        </p:nvCxnSpPr>
        <p:spPr>
          <a:xfrm>
            <a:off x="-125387" y="2011475"/>
            <a:ext cx="1500" cy="2064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0" name="Google Shape;90;p2"/>
          <p:cNvCxnSpPr/>
          <p:nvPr/>
        </p:nvCxnSpPr>
        <p:spPr>
          <a:xfrm>
            <a:off x="105888" y="2009100"/>
            <a:ext cx="0" cy="2088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1" name="Google Shape;91;p2"/>
          <p:cNvCxnSpPr/>
          <p:nvPr/>
        </p:nvCxnSpPr>
        <p:spPr>
          <a:xfrm>
            <a:off x="-18475" y="2218750"/>
            <a:ext cx="1500" cy="2130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2" name="Google Shape;92;p2"/>
          <p:cNvCxnSpPr/>
          <p:nvPr/>
        </p:nvCxnSpPr>
        <p:spPr>
          <a:xfrm>
            <a:off x="-134975" y="2429112"/>
            <a:ext cx="1500" cy="1074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" name="Google Shape;93;p2"/>
          <p:cNvCxnSpPr/>
          <p:nvPr/>
        </p:nvCxnSpPr>
        <p:spPr>
          <a:xfrm>
            <a:off x="98025" y="2425200"/>
            <a:ext cx="0" cy="1089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4" name="Google Shape;94;p2"/>
          <p:cNvSpPr/>
          <p:nvPr/>
        </p:nvSpPr>
        <p:spPr>
          <a:xfrm>
            <a:off x="531300" y="1203413"/>
            <a:ext cx="482400" cy="1341600"/>
          </a:xfrm>
          <a:prstGeom prst="roundRect">
            <a:avLst>
              <a:gd fmla="val 35871" name="adj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95" name="Google Shape;95;p2"/>
          <p:cNvCxnSpPr/>
          <p:nvPr/>
        </p:nvCxnSpPr>
        <p:spPr>
          <a:xfrm>
            <a:off x="538225" y="137720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6" name="Google Shape;96;p2"/>
          <p:cNvCxnSpPr/>
          <p:nvPr/>
        </p:nvCxnSpPr>
        <p:spPr>
          <a:xfrm>
            <a:off x="532050" y="158758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7" name="Google Shape;97;p2"/>
          <p:cNvCxnSpPr/>
          <p:nvPr/>
        </p:nvCxnSpPr>
        <p:spPr>
          <a:xfrm>
            <a:off x="532050" y="179796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8" name="Google Shape;98;p2"/>
          <p:cNvCxnSpPr/>
          <p:nvPr/>
        </p:nvCxnSpPr>
        <p:spPr>
          <a:xfrm>
            <a:off x="532050" y="200834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9" name="Google Shape;99;p2"/>
          <p:cNvCxnSpPr/>
          <p:nvPr/>
        </p:nvCxnSpPr>
        <p:spPr>
          <a:xfrm>
            <a:off x="532050" y="221872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0" name="Google Shape;100;p2"/>
          <p:cNvCxnSpPr/>
          <p:nvPr/>
        </p:nvCxnSpPr>
        <p:spPr>
          <a:xfrm>
            <a:off x="532050" y="2429100"/>
            <a:ext cx="480900" cy="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1" name="Google Shape;101;p2"/>
          <p:cNvCxnSpPr/>
          <p:nvPr/>
        </p:nvCxnSpPr>
        <p:spPr>
          <a:xfrm>
            <a:off x="671575" y="1210500"/>
            <a:ext cx="0" cy="1716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2" name="Google Shape;102;p2"/>
          <p:cNvCxnSpPr/>
          <p:nvPr/>
        </p:nvCxnSpPr>
        <p:spPr>
          <a:xfrm>
            <a:off x="779725" y="1378600"/>
            <a:ext cx="1500" cy="2130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3" name="Google Shape;103;p2"/>
          <p:cNvCxnSpPr/>
          <p:nvPr/>
        </p:nvCxnSpPr>
        <p:spPr>
          <a:xfrm>
            <a:off x="888250" y="1210500"/>
            <a:ext cx="0" cy="1716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4" name="Google Shape;104;p2"/>
          <p:cNvCxnSpPr/>
          <p:nvPr/>
        </p:nvCxnSpPr>
        <p:spPr>
          <a:xfrm>
            <a:off x="670075" y="1591500"/>
            <a:ext cx="1500" cy="2064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5" name="Google Shape;105;p2"/>
          <p:cNvCxnSpPr/>
          <p:nvPr/>
        </p:nvCxnSpPr>
        <p:spPr>
          <a:xfrm>
            <a:off x="901350" y="1589125"/>
            <a:ext cx="0" cy="2088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6" name="Google Shape;106;p2"/>
          <p:cNvCxnSpPr/>
          <p:nvPr/>
        </p:nvCxnSpPr>
        <p:spPr>
          <a:xfrm>
            <a:off x="779725" y="1796650"/>
            <a:ext cx="1500" cy="2130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7" name="Google Shape;107;p2"/>
          <p:cNvCxnSpPr/>
          <p:nvPr/>
        </p:nvCxnSpPr>
        <p:spPr>
          <a:xfrm>
            <a:off x="664838" y="2011475"/>
            <a:ext cx="1500" cy="2064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8" name="Google Shape;108;p2"/>
          <p:cNvCxnSpPr/>
          <p:nvPr/>
        </p:nvCxnSpPr>
        <p:spPr>
          <a:xfrm>
            <a:off x="896113" y="2009100"/>
            <a:ext cx="0" cy="2088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9" name="Google Shape;109;p2"/>
          <p:cNvCxnSpPr/>
          <p:nvPr/>
        </p:nvCxnSpPr>
        <p:spPr>
          <a:xfrm>
            <a:off x="771750" y="2218750"/>
            <a:ext cx="1500" cy="2130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0" name="Google Shape;110;p2"/>
          <p:cNvCxnSpPr/>
          <p:nvPr/>
        </p:nvCxnSpPr>
        <p:spPr>
          <a:xfrm>
            <a:off x="655250" y="2429112"/>
            <a:ext cx="1500" cy="1074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1" name="Google Shape;111;p2"/>
          <p:cNvCxnSpPr/>
          <p:nvPr/>
        </p:nvCxnSpPr>
        <p:spPr>
          <a:xfrm>
            <a:off x="888250" y="2425200"/>
            <a:ext cx="0" cy="1089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2" name="Google Shape;112;p2"/>
          <p:cNvSpPr txBox="1"/>
          <p:nvPr>
            <p:ph idx="1" type="subTitle"/>
          </p:nvPr>
        </p:nvSpPr>
        <p:spPr>
          <a:xfrm>
            <a:off x="5731050" y="1781925"/>
            <a:ext cx="3351900" cy="119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erriweather"/>
              <a:buNone/>
              <a:defRPr b="1" sz="1400">
                <a:solidFill>
                  <a:srgbClr val="666666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bg>
      <p:bgPr>
        <a:solidFill>
          <a:schemeClr val="lt2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"/>
          <p:cNvSpPr/>
          <p:nvPr/>
        </p:nvSpPr>
        <p:spPr>
          <a:xfrm>
            <a:off x="0" y="443075"/>
            <a:ext cx="4873800" cy="2172000"/>
          </a:xfrm>
          <a:prstGeom prst="rect">
            <a:avLst/>
          </a:prstGeom>
          <a:solidFill>
            <a:srgbClr val="000000">
              <a:alpha val="431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2359850" y="4639000"/>
            <a:ext cx="6823800" cy="5592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6" name="Google Shape;116;p3"/>
          <p:cNvGrpSpPr/>
          <p:nvPr/>
        </p:nvGrpSpPr>
        <p:grpSpPr>
          <a:xfrm>
            <a:off x="154882" y="522725"/>
            <a:ext cx="2190308" cy="81900"/>
            <a:chOff x="4376395" y="104250"/>
            <a:chExt cx="2190308" cy="81900"/>
          </a:xfrm>
        </p:grpSpPr>
        <p:sp>
          <p:nvSpPr>
            <p:cNvPr id="117" name="Google Shape;117;p3"/>
            <p:cNvSpPr/>
            <p:nvPr/>
          </p:nvSpPr>
          <p:spPr>
            <a:xfrm>
              <a:off x="4376395" y="104250"/>
              <a:ext cx="651900" cy="81900"/>
            </a:xfrm>
            <a:prstGeom prst="roundRect">
              <a:avLst>
                <a:gd fmla="val 16667" name="adj"/>
              </a:avLst>
            </a:prstGeom>
            <a:solidFill>
              <a:srgbClr val="FFF2CC"/>
            </a:solidFill>
            <a:ln>
              <a:noFill/>
            </a:ln>
            <a:effectLst>
              <a:outerShdw blurRad="200025" rotWithShape="0" algn="bl" dir="8640000" dist="66675">
                <a:srgbClr val="FFE599">
                  <a:alpha val="58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5145599" y="104250"/>
              <a:ext cx="651900" cy="81900"/>
            </a:xfrm>
            <a:prstGeom prst="roundRect">
              <a:avLst>
                <a:gd fmla="val 16667" name="adj"/>
              </a:avLst>
            </a:prstGeom>
            <a:solidFill>
              <a:srgbClr val="FFF2CC"/>
            </a:solidFill>
            <a:ln>
              <a:noFill/>
            </a:ln>
            <a:effectLst>
              <a:outerShdw blurRad="200025" rotWithShape="0" algn="bl" dir="8640000" dist="66675">
                <a:srgbClr val="FFE599">
                  <a:alpha val="58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5914803" y="104250"/>
              <a:ext cx="651900" cy="81900"/>
            </a:xfrm>
            <a:prstGeom prst="roundRect">
              <a:avLst>
                <a:gd fmla="val 16667" name="adj"/>
              </a:avLst>
            </a:prstGeom>
            <a:solidFill>
              <a:srgbClr val="FFF2CC"/>
            </a:solidFill>
            <a:ln>
              <a:noFill/>
            </a:ln>
            <a:effectLst>
              <a:outerShdw blurRad="200025" rotWithShape="0" algn="bl" dir="8640000" dist="66675">
                <a:srgbClr val="FFE599">
                  <a:alpha val="58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0" name="Google Shape;120;p3"/>
          <p:cNvGrpSpPr/>
          <p:nvPr/>
        </p:nvGrpSpPr>
        <p:grpSpPr>
          <a:xfrm>
            <a:off x="431905" y="758593"/>
            <a:ext cx="1579230" cy="1785864"/>
            <a:chOff x="3807600" y="363613"/>
            <a:chExt cx="2558700" cy="2469050"/>
          </a:xfrm>
        </p:grpSpPr>
        <p:sp>
          <p:nvSpPr>
            <p:cNvPr id="121" name="Google Shape;121;p3"/>
            <p:cNvSpPr/>
            <p:nvPr/>
          </p:nvSpPr>
          <p:spPr>
            <a:xfrm>
              <a:off x="3807600" y="471363"/>
              <a:ext cx="2558700" cy="2361300"/>
            </a:xfrm>
            <a:prstGeom prst="rect">
              <a:avLst/>
            </a:prstGeom>
            <a:solidFill>
              <a:schemeClr val="lt2"/>
            </a:solidFill>
            <a:ln cap="flat" cmpd="sng" w="762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22" name="Google Shape;122;p3"/>
            <p:cNvGrpSpPr/>
            <p:nvPr/>
          </p:nvGrpSpPr>
          <p:grpSpPr>
            <a:xfrm>
              <a:off x="4264063" y="363613"/>
              <a:ext cx="1597925" cy="459500"/>
              <a:chOff x="712850" y="241275"/>
              <a:chExt cx="1597925" cy="459500"/>
            </a:xfrm>
          </p:grpSpPr>
          <p:sp>
            <p:nvSpPr>
              <p:cNvPr id="123" name="Google Shape;123;p3"/>
              <p:cNvSpPr/>
              <p:nvPr/>
            </p:nvSpPr>
            <p:spPr>
              <a:xfrm>
                <a:off x="712850" y="241275"/>
                <a:ext cx="1597925" cy="459500"/>
              </a:xfrm>
              <a:prstGeom prst="flowChartOffpageConnector">
                <a:avLst/>
              </a:prstGeom>
              <a:solidFill>
                <a:srgbClr val="F3F3F3"/>
              </a:solidFill>
              <a:ln cap="flat" cmpd="sng" w="38100">
                <a:solidFill>
                  <a:srgbClr val="999999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3"/>
              <p:cNvSpPr/>
              <p:nvPr/>
            </p:nvSpPr>
            <p:spPr>
              <a:xfrm>
                <a:off x="1090881" y="318062"/>
                <a:ext cx="841826" cy="274201"/>
              </a:xfrm>
              <a:prstGeom prst="rect">
                <a:avLst/>
              </a:prstGeom>
            </p:spPr>
            <p:txBody>
              <a:bodyPr>
                <a:prstTxWarp prst="textPlain"/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434343"/>
                    </a:solidFill>
                    <a:latin typeface="Ranchers"/>
                  </a:rPr>
                  <a:t>MAP</a:t>
                </a:r>
              </a:p>
            </p:txBody>
          </p:sp>
        </p:grpSp>
        <p:grpSp>
          <p:nvGrpSpPr>
            <p:cNvPr id="125" name="Google Shape;125;p3"/>
            <p:cNvGrpSpPr/>
            <p:nvPr/>
          </p:nvGrpSpPr>
          <p:grpSpPr>
            <a:xfrm>
              <a:off x="3954824" y="874649"/>
              <a:ext cx="2127645" cy="1795216"/>
              <a:chOff x="482550" y="645949"/>
              <a:chExt cx="2105745" cy="2084794"/>
            </a:xfrm>
          </p:grpSpPr>
          <p:sp>
            <p:nvSpPr>
              <p:cNvPr id="126" name="Google Shape;126;p3"/>
              <p:cNvSpPr/>
              <p:nvPr/>
            </p:nvSpPr>
            <p:spPr>
              <a:xfrm>
                <a:off x="494257" y="903341"/>
                <a:ext cx="2094039" cy="596401"/>
              </a:xfrm>
              <a:custGeom>
                <a:rect b="b" l="l" r="r" t="t"/>
                <a:pathLst>
                  <a:path extrusionOk="0" h="18863" w="78524">
                    <a:moveTo>
                      <a:pt x="0" y="18863"/>
                    </a:moveTo>
                    <a:lnTo>
                      <a:pt x="21495" y="18863"/>
                    </a:lnTo>
                    <a:lnTo>
                      <a:pt x="40797" y="0"/>
                    </a:lnTo>
                    <a:lnTo>
                      <a:pt x="64047" y="0"/>
                    </a:lnTo>
                    <a:lnTo>
                      <a:pt x="78524" y="14476"/>
                    </a:lnTo>
                  </a:path>
                </a:pathLst>
              </a:custGeom>
              <a:noFill/>
              <a:ln cap="flat" cmpd="sng" w="76200">
                <a:solidFill>
                  <a:srgbClr val="6AA84F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sp>
          <p:sp>
            <p:nvSpPr>
              <p:cNvPr id="127" name="Google Shape;127;p3"/>
              <p:cNvSpPr/>
              <p:nvPr/>
            </p:nvSpPr>
            <p:spPr>
              <a:xfrm>
                <a:off x="1219538" y="667575"/>
                <a:ext cx="739916" cy="2063168"/>
              </a:xfrm>
              <a:custGeom>
                <a:rect b="b" l="l" r="r" t="t"/>
                <a:pathLst>
                  <a:path extrusionOk="0" h="65254" w="27746">
                    <a:moveTo>
                      <a:pt x="0" y="0"/>
                    </a:moveTo>
                    <a:lnTo>
                      <a:pt x="0" y="16670"/>
                    </a:lnTo>
                    <a:lnTo>
                      <a:pt x="12940" y="29610"/>
                    </a:lnTo>
                    <a:lnTo>
                      <a:pt x="12940" y="50448"/>
                    </a:lnTo>
                    <a:lnTo>
                      <a:pt x="27746" y="65254"/>
                    </a:lnTo>
                  </a:path>
                </a:pathLst>
              </a:custGeom>
              <a:noFill/>
              <a:ln cap="flat" cmpd="sng" w="76200">
                <a:solidFill>
                  <a:srgbClr val="E06666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sp>
          <p:sp>
            <p:nvSpPr>
              <p:cNvPr id="128" name="Google Shape;128;p3"/>
              <p:cNvSpPr/>
              <p:nvPr/>
            </p:nvSpPr>
            <p:spPr>
              <a:xfrm>
                <a:off x="526817" y="681028"/>
                <a:ext cx="1877605" cy="1934865"/>
              </a:xfrm>
              <a:custGeom>
                <a:rect b="b" l="l" r="r" t="t"/>
                <a:pathLst>
                  <a:path extrusionOk="0" h="61196" w="70408">
                    <a:moveTo>
                      <a:pt x="0" y="0"/>
                    </a:moveTo>
                    <a:lnTo>
                      <a:pt x="18205" y="18205"/>
                    </a:lnTo>
                    <a:lnTo>
                      <a:pt x="49132" y="18205"/>
                    </a:lnTo>
                    <a:lnTo>
                      <a:pt x="49132" y="39920"/>
                    </a:lnTo>
                    <a:lnTo>
                      <a:pt x="70408" y="61196"/>
                    </a:lnTo>
                  </a:path>
                </a:pathLst>
              </a:custGeom>
              <a:noFill/>
              <a:ln cap="flat" cmpd="sng" w="76200">
                <a:solidFill>
                  <a:srgbClr val="F1C232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sp>
          <p:sp>
            <p:nvSpPr>
              <p:cNvPr id="129" name="Google Shape;129;p3"/>
              <p:cNvSpPr/>
              <p:nvPr/>
            </p:nvSpPr>
            <p:spPr>
              <a:xfrm>
                <a:off x="541030" y="667575"/>
                <a:ext cx="1357029" cy="2052735"/>
              </a:xfrm>
              <a:custGeom>
                <a:rect b="b" l="l" r="r" t="t"/>
                <a:pathLst>
                  <a:path extrusionOk="0" h="64924" w="50887">
                    <a:moveTo>
                      <a:pt x="50887" y="0"/>
                    </a:moveTo>
                    <a:lnTo>
                      <a:pt x="50887" y="41674"/>
                    </a:lnTo>
                    <a:lnTo>
                      <a:pt x="23250" y="41674"/>
                    </a:lnTo>
                    <a:lnTo>
                      <a:pt x="0" y="64924"/>
                    </a:lnTo>
                  </a:path>
                </a:pathLst>
              </a:custGeom>
              <a:noFill/>
              <a:ln cap="flat" cmpd="sng" w="76200">
                <a:solidFill>
                  <a:srgbClr val="3C78D8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sp>
          <p:sp>
            <p:nvSpPr>
              <p:cNvPr id="130" name="Google Shape;130;p3"/>
              <p:cNvSpPr/>
              <p:nvPr/>
            </p:nvSpPr>
            <p:spPr>
              <a:xfrm>
                <a:off x="482550" y="645949"/>
                <a:ext cx="1937821" cy="2005024"/>
              </a:xfrm>
              <a:custGeom>
                <a:rect b="b" l="l" r="r" t="t"/>
                <a:pathLst>
                  <a:path extrusionOk="0" h="63415" w="72666">
                    <a:moveTo>
                      <a:pt x="0" y="63415"/>
                    </a:moveTo>
                    <a:lnTo>
                      <a:pt x="29610" y="33804"/>
                    </a:lnTo>
                    <a:lnTo>
                      <a:pt x="63608" y="33804"/>
                    </a:lnTo>
                    <a:lnTo>
                      <a:pt x="72666" y="0"/>
                    </a:lnTo>
                  </a:path>
                </a:pathLst>
              </a:custGeom>
              <a:noFill/>
              <a:ln cap="flat" cmpd="sng" w="76200">
                <a:solidFill>
                  <a:schemeClr val="accent4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sp>
        </p:grpSp>
      </p:grpSp>
      <p:grpSp>
        <p:nvGrpSpPr>
          <p:cNvPr id="131" name="Google Shape;131;p3"/>
          <p:cNvGrpSpPr/>
          <p:nvPr/>
        </p:nvGrpSpPr>
        <p:grpSpPr>
          <a:xfrm>
            <a:off x="5417951" y="1725327"/>
            <a:ext cx="3621976" cy="1225379"/>
            <a:chOff x="8529609" y="1119158"/>
            <a:chExt cx="3680870" cy="1087775"/>
          </a:xfrm>
        </p:grpSpPr>
        <p:grpSp>
          <p:nvGrpSpPr>
            <p:cNvPr id="132" name="Google Shape;132;p3"/>
            <p:cNvGrpSpPr/>
            <p:nvPr/>
          </p:nvGrpSpPr>
          <p:grpSpPr>
            <a:xfrm>
              <a:off x="9860340" y="1119158"/>
              <a:ext cx="1019407" cy="1087775"/>
              <a:chOff x="752475" y="658500"/>
              <a:chExt cx="1614775" cy="1834050"/>
            </a:xfrm>
          </p:grpSpPr>
          <p:sp>
            <p:nvSpPr>
              <p:cNvPr id="133" name="Google Shape;133;p3"/>
              <p:cNvSpPr/>
              <p:nvPr/>
            </p:nvSpPr>
            <p:spPr>
              <a:xfrm>
                <a:off x="1868350" y="2330850"/>
                <a:ext cx="498900" cy="161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34" name="Google Shape;134;p3"/>
              <p:cNvGrpSpPr/>
              <p:nvPr/>
            </p:nvGrpSpPr>
            <p:grpSpPr>
              <a:xfrm>
                <a:off x="752475" y="658500"/>
                <a:ext cx="1614775" cy="1726200"/>
                <a:chOff x="752475" y="658500"/>
                <a:chExt cx="1614775" cy="1726200"/>
              </a:xfrm>
            </p:grpSpPr>
            <p:sp>
              <p:nvSpPr>
                <p:cNvPr id="135" name="Google Shape;135;p3"/>
                <p:cNvSpPr/>
                <p:nvPr/>
              </p:nvSpPr>
              <p:spPr>
                <a:xfrm rot="-7682469">
                  <a:off x="1358990" y="718104"/>
                  <a:ext cx="99801" cy="1088442"/>
                </a:xfrm>
                <a:prstGeom prst="can">
                  <a:avLst>
                    <a:gd fmla="val 45295" name="adj"/>
                  </a:avLst>
                </a:prstGeom>
                <a:solidFill>
                  <a:srgbClr val="B7B7B7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36" name="Google Shape;136;p3"/>
                <p:cNvSpPr/>
                <p:nvPr/>
              </p:nvSpPr>
              <p:spPr>
                <a:xfrm rot="-5400000">
                  <a:off x="1246725" y="393625"/>
                  <a:ext cx="99900" cy="1088400"/>
                </a:xfrm>
                <a:prstGeom prst="can">
                  <a:avLst>
                    <a:gd fmla="val 45295" name="adj"/>
                  </a:avLst>
                </a:prstGeom>
                <a:solidFill>
                  <a:srgbClr val="B7B7B7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37" name="Google Shape;137;p3"/>
                <p:cNvSpPr/>
                <p:nvPr/>
              </p:nvSpPr>
              <p:spPr>
                <a:xfrm rot="10800000">
                  <a:off x="1676450" y="852375"/>
                  <a:ext cx="291900" cy="313800"/>
                </a:xfrm>
                <a:prstGeom prst="rtTriangle">
                  <a:avLst/>
                </a:prstGeom>
                <a:gradFill>
                  <a:gsLst>
                    <a:gs pos="0">
                      <a:srgbClr val="F2F2F2"/>
                    </a:gs>
                    <a:gs pos="100000">
                      <a:srgbClr val="A6A6A6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38" name="Google Shape;138;p3"/>
                <p:cNvSpPr/>
                <p:nvPr/>
              </p:nvSpPr>
              <p:spPr>
                <a:xfrm>
                  <a:off x="1868350" y="658500"/>
                  <a:ext cx="498900" cy="1726200"/>
                </a:xfrm>
                <a:prstGeom prst="round2SameRect">
                  <a:avLst>
                    <a:gd fmla="val 16667" name="adj1"/>
                    <a:gd fmla="val 0" name="adj2"/>
                  </a:avLst>
                </a:prstGeom>
                <a:gradFill>
                  <a:gsLst>
                    <a:gs pos="0">
                      <a:srgbClr val="F2F2F2"/>
                    </a:gs>
                    <a:gs pos="100000">
                      <a:srgbClr val="A6A6A6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Arial"/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39" name="Google Shape;139;p3"/>
                <p:cNvSpPr/>
                <p:nvPr/>
              </p:nvSpPr>
              <p:spPr>
                <a:xfrm>
                  <a:off x="1868350" y="790575"/>
                  <a:ext cx="498900" cy="61800"/>
                </a:xfrm>
                <a:prstGeom prst="rect">
                  <a:avLst/>
                </a:prstGeom>
                <a:solidFill>
                  <a:srgbClr val="66666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0" name="Google Shape;140;p3"/>
                <p:cNvSpPr/>
                <p:nvPr/>
              </p:nvSpPr>
              <p:spPr>
                <a:xfrm>
                  <a:off x="752475" y="887775"/>
                  <a:ext cx="46500" cy="99900"/>
                </a:xfrm>
                <a:prstGeom prst="ellipse">
                  <a:avLst/>
                </a:prstGeom>
                <a:solidFill>
                  <a:srgbClr val="66666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1" name="Google Shape;141;p3"/>
                <p:cNvSpPr/>
                <p:nvPr/>
              </p:nvSpPr>
              <p:spPr>
                <a:xfrm rot="-2274449">
                  <a:off x="975185" y="1533260"/>
                  <a:ext cx="46388" cy="99801"/>
                </a:xfrm>
                <a:prstGeom prst="ellipse">
                  <a:avLst/>
                </a:prstGeom>
                <a:solidFill>
                  <a:srgbClr val="66666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42" name="Google Shape;142;p3"/>
              <p:cNvSpPr/>
              <p:nvPr/>
            </p:nvSpPr>
            <p:spPr>
              <a:xfrm>
                <a:off x="1868350" y="2170250"/>
                <a:ext cx="498900" cy="61800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3" name="Google Shape;143;p3"/>
            <p:cNvGrpSpPr/>
            <p:nvPr/>
          </p:nvGrpSpPr>
          <p:grpSpPr>
            <a:xfrm>
              <a:off x="8529609" y="1119158"/>
              <a:ext cx="1019407" cy="1087775"/>
              <a:chOff x="752475" y="658500"/>
              <a:chExt cx="1614775" cy="1834050"/>
            </a:xfrm>
          </p:grpSpPr>
          <p:sp>
            <p:nvSpPr>
              <p:cNvPr id="144" name="Google Shape;144;p3"/>
              <p:cNvSpPr/>
              <p:nvPr/>
            </p:nvSpPr>
            <p:spPr>
              <a:xfrm>
                <a:off x="1868350" y="2330850"/>
                <a:ext cx="498900" cy="161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45" name="Google Shape;145;p3"/>
              <p:cNvGrpSpPr/>
              <p:nvPr/>
            </p:nvGrpSpPr>
            <p:grpSpPr>
              <a:xfrm>
                <a:off x="752475" y="658500"/>
                <a:ext cx="1614775" cy="1726200"/>
                <a:chOff x="752475" y="658500"/>
                <a:chExt cx="1614775" cy="1726200"/>
              </a:xfrm>
            </p:grpSpPr>
            <p:sp>
              <p:nvSpPr>
                <p:cNvPr id="146" name="Google Shape;146;p3"/>
                <p:cNvSpPr/>
                <p:nvPr/>
              </p:nvSpPr>
              <p:spPr>
                <a:xfrm rot="-7682469">
                  <a:off x="1358990" y="718104"/>
                  <a:ext cx="99801" cy="1088442"/>
                </a:xfrm>
                <a:prstGeom prst="can">
                  <a:avLst>
                    <a:gd fmla="val 45295" name="adj"/>
                  </a:avLst>
                </a:prstGeom>
                <a:solidFill>
                  <a:srgbClr val="B7B7B7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7" name="Google Shape;147;p3"/>
                <p:cNvSpPr/>
                <p:nvPr/>
              </p:nvSpPr>
              <p:spPr>
                <a:xfrm rot="-5400000">
                  <a:off x="1246725" y="393625"/>
                  <a:ext cx="99900" cy="1088400"/>
                </a:xfrm>
                <a:prstGeom prst="can">
                  <a:avLst>
                    <a:gd fmla="val 45295" name="adj"/>
                  </a:avLst>
                </a:prstGeom>
                <a:solidFill>
                  <a:srgbClr val="B7B7B7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8" name="Google Shape;148;p3"/>
                <p:cNvSpPr/>
                <p:nvPr/>
              </p:nvSpPr>
              <p:spPr>
                <a:xfrm rot="10800000">
                  <a:off x="1676450" y="852375"/>
                  <a:ext cx="291900" cy="313800"/>
                </a:xfrm>
                <a:prstGeom prst="rtTriangle">
                  <a:avLst/>
                </a:prstGeom>
                <a:gradFill>
                  <a:gsLst>
                    <a:gs pos="0">
                      <a:srgbClr val="F2F2F2"/>
                    </a:gs>
                    <a:gs pos="100000">
                      <a:srgbClr val="A6A6A6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9" name="Google Shape;149;p3"/>
                <p:cNvSpPr/>
                <p:nvPr/>
              </p:nvSpPr>
              <p:spPr>
                <a:xfrm>
                  <a:off x="1868350" y="658500"/>
                  <a:ext cx="498900" cy="1726200"/>
                </a:xfrm>
                <a:prstGeom prst="round2SameRect">
                  <a:avLst>
                    <a:gd fmla="val 16667" name="adj1"/>
                    <a:gd fmla="val 0" name="adj2"/>
                  </a:avLst>
                </a:prstGeom>
                <a:gradFill>
                  <a:gsLst>
                    <a:gs pos="0">
                      <a:srgbClr val="F2F2F2"/>
                    </a:gs>
                    <a:gs pos="100000">
                      <a:srgbClr val="A6A6A6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Arial"/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0" name="Google Shape;150;p3"/>
                <p:cNvSpPr/>
                <p:nvPr/>
              </p:nvSpPr>
              <p:spPr>
                <a:xfrm>
                  <a:off x="1868350" y="790575"/>
                  <a:ext cx="498900" cy="61800"/>
                </a:xfrm>
                <a:prstGeom prst="rect">
                  <a:avLst/>
                </a:prstGeom>
                <a:solidFill>
                  <a:srgbClr val="66666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1" name="Google Shape;151;p3"/>
                <p:cNvSpPr/>
                <p:nvPr/>
              </p:nvSpPr>
              <p:spPr>
                <a:xfrm>
                  <a:off x="752475" y="887775"/>
                  <a:ext cx="46500" cy="99900"/>
                </a:xfrm>
                <a:prstGeom prst="ellipse">
                  <a:avLst/>
                </a:prstGeom>
                <a:solidFill>
                  <a:srgbClr val="66666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2" name="Google Shape;152;p3"/>
                <p:cNvSpPr/>
                <p:nvPr/>
              </p:nvSpPr>
              <p:spPr>
                <a:xfrm rot="-2274449">
                  <a:off x="975185" y="1533260"/>
                  <a:ext cx="46388" cy="99801"/>
                </a:xfrm>
                <a:prstGeom prst="ellipse">
                  <a:avLst/>
                </a:prstGeom>
                <a:solidFill>
                  <a:srgbClr val="66666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53" name="Google Shape;153;p3"/>
              <p:cNvSpPr/>
              <p:nvPr/>
            </p:nvSpPr>
            <p:spPr>
              <a:xfrm>
                <a:off x="1868350" y="2170250"/>
                <a:ext cx="498900" cy="61800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3"/>
            <p:cNvGrpSpPr/>
            <p:nvPr/>
          </p:nvGrpSpPr>
          <p:grpSpPr>
            <a:xfrm>
              <a:off x="11191071" y="1119158"/>
              <a:ext cx="1019407" cy="1087775"/>
              <a:chOff x="752475" y="658500"/>
              <a:chExt cx="1614775" cy="1834050"/>
            </a:xfrm>
          </p:grpSpPr>
          <p:sp>
            <p:nvSpPr>
              <p:cNvPr id="155" name="Google Shape;155;p3"/>
              <p:cNvSpPr/>
              <p:nvPr/>
            </p:nvSpPr>
            <p:spPr>
              <a:xfrm>
                <a:off x="1868350" y="2330850"/>
                <a:ext cx="498900" cy="1617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56" name="Google Shape;156;p3"/>
              <p:cNvGrpSpPr/>
              <p:nvPr/>
            </p:nvGrpSpPr>
            <p:grpSpPr>
              <a:xfrm>
                <a:off x="752475" y="658500"/>
                <a:ext cx="1614775" cy="1726200"/>
                <a:chOff x="752475" y="658500"/>
                <a:chExt cx="1614775" cy="1726200"/>
              </a:xfrm>
            </p:grpSpPr>
            <p:sp>
              <p:nvSpPr>
                <p:cNvPr id="157" name="Google Shape;157;p3"/>
                <p:cNvSpPr/>
                <p:nvPr/>
              </p:nvSpPr>
              <p:spPr>
                <a:xfrm rot="-7682469">
                  <a:off x="1358990" y="718104"/>
                  <a:ext cx="99801" cy="1088442"/>
                </a:xfrm>
                <a:prstGeom prst="can">
                  <a:avLst>
                    <a:gd fmla="val 45295" name="adj"/>
                  </a:avLst>
                </a:prstGeom>
                <a:solidFill>
                  <a:srgbClr val="B7B7B7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8" name="Google Shape;158;p3"/>
                <p:cNvSpPr/>
                <p:nvPr/>
              </p:nvSpPr>
              <p:spPr>
                <a:xfrm rot="-5400000">
                  <a:off x="1246725" y="393625"/>
                  <a:ext cx="99900" cy="1088400"/>
                </a:xfrm>
                <a:prstGeom prst="can">
                  <a:avLst>
                    <a:gd fmla="val 45295" name="adj"/>
                  </a:avLst>
                </a:prstGeom>
                <a:solidFill>
                  <a:srgbClr val="B7B7B7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9" name="Google Shape;159;p3"/>
                <p:cNvSpPr/>
                <p:nvPr/>
              </p:nvSpPr>
              <p:spPr>
                <a:xfrm rot="10800000">
                  <a:off x="1676450" y="852375"/>
                  <a:ext cx="291900" cy="313800"/>
                </a:xfrm>
                <a:prstGeom prst="rtTriangle">
                  <a:avLst/>
                </a:prstGeom>
                <a:gradFill>
                  <a:gsLst>
                    <a:gs pos="0">
                      <a:srgbClr val="F2F2F2"/>
                    </a:gs>
                    <a:gs pos="100000">
                      <a:srgbClr val="A6A6A6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0" name="Google Shape;160;p3"/>
                <p:cNvSpPr/>
                <p:nvPr/>
              </p:nvSpPr>
              <p:spPr>
                <a:xfrm>
                  <a:off x="1868350" y="658500"/>
                  <a:ext cx="498900" cy="1726200"/>
                </a:xfrm>
                <a:prstGeom prst="round2SameRect">
                  <a:avLst>
                    <a:gd fmla="val 16667" name="adj1"/>
                    <a:gd fmla="val 0" name="adj2"/>
                  </a:avLst>
                </a:prstGeom>
                <a:gradFill>
                  <a:gsLst>
                    <a:gs pos="0">
                      <a:srgbClr val="F2F2F2"/>
                    </a:gs>
                    <a:gs pos="100000">
                      <a:srgbClr val="A6A6A6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100"/>
                    <a:buFont typeface="Arial"/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1" name="Google Shape;161;p3"/>
                <p:cNvSpPr/>
                <p:nvPr/>
              </p:nvSpPr>
              <p:spPr>
                <a:xfrm>
                  <a:off x="1868350" y="790575"/>
                  <a:ext cx="498900" cy="61800"/>
                </a:xfrm>
                <a:prstGeom prst="rect">
                  <a:avLst/>
                </a:prstGeom>
                <a:solidFill>
                  <a:srgbClr val="66666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2" name="Google Shape;162;p3"/>
                <p:cNvSpPr/>
                <p:nvPr/>
              </p:nvSpPr>
              <p:spPr>
                <a:xfrm>
                  <a:off x="752475" y="887775"/>
                  <a:ext cx="46500" cy="99900"/>
                </a:xfrm>
                <a:prstGeom prst="ellipse">
                  <a:avLst/>
                </a:prstGeom>
                <a:solidFill>
                  <a:srgbClr val="66666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3" name="Google Shape;163;p3"/>
                <p:cNvSpPr/>
                <p:nvPr/>
              </p:nvSpPr>
              <p:spPr>
                <a:xfrm rot="-2274449">
                  <a:off x="975185" y="1533260"/>
                  <a:ext cx="46388" cy="99801"/>
                </a:xfrm>
                <a:prstGeom prst="ellipse">
                  <a:avLst/>
                </a:prstGeom>
                <a:solidFill>
                  <a:srgbClr val="66666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64" name="Google Shape;164;p3"/>
              <p:cNvSpPr/>
              <p:nvPr/>
            </p:nvSpPr>
            <p:spPr>
              <a:xfrm>
                <a:off x="1868350" y="2170250"/>
                <a:ext cx="498900" cy="61800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65" name="Google Shape;165;p3"/>
          <p:cNvSpPr/>
          <p:nvPr/>
        </p:nvSpPr>
        <p:spPr>
          <a:xfrm>
            <a:off x="4873800" y="0"/>
            <a:ext cx="462505" cy="2994888"/>
          </a:xfrm>
          <a:custGeom>
            <a:rect b="b" l="l" r="r" t="t"/>
            <a:pathLst>
              <a:path extrusionOk="0" h="6207021" w="1968108">
                <a:moveTo>
                  <a:pt x="1943885" y="0"/>
                </a:moveTo>
                <a:lnTo>
                  <a:pt x="15709" y="842722"/>
                </a:lnTo>
                <a:cubicBezTo>
                  <a:pt x="16538" y="2061592"/>
                  <a:pt x="-801" y="4158529"/>
                  <a:pt x="28" y="5377399"/>
                </a:cubicBezTo>
                <a:lnTo>
                  <a:pt x="1968108" y="6207021"/>
                </a:lnTo>
                <a:cubicBezTo>
                  <a:pt x="1962052" y="4420610"/>
                  <a:pt x="1949941" y="1786411"/>
                  <a:pt x="1943885" y="0"/>
                </a:cubicBezTo>
                <a:close/>
              </a:path>
            </a:pathLst>
          </a:custGeom>
          <a:solidFill>
            <a:srgbClr val="000000">
              <a:alpha val="1285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3"/>
          <p:cNvSpPr/>
          <p:nvPr/>
        </p:nvSpPr>
        <p:spPr>
          <a:xfrm>
            <a:off x="5344538" y="1055530"/>
            <a:ext cx="3799500" cy="299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67" name="Google Shape;167;p3"/>
          <p:cNvCxnSpPr/>
          <p:nvPr/>
        </p:nvCxnSpPr>
        <p:spPr>
          <a:xfrm flipH="1" rot="10800000">
            <a:off x="5344484" y="1354810"/>
            <a:ext cx="3799500" cy="1800"/>
          </a:xfrm>
          <a:prstGeom prst="straightConnector1">
            <a:avLst/>
          </a:prstGeom>
          <a:noFill/>
          <a:ln cap="flat" cmpd="sng" w="76200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68" name="Google Shape;168;p3"/>
          <p:cNvGrpSpPr/>
          <p:nvPr/>
        </p:nvGrpSpPr>
        <p:grpSpPr>
          <a:xfrm>
            <a:off x="5521907" y="515113"/>
            <a:ext cx="3437979" cy="677120"/>
            <a:chOff x="5527570" y="443023"/>
            <a:chExt cx="3508500" cy="667838"/>
          </a:xfrm>
        </p:grpSpPr>
        <p:grpSp>
          <p:nvGrpSpPr>
            <p:cNvPr id="169" name="Google Shape;169;p3"/>
            <p:cNvGrpSpPr/>
            <p:nvPr/>
          </p:nvGrpSpPr>
          <p:grpSpPr>
            <a:xfrm>
              <a:off x="5527570" y="443023"/>
              <a:ext cx="3507080" cy="635650"/>
              <a:chOff x="298200" y="1839550"/>
              <a:chExt cx="8547600" cy="1751103"/>
            </a:xfrm>
          </p:grpSpPr>
          <p:sp>
            <p:nvSpPr>
              <p:cNvPr id="170" name="Google Shape;170;p3"/>
              <p:cNvSpPr/>
              <p:nvPr/>
            </p:nvSpPr>
            <p:spPr>
              <a:xfrm>
                <a:off x="298200" y="1839550"/>
                <a:ext cx="8547600" cy="1751100"/>
              </a:xfrm>
              <a:prstGeom prst="snip1Rect">
                <a:avLst>
                  <a:gd fmla="val 50000" name="adj"/>
                </a:avLst>
              </a:prstGeom>
              <a:solidFill>
                <a:schemeClr val="lt2"/>
              </a:soli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3"/>
              <p:cNvSpPr/>
              <p:nvPr/>
            </p:nvSpPr>
            <p:spPr>
              <a:xfrm>
                <a:off x="298325" y="2301863"/>
                <a:ext cx="8547343" cy="485775"/>
              </a:xfrm>
              <a:custGeom>
                <a:rect b="b" l="l" r="r" t="t"/>
                <a:pathLst>
                  <a:path extrusionOk="0" h="19431" w="341757">
                    <a:moveTo>
                      <a:pt x="341757" y="19431"/>
                    </a:moveTo>
                    <a:lnTo>
                      <a:pt x="0" y="19431"/>
                    </a:lnTo>
                    <a:lnTo>
                      <a:pt x="0" y="0"/>
                    </a:lnTo>
                    <a:lnTo>
                      <a:pt x="32385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</p:sp>
          <p:sp>
            <p:nvSpPr>
              <p:cNvPr id="172" name="Google Shape;172;p3"/>
              <p:cNvSpPr/>
              <p:nvPr/>
            </p:nvSpPr>
            <p:spPr>
              <a:xfrm>
                <a:off x="298325" y="2775813"/>
                <a:ext cx="8507700" cy="257100"/>
              </a:xfrm>
              <a:prstGeom prst="rect">
                <a:avLst/>
              </a:prstGeom>
              <a:solidFill>
                <a:srgbClr val="07376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73" name="Google Shape;173;p3"/>
              <p:cNvGrpSpPr/>
              <p:nvPr/>
            </p:nvGrpSpPr>
            <p:grpSpPr>
              <a:xfrm>
                <a:off x="1023038" y="2016710"/>
                <a:ext cx="1173341" cy="1573943"/>
                <a:chOff x="-507451" y="952350"/>
                <a:chExt cx="1775100" cy="2190900"/>
              </a:xfrm>
            </p:grpSpPr>
            <p:sp>
              <p:nvSpPr>
                <p:cNvPr id="174" name="Google Shape;174;p3"/>
                <p:cNvSpPr/>
                <p:nvPr/>
              </p:nvSpPr>
              <p:spPr>
                <a:xfrm>
                  <a:off x="-507451" y="952350"/>
                  <a:ext cx="1775100" cy="2190900"/>
                </a:xfrm>
                <a:prstGeom prst="rect">
                  <a:avLst/>
                </a:prstGeom>
                <a:gradFill>
                  <a:gsLst>
                    <a:gs pos="0">
                      <a:srgbClr val="DDDDDD"/>
                    </a:gs>
                    <a:gs pos="100000">
                      <a:srgbClr val="919191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 cap="flat" cmpd="sng" w="28575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75" name="Google Shape;175;p3"/>
                <p:cNvCxnSpPr>
                  <a:stCxn id="174" idx="0"/>
                  <a:endCxn id="174" idx="2"/>
                </p:cNvCxnSpPr>
                <p:nvPr/>
              </p:nvCxnSpPr>
              <p:spPr>
                <a:xfrm>
                  <a:off x="380099" y="952350"/>
                  <a:ext cx="0" cy="21909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76" name="Google Shape;176;p3"/>
                <p:cNvSpPr/>
                <p:nvPr/>
              </p:nvSpPr>
              <p:spPr>
                <a:xfrm>
                  <a:off x="-258925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77" name="Google Shape;177;p3"/>
                <p:cNvSpPr/>
                <p:nvPr/>
              </p:nvSpPr>
              <p:spPr>
                <a:xfrm>
                  <a:off x="531300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78" name="Google Shape;178;p3"/>
              <p:cNvGrpSpPr/>
              <p:nvPr/>
            </p:nvGrpSpPr>
            <p:grpSpPr>
              <a:xfrm>
                <a:off x="6197076" y="2016698"/>
                <a:ext cx="1173341" cy="1573943"/>
                <a:chOff x="-507451" y="952350"/>
                <a:chExt cx="1775100" cy="2190900"/>
              </a:xfrm>
            </p:grpSpPr>
            <p:sp>
              <p:nvSpPr>
                <p:cNvPr id="179" name="Google Shape;179;p3"/>
                <p:cNvSpPr/>
                <p:nvPr/>
              </p:nvSpPr>
              <p:spPr>
                <a:xfrm>
                  <a:off x="-507451" y="952350"/>
                  <a:ext cx="1775100" cy="2190900"/>
                </a:xfrm>
                <a:prstGeom prst="rect">
                  <a:avLst/>
                </a:prstGeom>
                <a:gradFill>
                  <a:gsLst>
                    <a:gs pos="0">
                      <a:srgbClr val="DDDDDD"/>
                    </a:gs>
                    <a:gs pos="100000">
                      <a:srgbClr val="919191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 cap="flat" cmpd="sng" w="28575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80" name="Google Shape;180;p3"/>
                <p:cNvCxnSpPr>
                  <a:stCxn id="179" idx="0"/>
                  <a:endCxn id="179" idx="2"/>
                </p:cNvCxnSpPr>
                <p:nvPr/>
              </p:nvCxnSpPr>
              <p:spPr>
                <a:xfrm>
                  <a:off x="380099" y="952350"/>
                  <a:ext cx="0" cy="21909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81" name="Google Shape;181;p3"/>
                <p:cNvSpPr/>
                <p:nvPr/>
              </p:nvSpPr>
              <p:spPr>
                <a:xfrm>
                  <a:off x="-258925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82" name="Google Shape;182;p3"/>
                <p:cNvSpPr/>
                <p:nvPr/>
              </p:nvSpPr>
              <p:spPr>
                <a:xfrm>
                  <a:off x="531300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83" name="Google Shape;183;p3"/>
              <p:cNvGrpSpPr/>
              <p:nvPr/>
            </p:nvGrpSpPr>
            <p:grpSpPr>
              <a:xfrm>
                <a:off x="2392977" y="1994758"/>
                <a:ext cx="1580400" cy="837563"/>
                <a:chOff x="2473277" y="1305733"/>
                <a:chExt cx="1580400" cy="837562"/>
              </a:xfrm>
            </p:grpSpPr>
            <p:grpSp>
              <p:nvGrpSpPr>
                <p:cNvPr id="184" name="Google Shape;184;p3"/>
                <p:cNvGrpSpPr/>
                <p:nvPr/>
              </p:nvGrpSpPr>
              <p:grpSpPr>
                <a:xfrm>
                  <a:off x="2473277" y="1314395"/>
                  <a:ext cx="1580400" cy="828900"/>
                  <a:chOff x="2473277" y="1314395"/>
                  <a:chExt cx="1580400" cy="828900"/>
                </a:xfrm>
              </p:grpSpPr>
              <p:sp>
                <p:nvSpPr>
                  <p:cNvPr id="185" name="Google Shape;185;p3"/>
                  <p:cNvSpPr/>
                  <p:nvPr/>
                </p:nvSpPr>
                <p:spPr>
                  <a:xfrm>
                    <a:off x="2473277" y="1314395"/>
                    <a:ext cx="1580400" cy="8289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186" name="Google Shape;186;p3"/>
                  <p:cNvGrpSpPr/>
                  <p:nvPr/>
                </p:nvGrpSpPr>
                <p:grpSpPr>
                  <a:xfrm>
                    <a:off x="2602122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187" name="Google Shape;187;p3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88" name="Google Shape;188;p3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sp>
                <p:nvSpPr>
                  <p:cNvPr id="189" name="Google Shape;189;p3"/>
                  <p:cNvSpPr/>
                  <p:nvPr/>
                </p:nvSpPr>
                <p:spPr>
                  <a:xfrm rot="5400000">
                    <a:off x="3244230" y="771450"/>
                    <a:ext cx="27000" cy="1258800"/>
                  </a:xfrm>
                  <a:prstGeom prst="rect">
                    <a:avLst/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190" name="Google Shape;190;p3"/>
                  <p:cNvGrpSpPr/>
                  <p:nvPr/>
                </p:nvGrpSpPr>
                <p:grpSpPr>
                  <a:xfrm>
                    <a:off x="275634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191" name="Google Shape;191;p3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192" name="Google Shape;192;p3"/>
                    <p:cNvCxnSpPr>
                      <a:stCxn id="191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193" name="Google Shape;193;p3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194" name="Google Shape;194;p3"/>
                  <p:cNvGrpSpPr/>
                  <p:nvPr/>
                </p:nvGrpSpPr>
                <p:grpSpPr>
                  <a:xfrm>
                    <a:off x="3184972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195" name="Google Shape;195;p3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196" name="Google Shape;196;p3"/>
                    <p:cNvCxnSpPr>
                      <a:stCxn id="195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197" name="Google Shape;197;p3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198" name="Google Shape;198;p3"/>
                  <p:cNvGrpSpPr/>
                  <p:nvPr/>
                </p:nvGrpSpPr>
                <p:grpSpPr>
                  <a:xfrm>
                    <a:off x="361359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199" name="Google Shape;199;p3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200" name="Google Shape;200;p3"/>
                    <p:cNvCxnSpPr>
                      <a:stCxn id="199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201" name="Google Shape;201;p3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202" name="Google Shape;202;p3"/>
                  <p:cNvGrpSpPr/>
                  <p:nvPr/>
                </p:nvGrpSpPr>
                <p:grpSpPr>
                  <a:xfrm>
                    <a:off x="3878310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203" name="Google Shape;203;p3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204" name="Google Shape;204;p3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205" name="Google Shape;205;p3"/>
                  <p:cNvGrpSpPr/>
                  <p:nvPr/>
                </p:nvGrpSpPr>
                <p:grpSpPr>
                  <a:xfrm>
                    <a:off x="2618475" y="1802938"/>
                    <a:ext cx="1290001" cy="281425"/>
                    <a:chOff x="2618475" y="1802938"/>
                    <a:chExt cx="1290001" cy="281425"/>
                  </a:xfrm>
                </p:grpSpPr>
                <p:sp>
                  <p:nvSpPr>
                    <p:cNvPr id="206" name="Google Shape;206;p3"/>
                    <p:cNvSpPr/>
                    <p:nvPr/>
                  </p:nvSpPr>
                  <p:spPr>
                    <a:xfrm>
                      <a:off x="2618476" y="1802938"/>
                      <a:ext cx="1290000" cy="2433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207" name="Google Shape;207;p3"/>
                    <p:cNvSpPr/>
                    <p:nvPr/>
                  </p:nvSpPr>
                  <p:spPr>
                    <a:xfrm>
                      <a:off x="2695201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208" name="Google Shape;208;p3"/>
                    <p:cNvSpPr/>
                    <p:nvPr/>
                  </p:nvSpPr>
                  <p:spPr>
                    <a:xfrm>
                      <a:off x="3091335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209" name="Google Shape;209;p3"/>
                    <p:cNvSpPr/>
                    <p:nvPr/>
                  </p:nvSpPr>
                  <p:spPr>
                    <a:xfrm>
                      <a:off x="3487470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210" name="Google Shape;210;p3"/>
                    <p:cNvSpPr/>
                    <p:nvPr/>
                  </p:nvSpPr>
                  <p:spPr>
                    <a:xfrm>
                      <a:off x="2618475" y="2013863"/>
                      <a:ext cx="1290000" cy="70500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chemeClr val="dk1">
                          <a:alpha val="50000"/>
                        </a:scheme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</p:grpSp>
            <p:sp>
              <p:nvSpPr>
                <p:cNvPr id="211" name="Google Shape;211;p3"/>
                <p:cNvSpPr/>
                <p:nvPr/>
              </p:nvSpPr>
              <p:spPr>
                <a:xfrm>
                  <a:off x="2473277" y="1305733"/>
                  <a:ext cx="1580400" cy="828900"/>
                </a:xfrm>
                <a:prstGeom prst="roundRect">
                  <a:avLst>
                    <a:gd fmla="val 16667" name="adj"/>
                  </a:avLst>
                </a:prstGeom>
                <a:solidFill>
                  <a:srgbClr val="F3F3F3">
                    <a:alpha val="40780"/>
                  </a:srgbClr>
                </a:solidFill>
                <a:ln cap="flat" cmpd="sng" w="28575">
                  <a:solidFill>
                    <a:srgbClr val="666666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212" name="Google Shape;212;p3"/>
              <p:cNvGrpSpPr/>
              <p:nvPr/>
            </p:nvGrpSpPr>
            <p:grpSpPr>
              <a:xfrm>
                <a:off x="4421802" y="1994758"/>
                <a:ext cx="1580400" cy="837563"/>
                <a:chOff x="2473277" y="1305733"/>
                <a:chExt cx="1580400" cy="837562"/>
              </a:xfrm>
            </p:grpSpPr>
            <p:grpSp>
              <p:nvGrpSpPr>
                <p:cNvPr id="213" name="Google Shape;213;p3"/>
                <p:cNvGrpSpPr/>
                <p:nvPr/>
              </p:nvGrpSpPr>
              <p:grpSpPr>
                <a:xfrm>
                  <a:off x="2473277" y="1314395"/>
                  <a:ext cx="1580400" cy="828900"/>
                  <a:chOff x="2473277" y="1314395"/>
                  <a:chExt cx="1580400" cy="828900"/>
                </a:xfrm>
              </p:grpSpPr>
              <p:sp>
                <p:nvSpPr>
                  <p:cNvPr id="214" name="Google Shape;214;p3"/>
                  <p:cNvSpPr/>
                  <p:nvPr/>
                </p:nvSpPr>
                <p:spPr>
                  <a:xfrm>
                    <a:off x="2473277" y="1314395"/>
                    <a:ext cx="1580400" cy="8289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215" name="Google Shape;215;p3"/>
                  <p:cNvGrpSpPr/>
                  <p:nvPr/>
                </p:nvGrpSpPr>
                <p:grpSpPr>
                  <a:xfrm>
                    <a:off x="2602122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216" name="Google Shape;216;p3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217" name="Google Shape;217;p3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sp>
                <p:nvSpPr>
                  <p:cNvPr id="218" name="Google Shape;218;p3"/>
                  <p:cNvSpPr/>
                  <p:nvPr/>
                </p:nvSpPr>
                <p:spPr>
                  <a:xfrm rot="5400000">
                    <a:off x="3244230" y="771450"/>
                    <a:ext cx="27000" cy="1258800"/>
                  </a:xfrm>
                  <a:prstGeom prst="rect">
                    <a:avLst/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219" name="Google Shape;219;p3"/>
                  <p:cNvGrpSpPr/>
                  <p:nvPr/>
                </p:nvGrpSpPr>
                <p:grpSpPr>
                  <a:xfrm>
                    <a:off x="275634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220" name="Google Shape;220;p3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221" name="Google Shape;221;p3"/>
                    <p:cNvCxnSpPr>
                      <a:stCxn id="220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222" name="Google Shape;222;p3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223" name="Google Shape;223;p3"/>
                  <p:cNvGrpSpPr/>
                  <p:nvPr/>
                </p:nvGrpSpPr>
                <p:grpSpPr>
                  <a:xfrm>
                    <a:off x="3184972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224" name="Google Shape;224;p3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225" name="Google Shape;225;p3"/>
                    <p:cNvCxnSpPr>
                      <a:stCxn id="224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226" name="Google Shape;226;p3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227" name="Google Shape;227;p3"/>
                  <p:cNvGrpSpPr/>
                  <p:nvPr/>
                </p:nvGrpSpPr>
                <p:grpSpPr>
                  <a:xfrm>
                    <a:off x="361359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228" name="Google Shape;228;p3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229" name="Google Shape;229;p3"/>
                    <p:cNvCxnSpPr>
                      <a:stCxn id="228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230" name="Google Shape;230;p3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231" name="Google Shape;231;p3"/>
                  <p:cNvGrpSpPr/>
                  <p:nvPr/>
                </p:nvGrpSpPr>
                <p:grpSpPr>
                  <a:xfrm>
                    <a:off x="3878310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232" name="Google Shape;232;p3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233" name="Google Shape;233;p3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234" name="Google Shape;234;p3"/>
                  <p:cNvGrpSpPr/>
                  <p:nvPr/>
                </p:nvGrpSpPr>
                <p:grpSpPr>
                  <a:xfrm>
                    <a:off x="2618475" y="1802938"/>
                    <a:ext cx="1290001" cy="281425"/>
                    <a:chOff x="2618475" y="1802938"/>
                    <a:chExt cx="1290001" cy="281425"/>
                  </a:xfrm>
                </p:grpSpPr>
                <p:sp>
                  <p:nvSpPr>
                    <p:cNvPr id="235" name="Google Shape;235;p3"/>
                    <p:cNvSpPr/>
                    <p:nvPr/>
                  </p:nvSpPr>
                  <p:spPr>
                    <a:xfrm>
                      <a:off x="2618476" y="1802938"/>
                      <a:ext cx="1290000" cy="2433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236" name="Google Shape;236;p3"/>
                    <p:cNvSpPr/>
                    <p:nvPr/>
                  </p:nvSpPr>
                  <p:spPr>
                    <a:xfrm>
                      <a:off x="2695201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237" name="Google Shape;237;p3"/>
                    <p:cNvSpPr/>
                    <p:nvPr/>
                  </p:nvSpPr>
                  <p:spPr>
                    <a:xfrm>
                      <a:off x="3091335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238" name="Google Shape;238;p3"/>
                    <p:cNvSpPr/>
                    <p:nvPr/>
                  </p:nvSpPr>
                  <p:spPr>
                    <a:xfrm>
                      <a:off x="3487470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239" name="Google Shape;239;p3"/>
                    <p:cNvSpPr/>
                    <p:nvPr/>
                  </p:nvSpPr>
                  <p:spPr>
                    <a:xfrm>
                      <a:off x="2618475" y="2013863"/>
                      <a:ext cx="1290000" cy="70500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chemeClr val="dk1">
                          <a:alpha val="50000"/>
                        </a:scheme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</p:grpSp>
            <p:sp>
              <p:nvSpPr>
                <p:cNvPr id="240" name="Google Shape;240;p3"/>
                <p:cNvSpPr/>
                <p:nvPr/>
              </p:nvSpPr>
              <p:spPr>
                <a:xfrm>
                  <a:off x="2473277" y="1305733"/>
                  <a:ext cx="1580400" cy="828900"/>
                </a:xfrm>
                <a:prstGeom prst="roundRect">
                  <a:avLst>
                    <a:gd fmla="val 16667" name="adj"/>
                  </a:avLst>
                </a:prstGeom>
                <a:solidFill>
                  <a:srgbClr val="F3F3F3">
                    <a:alpha val="40780"/>
                  </a:srgbClr>
                </a:solidFill>
                <a:ln cap="flat" cmpd="sng" w="28575">
                  <a:solidFill>
                    <a:srgbClr val="666666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sp>
          <p:nvSpPr>
            <p:cNvPr id="241" name="Google Shape;241;p3"/>
            <p:cNvSpPr/>
            <p:nvPr/>
          </p:nvSpPr>
          <p:spPr>
            <a:xfrm>
              <a:off x="5529070" y="475160"/>
              <a:ext cx="3507000" cy="635700"/>
            </a:xfrm>
            <a:prstGeom prst="snip1Rect">
              <a:avLst>
                <a:gd fmla="val 50000" name="adj"/>
              </a:avLst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2" name="Google Shape;242;p3"/>
          <p:cNvSpPr/>
          <p:nvPr/>
        </p:nvSpPr>
        <p:spPr>
          <a:xfrm>
            <a:off x="5338000" y="1386166"/>
            <a:ext cx="3805800" cy="145200"/>
          </a:xfrm>
          <a:prstGeom prst="rect">
            <a:avLst/>
          </a:prstGeom>
          <a:gradFill>
            <a:gsLst>
              <a:gs pos="0">
                <a:srgbClr val="BFBFBF"/>
              </a:gs>
              <a:gs pos="100000">
                <a:srgbClr val="73737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43" name="Google Shape;243;p3"/>
          <p:cNvGrpSpPr/>
          <p:nvPr/>
        </p:nvGrpSpPr>
        <p:grpSpPr>
          <a:xfrm>
            <a:off x="5810717" y="201486"/>
            <a:ext cx="347774" cy="1216662"/>
            <a:chOff x="1029575" y="381000"/>
            <a:chExt cx="494700" cy="3267083"/>
          </a:xfrm>
        </p:grpSpPr>
        <p:sp>
          <p:nvSpPr>
            <p:cNvPr id="244" name="Google Shape;244;p3"/>
            <p:cNvSpPr/>
            <p:nvPr/>
          </p:nvSpPr>
          <p:spPr>
            <a:xfrm>
              <a:off x="1029575" y="3321983"/>
              <a:ext cx="494700" cy="3261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1124975" y="504675"/>
              <a:ext cx="303900" cy="28863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1029575" y="381000"/>
              <a:ext cx="494700" cy="3048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7" name="Google Shape;247;p3"/>
          <p:cNvGrpSpPr/>
          <p:nvPr/>
        </p:nvGrpSpPr>
        <p:grpSpPr>
          <a:xfrm>
            <a:off x="8436022" y="201432"/>
            <a:ext cx="347774" cy="1216662"/>
            <a:chOff x="1029575" y="381000"/>
            <a:chExt cx="494700" cy="3267083"/>
          </a:xfrm>
        </p:grpSpPr>
        <p:sp>
          <p:nvSpPr>
            <p:cNvPr id="248" name="Google Shape;248;p3"/>
            <p:cNvSpPr/>
            <p:nvPr/>
          </p:nvSpPr>
          <p:spPr>
            <a:xfrm>
              <a:off x="1029575" y="3321983"/>
              <a:ext cx="494700" cy="3261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1124975" y="504675"/>
              <a:ext cx="303900" cy="28863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1029575" y="381000"/>
              <a:ext cx="494700" cy="3048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1" name="Google Shape;251;p3"/>
          <p:cNvSpPr/>
          <p:nvPr/>
        </p:nvSpPr>
        <p:spPr>
          <a:xfrm>
            <a:off x="5359512" y="0"/>
            <a:ext cx="3784500" cy="201600"/>
          </a:xfrm>
          <a:prstGeom prst="rect">
            <a:avLst/>
          </a:prstGeom>
          <a:gradFill>
            <a:gsLst>
              <a:gs pos="0">
                <a:srgbClr val="BFBFBF"/>
              </a:gs>
              <a:gs pos="100000">
                <a:srgbClr val="73737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2" name="Google Shape;252;p3"/>
          <p:cNvGrpSpPr/>
          <p:nvPr/>
        </p:nvGrpSpPr>
        <p:grpSpPr>
          <a:xfrm>
            <a:off x="2366788" y="1017150"/>
            <a:ext cx="2321400" cy="677100"/>
            <a:chOff x="2316675" y="1158900"/>
            <a:chExt cx="2321400" cy="677100"/>
          </a:xfrm>
        </p:grpSpPr>
        <p:sp>
          <p:nvSpPr>
            <p:cNvPr id="253" name="Google Shape;253;p3"/>
            <p:cNvSpPr/>
            <p:nvPr/>
          </p:nvSpPr>
          <p:spPr>
            <a:xfrm>
              <a:off x="2316675" y="1158900"/>
              <a:ext cx="2321400" cy="677100"/>
            </a:xfrm>
            <a:prstGeom prst="rect">
              <a:avLst/>
            </a:prstGeom>
            <a:solidFill>
              <a:schemeClr val="lt2"/>
            </a:solidFill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254" name="Google Shape;254;p3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3964125" y="1217850"/>
              <a:ext cx="559200" cy="5592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pic>
        <p:sp>
          <p:nvSpPr>
            <p:cNvPr id="255" name="Google Shape;255;p3"/>
            <p:cNvSpPr txBox="1"/>
            <p:nvPr/>
          </p:nvSpPr>
          <p:spPr>
            <a:xfrm>
              <a:off x="2448100" y="1189650"/>
              <a:ext cx="15159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Merriweather"/>
                  <a:ea typeface="Merriweather"/>
                  <a:cs typeface="Merriweather"/>
                  <a:sym typeface="Merriweather"/>
                </a:rPr>
                <a:t>THIS WAY TO THE TRAINS</a:t>
              </a:r>
              <a:endParaRPr b="1"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</p:grpSp>
      <p:sp>
        <p:nvSpPr>
          <p:cNvPr id="256" name="Google Shape;256;p3"/>
          <p:cNvSpPr/>
          <p:nvPr/>
        </p:nvSpPr>
        <p:spPr>
          <a:xfrm>
            <a:off x="0" y="2950800"/>
            <a:ext cx="9144000" cy="16881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7" name="Google Shape;257;p3"/>
          <p:cNvGrpSpPr/>
          <p:nvPr/>
        </p:nvGrpSpPr>
        <p:grpSpPr>
          <a:xfrm>
            <a:off x="-96325" y="2106775"/>
            <a:ext cx="3294023" cy="3121475"/>
            <a:chOff x="-96325" y="2106775"/>
            <a:chExt cx="3294023" cy="3121475"/>
          </a:xfrm>
        </p:grpSpPr>
        <p:sp>
          <p:nvSpPr>
            <p:cNvPr id="258" name="Google Shape;258;p3"/>
            <p:cNvSpPr/>
            <p:nvPr/>
          </p:nvSpPr>
          <p:spPr>
            <a:xfrm>
              <a:off x="-96325" y="2998975"/>
              <a:ext cx="2898279" cy="2215375"/>
            </a:xfrm>
            <a:custGeom>
              <a:rect b="b" l="l" r="r" t="t"/>
              <a:pathLst>
                <a:path extrusionOk="0" h="88615" w="113658">
                  <a:moveTo>
                    <a:pt x="385" y="0"/>
                  </a:moveTo>
                  <a:lnTo>
                    <a:pt x="18494" y="0"/>
                  </a:lnTo>
                  <a:lnTo>
                    <a:pt x="18494" y="10017"/>
                  </a:lnTo>
                  <a:lnTo>
                    <a:pt x="33520" y="10017"/>
                  </a:lnTo>
                  <a:lnTo>
                    <a:pt x="33520" y="24273"/>
                  </a:lnTo>
                  <a:lnTo>
                    <a:pt x="48931" y="24273"/>
                  </a:lnTo>
                  <a:lnTo>
                    <a:pt x="48931" y="36216"/>
                  </a:lnTo>
                  <a:lnTo>
                    <a:pt x="66268" y="36216"/>
                  </a:lnTo>
                  <a:lnTo>
                    <a:pt x="66268" y="49316"/>
                  </a:lnTo>
                  <a:lnTo>
                    <a:pt x="81294" y="49316"/>
                  </a:lnTo>
                  <a:lnTo>
                    <a:pt x="81294" y="59333"/>
                  </a:lnTo>
                  <a:lnTo>
                    <a:pt x="97091" y="59333"/>
                  </a:lnTo>
                  <a:lnTo>
                    <a:pt x="97091" y="72047"/>
                  </a:lnTo>
                  <a:lnTo>
                    <a:pt x="113658" y="72047"/>
                  </a:lnTo>
                  <a:lnTo>
                    <a:pt x="113658" y="88615"/>
                  </a:lnTo>
                  <a:lnTo>
                    <a:pt x="0" y="88615"/>
                  </a:ln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</p:sp>
        <p:sp>
          <p:nvSpPr>
            <p:cNvPr id="259" name="Google Shape;259;p3"/>
            <p:cNvSpPr/>
            <p:nvPr/>
          </p:nvSpPr>
          <p:spPr>
            <a:xfrm>
              <a:off x="-39600" y="2107475"/>
              <a:ext cx="3237298" cy="3120775"/>
            </a:xfrm>
            <a:custGeom>
              <a:rect b="b" l="l" r="r" t="t"/>
              <a:pathLst>
                <a:path extrusionOk="0" h="124831" w="127528">
                  <a:moveTo>
                    <a:pt x="0" y="0"/>
                  </a:moveTo>
                  <a:lnTo>
                    <a:pt x="19650" y="0"/>
                  </a:lnTo>
                  <a:lnTo>
                    <a:pt x="126758" y="95550"/>
                  </a:lnTo>
                  <a:lnTo>
                    <a:pt x="127528" y="124831"/>
                  </a:lnTo>
                </a:path>
              </a:pathLst>
            </a:custGeom>
            <a:noFill/>
            <a:ln cap="flat" cmpd="sng" w="1143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260" name="Google Shape;260;p3"/>
            <p:cNvSpPr/>
            <p:nvPr/>
          </p:nvSpPr>
          <p:spPr>
            <a:xfrm>
              <a:off x="1098600" y="3831200"/>
              <a:ext cx="559200" cy="104700"/>
            </a:xfrm>
            <a:prstGeom prst="rect">
              <a:avLst/>
            </a:prstGeom>
            <a:solidFill>
              <a:srgbClr val="43434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2359850" y="4747050"/>
              <a:ext cx="559200" cy="104700"/>
            </a:xfrm>
            <a:prstGeom prst="rect">
              <a:avLst/>
            </a:prstGeom>
            <a:solidFill>
              <a:srgbClr val="43434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62" name="Google Shape;262;p3"/>
            <p:cNvCxnSpPr>
              <a:endCxn id="263" idx="0"/>
            </p:cNvCxnSpPr>
            <p:nvPr/>
          </p:nvCxnSpPr>
          <p:spPr>
            <a:xfrm>
              <a:off x="183275" y="2106775"/>
              <a:ext cx="0" cy="837300"/>
            </a:xfrm>
            <a:prstGeom prst="straightConnector1">
              <a:avLst/>
            </a:prstGeom>
            <a:noFill/>
            <a:ln cap="flat" cmpd="sng" w="762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4" name="Google Shape;264;p3"/>
            <p:cNvCxnSpPr>
              <a:endCxn id="265" idx="0"/>
            </p:cNvCxnSpPr>
            <p:nvPr/>
          </p:nvCxnSpPr>
          <p:spPr>
            <a:xfrm>
              <a:off x="561975" y="2206925"/>
              <a:ext cx="6600" cy="986100"/>
            </a:xfrm>
            <a:prstGeom prst="straightConnector1">
              <a:avLst/>
            </a:prstGeom>
            <a:noFill/>
            <a:ln cap="flat" cmpd="sng" w="762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63" name="Google Shape;263;p3"/>
            <p:cNvSpPr/>
            <p:nvPr/>
          </p:nvSpPr>
          <p:spPr>
            <a:xfrm>
              <a:off x="-96325" y="2944075"/>
              <a:ext cx="559200" cy="104700"/>
            </a:xfrm>
            <a:prstGeom prst="rect">
              <a:avLst/>
            </a:prstGeom>
            <a:solidFill>
              <a:srgbClr val="43434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288975" y="3193025"/>
              <a:ext cx="559200" cy="104700"/>
            </a:xfrm>
            <a:prstGeom prst="rect">
              <a:avLst/>
            </a:prstGeom>
            <a:solidFill>
              <a:srgbClr val="43434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66" name="Google Shape;266;p3"/>
            <p:cNvCxnSpPr>
              <a:stCxn id="267" idx="0"/>
            </p:cNvCxnSpPr>
            <p:nvPr/>
          </p:nvCxnSpPr>
          <p:spPr>
            <a:xfrm rot="10800000">
              <a:off x="954325" y="2564150"/>
              <a:ext cx="0" cy="981300"/>
            </a:xfrm>
            <a:prstGeom prst="straightConnector1">
              <a:avLst/>
            </a:prstGeom>
            <a:noFill/>
            <a:ln cap="flat" cmpd="sng" w="762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67" name="Google Shape;267;p3"/>
            <p:cNvSpPr/>
            <p:nvPr/>
          </p:nvSpPr>
          <p:spPr>
            <a:xfrm>
              <a:off x="674725" y="3545450"/>
              <a:ext cx="559200" cy="104700"/>
            </a:xfrm>
            <a:prstGeom prst="rect">
              <a:avLst/>
            </a:prstGeom>
            <a:solidFill>
              <a:srgbClr val="43434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68" name="Google Shape;268;p3"/>
            <p:cNvCxnSpPr>
              <a:stCxn id="260" idx="0"/>
            </p:cNvCxnSpPr>
            <p:nvPr/>
          </p:nvCxnSpPr>
          <p:spPr>
            <a:xfrm rot="10800000">
              <a:off x="1378200" y="2916500"/>
              <a:ext cx="0" cy="914700"/>
            </a:xfrm>
            <a:prstGeom prst="straightConnector1">
              <a:avLst/>
            </a:prstGeom>
            <a:noFill/>
            <a:ln cap="flat" cmpd="sng" w="762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9" name="Google Shape;269;p3"/>
            <p:cNvCxnSpPr>
              <a:stCxn id="270" idx="0"/>
            </p:cNvCxnSpPr>
            <p:nvPr/>
          </p:nvCxnSpPr>
          <p:spPr>
            <a:xfrm rot="10800000">
              <a:off x="1754450" y="3252275"/>
              <a:ext cx="0" cy="912300"/>
            </a:xfrm>
            <a:prstGeom prst="straightConnector1">
              <a:avLst/>
            </a:prstGeom>
            <a:noFill/>
            <a:ln cap="flat" cmpd="sng" w="762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1" name="Google Shape;271;p3"/>
            <p:cNvCxnSpPr>
              <a:stCxn id="272" idx="0"/>
            </p:cNvCxnSpPr>
            <p:nvPr/>
          </p:nvCxnSpPr>
          <p:spPr>
            <a:xfrm rot="10800000">
              <a:off x="2204450" y="3640550"/>
              <a:ext cx="0" cy="781200"/>
            </a:xfrm>
            <a:prstGeom prst="straightConnector1">
              <a:avLst/>
            </a:prstGeom>
            <a:noFill/>
            <a:ln cap="flat" cmpd="sng" w="762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72" name="Google Shape;272;p3"/>
            <p:cNvSpPr/>
            <p:nvPr/>
          </p:nvSpPr>
          <p:spPr>
            <a:xfrm>
              <a:off x="1924850" y="4421750"/>
              <a:ext cx="559200" cy="104700"/>
            </a:xfrm>
            <a:prstGeom prst="rect">
              <a:avLst/>
            </a:prstGeom>
            <a:solidFill>
              <a:srgbClr val="43434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1474850" y="4164575"/>
              <a:ext cx="559200" cy="104700"/>
            </a:xfrm>
            <a:prstGeom prst="rect">
              <a:avLst/>
            </a:prstGeom>
            <a:solidFill>
              <a:srgbClr val="434343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73" name="Google Shape;273;p3"/>
            <p:cNvCxnSpPr>
              <a:stCxn id="261" idx="0"/>
            </p:cNvCxnSpPr>
            <p:nvPr/>
          </p:nvCxnSpPr>
          <p:spPr>
            <a:xfrm rot="10800000">
              <a:off x="2639450" y="3980850"/>
              <a:ext cx="0" cy="766200"/>
            </a:xfrm>
            <a:prstGeom prst="straightConnector1">
              <a:avLst/>
            </a:prstGeom>
            <a:noFill/>
            <a:ln cap="flat" cmpd="sng" w="762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pic>
        <p:nvPicPr>
          <p:cNvPr id="274" name="Google Shape;274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02250" y="1792013"/>
            <a:ext cx="2589900" cy="6771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grpSp>
        <p:nvGrpSpPr>
          <p:cNvPr id="275" name="Google Shape;275;p3"/>
          <p:cNvGrpSpPr/>
          <p:nvPr/>
        </p:nvGrpSpPr>
        <p:grpSpPr>
          <a:xfrm>
            <a:off x="2528607" y="519675"/>
            <a:ext cx="2190308" cy="81900"/>
            <a:chOff x="4376395" y="104250"/>
            <a:chExt cx="2190308" cy="81900"/>
          </a:xfrm>
        </p:grpSpPr>
        <p:sp>
          <p:nvSpPr>
            <p:cNvPr id="276" name="Google Shape;276;p3"/>
            <p:cNvSpPr/>
            <p:nvPr/>
          </p:nvSpPr>
          <p:spPr>
            <a:xfrm>
              <a:off x="4376395" y="104250"/>
              <a:ext cx="651900" cy="81900"/>
            </a:xfrm>
            <a:prstGeom prst="roundRect">
              <a:avLst>
                <a:gd fmla="val 16667" name="adj"/>
              </a:avLst>
            </a:prstGeom>
            <a:solidFill>
              <a:srgbClr val="FFF2CC"/>
            </a:solidFill>
            <a:ln>
              <a:noFill/>
            </a:ln>
            <a:effectLst>
              <a:outerShdw blurRad="200025" rotWithShape="0" algn="bl" dir="8640000" dist="66675">
                <a:srgbClr val="FFE599">
                  <a:alpha val="58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3"/>
            <p:cNvSpPr/>
            <p:nvPr/>
          </p:nvSpPr>
          <p:spPr>
            <a:xfrm>
              <a:off x="5145599" y="104250"/>
              <a:ext cx="651900" cy="81900"/>
            </a:xfrm>
            <a:prstGeom prst="roundRect">
              <a:avLst>
                <a:gd fmla="val 16667" name="adj"/>
              </a:avLst>
            </a:prstGeom>
            <a:solidFill>
              <a:srgbClr val="FFF2CC"/>
            </a:solidFill>
            <a:ln>
              <a:noFill/>
            </a:ln>
            <a:effectLst>
              <a:outerShdw blurRad="200025" rotWithShape="0" algn="bl" dir="8640000" dist="66675">
                <a:srgbClr val="FFE599">
                  <a:alpha val="58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5914803" y="104250"/>
              <a:ext cx="651900" cy="81900"/>
            </a:xfrm>
            <a:prstGeom prst="roundRect">
              <a:avLst>
                <a:gd fmla="val 16667" name="adj"/>
              </a:avLst>
            </a:prstGeom>
            <a:solidFill>
              <a:srgbClr val="FFF2CC"/>
            </a:solidFill>
            <a:ln>
              <a:noFill/>
            </a:ln>
            <a:effectLst>
              <a:outerShdw blurRad="200025" rotWithShape="0" algn="bl" dir="8640000" dist="66675">
                <a:srgbClr val="FFE599">
                  <a:alpha val="58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 1">
  <p:cSld name="CUSTOM_1">
    <p:bg>
      <p:bgPr>
        <a:solidFill>
          <a:srgbClr val="B7B7B7"/>
        </a:solid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4"/>
          <p:cNvGrpSpPr/>
          <p:nvPr/>
        </p:nvGrpSpPr>
        <p:grpSpPr>
          <a:xfrm>
            <a:off x="3249575" y="43875"/>
            <a:ext cx="6016800" cy="602075"/>
            <a:chOff x="3249575" y="43875"/>
            <a:chExt cx="6016800" cy="602075"/>
          </a:xfrm>
        </p:grpSpPr>
        <p:sp>
          <p:nvSpPr>
            <p:cNvPr id="281" name="Google Shape;281;p4"/>
            <p:cNvSpPr/>
            <p:nvPr/>
          </p:nvSpPr>
          <p:spPr>
            <a:xfrm>
              <a:off x="3249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4"/>
            <p:cNvSpPr/>
            <p:nvPr/>
          </p:nvSpPr>
          <p:spPr>
            <a:xfrm>
              <a:off x="3855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4"/>
            <p:cNvSpPr/>
            <p:nvPr/>
          </p:nvSpPr>
          <p:spPr>
            <a:xfrm>
              <a:off x="4462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4"/>
            <p:cNvSpPr/>
            <p:nvPr/>
          </p:nvSpPr>
          <p:spPr>
            <a:xfrm>
              <a:off x="3546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4"/>
            <p:cNvSpPr/>
            <p:nvPr/>
          </p:nvSpPr>
          <p:spPr>
            <a:xfrm>
              <a:off x="4153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4"/>
            <p:cNvSpPr/>
            <p:nvPr/>
          </p:nvSpPr>
          <p:spPr>
            <a:xfrm>
              <a:off x="4759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4"/>
            <p:cNvSpPr/>
            <p:nvPr/>
          </p:nvSpPr>
          <p:spPr>
            <a:xfrm>
              <a:off x="5068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8" name="Google Shape;288;p4"/>
            <p:cNvSpPr/>
            <p:nvPr/>
          </p:nvSpPr>
          <p:spPr>
            <a:xfrm>
              <a:off x="5675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4"/>
            <p:cNvSpPr/>
            <p:nvPr/>
          </p:nvSpPr>
          <p:spPr>
            <a:xfrm>
              <a:off x="6281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0" name="Google Shape;290;p4"/>
            <p:cNvSpPr/>
            <p:nvPr/>
          </p:nvSpPr>
          <p:spPr>
            <a:xfrm>
              <a:off x="5366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1" name="Google Shape;291;p4"/>
            <p:cNvSpPr/>
            <p:nvPr/>
          </p:nvSpPr>
          <p:spPr>
            <a:xfrm>
              <a:off x="59724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2" name="Google Shape;292;p4"/>
            <p:cNvSpPr/>
            <p:nvPr/>
          </p:nvSpPr>
          <p:spPr>
            <a:xfrm>
              <a:off x="6578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3" name="Google Shape;293;p4"/>
            <p:cNvSpPr/>
            <p:nvPr/>
          </p:nvSpPr>
          <p:spPr>
            <a:xfrm>
              <a:off x="6887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4" name="Google Shape;294;p4"/>
            <p:cNvSpPr/>
            <p:nvPr/>
          </p:nvSpPr>
          <p:spPr>
            <a:xfrm>
              <a:off x="7494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4"/>
            <p:cNvSpPr/>
            <p:nvPr/>
          </p:nvSpPr>
          <p:spPr>
            <a:xfrm>
              <a:off x="8100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4"/>
            <p:cNvSpPr/>
            <p:nvPr/>
          </p:nvSpPr>
          <p:spPr>
            <a:xfrm>
              <a:off x="7185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7" name="Google Shape;297;p4"/>
            <p:cNvSpPr/>
            <p:nvPr/>
          </p:nvSpPr>
          <p:spPr>
            <a:xfrm>
              <a:off x="7791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4"/>
            <p:cNvSpPr/>
            <p:nvPr/>
          </p:nvSpPr>
          <p:spPr>
            <a:xfrm>
              <a:off x="8398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9" name="Google Shape;299;p4"/>
            <p:cNvSpPr/>
            <p:nvPr/>
          </p:nvSpPr>
          <p:spPr>
            <a:xfrm>
              <a:off x="8707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0" name="Google Shape;300;p4"/>
          <p:cNvGrpSpPr/>
          <p:nvPr/>
        </p:nvGrpSpPr>
        <p:grpSpPr>
          <a:xfrm>
            <a:off x="3201200" y="700775"/>
            <a:ext cx="6016800" cy="602075"/>
            <a:chOff x="3249575" y="43875"/>
            <a:chExt cx="6016800" cy="602075"/>
          </a:xfrm>
        </p:grpSpPr>
        <p:sp>
          <p:nvSpPr>
            <p:cNvPr id="301" name="Google Shape;301;p4"/>
            <p:cNvSpPr/>
            <p:nvPr/>
          </p:nvSpPr>
          <p:spPr>
            <a:xfrm>
              <a:off x="3249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4"/>
            <p:cNvSpPr/>
            <p:nvPr/>
          </p:nvSpPr>
          <p:spPr>
            <a:xfrm>
              <a:off x="3855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3" name="Google Shape;303;p4"/>
            <p:cNvSpPr/>
            <p:nvPr/>
          </p:nvSpPr>
          <p:spPr>
            <a:xfrm>
              <a:off x="4462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4"/>
            <p:cNvSpPr/>
            <p:nvPr/>
          </p:nvSpPr>
          <p:spPr>
            <a:xfrm>
              <a:off x="3546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5" name="Google Shape;305;p4"/>
            <p:cNvSpPr/>
            <p:nvPr/>
          </p:nvSpPr>
          <p:spPr>
            <a:xfrm>
              <a:off x="4153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4"/>
            <p:cNvSpPr/>
            <p:nvPr/>
          </p:nvSpPr>
          <p:spPr>
            <a:xfrm>
              <a:off x="4759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4"/>
            <p:cNvSpPr/>
            <p:nvPr/>
          </p:nvSpPr>
          <p:spPr>
            <a:xfrm>
              <a:off x="5068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4"/>
            <p:cNvSpPr/>
            <p:nvPr/>
          </p:nvSpPr>
          <p:spPr>
            <a:xfrm>
              <a:off x="5675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4"/>
            <p:cNvSpPr/>
            <p:nvPr/>
          </p:nvSpPr>
          <p:spPr>
            <a:xfrm>
              <a:off x="6281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4"/>
            <p:cNvSpPr/>
            <p:nvPr/>
          </p:nvSpPr>
          <p:spPr>
            <a:xfrm>
              <a:off x="5366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1" name="Google Shape;311;p4"/>
            <p:cNvSpPr/>
            <p:nvPr/>
          </p:nvSpPr>
          <p:spPr>
            <a:xfrm>
              <a:off x="59724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4"/>
            <p:cNvSpPr/>
            <p:nvPr/>
          </p:nvSpPr>
          <p:spPr>
            <a:xfrm>
              <a:off x="6578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4"/>
            <p:cNvSpPr/>
            <p:nvPr/>
          </p:nvSpPr>
          <p:spPr>
            <a:xfrm>
              <a:off x="6887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4"/>
            <p:cNvSpPr/>
            <p:nvPr/>
          </p:nvSpPr>
          <p:spPr>
            <a:xfrm>
              <a:off x="7494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4"/>
            <p:cNvSpPr/>
            <p:nvPr/>
          </p:nvSpPr>
          <p:spPr>
            <a:xfrm>
              <a:off x="8100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4"/>
            <p:cNvSpPr/>
            <p:nvPr/>
          </p:nvSpPr>
          <p:spPr>
            <a:xfrm>
              <a:off x="7185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4"/>
            <p:cNvSpPr/>
            <p:nvPr/>
          </p:nvSpPr>
          <p:spPr>
            <a:xfrm>
              <a:off x="7791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4"/>
            <p:cNvSpPr/>
            <p:nvPr/>
          </p:nvSpPr>
          <p:spPr>
            <a:xfrm>
              <a:off x="8398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4"/>
            <p:cNvSpPr/>
            <p:nvPr/>
          </p:nvSpPr>
          <p:spPr>
            <a:xfrm>
              <a:off x="8707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20" name="Google Shape;320;p4"/>
          <p:cNvGrpSpPr/>
          <p:nvPr/>
        </p:nvGrpSpPr>
        <p:grpSpPr>
          <a:xfrm>
            <a:off x="3249575" y="1357663"/>
            <a:ext cx="6016800" cy="602075"/>
            <a:chOff x="3249575" y="43875"/>
            <a:chExt cx="6016800" cy="602075"/>
          </a:xfrm>
        </p:grpSpPr>
        <p:sp>
          <p:nvSpPr>
            <p:cNvPr id="321" name="Google Shape;321;p4"/>
            <p:cNvSpPr/>
            <p:nvPr/>
          </p:nvSpPr>
          <p:spPr>
            <a:xfrm>
              <a:off x="3249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4"/>
            <p:cNvSpPr/>
            <p:nvPr/>
          </p:nvSpPr>
          <p:spPr>
            <a:xfrm>
              <a:off x="3855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3" name="Google Shape;323;p4"/>
            <p:cNvSpPr/>
            <p:nvPr/>
          </p:nvSpPr>
          <p:spPr>
            <a:xfrm>
              <a:off x="4462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4"/>
            <p:cNvSpPr/>
            <p:nvPr/>
          </p:nvSpPr>
          <p:spPr>
            <a:xfrm>
              <a:off x="3546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4"/>
            <p:cNvSpPr/>
            <p:nvPr/>
          </p:nvSpPr>
          <p:spPr>
            <a:xfrm>
              <a:off x="4153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4"/>
            <p:cNvSpPr/>
            <p:nvPr/>
          </p:nvSpPr>
          <p:spPr>
            <a:xfrm>
              <a:off x="4759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4"/>
            <p:cNvSpPr/>
            <p:nvPr/>
          </p:nvSpPr>
          <p:spPr>
            <a:xfrm>
              <a:off x="5068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4"/>
            <p:cNvSpPr/>
            <p:nvPr/>
          </p:nvSpPr>
          <p:spPr>
            <a:xfrm>
              <a:off x="5675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4"/>
            <p:cNvSpPr/>
            <p:nvPr/>
          </p:nvSpPr>
          <p:spPr>
            <a:xfrm>
              <a:off x="6281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4"/>
            <p:cNvSpPr/>
            <p:nvPr/>
          </p:nvSpPr>
          <p:spPr>
            <a:xfrm>
              <a:off x="5366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1" name="Google Shape;331;p4"/>
            <p:cNvSpPr/>
            <p:nvPr/>
          </p:nvSpPr>
          <p:spPr>
            <a:xfrm>
              <a:off x="59724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2" name="Google Shape;332;p4"/>
            <p:cNvSpPr/>
            <p:nvPr/>
          </p:nvSpPr>
          <p:spPr>
            <a:xfrm>
              <a:off x="6578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4"/>
            <p:cNvSpPr/>
            <p:nvPr/>
          </p:nvSpPr>
          <p:spPr>
            <a:xfrm>
              <a:off x="6887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4" name="Google Shape;334;p4"/>
            <p:cNvSpPr/>
            <p:nvPr/>
          </p:nvSpPr>
          <p:spPr>
            <a:xfrm>
              <a:off x="7494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4"/>
            <p:cNvSpPr/>
            <p:nvPr/>
          </p:nvSpPr>
          <p:spPr>
            <a:xfrm>
              <a:off x="8100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6" name="Google Shape;336;p4"/>
            <p:cNvSpPr/>
            <p:nvPr/>
          </p:nvSpPr>
          <p:spPr>
            <a:xfrm>
              <a:off x="7185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7" name="Google Shape;337;p4"/>
            <p:cNvSpPr/>
            <p:nvPr/>
          </p:nvSpPr>
          <p:spPr>
            <a:xfrm>
              <a:off x="7791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8" name="Google Shape;338;p4"/>
            <p:cNvSpPr/>
            <p:nvPr/>
          </p:nvSpPr>
          <p:spPr>
            <a:xfrm>
              <a:off x="8398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4"/>
            <p:cNvSpPr/>
            <p:nvPr/>
          </p:nvSpPr>
          <p:spPr>
            <a:xfrm>
              <a:off x="8707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0" name="Google Shape;340;p4"/>
          <p:cNvGrpSpPr/>
          <p:nvPr/>
        </p:nvGrpSpPr>
        <p:grpSpPr>
          <a:xfrm>
            <a:off x="3201200" y="2014575"/>
            <a:ext cx="6016800" cy="602075"/>
            <a:chOff x="3249575" y="43875"/>
            <a:chExt cx="6016800" cy="602075"/>
          </a:xfrm>
        </p:grpSpPr>
        <p:sp>
          <p:nvSpPr>
            <p:cNvPr id="341" name="Google Shape;341;p4"/>
            <p:cNvSpPr/>
            <p:nvPr/>
          </p:nvSpPr>
          <p:spPr>
            <a:xfrm>
              <a:off x="3249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2" name="Google Shape;342;p4"/>
            <p:cNvSpPr/>
            <p:nvPr/>
          </p:nvSpPr>
          <p:spPr>
            <a:xfrm>
              <a:off x="3855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4"/>
            <p:cNvSpPr/>
            <p:nvPr/>
          </p:nvSpPr>
          <p:spPr>
            <a:xfrm>
              <a:off x="4462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4" name="Google Shape;344;p4"/>
            <p:cNvSpPr/>
            <p:nvPr/>
          </p:nvSpPr>
          <p:spPr>
            <a:xfrm>
              <a:off x="3546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5" name="Google Shape;345;p4"/>
            <p:cNvSpPr/>
            <p:nvPr/>
          </p:nvSpPr>
          <p:spPr>
            <a:xfrm>
              <a:off x="4153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p4"/>
            <p:cNvSpPr/>
            <p:nvPr/>
          </p:nvSpPr>
          <p:spPr>
            <a:xfrm>
              <a:off x="4759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7" name="Google Shape;347;p4"/>
            <p:cNvSpPr/>
            <p:nvPr/>
          </p:nvSpPr>
          <p:spPr>
            <a:xfrm>
              <a:off x="5068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8" name="Google Shape;348;p4"/>
            <p:cNvSpPr/>
            <p:nvPr/>
          </p:nvSpPr>
          <p:spPr>
            <a:xfrm>
              <a:off x="5675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4"/>
            <p:cNvSpPr/>
            <p:nvPr/>
          </p:nvSpPr>
          <p:spPr>
            <a:xfrm>
              <a:off x="6281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4"/>
            <p:cNvSpPr/>
            <p:nvPr/>
          </p:nvSpPr>
          <p:spPr>
            <a:xfrm>
              <a:off x="5366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4"/>
            <p:cNvSpPr/>
            <p:nvPr/>
          </p:nvSpPr>
          <p:spPr>
            <a:xfrm>
              <a:off x="59724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2" name="Google Shape;352;p4"/>
            <p:cNvSpPr/>
            <p:nvPr/>
          </p:nvSpPr>
          <p:spPr>
            <a:xfrm>
              <a:off x="6578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3" name="Google Shape;353;p4"/>
            <p:cNvSpPr/>
            <p:nvPr/>
          </p:nvSpPr>
          <p:spPr>
            <a:xfrm>
              <a:off x="6887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4"/>
            <p:cNvSpPr/>
            <p:nvPr/>
          </p:nvSpPr>
          <p:spPr>
            <a:xfrm>
              <a:off x="7494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4"/>
            <p:cNvSpPr/>
            <p:nvPr/>
          </p:nvSpPr>
          <p:spPr>
            <a:xfrm>
              <a:off x="8100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4"/>
            <p:cNvSpPr/>
            <p:nvPr/>
          </p:nvSpPr>
          <p:spPr>
            <a:xfrm>
              <a:off x="7185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7" name="Google Shape;357;p4"/>
            <p:cNvSpPr/>
            <p:nvPr/>
          </p:nvSpPr>
          <p:spPr>
            <a:xfrm>
              <a:off x="7791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4"/>
            <p:cNvSpPr/>
            <p:nvPr/>
          </p:nvSpPr>
          <p:spPr>
            <a:xfrm>
              <a:off x="8398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4"/>
            <p:cNvSpPr/>
            <p:nvPr/>
          </p:nvSpPr>
          <p:spPr>
            <a:xfrm>
              <a:off x="8707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0" name="Google Shape;360;p4"/>
          <p:cNvSpPr/>
          <p:nvPr/>
        </p:nvSpPr>
        <p:spPr>
          <a:xfrm>
            <a:off x="3201200" y="2669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4"/>
          <p:cNvSpPr/>
          <p:nvPr/>
        </p:nvSpPr>
        <p:spPr>
          <a:xfrm>
            <a:off x="3807600" y="2669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4"/>
          <p:cNvSpPr/>
          <p:nvPr/>
        </p:nvSpPr>
        <p:spPr>
          <a:xfrm>
            <a:off x="4414000" y="2669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4"/>
          <p:cNvSpPr/>
          <p:nvPr/>
        </p:nvSpPr>
        <p:spPr>
          <a:xfrm>
            <a:off x="5020400" y="2669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4"/>
          <p:cNvSpPr/>
          <p:nvPr/>
        </p:nvSpPr>
        <p:spPr>
          <a:xfrm>
            <a:off x="5626800" y="2669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4"/>
          <p:cNvSpPr/>
          <p:nvPr/>
        </p:nvSpPr>
        <p:spPr>
          <a:xfrm>
            <a:off x="6233200" y="2669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4"/>
          <p:cNvSpPr/>
          <p:nvPr/>
        </p:nvSpPr>
        <p:spPr>
          <a:xfrm>
            <a:off x="6839600" y="2669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4"/>
          <p:cNvSpPr/>
          <p:nvPr/>
        </p:nvSpPr>
        <p:spPr>
          <a:xfrm>
            <a:off x="7446000" y="2669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4"/>
          <p:cNvSpPr/>
          <p:nvPr/>
        </p:nvSpPr>
        <p:spPr>
          <a:xfrm>
            <a:off x="8052400" y="2669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4"/>
          <p:cNvSpPr/>
          <p:nvPr/>
        </p:nvSpPr>
        <p:spPr>
          <a:xfrm>
            <a:off x="8658800" y="2669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70" name="Google Shape;370;p4"/>
          <p:cNvGrpSpPr/>
          <p:nvPr/>
        </p:nvGrpSpPr>
        <p:grpSpPr>
          <a:xfrm>
            <a:off x="3472813" y="2997288"/>
            <a:ext cx="5410400" cy="274200"/>
            <a:chOff x="3546825" y="371750"/>
            <a:chExt cx="5410400" cy="274200"/>
          </a:xfrm>
        </p:grpSpPr>
        <p:sp>
          <p:nvSpPr>
            <p:cNvPr id="371" name="Google Shape;371;p4"/>
            <p:cNvSpPr/>
            <p:nvPr/>
          </p:nvSpPr>
          <p:spPr>
            <a:xfrm>
              <a:off x="3546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4"/>
            <p:cNvSpPr/>
            <p:nvPr/>
          </p:nvSpPr>
          <p:spPr>
            <a:xfrm>
              <a:off x="4153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3" name="Google Shape;373;p4"/>
            <p:cNvSpPr/>
            <p:nvPr/>
          </p:nvSpPr>
          <p:spPr>
            <a:xfrm>
              <a:off x="4759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4"/>
            <p:cNvSpPr/>
            <p:nvPr/>
          </p:nvSpPr>
          <p:spPr>
            <a:xfrm>
              <a:off x="5366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5" name="Google Shape;375;p4"/>
            <p:cNvSpPr/>
            <p:nvPr/>
          </p:nvSpPr>
          <p:spPr>
            <a:xfrm>
              <a:off x="59724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4"/>
            <p:cNvSpPr/>
            <p:nvPr/>
          </p:nvSpPr>
          <p:spPr>
            <a:xfrm>
              <a:off x="6578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7" name="Google Shape;377;p4"/>
            <p:cNvSpPr/>
            <p:nvPr/>
          </p:nvSpPr>
          <p:spPr>
            <a:xfrm>
              <a:off x="7185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4"/>
            <p:cNvSpPr/>
            <p:nvPr/>
          </p:nvSpPr>
          <p:spPr>
            <a:xfrm>
              <a:off x="7791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9" name="Google Shape;379;p4"/>
            <p:cNvSpPr/>
            <p:nvPr/>
          </p:nvSpPr>
          <p:spPr>
            <a:xfrm>
              <a:off x="8398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80" name="Google Shape;380;p4"/>
          <p:cNvGrpSpPr/>
          <p:nvPr/>
        </p:nvGrpSpPr>
        <p:grpSpPr>
          <a:xfrm>
            <a:off x="3127188" y="3326325"/>
            <a:ext cx="6016800" cy="602075"/>
            <a:chOff x="3249575" y="43875"/>
            <a:chExt cx="6016800" cy="602075"/>
          </a:xfrm>
        </p:grpSpPr>
        <p:sp>
          <p:nvSpPr>
            <p:cNvPr id="381" name="Google Shape;381;p4"/>
            <p:cNvSpPr/>
            <p:nvPr/>
          </p:nvSpPr>
          <p:spPr>
            <a:xfrm>
              <a:off x="3249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4"/>
            <p:cNvSpPr/>
            <p:nvPr/>
          </p:nvSpPr>
          <p:spPr>
            <a:xfrm>
              <a:off x="3855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3" name="Google Shape;383;p4"/>
            <p:cNvSpPr/>
            <p:nvPr/>
          </p:nvSpPr>
          <p:spPr>
            <a:xfrm>
              <a:off x="4462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4" name="Google Shape;384;p4"/>
            <p:cNvSpPr/>
            <p:nvPr/>
          </p:nvSpPr>
          <p:spPr>
            <a:xfrm>
              <a:off x="3546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5" name="Google Shape;385;p4"/>
            <p:cNvSpPr/>
            <p:nvPr/>
          </p:nvSpPr>
          <p:spPr>
            <a:xfrm>
              <a:off x="4153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4"/>
            <p:cNvSpPr/>
            <p:nvPr/>
          </p:nvSpPr>
          <p:spPr>
            <a:xfrm>
              <a:off x="4759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7" name="Google Shape;387;p4"/>
            <p:cNvSpPr/>
            <p:nvPr/>
          </p:nvSpPr>
          <p:spPr>
            <a:xfrm>
              <a:off x="5068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8" name="Google Shape;388;p4"/>
            <p:cNvSpPr/>
            <p:nvPr/>
          </p:nvSpPr>
          <p:spPr>
            <a:xfrm>
              <a:off x="5675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9" name="Google Shape;389;p4"/>
            <p:cNvSpPr/>
            <p:nvPr/>
          </p:nvSpPr>
          <p:spPr>
            <a:xfrm>
              <a:off x="6281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0" name="Google Shape;390;p4"/>
            <p:cNvSpPr/>
            <p:nvPr/>
          </p:nvSpPr>
          <p:spPr>
            <a:xfrm>
              <a:off x="5366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1" name="Google Shape;391;p4"/>
            <p:cNvSpPr/>
            <p:nvPr/>
          </p:nvSpPr>
          <p:spPr>
            <a:xfrm>
              <a:off x="59724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4"/>
            <p:cNvSpPr/>
            <p:nvPr/>
          </p:nvSpPr>
          <p:spPr>
            <a:xfrm>
              <a:off x="6578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3" name="Google Shape;393;p4"/>
            <p:cNvSpPr/>
            <p:nvPr/>
          </p:nvSpPr>
          <p:spPr>
            <a:xfrm>
              <a:off x="6887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4" name="Google Shape;394;p4"/>
            <p:cNvSpPr/>
            <p:nvPr/>
          </p:nvSpPr>
          <p:spPr>
            <a:xfrm>
              <a:off x="7494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5" name="Google Shape;395;p4"/>
            <p:cNvSpPr/>
            <p:nvPr/>
          </p:nvSpPr>
          <p:spPr>
            <a:xfrm>
              <a:off x="8100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4"/>
            <p:cNvSpPr/>
            <p:nvPr/>
          </p:nvSpPr>
          <p:spPr>
            <a:xfrm>
              <a:off x="7185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7" name="Google Shape;397;p4"/>
            <p:cNvSpPr/>
            <p:nvPr/>
          </p:nvSpPr>
          <p:spPr>
            <a:xfrm>
              <a:off x="7791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8" name="Google Shape;398;p4"/>
            <p:cNvSpPr/>
            <p:nvPr/>
          </p:nvSpPr>
          <p:spPr>
            <a:xfrm>
              <a:off x="8398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9" name="Google Shape;399;p4"/>
            <p:cNvSpPr/>
            <p:nvPr/>
          </p:nvSpPr>
          <p:spPr>
            <a:xfrm>
              <a:off x="8707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0" name="Google Shape;400;p4"/>
          <p:cNvSpPr/>
          <p:nvPr/>
        </p:nvSpPr>
        <p:spPr>
          <a:xfrm>
            <a:off x="3127188" y="39816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4"/>
          <p:cNvSpPr/>
          <p:nvPr/>
        </p:nvSpPr>
        <p:spPr>
          <a:xfrm>
            <a:off x="3733588" y="39816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4"/>
          <p:cNvSpPr/>
          <p:nvPr/>
        </p:nvSpPr>
        <p:spPr>
          <a:xfrm>
            <a:off x="4339988" y="39816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4"/>
          <p:cNvSpPr/>
          <p:nvPr/>
        </p:nvSpPr>
        <p:spPr>
          <a:xfrm>
            <a:off x="4946388" y="39816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4"/>
          <p:cNvSpPr/>
          <p:nvPr/>
        </p:nvSpPr>
        <p:spPr>
          <a:xfrm>
            <a:off x="5552788" y="39816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4"/>
          <p:cNvSpPr/>
          <p:nvPr/>
        </p:nvSpPr>
        <p:spPr>
          <a:xfrm>
            <a:off x="6159188" y="39816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4"/>
          <p:cNvSpPr/>
          <p:nvPr/>
        </p:nvSpPr>
        <p:spPr>
          <a:xfrm>
            <a:off x="6765588" y="39816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4"/>
          <p:cNvSpPr/>
          <p:nvPr/>
        </p:nvSpPr>
        <p:spPr>
          <a:xfrm>
            <a:off x="7371988" y="39816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4"/>
          <p:cNvSpPr/>
          <p:nvPr/>
        </p:nvSpPr>
        <p:spPr>
          <a:xfrm>
            <a:off x="7978388" y="39816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4"/>
          <p:cNvSpPr/>
          <p:nvPr/>
        </p:nvSpPr>
        <p:spPr>
          <a:xfrm>
            <a:off x="8584788" y="39816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10" name="Google Shape;410;p4"/>
          <p:cNvGrpSpPr/>
          <p:nvPr/>
        </p:nvGrpSpPr>
        <p:grpSpPr>
          <a:xfrm rot="10800000">
            <a:off x="3127188" y="4310650"/>
            <a:ext cx="6016800" cy="602075"/>
            <a:chOff x="3249575" y="43875"/>
            <a:chExt cx="6016800" cy="602075"/>
          </a:xfrm>
        </p:grpSpPr>
        <p:sp>
          <p:nvSpPr>
            <p:cNvPr id="411" name="Google Shape;411;p4"/>
            <p:cNvSpPr/>
            <p:nvPr/>
          </p:nvSpPr>
          <p:spPr>
            <a:xfrm>
              <a:off x="3249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2" name="Google Shape;412;p4"/>
            <p:cNvSpPr/>
            <p:nvPr/>
          </p:nvSpPr>
          <p:spPr>
            <a:xfrm>
              <a:off x="3855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3" name="Google Shape;413;p4"/>
            <p:cNvSpPr/>
            <p:nvPr/>
          </p:nvSpPr>
          <p:spPr>
            <a:xfrm>
              <a:off x="4462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4" name="Google Shape;414;p4"/>
            <p:cNvSpPr/>
            <p:nvPr/>
          </p:nvSpPr>
          <p:spPr>
            <a:xfrm>
              <a:off x="3546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5" name="Google Shape;415;p4"/>
            <p:cNvSpPr/>
            <p:nvPr/>
          </p:nvSpPr>
          <p:spPr>
            <a:xfrm>
              <a:off x="4153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6" name="Google Shape;416;p4"/>
            <p:cNvSpPr/>
            <p:nvPr/>
          </p:nvSpPr>
          <p:spPr>
            <a:xfrm>
              <a:off x="4759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7" name="Google Shape;417;p4"/>
            <p:cNvSpPr/>
            <p:nvPr/>
          </p:nvSpPr>
          <p:spPr>
            <a:xfrm>
              <a:off x="5068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8" name="Google Shape;418;p4"/>
            <p:cNvSpPr/>
            <p:nvPr/>
          </p:nvSpPr>
          <p:spPr>
            <a:xfrm>
              <a:off x="5675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9" name="Google Shape;419;p4"/>
            <p:cNvSpPr/>
            <p:nvPr/>
          </p:nvSpPr>
          <p:spPr>
            <a:xfrm>
              <a:off x="62815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0" name="Google Shape;420;p4"/>
            <p:cNvSpPr/>
            <p:nvPr/>
          </p:nvSpPr>
          <p:spPr>
            <a:xfrm>
              <a:off x="5366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1" name="Google Shape;421;p4"/>
            <p:cNvSpPr/>
            <p:nvPr/>
          </p:nvSpPr>
          <p:spPr>
            <a:xfrm>
              <a:off x="59724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2" name="Google Shape;422;p4"/>
            <p:cNvSpPr/>
            <p:nvPr/>
          </p:nvSpPr>
          <p:spPr>
            <a:xfrm>
              <a:off x="6578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3" name="Google Shape;423;p4"/>
            <p:cNvSpPr/>
            <p:nvPr/>
          </p:nvSpPr>
          <p:spPr>
            <a:xfrm>
              <a:off x="68879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4" name="Google Shape;424;p4"/>
            <p:cNvSpPr/>
            <p:nvPr/>
          </p:nvSpPr>
          <p:spPr>
            <a:xfrm>
              <a:off x="74943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5" name="Google Shape;425;p4"/>
            <p:cNvSpPr/>
            <p:nvPr/>
          </p:nvSpPr>
          <p:spPr>
            <a:xfrm>
              <a:off x="81007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6" name="Google Shape;426;p4"/>
            <p:cNvSpPr/>
            <p:nvPr/>
          </p:nvSpPr>
          <p:spPr>
            <a:xfrm>
              <a:off x="7185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7" name="Google Shape;427;p4"/>
            <p:cNvSpPr/>
            <p:nvPr/>
          </p:nvSpPr>
          <p:spPr>
            <a:xfrm>
              <a:off x="7791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8" name="Google Shape;428;p4"/>
            <p:cNvSpPr/>
            <p:nvPr/>
          </p:nvSpPr>
          <p:spPr>
            <a:xfrm>
              <a:off x="8398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9" name="Google Shape;429;p4"/>
            <p:cNvSpPr/>
            <p:nvPr/>
          </p:nvSpPr>
          <p:spPr>
            <a:xfrm>
              <a:off x="8707175" y="43875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0" name="Google Shape;430;p4"/>
          <p:cNvGrpSpPr/>
          <p:nvPr/>
        </p:nvGrpSpPr>
        <p:grpSpPr>
          <a:xfrm rot="10800000">
            <a:off x="3439488" y="4967550"/>
            <a:ext cx="5410400" cy="274200"/>
            <a:chOff x="3546825" y="371750"/>
            <a:chExt cx="5410400" cy="274200"/>
          </a:xfrm>
        </p:grpSpPr>
        <p:sp>
          <p:nvSpPr>
            <p:cNvPr id="431" name="Google Shape;431;p4"/>
            <p:cNvSpPr/>
            <p:nvPr/>
          </p:nvSpPr>
          <p:spPr>
            <a:xfrm>
              <a:off x="3546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2" name="Google Shape;432;p4"/>
            <p:cNvSpPr/>
            <p:nvPr/>
          </p:nvSpPr>
          <p:spPr>
            <a:xfrm>
              <a:off x="4153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3" name="Google Shape;433;p4"/>
            <p:cNvSpPr/>
            <p:nvPr/>
          </p:nvSpPr>
          <p:spPr>
            <a:xfrm>
              <a:off x="4759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4" name="Google Shape;434;p4"/>
            <p:cNvSpPr/>
            <p:nvPr/>
          </p:nvSpPr>
          <p:spPr>
            <a:xfrm>
              <a:off x="5366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5" name="Google Shape;435;p4"/>
            <p:cNvSpPr/>
            <p:nvPr/>
          </p:nvSpPr>
          <p:spPr>
            <a:xfrm>
              <a:off x="59724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6" name="Google Shape;436;p4"/>
            <p:cNvSpPr/>
            <p:nvPr/>
          </p:nvSpPr>
          <p:spPr>
            <a:xfrm>
              <a:off x="65788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7" name="Google Shape;437;p4"/>
            <p:cNvSpPr/>
            <p:nvPr/>
          </p:nvSpPr>
          <p:spPr>
            <a:xfrm>
              <a:off x="71852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4"/>
            <p:cNvSpPr/>
            <p:nvPr/>
          </p:nvSpPr>
          <p:spPr>
            <a:xfrm>
              <a:off x="77916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9" name="Google Shape;439;p4"/>
            <p:cNvSpPr/>
            <p:nvPr/>
          </p:nvSpPr>
          <p:spPr>
            <a:xfrm>
              <a:off x="8398025" y="371750"/>
              <a:ext cx="559200" cy="274200"/>
            </a:xfrm>
            <a:prstGeom prst="rect">
              <a:avLst/>
            </a:prstGeom>
            <a:solidFill>
              <a:srgbClr val="D9D9D9"/>
            </a:solidFill>
            <a:ln cap="flat" cmpd="sng" w="285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40" name="Google Shape;440;p4"/>
          <p:cNvSpPr/>
          <p:nvPr/>
        </p:nvSpPr>
        <p:spPr>
          <a:xfrm flipH="1">
            <a:off x="8883225" y="-94600"/>
            <a:ext cx="402300" cy="5238000"/>
          </a:xfrm>
          <a:prstGeom prst="cube">
            <a:avLst>
              <a:gd fmla="val 16356" name="adj"/>
            </a:avLst>
          </a:prstGeom>
          <a:gradFill>
            <a:gsLst>
              <a:gs pos="0">
                <a:srgbClr val="BFBFBF"/>
              </a:gs>
              <a:gs pos="100000">
                <a:srgbClr val="73737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4"/>
          <p:cNvSpPr/>
          <p:nvPr/>
        </p:nvSpPr>
        <p:spPr>
          <a:xfrm rot="10800000">
            <a:off x="2945200" y="3717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4"/>
          <p:cNvSpPr/>
          <p:nvPr/>
        </p:nvSpPr>
        <p:spPr>
          <a:xfrm rot="10800000">
            <a:off x="2338800" y="3717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4"/>
          <p:cNvSpPr/>
          <p:nvPr/>
        </p:nvSpPr>
        <p:spPr>
          <a:xfrm rot="10800000">
            <a:off x="1732400" y="3717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4"/>
          <p:cNvSpPr/>
          <p:nvPr/>
        </p:nvSpPr>
        <p:spPr>
          <a:xfrm rot="10800000">
            <a:off x="2647950" y="43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4"/>
          <p:cNvSpPr/>
          <p:nvPr/>
        </p:nvSpPr>
        <p:spPr>
          <a:xfrm rot="10800000">
            <a:off x="2041550" y="43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4"/>
          <p:cNvSpPr/>
          <p:nvPr/>
        </p:nvSpPr>
        <p:spPr>
          <a:xfrm rot="10800000">
            <a:off x="1435150" y="43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4"/>
          <p:cNvSpPr/>
          <p:nvPr/>
        </p:nvSpPr>
        <p:spPr>
          <a:xfrm rot="10800000">
            <a:off x="1126000" y="3717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4"/>
          <p:cNvSpPr/>
          <p:nvPr/>
        </p:nvSpPr>
        <p:spPr>
          <a:xfrm rot="10800000">
            <a:off x="519600" y="3717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4"/>
          <p:cNvSpPr/>
          <p:nvPr/>
        </p:nvSpPr>
        <p:spPr>
          <a:xfrm rot="10800000">
            <a:off x="-3700" y="371750"/>
            <a:ext cx="4761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4"/>
          <p:cNvSpPr/>
          <p:nvPr/>
        </p:nvSpPr>
        <p:spPr>
          <a:xfrm rot="10800000">
            <a:off x="828750" y="43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4"/>
          <p:cNvSpPr/>
          <p:nvPr/>
        </p:nvSpPr>
        <p:spPr>
          <a:xfrm rot="10800000">
            <a:off x="222350" y="438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4"/>
          <p:cNvSpPr/>
          <p:nvPr/>
        </p:nvSpPr>
        <p:spPr>
          <a:xfrm rot="10800000">
            <a:off x="-3950" y="43875"/>
            <a:ext cx="1791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4"/>
          <p:cNvSpPr/>
          <p:nvPr/>
        </p:nvSpPr>
        <p:spPr>
          <a:xfrm rot="10800000">
            <a:off x="2945200" y="16855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4"/>
          <p:cNvSpPr/>
          <p:nvPr/>
        </p:nvSpPr>
        <p:spPr>
          <a:xfrm rot="10800000">
            <a:off x="2338800" y="16855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4"/>
          <p:cNvSpPr/>
          <p:nvPr/>
        </p:nvSpPr>
        <p:spPr>
          <a:xfrm rot="10800000">
            <a:off x="1732400" y="16855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4"/>
          <p:cNvSpPr/>
          <p:nvPr/>
        </p:nvSpPr>
        <p:spPr>
          <a:xfrm rot="10800000">
            <a:off x="2647950" y="13576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4"/>
          <p:cNvSpPr/>
          <p:nvPr/>
        </p:nvSpPr>
        <p:spPr>
          <a:xfrm rot="10800000">
            <a:off x="2041550" y="13576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4"/>
          <p:cNvSpPr/>
          <p:nvPr/>
        </p:nvSpPr>
        <p:spPr>
          <a:xfrm rot="10800000">
            <a:off x="1435150" y="13576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4"/>
          <p:cNvSpPr/>
          <p:nvPr/>
        </p:nvSpPr>
        <p:spPr>
          <a:xfrm rot="10800000">
            <a:off x="1126000" y="16855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4"/>
          <p:cNvSpPr/>
          <p:nvPr/>
        </p:nvSpPr>
        <p:spPr>
          <a:xfrm rot="10800000">
            <a:off x="519600" y="16855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4"/>
          <p:cNvSpPr/>
          <p:nvPr/>
        </p:nvSpPr>
        <p:spPr>
          <a:xfrm rot="10800000">
            <a:off x="-23200" y="1685550"/>
            <a:ext cx="4956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4"/>
          <p:cNvSpPr/>
          <p:nvPr/>
        </p:nvSpPr>
        <p:spPr>
          <a:xfrm rot="10800000">
            <a:off x="828750" y="13576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4"/>
          <p:cNvSpPr/>
          <p:nvPr/>
        </p:nvSpPr>
        <p:spPr>
          <a:xfrm rot="10800000">
            <a:off x="222350" y="13576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4"/>
          <p:cNvSpPr/>
          <p:nvPr/>
        </p:nvSpPr>
        <p:spPr>
          <a:xfrm rot="10800000">
            <a:off x="-13550" y="1357675"/>
            <a:ext cx="1887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4"/>
          <p:cNvSpPr/>
          <p:nvPr/>
        </p:nvSpPr>
        <p:spPr>
          <a:xfrm rot="10800000">
            <a:off x="2880300" y="29983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4"/>
          <p:cNvSpPr/>
          <p:nvPr/>
        </p:nvSpPr>
        <p:spPr>
          <a:xfrm rot="10800000">
            <a:off x="2273900" y="29983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4"/>
          <p:cNvSpPr/>
          <p:nvPr/>
        </p:nvSpPr>
        <p:spPr>
          <a:xfrm rot="10800000">
            <a:off x="1667500" y="29983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4"/>
          <p:cNvSpPr/>
          <p:nvPr/>
        </p:nvSpPr>
        <p:spPr>
          <a:xfrm rot="10800000">
            <a:off x="2583050" y="26704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4"/>
          <p:cNvSpPr/>
          <p:nvPr/>
        </p:nvSpPr>
        <p:spPr>
          <a:xfrm rot="10800000">
            <a:off x="1976650" y="26704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4"/>
          <p:cNvSpPr/>
          <p:nvPr/>
        </p:nvSpPr>
        <p:spPr>
          <a:xfrm rot="10800000">
            <a:off x="1370250" y="26704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4"/>
          <p:cNvSpPr/>
          <p:nvPr/>
        </p:nvSpPr>
        <p:spPr>
          <a:xfrm rot="10800000">
            <a:off x="1061100" y="29983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4"/>
          <p:cNvSpPr/>
          <p:nvPr/>
        </p:nvSpPr>
        <p:spPr>
          <a:xfrm rot="10800000">
            <a:off x="454700" y="299832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4"/>
          <p:cNvSpPr/>
          <p:nvPr/>
        </p:nvSpPr>
        <p:spPr>
          <a:xfrm rot="10800000">
            <a:off x="5800" y="2998325"/>
            <a:ext cx="4017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4"/>
          <p:cNvSpPr/>
          <p:nvPr/>
        </p:nvSpPr>
        <p:spPr>
          <a:xfrm rot="10800000">
            <a:off x="763850" y="26704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4"/>
          <p:cNvSpPr/>
          <p:nvPr/>
        </p:nvSpPr>
        <p:spPr>
          <a:xfrm rot="10800000">
            <a:off x="157450" y="267045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4"/>
          <p:cNvSpPr/>
          <p:nvPr/>
        </p:nvSpPr>
        <p:spPr>
          <a:xfrm rot="10800000">
            <a:off x="-3750" y="2670450"/>
            <a:ext cx="1140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4"/>
          <p:cNvSpPr/>
          <p:nvPr/>
        </p:nvSpPr>
        <p:spPr>
          <a:xfrm rot="10800000">
            <a:off x="2827900" y="43100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4"/>
          <p:cNvSpPr/>
          <p:nvPr/>
        </p:nvSpPr>
        <p:spPr>
          <a:xfrm rot="10800000">
            <a:off x="2221500" y="43100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4"/>
          <p:cNvSpPr/>
          <p:nvPr/>
        </p:nvSpPr>
        <p:spPr>
          <a:xfrm rot="10800000">
            <a:off x="1615100" y="43100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4"/>
          <p:cNvSpPr/>
          <p:nvPr/>
        </p:nvSpPr>
        <p:spPr>
          <a:xfrm rot="10800000">
            <a:off x="2530650" y="398220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4"/>
          <p:cNvSpPr/>
          <p:nvPr/>
        </p:nvSpPr>
        <p:spPr>
          <a:xfrm rot="10800000">
            <a:off x="1924250" y="398220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4"/>
          <p:cNvSpPr/>
          <p:nvPr/>
        </p:nvSpPr>
        <p:spPr>
          <a:xfrm rot="10800000">
            <a:off x="1317850" y="398220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3" name="Google Shape;483;p4"/>
          <p:cNvSpPr/>
          <p:nvPr/>
        </p:nvSpPr>
        <p:spPr>
          <a:xfrm rot="10800000">
            <a:off x="1008700" y="43100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4"/>
          <p:cNvSpPr/>
          <p:nvPr/>
        </p:nvSpPr>
        <p:spPr>
          <a:xfrm rot="10800000">
            <a:off x="402300" y="4310075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4"/>
          <p:cNvSpPr/>
          <p:nvPr/>
        </p:nvSpPr>
        <p:spPr>
          <a:xfrm rot="10800000">
            <a:off x="25100" y="4310075"/>
            <a:ext cx="3300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4"/>
          <p:cNvSpPr/>
          <p:nvPr/>
        </p:nvSpPr>
        <p:spPr>
          <a:xfrm rot="10800000">
            <a:off x="711450" y="398220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4"/>
          <p:cNvSpPr/>
          <p:nvPr/>
        </p:nvSpPr>
        <p:spPr>
          <a:xfrm rot="10800000">
            <a:off x="105050" y="3982200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8" name="Google Shape;488;p4"/>
          <p:cNvSpPr/>
          <p:nvPr/>
        </p:nvSpPr>
        <p:spPr>
          <a:xfrm>
            <a:off x="105050" y="33260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9" name="Google Shape;489;p4"/>
          <p:cNvSpPr/>
          <p:nvPr/>
        </p:nvSpPr>
        <p:spPr>
          <a:xfrm>
            <a:off x="711450" y="33260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4"/>
          <p:cNvSpPr/>
          <p:nvPr/>
        </p:nvSpPr>
        <p:spPr>
          <a:xfrm>
            <a:off x="9000" y="3653925"/>
            <a:ext cx="346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4"/>
          <p:cNvSpPr/>
          <p:nvPr/>
        </p:nvSpPr>
        <p:spPr>
          <a:xfrm>
            <a:off x="402300" y="365391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2" name="Google Shape;492;p4"/>
          <p:cNvSpPr/>
          <p:nvPr/>
        </p:nvSpPr>
        <p:spPr>
          <a:xfrm>
            <a:off x="1008700" y="365391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4"/>
          <p:cNvSpPr/>
          <p:nvPr/>
        </p:nvSpPr>
        <p:spPr>
          <a:xfrm>
            <a:off x="1317850" y="33260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4"/>
          <p:cNvSpPr/>
          <p:nvPr/>
        </p:nvSpPr>
        <p:spPr>
          <a:xfrm>
            <a:off x="1924250" y="33260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5" name="Google Shape;495;p4"/>
          <p:cNvSpPr/>
          <p:nvPr/>
        </p:nvSpPr>
        <p:spPr>
          <a:xfrm>
            <a:off x="2530650" y="33260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4"/>
          <p:cNvSpPr/>
          <p:nvPr/>
        </p:nvSpPr>
        <p:spPr>
          <a:xfrm>
            <a:off x="1615100" y="365391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4"/>
          <p:cNvSpPr/>
          <p:nvPr/>
        </p:nvSpPr>
        <p:spPr>
          <a:xfrm>
            <a:off x="2221500" y="365391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4"/>
          <p:cNvSpPr/>
          <p:nvPr/>
        </p:nvSpPr>
        <p:spPr>
          <a:xfrm>
            <a:off x="2827900" y="365391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4"/>
          <p:cNvSpPr/>
          <p:nvPr/>
        </p:nvSpPr>
        <p:spPr>
          <a:xfrm>
            <a:off x="-4050" y="2014075"/>
            <a:ext cx="1143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4"/>
          <p:cNvSpPr/>
          <p:nvPr/>
        </p:nvSpPr>
        <p:spPr>
          <a:xfrm>
            <a:off x="157450" y="20140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1" name="Google Shape;501;p4"/>
          <p:cNvSpPr/>
          <p:nvPr/>
        </p:nvSpPr>
        <p:spPr>
          <a:xfrm>
            <a:off x="763850" y="20140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4"/>
          <p:cNvSpPr/>
          <p:nvPr/>
        </p:nvSpPr>
        <p:spPr>
          <a:xfrm>
            <a:off x="5200" y="2341950"/>
            <a:ext cx="4023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4"/>
          <p:cNvSpPr/>
          <p:nvPr/>
        </p:nvSpPr>
        <p:spPr>
          <a:xfrm>
            <a:off x="454700" y="23419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4"/>
          <p:cNvSpPr/>
          <p:nvPr/>
        </p:nvSpPr>
        <p:spPr>
          <a:xfrm>
            <a:off x="1061100" y="23419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4"/>
          <p:cNvSpPr/>
          <p:nvPr/>
        </p:nvSpPr>
        <p:spPr>
          <a:xfrm>
            <a:off x="1370250" y="20140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4"/>
          <p:cNvSpPr/>
          <p:nvPr/>
        </p:nvSpPr>
        <p:spPr>
          <a:xfrm>
            <a:off x="1976650" y="20140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4"/>
          <p:cNvSpPr/>
          <p:nvPr/>
        </p:nvSpPr>
        <p:spPr>
          <a:xfrm>
            <a:off x="2583050" y="20140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4"/>
          <p:cNvSpPr/>
          <p:nvPr/>
        </p:nvSpPr>
        <p:spPr>
          <a:xfrm>
            <a:off x="1667500" y="23419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4"/>
          <p:cNvSpPr/>
          <p:nvPr/>
        </p:nvSpPr>
        <p:spPr>
          <a:xfrm>
            <a:off x="2273900" y="23419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4"/>
          <p:cNvSpPr/>
          <p:nvPr/>
        </p:nvSpPr>
        <p:spPr>
          <a:xfrm>
            <a:off x="2880300" y="23419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4"/>
          <p:cNvSpPr/>
          <p:nvPr/>
        </p:nvSpPr>
        <p:spPr>
          <a:xfrm>
            <a:off x="-3950" y="700775"/>
            <a:ext cx="1143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4"/>
          <p:cNvSpPr/>
          <p:nvPr/>
        </p:nvSpPr>
        <p:spPr>
          <a:xfrm>
            <a:off x="157450" y="7007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4"/>
          <p:cNvSpPr/>
          <p:nvPr/>
        </p:nvSpPr>
        <p:spPr>
          <a:xfrm>
            <a:off x="763850" y="7007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4"/>
          <p:cNvSpPr/>
          <p:nvPr/>
        </p:nvSpPr>
        <p:spPr>
          <a:xfrm>
            <a:off x="5200" y="1028650"/>
            <a:ext cx="4023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4"/>
          <p:cNvSpPr/>
          <p:nvPr/>
        </p:nvSpPr>
        <p:spPr>
          <a:xfrm>
            <a:off x="454700" y="10286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4"/>
          <p:cNvSpPr/>
          <p:nvPr/>
        </p:nvSpPr>
        <p:spPr>
          <a:xfrm>
            <a:off x="1061100" y="10286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4"/>
          <p:cNvSpPr/>
          <p:nvPr/>
        </p:nvSpPr>
        <p:spPr>
          <a:xfrm>
            <a:off x="1370250" y="7007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4"/>
          <p:cNvSpPr/>
          <p:nvPr/>
        </p:nvSpPr>
        <p:spPr>
          <a:xfrm>
            <a:off x="1976650" y="7007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4"/>
          <p:cNvSpPr/>
          <p:nvPr/>
        </p:nvSpPr>
        <p:spPr>
          <a:xfrm>
            <a:off x="2583050" y="7007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4"/>
          <p:cNvSpPr/>
          <p:nvPr/>
        </p:nvSpPr>
        <p:spPr>
          <a:xfrm>
            <a:off x="1667500" y="10286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p4"/>
          <p:cNvSpPr/>
          <p:nvPr/>
        </p:nvSpPr>
        <p:spPr>
          <a:xfrm>
            <a:off x="2273900" y="10286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4"/>
          <p:cNvSpPr/>
          <p:nvPr/>
        </p:nvSpPr>
        <p:spPr>
          <a:xfrm>
            <a:off x="2880300" y="10286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4"/>
          <p:cNvSpPr/>
          <p:nvPr/>
        </p:nvSpPr>
        <p:spPr>
          <a:xfrm>
            <a:off x="105050" y="46380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4"/>
          <p:cNvSpPr/>
          <p:nvPr/>
        </p:nvSpPr>
        <p:spPr>
          <a:xfrm>
            <a:off x="711450" y="46380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5" name="Google Shape;525;p4"/>
          <p:cNvSpPr/>
          <p:nvPr/>
        </p:nvSpPr>
        <p:spPr>
          <a:xfrm>
            <a:off x="8900" y="4965950"/>
            <a:ext cx="346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4"/>
          <p:cNvSpPr/>
          <p:nvPr/>
        </p:nvSpPr>
        <p:spPr>
          <a:xfrm>
            <a:off x="402300" y="49659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4"/>
          <p:cNvSpPr/>
          <p:nvPr/>
        </p:nvSpPr>
        <p:spPr>
          <a:xfrm>
            <a:off x="1008700" y="49659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8" name="Google Shape;528;p4"/>
          <p:cNvSpPr/>
          <p:nvPr/>
        </p:nvSpPr>
        <p:spPr>
          <a:xfrm>
            <a:off x="1317850" y="46380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4"/>
          <p:cNvSpPr/>
          <p:nvPr/>
        </p:nvSpPr>
        <p:spPr>
          <a:xfrm>
            <a:off x="1924250" y="46380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p4"/>
          <p:cNvSpPr/>
          <p:nvPr/>
        </p:nvSpPr>
        <p:spPr>
          <a:xfrm>
            <a:off x="2530650" y="4638063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4"/>
          <p:cNvSpPr/>
          <p:nvPr/>
        </p:nvSpPr>
        <p:spPr>
          <a:xfrm>
            <a:off x="1615100" y="49659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4"/>
          <p:cNvSpPr/>
          <p:nvPr/>
        </p:nvSpPr>
        <p:spPr>
          <a:xfrm>
            <a:off x="2221500" y="49659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4"/>
          <p:cNvSpPr/>
          <p:nvPr/>
        </p:nvSpPr>
        <p:spPr>
          <a:xfrm>
            <a:off x="2827900" y="4965938"/>
            <a:ext cx="559200" cy="274200"/>
          </a:xfrm>
          <a:prstGeom prst="rect">
            <a:avLst/>
          </a:prstGeom>
          <a:solidFill>
            <a:srgbClr val="D9D9D9"/>
          </a:solidFill>
          <a:ln cap="flat" cmpd="sng" w="285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4"/>
          <p:cNvSpPr/>
          <p:nvPr/>
        </p:nvSpPr>
        <p:spPr>
          <a:xfrm flipH="1">
            <a:off x="-139100" y="-47243"/>
            <a:ext cx="402300" cy="5238000"/>
          </a:xfrm>
          <a:prstGeom prst="cube">
            <a:avLst>
              <a:gd fmla="val 16356" name="adj"/>
            </a:avLst>
          </a:prstGeom>
          <a:gradFill>
            <a:gsLst>
              <a:gs pos="0">
                <a:srgbClr val="BFBFBF"/>
              </a:gs>
              <a:gs pos="100000">
                <a:srgbClr val="73737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4"/>
          <p:cNvSpPr/>
          <p:nvPr/>
        </p:nvSpPr>
        <p:spPr>
          <a:xfrm>
            <a:off x="484700" y="136800"/>
            <a:ext cx="8269800" cy="4869900"/>
          </a:xfrm>
          <a:prstGeom prst="rect">
            <a:avLst/>
          </a:prstGeom>
          <a:solidFill>
            <a:srgbClr val="000000"/>
          </a:solidFill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536" name="Google Shape;536;p4"/>
          <p:cNvSpPr/>
          <p:nvPr/>
        </p:nvSpPr>
        <p:spPr>
          <a:xfrm>
            <a:off x="1922306" y="213859"/>
            <a:ext cx="5393690" cy="554548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Daily Departures</a:t>
            </a:r>
          </a:p>
        </p:txBody>
      </p:sp>
      <p:sp>
        <p:nvSpPr>
          <p:cNvPr id="537" name="Google Shape;537;p4"/>
          <p:cNvSpPr/>
          <p:nvPr/>
        </p:nvSpPr>
        <p:spPr>
          <a:xfrm>
            <a:off x="484702" y="136796"/>
            <a:ext cx="860596" cy="980527"/>
          </a:xfrm>
          <a:custGeom>
            <a:rect b="b" l="l" r="r" t="t"/>
            <a:pathLst>
              <a:path extrusionOk="0" h="6128296" w="8005542">
                <a:moveTo>
                  <a:pt x="0" y="0"/>
                </a:moveTo>
                <a:lnTo>
                  <a:pt x="8005542" y="0"/>
                </a:lnTo>
                <a:lnTo>
                  <a:pt x="0" y="612829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176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p4"/>
          <p:cNvSpPr txBox="1"/>
          <p:nvPr/>
        </p:nvSpPr>
        <p:spPr>
          <a:xfrm>
            <a:off x="669905" y="1057763"/>
            <a:ext cx="1197300" cy="4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rPr>
              <a:t>Track #1</a:t>
            </a:r>
            <a:endParaRPr sz="17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539" name="Google Shape;539;p4"/>
          <p:cNvSpPr txBox="1"/>
          <p:nvPr/>
        </p:nvSpPr>
        <p:spPr>
          <a:xfrm>
            <a:off x="669905" y="1878354"/>
            <a:ext cx="1197300" cy="41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rPr>
              <a:t>Track #2</a:t>
            </a:r>
            <a:endParaRPr sz="17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540" name="Google Shape;540;p4"/>
          <p:cNvSpPr txBox="1"/>
          <p:nvPr/>
        </p:nvSpPr>
        <p:spPr>
          <a:xfrm>
            <a:off x="669905" y="2679665"/>
            <a:ext cx="1197300" cy="41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rPr>
              <a:t>Track #3</a:t>
            </a:r>
            <a:endParaRPr sz="17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541" name="Google Shape;541;p4"/>
          <p:cNvSpPr txBox="1"/>
          <p:nvPr/>
        </p:nvSpPr>
        <p:spPr>
          <a:xfrm>
            <a:off x="669905" y="3480976"/>
            <a:ext cx="1197300" cy="41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" sz="17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Track #4</a:t>
            </a:r>
            <a:endParaRPr sz="17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542" name="Google Shape;542;p4"/>
          <p:cNvSpPr txBox="1"/>
          <p:nvPr/>
        </p:nvSpPr>
        <p:spPr>
          <a:xfrm>
            <a:off x="669905" y="4282287"/>
            <a:ext cx="1197300" cy="41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rPr>
              <a:t>Track #5</a:t>
            </a:r>
            <a:endParaRPr sz="17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grpSp>
        <p:nvGrpSpPr>
          <p:cNvPr id="543" name="Google Shape;543;p4"/>
          <p:cNvGrpSpPr/>
          <p:nvPr/>
        </p:nvGrpSpPr>
        <p:grpSpPr>
          <a:xfrm>
            <a:off x="1867202" y="1003664"/>
            <a:ext cx="346097" cy="509160"/>
            <a:chOff x="3908075" y="853950"/>
            <a:chExt cx="431704" cy="714912"/>
          </a:xfrm>
        </p:grpSpPr>
        <p:sp>
          <p:nvSpPr>
            <p:cNvPr id="544" name="Google Shape;544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45" name="Google Shape;545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46" name="Google Shape;546;p4"/>
          <p:cNvGrpSpPr/>
          <p:nvPr/>
        </p:nvGrpSpPr>
        <p:grpSpPr>
          <a:xfrm>
            <a:off x="2304927" y="1003664"/>
            <a:ext cx="346097" cy="509160"/>
            <a:chOff x="3908075" y="853950"/>
            <a:chExt cx="431704" cy="714912"/>
          </a:xfrm>
        </p:grpSpPr>
        <p:sp>
          <p:nvSpPr>
            <p:cNvPr id="547" name="Google Shape;547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48" name="Google Shape;548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49" name="Google Shape;549;p4"/>
          <p:cNvGrpSpPr/>
          <p:nvPr/>
        </p:nvGrpSpPr>
        <p:grpSpPr>
          <a:xfrm>
            <a:off x="3180377" y="1003664"/>
            <a:ext cx="346097" cy="509160"/>
            <a:chOff x="3908075" y="853950"/>
            <a:chExt cx="431704" cy="714912"/>
          </a:xfrm>
        </p:grpSpPr>
        <p:sp>
          <p:nvSpPr>
            <p:cNvPr id="550" name="Google Shape;550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51" name="Google Shape;551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52" name="Google Shape;552;p4"/>
          <p:cNvGrpSpPr/>
          <p:nvPr/>
        </p:nvGrpSpPr>
        <p:grpSpPr>
          <a:xfrm>
            <a:off x="2742652" y="1003664"/>
            <a:ext cx="346097" cy="509160"/>
            <a:chOff x="3908075" y="853950"/>
            <a:chExt cx="431704" cy="714912"/>
          </a:xfrm>
        </p:grpSpPr>
        <p:sp>
          <p:nvSpPr>
            <p:cNvPr id="553" name="Google Shape;553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54" name="Google Shape;554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55" name="Google Shape;555;p4"/>
          <p:cNvGrpSpPr/>
          <p:nvPr/>
        </p:nvGrpSpPr>
        <p:grpSpPr>
          <a:xfrm>
            <a:off x="3618102" y="1003664"/>
            <a:ext cx="346097" cy="509160"/>
            <a:chOff x="3908075" y="853950"/>
            <a:chExt cx="431704" cy="714912"/>
          </a:xfrm>
        </p:grpSpPr>
        <p:sp>
          <p:nvSpPr>
            <p:cNvPr id="556" name="Google Shape;556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57" name="Google Shape;557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58" name="Google Shape;558;p4"/>
          <p:cNvGrpSpPr/>
          <p:nvPr/>
        </p:nvGrpSpPr>
        <p:grpSpPr>
          <a:xfrm>
            <a:off x="4055827" y="1003664"/>
            <a:ext cx="346097" cy="509160"/>
            <a:chOff x="3908075" y="853950"/>
            <a:chExt cx="431704" cy="714912"/>
          </a:xfrm>
        </p:grpSpPr>
        <p:sp>
          <p:nvSpPr>
            <p:cNvPr id="559" name="Google Shape;559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60" name="Google Shape;560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61" name="Google Shape;561;p4"/>
          <p:cNvGrpSpPr/>
          <p:nvPr/>
        </p:nvGrpSpPr>
        <p:grpSpPr>
          <a:xfrm>
            <a:off x="4493552" y="1003664"/>
            <a:ext cx="346097" cy="509160"/>
            <a:chOff x="3908075" y="853950"/>
            <a:chExt cx="431704" cy="714912"/>
          </a:xfrm>
        </p:grpSpPr>
        <p:sp>
          <p:nvSpPr>
            <p:cNvPr id="562" name="Google Shape;562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63" name="Google Shape;563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64" name="Google Shape;564;p4"/>
          <p:cNvGrpSpPr/>
          <p:nvPr/>
        </p:nvGrpSpPr>
        <p:grpSpPr>
          <a:xfrm>
            <a:off x="5369002" y="1003664"/>
            <a:ext cx="346097" cy="509160"/>
            <a:chOff x="3908075" y="853950"/>
            <a:chExt cx="431704" cy="714912"/>
          </a:xfrm>
        </p:grpSpPr>
        <p:sp>
          <p:nvSpPr>
            <p:cNvPr id="565" name="Google Shape;565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66" name="Google Shape;566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67" name="Google Shape;567;p4"/>
          <p:cNvGrpSpPr/>
          <p:nvPr/>
        </p:nvGrpSpPr>
        <p:grpSpPr>
          <a:xfrm>
            <a:off x="4931277" y="1003664"/>
            <a:ext cx="346097" cy="509160"/>
            <a:chOff x="3908075" y="853950"/>
            <a:chExt cx="431704" cy="714912"/>
          </a:xfrm>
        </p:grpSpPr>
        <p:sp>
          <p:nvSpPr>
            <p:cNvPr id="568" name="Google Shape;568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69" name="Google Shape;569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70" name="Google Shape;570;p4"/>
          <p:cNvGrpSpPr/>
          <p:nvPr/>
        </p:nvGrpSpPr>
        <p:grpSpPr>
          <a:xfrm>
            <a:off x="5806727" y="1003664"/>
            <a:ext cx="346097" cy="509160"/>
            <a:chOff x="3908075" y="853950"/>
            <a:chExt cx="431704" cy="714912"/>
          </a:xfrm>
        </p:grpSpPr>
        <p:sp>
          <p:nvSpPr>
            <p:cNvPr id="571" name="Google Shape;571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72" name="Google Shape;572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73" name="Google Shape;573;p4"/>
          <p:cNvGrpSpPr/>
          <p:nvPr/>
        </p:nvGrpSpPr>
        <p:grpSpPr>
          <a:xfrm>
            <a:off x="6244452" y="1003664"/>
            <a:ext cx="346097" cy="509160"/>
            <a:chOff x="3908075" y="853950"/>
            <a:chExt cx="431704" cy="714912"/>
          </a:xfrm>
        </p:grpSpPr>
        <p:sp>
          <p:nvSpPr>
            <p:cNvPr id="574" name="Google Shape;574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75" name="Google Shape;575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76" name="Google Shape;576;p4"/>
          <p:cNvGrpSpPr/>
          <p:nvPr/>
        </p:nvGrpSpPr>
        <p:grpSpPr>
          <a:xfrm>
            <a:off x="6682177" y="1003664"/>
            <a:ext cx="346097" cy="509160"/>
            <a:chOff x="3908075" y="853950"/>
            <a:chExt cx="431704" cy="714912"/>
          </a:xfrm>
        </p:grpSpPr>
        <p:sp>
          <p:nvSpPr>
            <p:cNvPr id="577" name="Google Shape;577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78" name="Google Shape;578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79" name="Google Shape;579;p4"/>
          <p:cNvGrpSpPr/>
          <p:nvPr/>
        </p:nvGrpSpPr>
        <p:grpSpPr>
          <a:xfrm>
            <a:off x="7557627" y="1003664"/>
            <a:ext cx="346097" cy="509160"/>
            <a:chOff x="3908075" y="853950"/>
            <a:chExt cx="431704" cy="714912"/>
          </a:xfrm>
        </p:grpSpPr>
        <p:sp>
          <p:nvSpPr>
            <p:cNvPr id="580" name="Google Shape;580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81" name="Google Shape;581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82" name="Google Shape;582;p4"/>
          <p:cNvGrpSpPr/>
          <p:nvPr/>
        </p:nvGrpSpPr>
        <p:grpSpPr>
          <a:xfrm>
            <a:off x="7119902" y="1003664"/>
            <a:ext cx="346097" cy="509160"/>
            <a:chOff x="3908075" y="853950"/>
            <a:chExt cx="431704" cy="714912"/>
          </a:xfrm>
        </p:grpSpPr>
        <p:sp>
          <p:nvSpPr>
            <p:cNvPr id="583" name="Google Shape;583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84" name="Google Shape;584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85" name="Google Shape;585;p4"/>
          <p:cNvGrpSpPr/>
          <p:nvPr/>
        </p:nvGrpSpPr>
        <p:grpSpPr>
          <a:xfrm>
            <a:off x="1867202" y="1836764"/>
            <a:ext cx="346097" cy="509160"/>
            <a:chOff x="3908075" y="853950"/>
            <a:chExt cx="431704" cy="714912"/>
          </a:xfrm>
        </p:grpSpPr>
        <p:sp>
          <p:nvSpPr>
            <p:cNvPr id="586" name="Google Shape;586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87" name="Google Shape;587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88" name="Google Shape;588;p4"/>
          <p:cNvGrpSpPr/>
          <p:nvPr/>
        </p:nvGrpSpPr>
        <p:grpSpPr>
          <a:xfrm>
            <a:off x="2304927" y="1836764"/>
            <a:ext cx="346097" cy="509160"/>
            <a:chOff x="3908075" y="853950"/>
            <a:chExt cx="431704" cy="714912"/>
          </a:xfrm>
        </p:grpSpPr>
        <p:sp>
          <p:nvSpPr>
            <p:cNvPr id="589" name="Google Shape;589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90" name="Google Shape;590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91" name="Google Shape;591;p4"/>
          <p:cNvGrpSpPr/>
          <p:nvPr/>
        </p:nvGrpSpPr>
        <p:grpSpPr>
          <a:xfrm>
            <a:off x="3180377" y="1836764"/>
            <a:ext cx="346097" cy="509160"/>
            <a:chOff x="3908075" y="853950"/>
            <a:chExt cx="431704" cy="714912"/>
          </a:xfrm>
        </p:grpSpPr>
        <p:sp>
          <p:nvSpPr>
            <p:cNvPr id="592" name="Google Shape;592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93" name="Google Shape;593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94" name="Google Shape;594;p4"/>
          <p:cNvGrpSpPr/>
          <p:nvPr/>
        </p:nvGrpSpPr>
        <p:grpSpPr>
          <a:xfrm>
            <a:off x="2742652" y="1836764"/>
            <a:ext cx="346097" cy="509160"/>
            <a:chOff x="3908075" y="853950"/>
            <a:chExt cx="431704" cy="714912"/>
          </a:xfrm>
        </p:grpSpPr>
        <p:sp>
          <p:nvSpPr>
            <p:cNvPr id="595" name="Google Shape;595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96" name="Google Shape;596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597" name="Google Shape;597;p4"/>
          <p:cNvGrpSpPr/>
          <p:nvPr/>
        </p:nvGrpSpPr>
        <p:grpSpPr>
          <a:xfrm>
            <a:off x="3618102" y="1836764"/>
            <a:ext cx="346097" cy="509160"/>
            <a:chOff x="3908075" y="853950"/>
            <a:chExt cx="431704" cy="714912"/>
          </a:xfrm>
        </p:grpSpPr>
        <p:sp>
          <p:nvSpPr>
            <p:cNvPr id="598" name="Google Shape;598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599" name="Google Shape;599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00" name="Google Shape;600;p4"/>
          <p:cNvGrpSpPr/>
          <p:nvPr/>
        </p:nvGrpSpPr>
        <p:grpSpPr>
          <a:xfrm>
            <a:off x="4055827" y="1836764"/>
            <a:ext cx="346097" cy="509160"/>
            <a:chOff x="3908075" y="853950"/>
            <a:chExt cx="431704" cy="714912"/>
          </a:xfrm>
        </p:grpSpPr>
        <p:sp>
          <p:nvSpPr>
            <p:cNvPr id="601" name="Google Shape;601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02" name="Google Shape;602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03" name="Google Shape;603;p4"/>
          <p:cNvGrpSpPr/>
          <p:nvPr/>
        </p:nvGrpSpPr>
        <p:grpSpPr>
          <a:xfrm>
            <a:off x="4493552" y="1836764"/>
            <a:ext cx="346097" cy="509160"/>
            <a:chOff x="3908075" y="853950"/>
            <a:chExt cx="431704" cy="714912"/>
          </a:xfrm>
        </p:grpSpPr>
        <p:sp>
          <p:nvSpPr>
            <p:cNvPr id="604" name="Google Shape;604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05" name="Google Shape;605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06" name="Google Shape;606;p4"/>
          <p:cNvGrpSpPr/>
          <p:nvPr/>
        </p:nvGrpSpPr>
        <p:grpSpPr>
          <a:xfrm>
            <a:off x="5369002" y="1836764"/>
            <a:ext cx="346097" cy="509160"/>
            <a:chOff x="3908075" y="853950"/>
            <a:chExt cx="431704" cy="714912"/>
          </a:xfrm>
        </p:grpSpPr>
        <p:sp>
          <p:nvSpPr>
            <p:cNvPr id="607" name="Google Shape;607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08" name="Google Shape;608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09" name="Google Shape;609;p4"/>
          <p:cNvGrpSpPr/>
          <p:nvPr/>
        </p:nvGrpSpPr>
        <p:grpSpPr>
          <a:xfrm>
            <a:off x="4931277" y="1836764"/>
            <a:ext cx="346097" cy="509160"/>
            <a:chOff x="3908075" y="853950"/>
            <a:chExt cx="431704" cy="714912"/>
          </a:xfrm>
        </p:grpSpPr>
        <p:sp>
          <p:nvSpPr>
            <p:cNvPr id="610" name="Google Shape;610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11" name="Google Shape;611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12" name="Google Shape;612;p4"/>
          <p:cNvGrpSpPr/>
          <p:nvPr/>
        </p:nvGrpSpPr>
        <p:grpSpPr>
          <a:xfrm>
            <a:off x="5806727" y="1836764"/>
            <a:ext cx="346097" cy="509160"/>
            <a:chOff x="3908075" y="853950"/>
            <a:chExt cx="431704" cy="714912"/>
          </a:xfrm>
        </p:grpSpPr>
        <p:sp>
          <p:nvSpPr>
            <p:cNvPr id="613" name="Google Shape;613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14" name="Google Shape;614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15" name="Google Shape;615;p4"/>
          <p:cNvGrpSpPr/>
          <p:nvPr/>
        </p:nvGrpSpPr>
        <p:grpSpPr>
          <a:xfrm>
            <a:off x="6244452" y="1836764"/>
            <a:ext cx="346097" cy="509160"/>
            <a:chOff x="3908075" y="853950"/>
            <a:chExt cx="431704" cy="714912"/>
          </a:xfrm>
        </p:grpSpPr>
        <p:sp>
          <p:nvSpPr>
            <p:cNvPr id="616" name="Google Shape;616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17" name="Google Shape;617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18" name="Google Shape;618;p4"/>
          <p:cNvGrpSpPr/>
          <p:nvPr/>
        </p:nvGrpSpPr>
        <p:grpSpPr>
          <a:xfrm>
            <a:off x="6682177" y="1836764"/>
            <a:ext cx="346097" cy="509160"/>
            <a:chOff x="3908075" y="853950"/>
            <a:chExt cx="431704" cy="714912"/>
          </a:xfrm>
        </p:grpSpPr>
        <p:sp>
          <p:nvSpPr>
            <p:cNvPr id="619" name="Google Shape;619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20" name="Google Shape;620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21" name="Google Shape;621;p4"/>
          <p:cNvGrpSpPr/>
          <p:nvPr/>
        </p:nvGrpSpPr>
        <p:grpSpPr>
          <a:xfrm>
            <a:off x="7557627" y="1836764"/>
            <a:ext cx="346097" cy="509160"/>
            <a:chOff x="3908075" y="853950"/>
            <a:chExt cx="431704" cy="714912"/>
          </a:xfrm>
        </p:grpSpPr>
        <p:sp>
          <p:nvSpPr>
            <p:cNvPr id="622" name="Google Shape;622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23" name="Google Shape;623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24" name="Google Shape;624;p4"/>
          <p:cNvGrpSpPr/>
          <p:nvPr/>
        </p:nvGrpSpPr>
        <p:grpSpPr>
          <a:xfrm>
            <a:off x="7119902" y="1836764"/>
            <a:ext cx="346097" cy="509160"/>
            <a:chOff x="3908075" y="853950"/>
            <a:chExt cx="431704" cy="714912"/>
          </a:xfrm>
        </p:grpSpPr>
        <p:sp>
          <p:nvSpPr>
            <p:cNvPr id="625" name="Google Shape;625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26" name="Google Shape;626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27" name="Google Shape;627;p4"/>
          <p:cNvGrpSpPr/>
          <p:nvPr/>
        </p:nvGrpSpPr>
        <p:grpSpPr>
          <a:xfrm>
            <a:off x="1922302" y="2657152"/>
            <a:ext cx="346097" cy="509160"/>
            <a:chOff x="3908075" y="853950"/>
            <a:chExt cx="431704" cy="714912"/>
          </a:xfrm>
        </p:grpSpPr>
        <p:sp>
          <p:nvSpPr>
            <p:cNvPr id="628" name="Google Shape;628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29" name="Google Shape;629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30" name="Google Shape;630;p4"/>
          <p:cNvGrpSpPr/>
          <p:nvPr/>
        </p:nvGrpSpPr>
        <p:grpSpPr>
          <a:xfrm>
            <a:off x="2360027" y="2657152"/>
            <a:ext cx="346097" cy="509160"/>
            <a:chOff x="3908075" y="853950"/>
            <a:chExt cx="431704" cy="714912"/>
          </a:xfrm>
        </p:grpSpPr>
        <p:sp>
          <p:nvSpPr>
            <p:cNvPr id="631" name="Google Shape;631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32" name="Google Shape;632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33" name="Google Shape;633;p4"/>
          <p:cNvGrpSpPr/>
          <p:nvPr/>
        </p:nvGrpSpPr>
        <p:grpSpPr>
          <a:xfrm>
            <a:off x="3235477" y="2657152"/>
            <a:ext cx="346097" cy="509160"/>
            <a:chOff x="3908075" y="853950"/>
            <a:chExt cx="431704" cy="714912"/>
          </a:xfrm>
        </p:grpSpPr>
        <p:sp>
          <p:nvSpPr>
            <p:cNvPr id="634" name="Google Shape;634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35" name="Google Shape;635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36" name="Google Shape;636;p4"/>
          <p:cNvGrpSpPr/>
          <p:nvPr/>
        </p:nvGrpSpPr>
        <p:grpSpPr>
          <a:xfrm>
            <a:off x="2797752" y="2657152"/>
            <a:ext cx="346097" cy="509160"/>
            <a:chOff x="3908075" y="853950"/>
            <a:chExt cx="431704" cy="714912"/>
          </a:xfrm>
        </p:grpSpPr>
        <p:sp>
          <p:nvSpPr>
            <p:cNvPr id="637" name="Google Shape;637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38" name="Google Shape;638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39" name="Google Shape;639;p4"/>
          <p:cNvGrpSpPr/>
          <p:nvPr/>
        </p:nvGrpSpPr>
        <p:grpSpPr>
          <a:xfrm>
            <a:off x="3673202" y="2657152"/>
            <a:ext cx="346097" cy="509160"/>
            <a:chOff x="3908075" y="853950"/>
            <a:chExt cx="431704" cy="714912"/>
          </a:xfrm>
        </p:grpSpPr>
        <p:sp>
          <p:nvSpPr>
            <p:cNvPr id="640" name="Google Shape;640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41" name="Google Shape;641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42" name="Google Shape;642;p4"/>
          <p:cNvGrpSpPr/>
          <p:nvPr/>
        </p:nvGrpSpPr>
        <p:grpSpPr>
          <a:xfrm>
            <a:off x="4110927" y="2657152"/>
            <a:ext cx="346097" cy="509160"/>
            <a:chOff x="3908075" y="853950"/>
            <a:chExt cx="431704" cy="714912"/>
          </a:xfrm>
        </p:grpSpPr>
        <p:sp>
          <p:nvSpPr>
            <p:cNvPr id="643" name="Google Shape;643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44" name="Google Shape;644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45" name="Google Shape;645;p4"/>
          <p:cNvGrpSpPr/>
          <p:nvPr/>
        </p:nvGrpSpPr>
        <p:grpSpPr>
          <a:xfrm>
            <a:off x="4548652" y="2657152"/>
            <a:ext cx="346097" cy="509160"/>
            <a:chOff x="3908075" y="853950"/>
            <a:chExt cx="431704" cy="714912"/>
          </a:xfrm>
        </p:grpSpPr>
        <p:sp>
          <p:nvSpPr>
            <p:cNvPr id="646" name="Google Shape;646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47" name="Google Shape;647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48" name="Google Shape;648;p4"/>
          <p:cNvGrpSpPr/>
          <p:nvPr/>
        </p:nvGrpSpPr>
        <p:grpSpPr>
          <a:xfrm>
            <a:off x="5424102" y="2657152"/>
            <a:ext cx="346097" cy="509160"/>
            <a:chOff x="3908075" y="853950"/>
            <a:chExt cx="431704" cy="714912"/>
          </a:xfrm>
        </p:grpSpPr>
        <p:sp>
          <p:nvSpPr>
            <p:cNvPr id="649" name="Google Shape;649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50" name="Google Shape;650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51" name="Google Shape;651;p4"/>
          <p:cNvGrpSpPr/>
          <p:nvPr/>
        </p:nvGrpSpPr>
        <p:grpSpPr>
          <a:xfrm>
            <a:off x="4986377" y="2657152"/>
            <a:ext cx="346097" cy="509160"/>
            <a:chOff x="3908075" y="853950"/>
            <a:chExt cx="431704" cy="714912"/>
          </a:xfrm>
        </p:grpSpPr>
        <p:sp>
          <p:nvSpPr>
            <p:cNvPr id="652" name="Google Shape;652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53" name="Google Shape;653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54" name="Google Shape;654;p4"/>
          <p:cNvGrpSpPr/>
          <p:nvPr/>
        </p:nvGrpSpPr>
        <p:grpSpPr>
          <a:xfrm>
            <a:off x="5861827" y="2657152"/>
            <a:ext cx="346097" cy="509160"/>
            <a:chOff x="3908075" y="853950"/>
            <a:chExt cx="431704" cy="714912"/>
          </a:xfrm>
        </p:grpSpPr>
        <p:sp>
          <p:nvSpPr>
            <p:cNvPr id="655" name="Google Shape;655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56" name="Google Shape;656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57" name="Google Shape;657;p4"/>
          <p:cNvGrpSpPr/>
          <p:nvPr/>
        </p:nvGrpSpPr>
        <p:grpSpPr>
          <a:xfrm>
            <a:off x="6299552" y="2657152"/>
            <a:ext cx="346097" cy="509160"/>
            <a:chOff x="3908075" y="853950"/>
            <a:chExt cx="431704" cy="714912"/>
          </a:xfrm>
        </p:grpSpPr>
        <p:sp>
          <p:nvSpPr>
            <p:cNvPr id="658" name="Google Shape;658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59" name="Google Shape;659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60" name="Google Shape;660;p4"/>
          <p:cNvGrpSpPr/>
          <p:nvPr/>
        </p:nvGrpSpPr>
        <p:grpSpPr>
          <a:xfrm>
            <a:off x="6737277" y="2657152"/>
            <a:ext cx="346097" cy="509160"/>
            <a:chOff x="3908075" y="853950"/>
            <a:chExt cx="431704" cy="714912"/>
          </a:xfrm>
        </p:grpSpPr>
        <p:sp>
          <p:nvSpPr>
            <p:cNvPr id="661" name="Google Shape;661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62" name="Google Shape;662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63" name="Google Shape;663;p4"/>
          <p:cNvGrpSpPr/>
          <p:nvPr/>
        </p:nvGrpSpPr>
        <p:grpSpPr>
          <a:xfrm>
            <a:off x="7612727" y="2657152"/>
            <a:ext cx="346097" cy="509160"/>
            <a:chOff x="3908075" y="853950"/>
            <a:chExt cx="431704" cy="714912"/>
          </a:xfrm>
        </p:grpSpPr>
        <p:sp>
          <p:nvSpPr>
            <p:cNvPr id="664" name="Google Shape;664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65" name="Google Shape;665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66" name="Google Shape;666;p4"/>
          <p:cNvGrpSpPr/>
          <p:nvPr/>
        </p:nvGrpSpPr>
        <p:grpSpPr>
          <a:xfrm>
            <a:off x="7175002" y="2657152"/>
            <a:ext cx="346097" cy="509160"/>
            <a:chOff x="3908075" y="853950"/>
            <a:chExt cx="431704" cy="714912"/>
          </a:xfrm>
        </p:grpSpPr>
        <p:sp>
          <p:nvSpPr>
            <p:cNvPr id="667" name="Google Shape;667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68" name="Google Shape;668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69" name="Google Shape;669;p4"/>
          <p:cNvGrpSpPr/>
          <p:nvPr/>
        </p:nvGrpSpPr>
        <p:grpSpPr>
          <a:xfrm>
            <a:off x="1922302" y="3394764"/>
            <a:ext cx="346097" cy="509160"/>
            <a:chOff x="3908075" y="853950"/>
            <a:chExt cx="431704" cy="714912"/>
          </a:xfrm>
        </p:grpSpPr>
        <p:sp>
          <p:nvSpPr>
            <p:cNvPr id="670" name="Google Shape;670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71" name="Google Shape;671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72" name="Google Shape;672;p4"/>
          <p:cNvGrpSpPr/>
          <p:nvPr/>
        </p:nvGrpSpPr>
        <p:grpSpPr>
          <a:xfrm>
            <a:off x="2360027" y="3394764"/>
            <a:ext cx="346097" cy="509160"/>
            <a:chOff x="3908075" y="853950"/>
            <a:chExt cx="431704" cy="714912"/>
          </a:xfrm>
        </p:grpSpPr>
        <p:sp>
          <p:nvSpPr>
            <p:cNvPr id="673" name="Google Shape;673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74" name="Google Shape;674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75" name="Google Shape;675;p4"/>
          <p:cNvGrpSpPr/>
          <p:nvPr/>
        </p:nvGrpSpPr>
        <p:grpSpPr>
          <a:xfrm>
            <a:off x="3235477" y="3394764"/>
            <a:ext cx="346097" cy="509160"/>
            <a:chOff x="3908075" y="853950"/>
            <a:chExt cx="431704" cy="714912"/>
          </a:xfrm>
        </p:grpSpPr>
        <p:sp>
          <p:nvSpPr>
            <p:cNvPr id="676" name="Google Shape;676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77" name="Google Shape;677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78" name="Google Shape;678;p4"/>
          <p:cNvGrpSpPr/>
          <p:nvPr/>
        </p:nvGrpSpPr>
        <p:grpSpPr>
          <a:xfrm>
            <a:off x="2797752" y="3394764"/>
            <a:ext cx="346097" cy="509160"/>
            <a:chOff x="3908075" y="853950"/>
            <a:chExt cx="431704" cy="714912"/>
          </a:xfrm>
        </p:grpSpPr>
        <p:sp>
          <p:nvSpPr>
            <p:cNvPr id="679" name="Google Shape;679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80" name="Google Shape;680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81" name="Google Shape;681;p4"/>
          <p:cNvGrpSpPr/>
          <p:nvPr/>
        </p:nvGrpSpPr>
        <p:grpSpPr>
          <a:xfrm>
            <a:off x="3673202" y="3394764"/>
            <a:ext cx="346097" cy="509160"/>
            <a:chOff x="3908075" y="853950"/>
            <a:chExt cx="431704" cy="714912"/>
          </a:xfrm>
        </p:grpSpPr>
        <p:sp>
          <p:nvSpPr>
            <p:cNvPr id="682" name="Google Shape;682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83" name="Google Shape;683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84" name="Google Shape;684;p4"/>
          <p:cNvGrpSpPr/>
          <p:nvPr/>
        </p:nvGrpSpPr>
        <p:grpSpPr>
          <a:xfrm>
            <a:off x="4110927" y="3394764"/>
            <a:ext cx="346097" cy="509160"/>
            <a:chOff x="3908075" y="853950"/>
            <a:chExt cx="431704" cy="714912"/>
          </a:xfrm>
        </p:grpSpPr>
        <p:sp>
          <p:nvSpPr>
            <p:cNvPr id="685" name="Google Shape;685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86" name="Google Shape;686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87" name="Google Shape;687;p4"/>
          <p:cNvGrpSpPr/>
          <p:nvPr/>
        </p:nvGrpSpPr>
        <p:grpSpPr>
          <a:xfrm>
            <a:off x="4548652" y="3394764"/>
            <a:ext cx="346097" cy="509160"/>
            <a:chOff x="3908075" y="853950"/>
            <a:chExt cx="431704" cy="714912"/>
          </a:xfrm>
        </p:grpSpPr>
        <p:sp>
          <p:nvSpPr>
            <p:cNvPr id="688" name="Google Shape;688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89" name="Google Shape;689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90" name="Google Shape;690;p4"/>
          <p:cNvGrpSpPr/>
          <p:nvPr/>
        </p:nvGrpSpPr>
        <p:grpSpPr>
          <a:xfrm>
            <a:off x="5424102" y="3394764"/>
            <a:ext cx="346097" cy="509160"/>
            <a:chOff x="3908075" y="853950"/>
            <a:chExt cx="431704" cy="714912"/>
          </a:xfrm>
        </p:grpSpPr>
        <p:sp>
          <p:nvSpPr>
            <p:cNvPr id="691" name="Google Shape;691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92" name="Google Shape;692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93" name="Google Shape;693;p4"/>
          <p:cNvGrpSpPr/>
          <p:nvPr/>
        </p:nvGrpSpPr>
        <p:grpSpPr>
          <a:xfrm>
            <a:off x="4986377" y="3394764"/>
            <a:ext cx="346097" cy="509160"/>
            <a:chOff x="3908075" y="853950"/>
            <a:chExt cx="431704" cy="714912"/>
          </a:xfrm>
        </p:grpSpPr>
        <p:sp>
          <p:nvSpPr>
            <p:cNvPr id="694" name="Google Shape;694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95" name="Google Shape;695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96" name="Google Shape;696;p4"/>
          <p:cNvGrpSpPr/>
          <p:nvPr/>
        </p:nvGrpSpPr>
        <p:grpSpPr>
          <a:xfrm>
            <a:off x="5861827" y="3394764"/>
            <a:ext cx="346097" cy="509160"/>
            <a:chOff x="3908075" y="853950"/>
            <a:chExt cx="431704" cy="714912"/>
          </a:xfrm>
        </p:grpSpPr>
        <p:sp>
          <p:nvSpPr>
            <p:cNvPr id="697" name="Google Shape;697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698" name="Google Shape;698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699" name="Google Shape;699;p4"/>
          <p:cNvGrpSpPr/>
          <p:nvPr/>
        </p:nvGrpSpPr>
        <p:grpSpPr>
          <a:xfrm>
            <a:off x="6299552" y="3394764"/>
            <a:ext cx="346097" cy="509160"/>
            <a:chOff x="3908075" y="853950"/>
            <a:chExt cx="431704" cy="714912"/>
          </a:xfrm>
        </p:grpSpPr>
        <p:sp>
          <p:nvSpPr>
            <p:cNvPr id="700" name="Google Shape;700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01" name="Google Shape;701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02" name="Google Shape;702;p4"/>
          <p:cNvGrpSpPr/>
          <p:nvPr/>
        </p:nvGrpSpPr>
        <p:grpSpPr>
          <a:xfrm>
            <a:off x="6737277" y="3394764"/>
            <a:ext cx="346097" cy="509160"/>
            <a:chOff x="3908075" y="853950"/>
            <a:chExt cx="431704" cy="714912"/>
          </a:xfrm>
        </p:grpSpPr>
        <p:sp>
          <p:nvSpPr>
            <p:cNvPr id="703" name="Google Shape;703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04" name="Google Shape;704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05" name="Google Shape;705;p4"/>
          <p:cNvGrpSpPr/>
          <p:nvPr/>
        </p:nvGrpSpPr>
        <p:grpSpPr>
          <a:xfrm>
            <a:off x="7612727" y="3394764"/>
            <a:ext cx="346097" cy="509160"/>
            <a:chOff x="3908075" y="853950"/>
            <a:chExt cx="431704" cy="714912"/>
          </a:xfrm>
        </p:grpSpPr>
        <p:sp>
          <p:nvSpPr>
            <p:cNvPr id="706" name="Google Shape;706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07" name="Google Shape;707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08" name="Google Shape;708;p4"/>
          <p:cNvGrpSpPr/>
          <p:nvPr/>
        </p:nvGrpSpPr>
        <p:grpSpPr>
          <a:xfrm>
            <a:off x="7175002" y="3394764"/>
            <a:ext cx="346097" cy="509160"/>
            <a:chOff x="3908075" y="853950"/>
            <a:chExt cx="431704" cy="714912"/>
          </a:xfrm>
        </p:grpSpPr>
        <p:sp>
          <p:nvSpPr>
            <p:cNvPr id="709" name="Google Shape;709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10" name="Google Shape;710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11" name="Google Shape;711;p4"/>
          <p:cNvGrpSpPr/>
          <p:nvPr/>
        </p:nvGrpSpPr>
        <p:grpSpPr>
          <a:xfrm>
            <a:off x="1922302" y="4193389"/>
            <a:ext cx="346097" cy="509160"/>
            <a:chOff x="3908075" y="853950"/>
            <a:chExt cx="431704" cy="714912"/>
          </a:xfrm>
        </p:grpSpPr>
        <p:sp>
          <p:nvSpPr>
            <p:cNvPr id="712" name="Google Shape;712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13" name="Google Shape;713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14" name="Google Shape;714;p4"/>
          <p:cNvGrpSpPr/>
          <p:nvPr/>
        </p:nvGrpSpPr>
        <p:grpSpPr>
          <a:xfrm>
            <a:off x="2360027" y="4193389"/>
            <a:ext cx="346097" cy="509160"/>
            <a:chOff x="3908075" y="853950"/>
            <a:chExt cx="431704" cy="714912"/>
          </a:xfrm>
        </p:grpSpPr>
        <p:sp>
          <p:nvSpPr>
            <p:cNvPr id="715" name="Google Shape;715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16" name="Google Shape;716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17" name="Google Shape;717;p4"/>
          <p:cNvGrpSpPr/>
          <p:nvPr/>
        </p:nvGrpSpPr>
        <p:grpSpPr>
          <a:xfrm>
            <a:off x="3235477" y="4193389"/>
            <a:ext cx="346097" cy="509160"/>
            <a:chOff x="3908075" y="853950"/>
            <a:chExt cx="431704" cy="714912"/>
          </a:xfrm>
        </p:grpSpPr>
        <p:sp>
          <p:nvSpPr>
            <p:cNvPr id="718" name="Google Shape;718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19" name="Google Shape;719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20" name="Google Shape;720;p4"/>
          <p:cNvGrpSpPr/>
          <p:nvPr/>
        </p:nvGrpSpPr>
        <p:grpSpPr>
          <a:xfrm>
            <a:off x="2797752" y="4193389"/>
            <a:ext cx="346097" cy="509160"/>
            <a:chOff x="3908075" y="853950"/>
            <a:chExt cx="431704" cy="714912"/>
          </a:xfrm>
        </p:grpSpPr>
        <p:sp>
          <p:nvSpPr>
            <p:cNvPr id="721" name="Google Shape;721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22" name="Google Shape;722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23" name="Google Shape;723;p4"/>
          <p:cNvGrpSpPr/>
          <p:nvPr/>
        </p:nvGrpSpPr>
        <p:grpSpPr>
          <a:xfrm>
            <a:off x="3673202" y="4193389"/>
            <a:ext cx="346097" cy="509160"/>
            <a:chOff x="3908075" y="853950"/>
            <a:chExt cx="431704" cy="714912"/>
          </a:xfrm>
        </p:grpSpPr>
        <p:sp>
          <p:nvSpPr>
            <p:cNvPr id="724" name="Google Shape;724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25" name="Google Shape;725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26" name="Google Shape;726;p4"/>
          <p:cNvGrpSpPr/>
          <p:nvPr/>
        </p:nvGrpSpPr>
        <p:grpSpPr>
          <a:xfrm>
            <a:off x="4110927" y="4193389"/>
            <a:ext cx="346097" cy="509160"/>
            <a:chOff x="3908075" y="853950"/>
            <a:chExt cx="431704" cy="714912"/>
          </a:xfrm>
        </p:grpSpPr>
        <p:sp>
          <p:nvSpPr>
            <p:cNvPr id="727" name="Google Shape;727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28" name="Google Shape;728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29" name="Google Shape;729;p4"/>
          <p:cNvGrpSpPr/>
          <p:nvPr/>
        </p:nvGrpSpPr>
        <p:grpSpPr>
          <a:xfrm>
            <a:off x="4548652" y="4193389"/>
            <a:ext cx="346097" cy="509160"/>
            <a:chOff x="3908075" y="853950"/>
            <a:chExt cx="431704" cy="714912"/>
          </a:xfrm>
        </p:grpSpPr>
        <p:sp>
          <p:nvSpPr>
            <p:cNvPr id="730" name="Google Shape;730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31" name="Google Shape;731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32" name="Google Shape;732;p4"/>
          <p:cNvGrpSpPr/>
          <p:nvPr/>
        </p:nvGrpSpPr>
        <p:grpSpPr>
          <a:xfrm>
            <a:off x="5424102" y="4193389"/>
            <a:ext cx="346097" cy="509160"/>
            <a:chOff x="3908075" y="853950"/>
            <a:chExt cx="431704" cy="714912"/>
          </a:xfrm>
        </p:grpSpPr>
        <p:sp>
          <p:nvSpPr>
            <p:cNvPr id="733" name="Google Shape;733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34" name="Google Shape;734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35" name="Google Shape;735;p4"/>
          <p:cNvGrpSpPr/>
          <p:nvPr/>
        </p:nvGrpSpPr>
        <p:grpSpPr>
          <a:xfrm>
            <a:off x="4986377" y="4193389"/>
            <a:ext cx="346097" cy="509160"/>
            <a:chOff x="3908075" y="853950"/>
            <a:chExt cx="431704" cy="714912"/>
          </a:xfrm>
        </p:grpSpPr>
        <p:sp>
          <p:nvSpPr>
            <p:cNvPr id="736" name="Google Shape;736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37" name="Google Shape;737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38" name="Google Shape;738;p4"/>
          <p:cNvGrpSpPr/>
          <p:nvPr/>
        </p:nvGrpSpPr>
        <p:grpSpPr>
          <a:xfrm>
            <a:off x="5861827" y="4193389"/>
            <a:ext cx="346097" cy="509160"/>
            <a:chOff x="3908075" y="853950"/>
            <a:chExt cx="431704" cy="714912"/>
          </a:xfrm>
        </p:grpSpPr>
        <p:sp>
          <p:nvSpPr>
            <p:cNvPr id="739" name="Google Shape;739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40" name="Google Shape;740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41" name="Google Shape;741;p4"/>
          <p:cNvGrpSpPr/>
          <p:nvPr/>
        </p:nvGrpSpPr>
        <p:grpSpPr>
          <a:xfrm>
            <a:off x="6299552" y="4193389"/>
            <a:ext cx="346097" cy="509160"/>
            <a:chOff x="3908075" y="853950"/>
            <a:chExt cx="431704" cy="714912"/>
          </a:xfrm>
        </p:grpSpPr>
        <p:sp>
          <p:nvSpPr>
            <p:cNvPr id="742" name="Google Shape;742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43" name="Google Shape;743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44" name="Google Shape;744;p4"/>
          <p:cNvGrpSpPr/>
          <p:nvPr/>
        </p:nvGrpSpPr>
        <p:grpSpPr>
          <a:xfrm>
            <a:off x="6737277" y="4193389"/>
            <a:ext cx="346097" cy="509160"/>
            <a:chOff x="3908075" y="853950"/>
            <a:chExt cx="431704" cy="714912"/>
          </a:xfrm>
        </p:grpSpPr>
        <p:sp>
          <p:nvSpPr>
            <p:cNvPr id="745" name="Google Shape;745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46" name="Google Shape;746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47" name="Google Shape;747;p4"/>
          <p:cNvGrpSpPr/>
          <p:nvPr/>
        </p:nvGrpSpPr>
        <p:grpSpPr>
          <a:xfrm>
            <a:off x="7612727" y="4193389"/>
            <a:ext cx="346097" cy="509160"/>
            <a:chOff x="3908075" y="853950"/>
            <a:chExt cx="431704" cy="714912"/>
          </a:xfrm>
        </p:grpSpPr>
        <p:sp>
          <p:nvSpPr>
            <p:cNvPr id="748" name="Google Shape;748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49" name="Google Shape;749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grpSp>
        <p:nvGrpSpPr>
          <p:cNvPr id="750" name="Google Shape;750;p4"/>
          <p:cNvGrpSpPr/>
          <p:nvPr/>
        </p:nvGrpSpPr>
        <p:grpSpPr>
          <a:xfrm>
            <a:off x="7175002" y="4193389"/>
            <a:ext cx="346097" cy="509160"/>
            <a:chOff x="3908075" y="853950"/>
            <a:chExt cx="431704" cy="714912"/>
          </a:xfrm>
        </p:grpSpPr>
        <p:sp>
          <p:nvSpPr>
            <p:cNvPr id="751" name="Google Shape;751;p4"/>
            <p:cNvSpPr/>
            <p:nvPr/>
          </p:nvSpPr>
          <p:spPr>
            <a:xfrm>
              <a:off x="3908075" y="853950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  <p:sp>
          <p:nvSpPr>
            <p:cNvPr id="752" name="Google Shape;752;p4"/>
            <p:cNvSpPr/>
            <p:nvPr/>
          </p:nvSpPr>
          <p:spPr>
            <a:xfrm rot="-10797611">
              <a:off x="3908079" y="1211412"/>
              <a:ext cx="431700" cy="357300"/>
            </a:xfrm>
            <a:prstGeom prst="round2SameRect">
              <a:avLst>
                <a:gd fmla="val 37776" name="adj1"/>
                <a:gd fmla="val 0" name="adj2"/>
              </a:avLst>
            </a:prstGeom>
            <a:gradFill>
              <a:gsLst>
                <a:gs pos="0">
                  <a:srgbClr val="696969"/>
                </a:gs>
                <a:gs pos="100000">
                  <a:srgbClr val="1D1D1D"/>
                </a:gs>
              </a:gsLst>
              <a:lin ang="5400012" scaled="0"/>
            </a:gra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/>
            </a:p>
          </p:txBody>
        </p:sp>
      </p:grpSp>
      <p:sp>
        <p:nvSpPr>
          <p:cNvPr id="753" name="Google Shape;753;p4"/>
          <p:cNvSpPr/>
          <p:nvPr/>
        </p:nvSpPr>
        <p:spPr>
          <a:xfrm rot="10800000">
            <a:off x="7901702" y="4026171"/>
            <a:ext cx="860596" cy="980527"/>
          </a:xfrm>
          <a:custGeom>
            <a:rect b="b" l="l" r="r" t="t"/>
            <a:pathLst>
              <a:path extrusionOk="0" h="6128296" w="8005542">
                <a:moveTo>
                  <a:pt x="0" y="0"/>
                </a:moveTo>
                <a:lnTo>
                  <a:pt x="8005542" y="0"/>
                </a:lnTo>
                <a:lnTo>
                  <a:pt x="0" y="612829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176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3">
  <p:cSld name="CUSTOM_3">
    <p:bg>
      <p:bgPr>
        <a:solidFill>
          <a:srgbClr val="D9D9D9"/>
        </a:solidFill>
      </p:bgPr>
    </p:bg>
    <p:spTree>
      <p:nvGrpSpPr>
        <p:cNvPr id="754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5"/>
          <p:cNvSpPr/>
          <p:nvPr/>
        </p:nvSpPr>
        <p:spPr>
          <a:xfrm>
            <a:off x="1884750" y="796415"/>
            <a:ext cx="5374500" cy="3364500"/>
          </a:xfrm>
          <a:prstGeom prst="roundRect">
            <a:avLst>
              <a:gd fmla="val 16667" name="adj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6" name="Google Shape;756;p5"/>
          <p:cNvSpPr/>
          <p:nvPr/>
        </p:nvSpPr>
        <p:spPr>
          <a:xfrm>
            <a:off x="3645780" y="1467554"/>
            <a:ext cx="1852500" cy="1769700"/>
          </a:xfrm>
          <a:prstGeom prst="ellipse">
            <a:avLst/>
          </a:prstGeom>
          <a:noFill/>
          <a:ln cap="flat" cmpd="sng" w="152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7" name="Google Shape;757;p5"/>
          <p:cNvSpPr/>
          <p:nvPr/>
        </p:nvSpPr>
        <p:spPr>
          <a:xfrm>
            <a:off x="3381722" y="308249"/>
            <a:ext cx="2380800" cy="1011000"/>
          </a:xfrm>
          <a:prstGeom prst="snip2SameRect">
            <a:avLst>
              <a:gd fmla="val 50000" name="adj1"/>
              <a:gd fmla="val 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8" name="Google Shape;758;p5"/>
          <p:cNvSpPr/>
          <p:nvPr/>
        </p:nvSpPr>
        <p:spPr>
          <a:xfrm>
            <a:off x="5815530" y="1026030"/>
            <a:ext cx="430200" cy="398100"/>
          </a:xfrm>
          <a:prstGeom prst="ellipse">
            <a:avLst/>
          </a:prstGeom>
          <a:solidFill>
            <a:srgbClr val="FFFFFF"/>
          </a:solidFill>
          <a:ln cap="flat" cmpd="sng" w="152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9" name="Google Shape;759;p5"/>
          <p:cNvSpPr txBox="1"/>
          <p:nvPr/>
        </p:nvSpPr>
        <p:spPr>
          <a:xfrm>
            <a:off x="1695225" y="4103250"/>
            <a:ext cx="55287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latin typeface="Ranchers"/>
                <a:ea typeface="Ranchers"/>
                <a:cs typeface="Ranchers"/>
                <a:sym typeface="Ranchers"/>
              </a:rPr>
              <a:t>Right Click</a:t>
            </a:r>
            <a:endParaRPr sz="2800">
              <a:latin typeface="Ranchers"/>
              <a:ea typeface="Ranchers"/>
              <a:cs typeface="Ranchers"/>
              <a:sym typeface="Rancher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latin typeface="Ranchers"/>
                <a:ea typeface="Ranchers"/>
                <a:cs typeface="Ranchers"/>
                <a:sym typeface="Ranchers"/>
              </a:rPr>
              <a:t>Replace Image</a:t>
            </a:r>
            <a:endParaRPr sz="2800">
              <a:latin typeface="Ranchers"/>
              <a:ea typeface="Ranchers"/>
              <a:cs typeface="Ranchers"/>
              <a:sym typeface="Rancher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bg>
      <p:bgPr>
        <a:solidFill>
          <a:srgbClr val="EFEFEF"/>
        </a:solidFill>
      </p:bgPr>
    </p:bg>
    <p:spTree>
      <p:nvGrpSpPr>
        <p:cNvPr id="760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1" name="Google Shape;761;p6"/>
          <p:cNvGrpSpPr/>
          <p:nvPr/>
        </p:nvGrpSpPr>
        <p:grpSpPr>
          <a:xfrm>
            <a:off x="-11550" y="462819"/>
            <a:ext cx="9158475" cy="2736288"/>
            <a:chOff x="0" y="788993"/>
            <a:chExt cx="9158475" cy="2111171"/>
          </a:xfrm>
        </p:grpSpPr>
        <p:grpSp>
          <p:nvGrpSpPr>
            <p:cNvPr id="762" name="Google Shape;762;p6"/>
            <p:cNvGrpSpPr/>
            <p:nvPr/>
          </p:nvGrpSpPr>
          <p:grpSpPr>
            <a:xfrm>
              <a:off x="0" y="788993"/>
              <a:ext cx="4643825" cy="2111171"/>
              <a:chOff x="0" y="738775"/>
              <a:chExt cx="4643825" cy="2152938"/>
            </a:xfrm>
          </p:grpSpPr>
          <p:grpSp>
            <p:nvGrpSpPr>
              <p:cNvPr id="763" name="Google Shape;763;p6"/>
              <p:cNvGrpSpPr/>
              <p:nvPr/>
            </p:nvGrpSpPr>
            <p:grpSpPr>
              <a:xfrm>
                <a:off x="0" y="738775"/>
                <a:ext cx="1291000" cy="2152938"/>
                <a:chOff x="0" y="738775"/>
                <a:chExt cx="1291000" cy="2152938"/>
              </a:xfrm>
            </p:grpSpPr>
            <p:sp>
              <p:nvSpPr>
                <p:cNvPr id="764" name="Google Shape;764;p6"/>
                <p:cNvSpPr/>
                <p:nvPr/>
              </p:nvSpPr>
              <p:spPr>
                <a:xfrm>
                  <a:off x="0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65" name="Google Shape;765;p6"/>
                <p:cNvSpPr/>
                <p:nvPr/>
              </p:nvSpPr>
              <p:spPr>
                <a:xfrm>
                  <a:off x="224975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66" name="Google Shape;766;p6"/>
                <p:cNvSpPr/>
                <p:nvPr/>
              </p:nvSpPr>
              <p:spPr>
                <a:xfrm>
                  <a:off x="0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67" name="Google Shape;767;p6"/>
                <p:cNvSpPr/>
                <p:nvPr/>
              </p:nvSpPr>
              <p:spPr>
                <a:xfrm>
                  <a:off x="224975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68" name="Google Shape;768;p6"/>
                <p:cNvSpPr/>
                <p:nvPr/>
              </p:nvSpPr>
              <p:spPr>
                <a:xfrm>
                  <a:off x="0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69" name="Google Shape;769;p6"/>
                <p:cNvSpPr/>
                <p:nvPr/>
              </p:nvSpPr>
              <p:spPr>
                <a:xfrm>
                  <a:off x="224975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70" name="Google Shape;770;p6"/>
                <p:cNvSpPr/>
                <p:nvPr/>
              </p:nvSpPr>
              <p:spPr>
                <a:xfrm>
                  <a:off x="0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71" name="Google Shape;771;p6"/>
                <p:cNvSpPr/>
                <p:nvPr/>
              </p:nvSpPr>
              <p:spPr>
                <a:xfrm>
                  <a:off x="571325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72" name="Google Shape;772;p6"/>
                <p:cNvSpPr/>
                <p:nvPr/>
              </p:nvSpPr>
              <p:spPr>
                <a:xfrm>
                  <a:off x="796300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73" name="Google Shape;773;p6"/>
                <p:cNvSpPr/>
                <p:nvPr/>
              </p:nvSpPr>
              <p:spPr>
                <a:xfrm>
                  <a:off x="571325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74" name="Google Shape;774;p6"/>
                <p:cNvSpPr/>
                <p:nvPr/>
              </p:nvSpPr>
              <p:spPr>
                <a:xfrm>
                  <a:off x="796300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75" name="Google Shape;775;p6"/>
                <p:cNvSpPr/>
                <p:nvPr/>
              </p:nvSpPr>
              <p:spPr>
                <a:xfrm>
                  <a:off x="571325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76" name="Google Shape;776;p6"/>
                <p:cNvSpPr/>
                <p:nvPr/>
              </p:nvSpPr>
              <p:spPr>
                <a:xfrm>
                  <a:off x="796300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77" name="Google Shape;777;p6"/>
                <p:cNvSpPr/>
                <p:nvPr/>
              </p:nvSpPr>
              <p:spPr>
                <a:xfrm>
                  <a:off x="571325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778" name="Google Shape;778;p6"/>
              <p:cNvGrpSpPr/>
              <p:nvPr/>
            </p:nvGrpSpPr>
            <p:grpSpPr>
              <a:xfrm>
                <a:off x="1109975" y="738775"/>
                <a:ext cx="1291000" cy="2152938"/>
                <a:chOff x="0" y="738775"/>
                <a:chExt cx="1291000" cy="2152938"/>
              </a:xfrm>
            </p:grpSpPr>
            <p:sp>
              <p:nvSpPr>
                <p:cNvPr id="779" name="Google Shape;779;p6"/>
                <p:cNvSpPr/>
                <p:nvPr/>
              </p:nvSpPr>
              <p:spPr>
                <a:xfrm>
                  <a:off x="0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80" name="Google Shape;780;p6"/>
                <p:cNvSpPr/>
                <p:nvPr/>
              </p:nvSpPr>
              <p:spPr>
                <a:xfrm>
                  <a:off x="224975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81" name="Google Shape;781;p6"/>
                <p:cNvSpPr/>
                <p:nvPr/>
              </p:nvSpPr>
              <p:spPr>
                <a:xfrm>
                  <a:off x="0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82" name="Google Shape;782;p6"/>
                <p:cNvSpPr/>
                <p:nvPr/>
              </p:nvSpPr>
              <p:spPr>
                <a:xfrm>
                  <a:off x="224975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83" name="Google Shape;783;p6"/>
                <p:cNvSpPr/>
                <p:nvPr/>
              </p:nvSpPr>
              <p:spPr>
                <a:xfrm>
                  <a:off x="0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84" name="Google Shape;784;p6"/>
                <p:cNvSpPr/>
                <p:nvPr/>
              </p:nvSpPr>
              <p:spPr>
                <a:xfrm>
                  <a:off x="224975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85" name="Google Shape;785;p6"/>
                <p:cNvSpPr/>
                <p:nvPr/>
              </p:nvSpPr>
              <p:spPr>
                <a:xfrm>
                  <a:off x="0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86" name="Google Shape;786;p6"/>
                <p:cNvSpPr/>
                <p:nvPr/>
              </p:nvSpPr>
              <p:spPr>
                <a:xfrm>
                  <a:off x="571325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87" name="Google Shape;787;p6"/>
                <p:cNvSpPr/>
                <p:nvPr/>
              </p:nvSpPr>
              <p:spPr>
                <a:xfrm>
                  <a:off x="796300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88" name="Google Shape;788;p6"/>
                <p:cNvSpPr/>
                <p:nvPr/>
              </p:nvSpPr>
              <p:spPr>
                <a:xfrm>
                  <a:off x="571325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89" name="Google Shape;789;p6"/>
                <p:cNvSpPr/>
                <p:nvPr/>
              </p:nvSpPr>
              <p:spPr>
                <a:xfrm>
                  <a:off x="796300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0" name="Google Shape;790;p6"/>
                <p:cNvSpPr/>
                <p:nvPr/>
              </p:nvSpPr>
              <p:spPr>
                <a:xfrm>
                  <a:off x="571325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1" name="Google Shape;791;p6"/>
                <p:cNvSpPr/>
                <p:nvPr/>
              </p:nvSpPr>
              <p:spPr>
                <a:xfrm>
                  <a:off x="796300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2" name="Google Shape;792;p6"/>
                <p:cNvSpPr/>
                <p:nvPr/>
              </p:nvSpPr>
              <p:spPr>
                <a:xfrm>
                  <a:off x="571325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793" name="Google Shape;793;p6"/>
              <p:cNvGrpSpPr/>
              <p:nvPr/>
            </p:nvGrpSpPr>
            <p:grpSpPr>
              <a:xfrm>
                <a:off x="2242850" y="738775"/>
                <a:ext cx="1291000" cy="2152938"/>
                <a:chOff x="0" y="738775"/>
                <a:chExt cx="1291000" cy="2152938"/>
              </a:xfrm>
            </p:grpSpPr>
            <p:sp>
              <p:nvSpPr>
                <p:cNvPr id="794" name="Google Shape;794;p6"/>
                <p:cNvSpPr/>
                <p:nvPr/>
              </p:nvSpPr>
              <p:spPr>
                <a:xfrm>
                  <a:off x="0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5" name="Google Shape;795;p6"/>
                <p:cNvSpPr/>
                <p:nvPr/>
              </p:nvSpPr>
              <p:spPr>
                <a:xfrm>
                  <a:off x="224975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6" name="Google Shape;796;p6"/>
                <p:cNvSpPr/>
                <p:nvPr/>
              </p:nvSpPr>
              <p:spPr>
                <a:xfrm>
                  <a:off x="0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7" name="Google Shape;797;p6"/>
                <p:cNvSpPr/>
                <p:nvPr/>
              </p:nvSpPr>
              <p:spPr>
                <a:xfrm>
                  <a:off x="224975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8" name="Google Shape;798;p6"/>
                <p:cNvSpPr/>
                <p:nvPr/>
              </p:nvSpPr>
              <p:spPr>
                <a:xfrm>
                  <a:off x="0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9" name="Google Shape;799;p6"/>
                <p:cNvSpPr/>
                <p:nvPr/>
              </p:nvSpPr>
              <p:spPr>
                <a:xfrm>
                  <a:off x="224975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00" name="Google Shape;800;p6"/>
                <p:cNvSpPr/>
                <p:nvPr/>
              </p:nvSpPr>
              <p:spPr>
                <a:xfrm>
                  <a:off x="0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01" name="Google Shape;801;p6"/>
                <p:cNvSpPr/>
                <p:nvPr/>
              </p:nvSpPr>
              <p:spPr>
                <a:xfrm>
                  <a:off x="571325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02" name="Google Shape;802;p6"/>
                <p:cNvSpPr/>
                <p:nvPr/>
              </p:nvSpPr>
              <p:spPr>
                <a:xfrm>
                  <a:off x="796300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03" name="Google Shape;803;p6"/>
                <p:cNvSpPr/>
                <p:nvPr/>
              </p:nvSpPr>
              <p:spPr>
                <a:xfrm>
                  <a:off x="571325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04" name="Google Shape;804;p6"/>
                <p:cNvSpPr/>
                <p:nvPr/>
              </p:nvSpPr>
              <p:spPr>
                <a:xfrm>
                  <a:off x="796300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05" name="Google Shape;805;p6"/>
                <p:cNvSpPr/>
                <p:nvPr/>
              </p:nvSpPr>
              <p:spPr>
                <a:xfrm>
                  <a:off x="571325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06" name="Google Shape;806;p6"/>
                <p:cNvSpPr/>
                <p:nvPr/>
              </p:nvSpPr>
              <p:spPr>
                <a:xfrm>
                  <a:off x="796300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07" name="Google Shape;807;p6"/>
                <p:cNvSpPr/>
                <p:nvPr/>
              </p:nvSpPr>
              <p:spPr>
                <a:xfrm>
                  <a:off x="571325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808" name="Google Shape;808;p6"/>
              <p:cNvGrpSpPr/>
              <p:nvPr/>
            </p:nvGrpSpPr>
            <p:grpSpPr>
              <a:xfrm>
                <a:off x="3352825" y="738775"/>
                <a:ext cx="1291000" cy="2152938"/>
                <a:chOff x="0" y="738775"/>
                <a:chExt cx="1291000" cy="2152938"/>
              </a:xfrm>
            </p:grpSpPr>
            <p:sp>
              <p:nvSpPr>
                <p:cNvPr id="809" name="Google Shape;809;p6"/>
                <p:cNvSpPr/>
                <p:nvPr/>
              </p:nvSpPr>
              <p:spPr>
                <a:xfrm>
                  <a:off x="0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10" name="Google Shape;810;p6"/>
                <p:cNvSpPr/>
                <p:nvPr/>
              </p:nvSpPr>
              <p:spPr>
                <a:xfrm>
                  <a:off x="224975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11" name="Google Shape;811;p6"/>
                <p:cNvSpPr/>
                <p:nvPr/>
              </p:nvSpPr>
              <p:spPr>
                <a:xfrm>
                  <a:off x="0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12" name="Google Shape;812;p6"/>
                <p:cNvSpPr/>
                <p:nvPr/>
              </p:nvSpPr>
              <p:spPr>
                <a:xfrm>
                  <a:off x="224975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13" name="Google Shape;813;p6"/>
                <p:cNvSpPr/>
                <p:nvPr/>
              </p:nvSpPr>
              <p:spPr>
                <a:xfrm>
                  <a:off x="0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14" name="Google Shape;814;p6"/>
                <p:cNvSpPr/>
                <p:nvPr/>
              </p:nvSpPr>
              <p:spPr>
                <a:xfrm>
                  <a:off x="224975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15" name="Google Shape;815;p6"/>
                <p:cNvSpPr/>
                <p:nvPr/>
              </p:nvSpPr>
              <p:spPr>
                <a:xfrm>
                  <a:off x="0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16" name="Google Shape;816;p6"/>
                <p:cNvSpPr/>
                <p:nvPr/>
              </p:nvSpPr>
              <p:spPr>
                <a:xfrm>
                  <a:off x="571325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17" name="Google Shape;817;p6"/>
                <p:cNvSpPr/>
                <p:nvPr/>
              </p:nvSpPr>
              <p:spPr>
                <a:xfrm>
                  <a:off x="796300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18" name="Google Shape;818;p6"/>
                <p:cNvSpPr/>
                <p:nvPr/>
              </p:nvSpPr>
              <p:spPr>
                <a:xfrm>
                  <a:off x="571325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19" name="Google Shape;819;p6"/>
                <p:cNvSpPr/>
                <p:nvPr/>
              </p:nvSpPr>
              <p:spPr>
                <a:xfrm>
                  <a:off x="796300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20" name="Google Shape;820;p6"/>
                <p:cNvSpPr/>
                <p:nvPr/>
              </p:nvSpPr>
              <p:spPr>
                <a:xfrm>
                  <a:off x="571325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21" name="Google Shape;821;p6"/>
                <p:cNvSpPr/>
                <p:nvPr/>
              </p:nvSpPr>
              <p:spPr>
                <a:xfrm>
                  <a:off x="796300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22" name="Google Shape;822;p6"/>
                <p:cNvSpPr/>
                <p:nvPr/>
              </p:nvSpPr>
              <p:spPr>
                <a:xfrm>
                  <a:off x="571325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823" name="Google Shape;823;p6"/>
            <p:cNvGrpSpPr/>
            <p:nvPr/>
          </p:nvGrpSpPr>
          <p:grpSpPr>
            <a:xfrm>
              <a:off x="4500175" y="788993"/>
              <a:ext cx="1291000" cy="2111171"/>
              <a:chOff x="0" y="738775"/>
              <a:chExt cx="1291000" cy="2152938"/>
            </a:xfrm>
          </p:grpSpPr>
          <p:sp>
            <p:nvSpPr>
              <p:cNvPr id="824" name="Google Shape;824;p6"/>
              <p:cNvSpPr/>
              <p:nvPr/>
            </p:nvSpPr>
            <p:spPr>
              <a:xfrm>
                <a:off x="0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5" name="Google Shape;825;p6"/>
              <p:cNvSpPr/>
              <p:nvPr/>
            </p:nvSpPr>
            <p:spPr>
              <a:xfrm>
                <a:off x="224975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6" name="Google Shape;826;p6"/>
              <p:cNvSpPr/>
              <p:nvPr/>
            </p:nvSpPr>
            <p:spPr>
              <a:xfrm>
                <a:off x="0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7" name="Google Shape;827;p6"/>
              <p:cNvSpPr/>
              <p:nvPr/>
            </p:nvSpPr>
            <p:spPr>
              <a:xfrm>
                <a:off x="224975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8" name="Google Shape;828;p6"/>
              <p:cNvSpPr/>
              <p:nvPr/>
            </p:nvSpPr>
            <p:spPr>
              <a:xfrm>
                <a:off x="0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9" name="Google Shape;829;p6"/>
              <p:cNvSpPr/>
              <p:nvPr/>
            </p:nvSpPr>
            <p:spPr>
              <a:xfrm>
                <a:off x="224975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30" name="Google Shape;830;p6"/>
              <p:cNvSpPr/>
              <p:nvPr/>
            </p:nvSpPr>
            <p:spPr>
              <a:xfrm>
                <a:off x="0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31" name="Google Shape;831;p6"/>
              <p:cNvSpPr/>
              <p:nvPr/>
            </p:nvSpPr>
            <p:spPr>
              <a:xfrm>
                <a:off x="571325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32" name="Google Shape;832;p6"/>
              <p:cNvSpPr/>
              <p:nvPr/>
            </p:nvSpPr>
            <p:spPr>
              <a:xfrm>
                <a:off x="796300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33" name="Google Shape;833;p6"/>
              <p:cNvSpPr/>
              <p:nvPr/>
            </p:nvSpPr>
            <p:spPr>
              <a:xfrm>
                <a:off x="571325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34" name="Google Shape;834;p6"/>
              <p:cNvSpPr/>
              <p:nvPr/>
            </p:nvSpPr>
            <p:spPr>
              <a:xfrm>
                <a:off x="796300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35" name="Google Shape;835;p6"/>
              <p:cNvSpPr/>
              <p:nvPr/>
            </p:nvSpPr>
            <p:spPr>
              <a:xfrm>
                <a:off x="571325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36" name="Google Shape;836;p6"/>
              <p:cNvSpPr/>
              <p:nvPr/>
            </p:nvSpPr>
            <p:spPr>
              <a:xfrm>
                <a:off x="796300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37" name="Google Shape;837;p6"/>
              <p:cNvSpPr/>
              <p:nvPr/>
            </p:nvSpPr>
            <p:spPr>
              <a:xfrm>
                <a:off x="571325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38" name="Google Shape;838;p6"/>
            <p:cNvGrpSpPr/>
            <p:nvPr/>
          </p:nvGrpSpPr>
          <p:grpSpPr>
            <a:xfrm>
              <a:off x="5610150" y="788993"/>
              <a:ext cx="1291000" cy="2111171"/>
              <a:chOff x="0" y="738775"/>
              <a:chExt cx="1291000" cy="2152938"/>
            </a:xfrm>
          </p:grpSpPr>
          <p:sp>
            <p:nvSpPr>
              <p:cNvPr id="839" name="Google Shape;839;p6"/>
              <p:cNvSpPr/>
              <p:nvPr/>
            </p:nvSpPr>
            <p:spPr>
              <a:xfrm>
                <a:off x="0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0" name="Google Shape;840;p6"/>
              <p:cNvSpPr/>
              <p:nvPr/>
            </p:nvSpPr>
            <p:spPr>
              <a:xfrm>
                <a:off x="224975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1" name="Google Shape;841;p6"/>
              <p:cNvSpPr/>
              <p:nvPr/>
            </p:nvSpPr>
            <p:spPr>
              <a:xfrm>
                <a:off x="0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2" name="Google Shape;842;p6"/>
              <p:cNvSpPr/>
              <p:nvPr/>
            </p:nvSpPr>
            <p:spPr>
              <a:xfrm>
                <a:off x="224975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3" name="Google Shape;843;p6"/>
              <p:cNvSpPr/>
              <p:nvPr/>
            </p:nvSpPr>
            <p:spPr>
              <a:xfrm>
                <a:off x="0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4" name="Google Shape;844;p6"/>
              <p:cNvSpPr/>
              <p:nvPr/>
            </p:nvSpPr>
            <p:spPr>
              <a:xfrm>
                <a:off x="224975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5" name="Google Shape;845;p6"/>
              <p:cNvSpPr/>
              <p:nvPr/>
            </p:nvSpPr>
            <p:spPr>
              <a:xfrm>
                <a:off x="0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6" name="Google Shape;846;p6"/>
              <p:cNvSpPr/>
              <p:nvPr/>
            </p:nvSpPr>
            <p:spPr>
              <a:xfrm>
                <a:off x="571325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7" name="Google Shape;847;p6"/>
              <p:cNvSpPr/>
              <p:nvPr/>
            </p:nvSpPr>
            <p:spPr>
              <a:xfrm>
                <a:off x="796300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8" name="Google Shape;848;p6"/>
              <p:cNvSpPr/>
              <p:nvPr/>
            </p:nvSpPr>
            <p:spPr>
              <a:xfrm>
                <a:off x="571325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9" name="Google Shape;849;p6"/>
              <p:cNvSpPr/>
              <p:nvPr/>
            </p:nvSpPr>
            <p:spPr>
              <a:xfrm>
                <a:off x="796300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0" name="Google Shape;850;p6"/>
              <p:cNvSpPr/>
              <p:nvPr/>
            </p:nvSpPr>
            <p:spPr>
              <a:xfrm>
                <a:off x="571325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1" name="Google Shape;851;p6"/>
              <p:cNvSpPr/>
              <p:nvPr/>
            </p:nvSpPr>
            <p:spPr>
              <a:xfrm>
                <a:off x="796300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2" name="Google Shape;852;p6"/>
              <p:cNvSpPr/>
              <p:nvPr/>
            </p:nvSpPr>
            <p:spPr>
              <a:xfrm>
                <a:off x="571325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53" name="Google Shape;853;p6"/>
            <p:cNvGrpSpPr/>
            <p:nvPr/>
          </p:nvGrpSpPr>
          <p:grpSpPr>
            <a:xfrm>
              <a:off x="6729925" y="788993"/>
              <a:ext cx="1291000" cy="2111171"/>
              <a:chOff x="0" y="738775"/>
              <a:chExt cx="1291000" cy="2152938"/>
            </a:xfrm>
          </p:grpSpPr>
          <p:sp>
            <p:nvSpPr>
              <p:cNvPr id="854" name="Google Shape;854;p6"/>
              <p:cNvSpPr/>
              <p:nvPr/>
            </p:nvSpPr>
            <p:spPr>
              <a:xfrm>
                <a:off x="0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5" name="Google Shape;855;p6"/>
              <p:cNvSpPr/>
              <p:nvPr/>
            </p:nvSpPr>
            <p:spPr>
              <a:xfrm>
                <a:off x="224975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6" name="Google Shape;856;p6"/>
              <p:cNvSpPr/>
              <p:nvPr/>
            </p:nvSpPr>
            <p:spPr>
              <a:xfrm>
                <a:off x="0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7" name="Google Shape;857;p6"/>
              <p:cNvSpPr/>
              <p:nvPr/>
            </p:nvSpPr>
            <p:spPr>
              <a:xfrm>
                <a:off x="224975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8" name="Google Shape;858;p6"/>
              <p:cNvSpPr/>
              <p:nvPr/>
            </p:nvSpPr>
            <p:spPr>
              <a:xfrm>
                <a:off x="0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9" name="Google Shape;859;p6"/>
              <p:cNvSpPr/>
              <p:nvPr/>
            </p:nvSpPr>
            <p:spPr>
              <a:xfrm>
                <a:off x="224975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0" name="Google Shape;860;p6"/>
              <p:cNvSpPr/>
              <p:nvPr/>
            </p:nvSpPr>
            <p:spPr>
              <a:xfrm>
                <a:off x="0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1" name="Google Shape;861;p6"/>
              <p:cNvSpPr/>
              <p:nvPr/>
            </p:nvSpPr>
            <p:spPr>
              <a:xfrm>
                <a:off x="571325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2" name="Google Shape;862;p6"/>
              <p:cNvSpPr/>
              <p:nvPr/>
            </p:nvSpPr>
            <p:spPr>
              <a:xfrm>
                <a:off x="796300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3" name="Google Shape;863;p6"/>
              <p:cNvSpPr/>
              <p:nvPr/>
            </p:nvSpPr>
            <p:spPr>
              <a:xfrm>
                <a:off x="571325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4" name="Google Shape;864;p6"/>
              <p:cNvSpPr/>
              <p:nvPr/>
            </p:nvSpPr>
            <p:spPr>
              <a:xfrm>
                <a:off x="796300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5" name="Google Shape;865;p6"/>
              <p:cNvSpPr/>
              <p:nvPr/>
            </p:nvSpPr>
            <p:spPr>
              <a:xfrm>
                <a:off x="571325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6" name="Google Shape;866;p6"/>
              <p:cNvSpPr/>
              <p:nvPr/>
            </p:nvSpPr>
            <p:spPr>
              <a:xfrm>
                <a:off x="796300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7" name="Google Shape;867;p6"/>
              <p:cNvSpPr/>
              <p:nvPr/>
            </p:nvSpPr>
            <p:spPr>
              <a:xfrm>
                <a:off x="571325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68" name="Google Shape;868;p6"/>
            <p:cNvGrpSpPr/>
            <p:nvPr/>
          </p:nvGrpSpPr>
          <p:grpSpPr>
            <a:xfrm>
              <a:off x="7867475" y="788993"/>
              <a:ext cx="1291000" cy="2111171"/>
              <a:chOff x="0" y="738775"/>
              <a:chExt cx="1291000" cy="2152938"/>
            </a:xfrm>
          </p:grpSpPr>
          <p:sp>
            <p:nvSpPr>
              <p:cNvPr id="869" name="Google Shape;869;p6"/>
              <p:cNvSpPr/>
              <p:nvPr/>
            </p:nvSpPr>
            <p:spPr>
              <a:xfrm>
                <a:off x="0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0" name="Google Shape;870;p6"/>
              <p:cNvSpPr/>
              <p:nvPr/>
            </p:nvSpPr>
            <p:spPr>
              <a:xfrm>
                <a:off x="224975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1" name="Google Shape;871;p6"/>
              <p:cNvSpPr/>
              <p:nvPr/>
            </p:nvSpPr>
            <p:spPr>
              <a:xfrm>
                <a:off x="0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2" name="Google Shape;872;p6"/>
              <p:cNvSpPr/>
              <p:nvPr/>
            </p:nvSpPr>
            <p:spPr>
              <a:xfrm>
                <a:off x="224975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3" name="Google Shape;873;p6"/>
              <p:cNvSpPr/>
              <p:nvPr/>
            </p:nvSpPr>
            <p:spPr>
              <a:xfrm>
                <a:off x="0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4" name="Google Shape;874;p6"/>
              <p:cNvSpPr/>
              <p:nvPr/>
            </p:nvSpPr>
            <p:spPr>
              <a:xfrm>
                <a:off x="224975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5" name="Google Shape;875;p6"/>
              <p:cNvSpPr/>
              <p:nvPr/>
            </p:nvSpPr>
            <p:spPr>
              <a:xfrm>
                <a:off x="0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6" name="Google Shape;876;p6"/>
              <p:cNvSpPr/>
              <p:nvPr/>
            </p:nvSpPr>
            <p:spPr>
              <a:xfrm>
                <a:off x="571325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7" name="Google Shape;877;p6"/>
              <p:cNvSpPr/>
              <p:nvPr/>
            </p:nvSpPr>
            <p:spPr>
              <a:xfrm>
                <a:off x="796300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8" name="Google Shape;878;p6"/>
              <p:cNvSpPr/>
              <p:nvPr/>
            </p:nvSpPr>
            <p:spPr>
              <a:xfrm>
                <a:off x="571325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9" name="Google Shape;879;p6"/>
              <p:cNvSpPr/>
              <p:nvPr/>
            </p:nvSpPr>
            <p:spPr>
              <a:xfrm>
                <a:off x="796300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0" name="Google Shape;880;p6"/>
              <p:cNvSpPr/>
              <p:nvPr/>
            </p:nvSpPr>
            <p:spPr>
              <a:xfrm>
                <a:off x="571325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1" name="Google Shape;881;p6"/>
              <p:cNvSpPr/>
              <p:nvPr/>
            </p:nvSpPr>
            <p:spPr>
              <a:xfrm>
                <a:off x="796300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2" name="Google Shape;882;p6"/>
              <p:cNvSpPr/>
              <p:nvPr/>
            </p:nvSpPr>
            <p:spPr>
              <a:xfrm>
                <a:off x="571325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83" name="Google Shape;883;p6"/>
          <p:cNvSpPr/>
          <p:nvPr/>
        </p:nvSpPr>
        <p:spPr>
          <a:xfrm>
            <a:off x="-143662" y="3118938"/>
            <a:ext cx="9422700" cy="569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4" name="Google Shape;884;p6"/>
          <p:cNvSpPr/>
          <p:nvPr/>
        </p:nvSpPr>
        <p:spPr>
          <a:xfrm>
            <a:off x="-164500" y="3774650"/>
            <a:ext cx="9464400" cy="1445400"/>
          </a:xfrm>
          <a:prstGeom prst="rect">
            <a:avLst/>
          </a:prstGeom>
          <a:gradFill>
            <a:gsLst>
              <a:gs pos="0">
                <a:srgbClr val="BFBFBF"/>
              </a:gs>
              <a:gs pos="100000">
                <a:srgbClr val="73737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85" name="Google Shape;885;p6"/>
          <p:cNvCxnSpPr/>
          <p:nvPr/>
        </p:nvCxnSpPr>
        <p:spPr>
          <a:xfrm>
            <a:off x="-61462" y="3774650"/>
            <a:ext cx="9258300" cy="0"/>
          </a:xfrm>
          <a:prstGeom prst="straightConnector1">
            <a:avLst/>
          </a:prstGeom>
          <a:noFill/>
          <a:ln cap="flat" cmpd="sng" w="152400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86" name="Google Shape;886;p6"/>
          <p:cNvSpPr/>
          <p:nvPr/>
        </p:nvSpPr>
        <p:spPr>
          <a:xfrm>
            <a:off x="45420377" y="-3468980"/>
            <a:ext cx="1580400" cy="828900"/>
          </a:xfrm>
          <a:prstGeom prst="roundRect">
            <a:avLst>
              <a:gd fmla="val 16667" name="adj"/>
            </a:avLst>
          </a:prstGeom>
          <a:solidFill>
            <a:srgbClr val="F3F3F3">
              <a:alpha val="407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87" name="Google Shape;887;p6"/>
          <p:cNvGrpSpPr/>
          <p:nvPr/>
        </p:nvGrpSpPr>
        <p:grpSpPr>
          <a:xfrm>
            <a:off x="258413" y="1839550"/>
            <a:ext cx="8587388" cy="1751103"/>
            <a:chOff x="258413" y="1839550"/>
            <a:chExt cx="8587388" cy="1751103"/>
          </a:xfrm>
        </p:grpSpPr>
        <p:grpSp>
          <p:nvGrpSpPr>
            <p:cNvPr id="888" name="Google Shape;888;p6"/>
            <p:cNvGrpSpPr/>
            <p:nvPr/>
          </p:nvGrpSpPr>
          <p:grpSpPr>
            <a:xfrm>
              <a:off x="298200" y="1839550"/>
              <a:ext cx="8547600" cy="1751103"/>
              <a:chOff x="298200" y="1839550"/>
              <a:chExt cx="8547600" cy="1751103"/>
            </a:xfrm>
          </p:grpSpPr>
          <p:sp>
            <p:nvSpPr>
              <p:cNvPr id="889" name="Google Shape;889;p6"/>
              <p:cNvSpPr/>
              <p:nvPr/>
            </p:nvSpPr>
            <p:spPr>
              <a:xfrm>
                <a:off x="298200" y="1839550"/>
                <a:ext cx="8547600" cy="1751100"/>
              </a:xfrm>
              <a:prstGeom prst="snip1Rect">
                <a:avLst>
                  <a:gd fmla="val 50000" name="adj"/>
                </a:avLst>
              </a:prstGeom>
              <a:solidFill>
                <a:schemeClr val="lt2"/>
              </a:soli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0" name="Google Shape;890;p6"/>
              <p:cNvSpPr/>
              <p:nvPr/>
            </p:nvSpPr>
            <p:spPr>
              <a:xfrm>
                <a:off x="298325" y="2301863"/>
                <a:ext cx="8547343" cy="485775"/>
              </a:xfrm>
              <a:custGeom>
                <a:rect b="b" l="l" r="r" t="t"/>
                <a:pathLst>
                  <a:path extrusionOk="0" h="19431" w="341757">
                    <a:moveTo>
                      <a:pt x="341757" y="19431"/>
                    </a:moveTo>
                    <a:lnTo>
                      <a:pt x="0" y="19431"/>
                    </a:lnTo>
                    <a:lnTo>
                      <a:pt x="0" y="0"/>
                    </a:lnTo>
                    <a:lnTo>
                      <a:pt x="32385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</p:sp>
          <p:sp>
            <p:nvSpPr>
              <p:cNvPr id="891" name="Google Shape;891;p6"/>
              <p:cNvSpPr/>
              <p:nvPr/>
            </p:nvSpPr>
            <p:spPr>
              <a:xfrm>
                <a:off x="298325" y="2775813"/>
                <a:ext cx="8507700" cy="257100"/>
              </a:xfrm>
              <a:prstGeom prst="rect">
                <a:avLst/>
              </a:prstGeom>
              <a:solidFill>
                <a:srgbClr val="07376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892" name="Google Shape;892;p6"/>
              <p:cNvGrpSpPr/>
              <p:nvPr/>
            </p:nvGrpSpPr>
            <p:grpSpPr>
              <a:xfrm>
                <a:off x="1023038" y="2016710"/>
                <a:ext cx="1173341" cy="1573943"/>
                <a:chOff x="-507451" y="952350"/>
                <a:chExt cx="1775100" cy="2190900"/>
              </a:xfrm>
            </p:grpSpPr>
            <p:sp>
              <p:nvSpPr>
                <p:cNvPr id="893" name="Google Shape;893;p6"/>
                <p:cNvSpPr/>
                <p:nvPr/>
              </p:nvSpPr>
              <p:spPr>
                <a:xfrm>
                  <a:off x="-507451" y="952350"/>
                  <a:ext cx="1775100" cy="2190900"/>
                </a:xfrm>
                <a:prstGeom prst="rect">
                  <a:avLst/>
                </a:prstGeom>
                <a:gradFill>
                  <a:gsLst>
                    <a:gs pos="0">
                      <a:srgbClr val="DDDDDD"/>
                    </a:gs>
                    <a:gs pos="100000">
                      <a:srgbClr val="919191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 cap="flat" cmpd="sng" w="762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894" name="Google Shape;894;p6"/>
                <p:cNvCxnSpPr>
                  <a:stCxn id="893" idx="0"/>
                  <a:endCxn id="893" idx="2"/>
                </p:cNvCxnSpPr>
                <p:nvPr/>
              </p:nvCxnSpPr>
              <p:spPr>
                <a:xfrm>
                  <a:off x="380099" y="952350"/>
                  <a:ext cx="0" cy="21909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895" name="Google Shape;895;p6"/>
                <p:cNvSpPr/>
                <p:nvPr/>
              </p:nvSpPr>
              <p:spPr>
                <a:xfrm>
                  <a:off x="-258925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96" name="Google Shape;896;p6"/>
                <p:cNvSpPr/>
                <p:nvPr/>
              </p:nvSpPr>
              <p:spPr>
                <a:xfrm>
                  <a:off x="531300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897" name="Google Shape;897;p6"/>
              <p:cNvGrpSpPr/>
              <p:nvPr/>
            </p:nvGrpSpPr>
            <p:grpSpPr>
              <a:xfrm>
                <a:off x="6197076" y="2016698"/>
                <a:ext cx="1173341" cy="1573943"/>
                <a:chOff x="-507451" y="952350"/>
                <a:chExt cx="1775100" cy="2190900"/>
              </a:xfrm>
            </p:grpSpPr>
            <p:sp>
              <p:nvSpPr>
                <p:cNvPr id="898" name="Google Shape;898;p6"/>
                <p:cNvSpPr/>
                <p:nvPr/>
              </p:nvSpPr>
              <p:spPr>
                <a:xfrm>
                  <a:off x="-507451" y="952350"/>
                  <a:ext cx="1775100" cy="2190900"/>
                </a:xfrm>
                <a:prstGeom prst="rect">
                  <a:avLst/>
                </a:prstGeom>
                <a:gradFill>
                  <a:gsLst>
                    <a:gs pos="0">
                      <a:srgbClr val="DDDDDD"/>
                    </a:gs>
                    <a:gs pos="100000">
                      <a:srgbClr val="919191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 cap="flat" cmpd="sng" w="762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899" name="Google Shape;899;p6"/>
                <p:cNvCxnSpPr>
                  <a:stCxn id="898" idx="0"/>
                  <a:endCxn id="898" idx="2"/>
                </p:cNvCxnSpPr>
                <p:nvPr/>
              </p:nvCxnSpPr>
              <p:spPr>
                <a:xfrm>
                  <a:off x="380099" y="952350"/>
                  <a:ext cx="0" cy="21909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900" name="Google Shape;900;p6"/>
                <p:cNvSpPr/>
                <p:nvPr/>
              </p:nvSpPr>
              <p:spPr>
                <a:xfrm>
                  <a:off x="-258925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01" name="Google Shape;901;p6"/>
                <p:cNvSpPr/>
                <p:nvPr/>
              </p:nvSpPr>
              <p:spPr>
                <a:xfrm>
                  <a:off x="531300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902" name="Google Shape;902;p6"/>
              <p:cNvGrpSpPr/>
              <p:nvPr/>
            </p:nvGrpSpPr>
            <p:grpSpPr>
              <a:xfrm>
                <a:off x="2392977" y="1994758"/>
                <a:ext cx="1580400" cy="837563"/>
                <a:chOff x="2473277" y="1305733"/>
                <a:chExt cx="1580400" cy="837562"/>
              </a:xfrm>
            </p:grpSpPr>
            <p:grpSp>
              <p:nvGrpSpPr>
                <p:cNvPr id="903" name="Google Shape;903;p6"/>
                <p:cNvGrpSpPr/>
                <p:nvPr/>
              </p:nvGrpSpPr>
              <p:grpSpPr>
                <a:xfrm>
                  <a:off x="2473277" y="1314395"/>
                  <a:ext cx="1580400" cy="828900"/>
                  <a:chOff x="2473277" y="1314395"/>
                  <a:chExt cx="1580400" cy="828900"/>
                </a:xfrm>
              </p:grpSpPr>
              <p:sp>
                <p:nvSpPr>
                  <p:cNvPr id="904" name="Google Shape;904;p6"/>
                  <p:cNvSpPr/>
                  <p:nvPr/>
                </p:nvSpPr>
                <p:spPr>
                  <a:xfrm>
                    <a:off x="2473277" y="1314395"/>
                    <a:ext cx="1580400" cy="8289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905" name="Google Shape;905;p6"/>
                  <p:cNvGrpSpPr/>
                  <p:nvPr/>
                </p:nvGrpSpPr>
                <p:grpSpPr>
                  <a:xfrm>
                    <a:off x="2602122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906" name="Google Shape;906;p6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07" name="Google Shape;907;p6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sp>
                <p:nvSpPr>
                  <p:cNvPr id="908" name="Google Shape;908;p6"/>
                  <p:cNvSpPr/>
                  <p:nvPr/>
                </p:nvSpPr>
                <p:spPr>
                  <a:xfrm rot="5400000">
                    <a:off x="3244230" y="771450"/>
                    <a:ext cx="27000" cy="1258800"/>
                  </a:xfrm>
                  <a:prstGeom prst="rect">
                    <a:avLst/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909" name="Google Shape;909;p6"/>
                  <p:cNvGrpSpPr/>
                  <p:nvPr/>
                </p:nvGrpSpPr>
                <p:grpSpPr>
                  <a:xfrm>
                    <a:off x="275634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910" name="Google Shape;910;p6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911" name="Google Shape;911;p6"/>
                    <p:cNvCxnSpPr>
                      <a:stCxn id="910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912" name="Google Shape;912;p6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913" name="Google Shape;913;p6"/>
                  <p:cNvGrpSpPr/>
                  <p:nvPr/>
                </p:nvGrpSpPr>
                <p:grpSpPr>
                  <a:xfrm>
                    <a:off x="3184972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914" name="Google Shape;914;p6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915" name="Google Shape;915;p6"/>
                    <p:cNvCxnSpPr>
                      <a:stCxn id="914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916" name="Google Shape;916;p6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917" name="Google Shape;917;p6"/>
                  <p:cNvGrpSpPr/>
                  <p:nvPr/>
                </p:nvGrpSpPr>
                <p:grpSpPr>
                  <a:xfrm>
                    <a:off x="361359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918" name="Google Shape;918;p6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919" name="Google Shape;919;p6"/>
                    <p:cNvCxnSpPr>
                      <a:stCxn id="918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920" name="Google Shape;920;p6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921" name="Google Shape;921;p6"/>
                  <p:cNvGrpSpPr/>
                  <p:nvPr/>
                </p:nvGrpSpPr>
                <p:grpSpPr>
                  <a:xfrm>
                    <a:off x="3878310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922" name="Google Shape;922;p6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23" name="Google Shape;923;p6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924" name="Google Shape;924;p6"/>
                  <p:cNvGrpSpPr/>
                  <p:nvPr/>
                </p:nvGrpSpPr>
                <p:grpSpPr>
                  <a:xfrm>
                    <a:off x="2618475" y="1802938"/>
                    <a:ext cx="1290001" cy="281425"/>
                    <a:chOff x="2618475" y="1802938"/>
                    <a:chExt cx="1290001" cy="281425"/>
                  </a:xfrm>
                </p:grpSpPr>
                <p:sp>
                  <p:nvSpPr>
                    <p:cNvPr id="925" name="Google Shape;925;p6"/>
                    <p:cNvSpPr/>
                    <p:nvPr/>
                  </p:nvSpPr>
                  <p:spPr>
                    <a:xfrm>
                      <a:off x="2618476" y="1802938"/>
                      <a:ext cx="1290000" cy="2433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26" name="Google Shape;926;p6"/>
                    <p:cNvSpPr/>
                    <p:nvPr/>
                  </p:nvSpPr>
                  <p:spPr>
                    <a:xfrm>
                      <a:off x="2695201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27" name="Google Shape;927;p6"/>
                    <p:cNvSpPr/>
                    <p:nvPr/>
                  </p:nvSpPr>
                  <p:spPr>
                    <a:xfrm>
                      <a:off x="3091335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28" name="Google Shape;928;p6"/>
                    <p:cNvSpPr/>
                    <p:nvPr/>
                  </p:nvSpPr>
                  <p:spPr>
                    <a:xfrm>
                      <a:off x="3487470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29" name="Google Shape;929;p6"/>
                    <p:cNvSpPr/>
                    <p:nvPr/>
                  </p:nvSpPr>
                  <p:spPr>
                    <a:xfrm>
                      <a:off x="2618475" y="2013863"/>
                      <a:ext cx="1290000" cy="70500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chemeClr val="dk1">
                          <a:alpha val="50000"/>
                        </a:scheme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</p:grpSp>
            <p:sp>
              <p:nvSpPr>
                <p:cNvPr id="930" name="Google Shape;930;p6"/>
                <p:cNvSpPr/>
                <p:nvPr/>
              </p:nvSpPr>
              <p:spPr>
                <a:xfrm>
                  <a:off x="2473277" y="1305733"/>
                  <a:ext cx="1580400" cy="828900"/>
                </a:xfrm>
                <a:prstGeom prst="roundRect">
                  <a:avLst>
                    <a:gd fmla="val 16667" name="adj"/>
                  </a:avLst>
                </a:prstGeom>
                <a:solidFill>
                  <a:srgbClr val="F3F3F3">
                    <a:alpha val="40780"/>
                  </a:srgbClr>
                </a:solidFill>
                <a:ln cap="flat" cmpd="sng" w="28575">
                  <a:solidFill>
                    <a:srgbClr val="666666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931" name="Google Shape;931;p6"/>
              <p:cNvGrpSpPr/>
              <p:nvPr/>
            </p:nvGrpSpPr>
            <p:grpSpPr>
              <a:xfrm>
                <a:off x="4421802" y="1994758"/>
                <a:ext cx="1580400" cy="837563"/>
                <a:chOff x="2473277" y="1305733"/>
                <a:chExt cx="1580400" cy="837562"/>
              </a:xfrm>
            </p:grpSpPr>
            <p:grpSp>
              <p:nvGrpSpPr>
                <p:cNvPr id="932" name="Google Shape;932;p6"/>
                <p:cNvGrpSpPr/>
                <p:nvPr/>
              </p:nvGrpSpPr>
              <p:grpSpPr>
                <a:xfrm>
                  <a:off x="2473277" y="1314395"/>
                  <a:ext cx="1580400" cy="828900"/>
                  <a:chOff x="2473277" y="1314395"/>
                  <a:chExt cx="1580400" cy="828900"/>
                </a:xfrm>
              </p:grpSpPr>
              <p:sp>
                <p:nvSpPr>
                  <p:cNvPr id="933" name="Google Shape;933;p6"/>
                  <p:cNvSpPr/>
                  <p:nvPr/>
                </p:nvSpPr>
                <p:spPr>
                  <a:xfrm>
                    <a:off x="2473277" y="1314395"/>
                    <a:ext cx="1580400" cy="8289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934" name="Google Shape;934;p6"/>
                  <p:cNvGrpSpPr/>
                  <p:nvPr/>
                </p:nvGrpSpPr>
                <p:grpSpPr>
                  <a:xfrm>
                    <a:off x="2602122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935" name="Google Shape;935;p6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36" name="Google Shape;936;p6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sp>
                <p:nvSpPr>
                  <p:cNvPr id="937" name="Google Shape;937;p6"/>
                  <p:cNvSpPr/>
                  <p:nvPr/>
                </p:nvSpPr>
                <p:spPr>
                  <a:xfrm rot="5400000">
                    <a:off x="3244230" y="771450"/>
                    <a:ext cx="27000" cy="1258800"/>
                  </a:xfrm>
                  <a:prstGeom prst="rect">
                    <a:avLst/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938" name="Google Shape;938;p6"/>
                  <p:cNvGrpSpPr/>
                  <p:nvPr/>
                </p:nvGrpSpPr>
                <p:grpSpPr>
                  <a:xfrm>
                    <a:off x="275634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939" name="Google Shape;939;p6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940" name="Google Shape;940;p6"/>
                    <p:cNvCxnSpPr>
                      <a:stCxn id="939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941" name="Google Shape;941;p6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942" name="Google Shape;942;p6"/>
                  <p:cNvGrpSpPr/>
                  <p:nvPr/>
                </p:nvGrpSpPr>
                <p:grpSpPr>
                  <a:xfrm>
                    <a:off x="3184972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943" name="Google Shape;943;p6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944" name="Google Shape;944;p6"/>
                    <p:cNvCxnSpPr>
                      <a:stCxn id="943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945" name="Google Shape;945;p6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946" name="Google Shape;946;p6"/>
                  <p:cNvGrpSpPr/>
                  <p:nvPr/>
                </p:nvGrpSpPr>
                <p:grpSpPr>
                  <a:xfrm>
                    <a:off x="361359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947" name="Google Shape;947;p6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948" name="Google Shape;948;p6"/>
                    <p:cNvCxnSpPr>
                      <a:stCxn id="947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949" name="Google Shape;949;p6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950" name="Google Shape;950;p6"/>
                  <p:cNvGrpSpPr/>
                  <p:nvPr/>
                </p:nvGrpSpPr>
                <p:grpSpPr>
                  <a:xfrm>
                    <a:off x="3878310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951" name="Google Shape;951;p6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52" name="Google Shape;952;p6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953" name="Google Shape;953;p6"/>
                  <p:cNvGrpSpPr/>
                  <p:nvPr/>
                </p:nvGrpSpPr>
                <p:grpSpPr>
                  <a:xfrm>
                    <a:off x="2618475" y="1802938"/>
                    <a:ext cx="1290001" cy="281425"/>
                    <a:chOff x="2618475" y="1802938"/>
                    <a:chExt cx="1290001" cy="281425"/>
                  </a:xfrm>
                </p:grpSpPr>
                <p:sp>
                  <p:nvSpPr>
                    <p:cNvPr id="954" name="Google Shape;954;p6"/>
                    <p:cNvSpPr/>
                    <p:nvPr/>
                  </p:nvSpPr>
                  <p:spPr>
                    <a:xfrm>
                      <a:off x="2618476" y="1802938"/>
                      <a:ext cx="1290000" cy="2433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55" name="Google Shape;955;p6"/>
                    <p:cNvSpPr/>
                    <p:nvPr/>
                  </p:nvSpPr>
                  <p:spPr>
                    <a:xfrm>
                      <a:off x="2695201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56" name="Google Shape;956;p6"/>
                    <p:cNvSpPr/>
                    <p:nvPr/>
                  </p:nvSpPr>
                  <p:spPr>
                    <a:xfrm>
                      <a:off x="3091335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57" name="Google Shape;957;p6"/>
                    <p:cNvSpPr/>
                    <p:nvPr/>
                  </p:nvSpPr>
                  <p:spPr>
                    <a:xfrm>
                      <a:off x="3487470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958" name="Google Shape;958;p6"/>
                    <p:cNvSpPr/>
                    <p:nvPr/>
                  </p:nvSpPr>
                  <p:spPr>
                    <a:xfrm>
                      <a:off x="2618475" y="2013863"/>
                      <a:ext cx="1290000" cy="70500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chemeClr val="dk1">
                          <a:alpha val="50000"/>
                        </a:scheme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</p:grpSp>
            <p:sp>
              <p:nvSpPr>
                <p:cNvPr id="959" name="Google Shape;959;p6"/>
                <p:cNvSpPr/>
                <p:nvPr/>
              </p:nvSpPr>
              <p:spPr>
                <a:xfrm>
                  <a:off x="2473277" y="1305733"/>
                  <a:ext cx="1580400" cy="828900"/>
                </a:xfrm>
                <a:prstGeom prst="roundRect">
                  <a:avLst>
                    <a:gd fmla="val 16667" name="adj"/>
                  </a:avLst>
                </a:prstGeom>
                <a:solidFill>
                  <a:srgbClr val="F3F3F3">
                    <a:alpha val="40780"/>
                  </a:srgbClr>
                </a:solidFill>
                <a:ln cap="flat" cmpd="sng" w="28575">
                  <a:solidFill>
                    <a:srgbClr val="666666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sp>
          <p:nvSpPr>
            <p:cNvPr id="960" name="Google Shape;960;p6"/>
            <p:cNvSpPr/>
            <p:nvPr/>
          </p:nvSpPr>
          <p:spPr>
            <a:xfrm>
              <a:off x="258413" y="1839550"/>
              <a:ext cx="8547600" cy="1751100"/>
            </a:xfrm>
            <a:prstGeom prst="snip1Rect">
              <a:avLst>
                <a:gd fmla="val 50000" name="adj"/>
              </a:avLst>
            </a:prstGeom>
            <a:noFill/>
            <a:ln cap="flat" cmpd="sng" w="762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61" name="Google Shape;961;p6"/>
          <p:cNvGrpSpPr/>
          <p:nvPr/>
        </p:nvGrpSpPr>
        <p:grpSpPr>
          <a:xfrm>
            <a:off x="8032100" y="249146"/>
            <a:ext cx="494700" cy="3985515"/>
            <a:chOff x="1029575" y="381000"/>
            <a:chExt cx="494700" cy="3267083"/>
          </a:xfrm>
        </p:grpSpPr>
        <p:sp>
          <p:nvSpPr>
            <p:cNvPr id="962" name="Google Shape;962;p6"/>
            <p:cNvSpPr/>
            <p:nvPr/>
          </p:nvSpPr>
          <p:spPr>
            <a:xfrm>
              <a:off x="1029575" y="3321983"/>
              <a:ext cx="494700" cy="3261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3" name="Google Shape;963;p6"/>
            <p:cNvSpPr/>
            <p:nvPr/>
          </p:nvSpPr>
          <p:spPr>
            <a:xfrm>
              <a:off x="1124975" y="504675"/>
              <a:ext cx="303900" cy="28863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4" name="Google Shape;964;p6"/>
            <p:cNvSpPr/>
            <p:nvPr/>
          </p:nvSpPr>
          <p:spPr>
            <a:xfrm>
              <a:off x="1029575" y="381000"/>
              <a:ext cx="494700" cy="3048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65" name="Google Shape;965;p6"/>
          <p:cNvGrpSpPr/>
          <p:nvPr/>
        </p:nvGrpSpPr>
        <p:grpSpPr>
          <a:xfrm>
            <a:off x="1023050" y="322117"/>
            <a:ext cx="494700" cy="3985556"/>
            <a:chOff x="1029575" y="381000"/>
            <a:chExt cx="494700" cy="3267117"/>
          </a:xfrm>
        </p:grpSpPr>
        <p:sp>
          <p:nvSpPr>
            <p:cNvPr id="966" name="Google Shape;966;p6"/>
            <p:cNvSpPr/>
            <p:nvPr/>
          </p:nvSpPr>
          <p:spPr>
            <a:xfrm>
              <a:off x="1029575" y="3322017"/>
              <a:ext cx="494700" cy="3261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7" name="Google Shape;967;p6"/>
            <p:cNvSpPr/>
            <p:nvPr/>
          </p:nvSpPr>
          <p:spPr>
            <a:xfrm>
              <a:off x="1124975" y="504675"/>
              <a:ext cx="303900" cy="28863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8" name="Google Shape;968;p6"/>
            <p:cNvSpPr/>
            <p:nvPr/>
          </p:nvSpPr>
          <p:spPr>
            <a:xfrm>
              <a:off x="1029575" y="381000"/>
              <a:ext cx="494700" cy="3048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69" name="Google Shape;969;p6"/>
          <p:cNvSpPr txBox="1"/>
          <p:nvPr>
            <p:ph type="title"/>
          </p:nvPr>
        </p:nvSpPr>
        <p:spPr>
          <a:xfrm>
            <a:off x="2570675" y="3038300"/>
            <a:ext cx="3626400" cy="48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Merriweather"/>
              <a:buNone/>
              <a:defRPr b="1">
                <a:solidFill>
                  <a:srgbClr val="073763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70" name="Google Shape;970;p6"/>
          <p:cNvSpPr/>
          <p:nvPr/>
        </p:nvSpPr>
        <p:spPr>
          <a:xfrm>
            <a:off x="-143650" y="-22975"/>
            <a:ext cx="9422700" cy="485700"/>
          </a:xfrm>
          <a:prstGeom prst="rect">
            <a:avLst/>
          </a:prstGeom>
          <a:gradFill>
            <a:gsLst>
              <a:gs pos="0">
                <a:srgbClr val="BFBFBF"/>
              </a:gs>
              <a:gs pos="100000">
                <a:srgbClr val="73737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1" name="Google Shape;971;p6"/>
          <p:cNvSpPr/>
          <p:nvPr/>
        </p:nvSpPr>
        <p:spPr>
          <a:xfrm>
            <a:off x="2256550" y="317250"/>
            <a:ext cx="5020500" cy="1133700"/>
          </a:xfrm>
          <a:prstGeom prst="rect">
            <a:avLst/>
          </a:prstGeom>
          <a:solidFill>
            <a:srgbClr val="000000"/>
          </a:solidFill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grpSp>
        <p:nvGrpSpPr>
          <p:cNvPr id="972" name="Google Shape;972;p6"/>
          <p:cNvGrpSpPr/>
          <p:nvPr/>
        </p:nvGrpSpPr>
        <p:grpSpPr>
          <a:xfrm>
            <a:off x="2415102" y="633139"/>
            <a:ext cx="1539006" cy="509161"/>
            <a:chOff x="3847027" y="801739"/>
            <a:chExt cx="1539006" cy="509161"/>
          </a:xfrm>
        </p:grpSpPr>
        <p:grpSp>
          <p:nvGrpSpPr>
            <p:cNvPr id="973" name="Google Shape;973;p6"/>
            <p:cNvGrpSpPr/>
            <p:nvPr/>
          </p:nvGrpSpPr>
          <p:grpSpPr>
            <a:xfrm>
              <a:off x="3847027" y="801739"/>
              <a:ext cx="346097" cy="509160"/>
              <a:chOff x="3908075" y="853950"/>
              <a:chExt cx="431704" cy="714912"/>
            </a:xfrm>
          </p:grpSpPr>
          <p:sp>
            <p:nvSpPr>
              <p:cNvPr id="974" name="Google Shape;974;p6"/>
              <p:cNvSpPr/>
              <p:nvPr/>
            </p:nvSpPr>
            <p:spPr>
              <a:xfrm>
                <a:off x="3908075" y="853950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5" name="Google Shape;975;p6"/>
              <p:cNvSpPr/>
              <p:nvPr/>
            </p:nvSpPr>
            <p:spPr>
              <a:xfrm rot="-10797611">
                <a:off x="3908079" y="1211412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76" name="Google Shape;976;p6"/>
            <p:cNvGrpSpPr/>
            <p:nvPr/>
          </p:nvGrpSpPr>
          <p:grpSpPr>
            <a:xfrm>
              <a:off x="4244664" y="801739"/>
              <a:ext cx="346097" cy="509160"/>
              <a:chOff x="4414000" y="853950"/>
              <a:chExt cx="431704" cy="714912"/>
            </a:xfrm>
          </p:grpSpPr>
          <p:sp>
            <p:nvSpPr>
              <p:cNvPr id="977" name="Google Shape;977;p6"/>
              <p:cNvSpPr/>
              <p:nvPr/>
            </p:nvSpPr>
            <p:spPr>
              <a:xfrm>
                <a:off x="4414000" y="853950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8" name="Google Shape;978;p6"/>
              <p:cNvSpPr/>
              <p:nvPr/>
            </p:nvSpPr>
            <p:spPr>
              <a:xfrm rot="-10797611">
                <a:off x="4414004" y="1211412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79" name="Google Shape;979;p6"/>
            <p:cNvGrpSpPr/>
            <p:nvPr/>
          </p:nvGrpSpPr>
          <p:grpSpPr>
            <a:xfrm>
              <a:off x="4642300" y="801739"/>
              <a:ext cx="346097" cy="509160"/>
              <a:chOff x="4919925" y="877675"/>
              <a:chExt cx="431704" cy="714912"/>
            </a:xfrm>
          </p:grpSpPr>
          <p:sp>
            <p:nvSpPr>
              <p:cNvPr id="980" name="Google Shape;980;p6"/>
              <p:cNvSpPr/>
              <p:nvPr/>
            </p:nvSpPr>
            <p:spPr>
              <a:xfrm>
                <a:off x="4919925" y="877675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1" name="Google Shape;981;p6"/>
              <p:cNvSpPr/>
              <p:nvPr/>
            </p:nvSpPr>
            <p:spPr>
              <a:xfrm rot="-10797611">
                <a:off x="4919929" y="1235137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82" name="Google Shape;982;p6"/>
            <p:cNvGrpSpPr/>
            <p:nvPr/>
          </p:nvGrpSpPr>
          <p:grpSpPr>
            <a:xfrm>
              <a:off x="5039936" y="801739"/>
              <a:ext cx="346097" cy="509160"/>
              <a:chOff x="5396025" y="877675"/>
              <a:chExt cx="431704" cy="714912"/>
            </a:xfrm>
          </p:grpSpPr>
          <p:sp>
            <p:nvSpPr>
              <p:cNvPr id="983" name="Google Shape;983;p6"/>
              <p:cNvSpPr/>
              <p:nvPr/>
            </p:nvSpPr>
            <p:spPr>
              <a:xfrm>
                <a:off x="5396025" y="877675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4" name="Google Shape;984;p6"/>
              <p:cNvSpPr/>
              <p:nvPr/>
            </p:nvSpPr>
            <p:spPr>
              <a:xfrm rot="-10797611">
                <a:off x="5396029" y="1235137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985" name="Google Shape;985;p6"/>
          <p:cNvSpPr/>
          <p:nvPr/>
        </p:nvSpPr>
        <p:spPr>
          <a:xfrm>
            <a:off x="2256552" y="325796"/>
            <a:ext cx="860596" cy="980527"/>
          </a:xfrm>
          <a:custGeom>
            <a:rect b="b" l="l" r="r" t="t"/>
            <a:pathLst>
              <a:path extrusionOk="0" h="6128296" w="8005542">
                <a:moveTo>
                  <a:pt x="0" y="0"/>
                </a:moveTo>
                <a:lnTo>
                  <a:pt x="8005542" y="0"/>
                </a:lnTo>
                <a:lnTo>
                  <a:pt x="0" y="612829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176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86" name="Google Shape;986;p6"/>
          <p:cNvGrpSpPr/>
          <p:nvPr/>
        </p:nvGrpSpPr>
        <p:grpSpPr>
          <a:xfrm>
            <a:off x="4005427" y="625914"/>
            <a:ext cx="1539006" cy="509161"/>
            <a:chOff x="3847027" y="801739"/>
            <a:chExt cx="1539006" cy="509161"/>
          </a:xfrm>
        </p:grpSpPr>
        <p:grpSp>
          <p:nvGrpSpPr>
            <p:cNvPr id="987" name="Google Shape;987;p6"/>
            <p:cNvGrpSpPr/>
            <p:nvPr/>
          </p:nvGrpSpPr>
          <p:grpSpPr>
            <a:xfrm>
              <a:off x="3847027" y="801739"/>
              <a:ext cx="346097" cy="509160"/>
              <a:chOff x="3908075" y="853950"/>
              <a:chExt cx="431704" cy="714912"/>
            </a:xfrm>
          </p:grpSpPr>
          <p:sp>
            <p:nvSpPr>
              <p:cNvPr id="988" name="Google Shape;988;p6"/>
              <p:cNvSpPr/>
              <p:nvPr/>
            </p:nvSpPr>
            <p:spPr>
              <a:xfrm>
                <a:off x="3908075" y="853950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9" name="Google Shape;989;p6"/>
              <p:cNvSpPr/>
              <p:nvPr/>
            </p:nvSpPr>
            <p:spPr>
              <a:xfrm rot="-10797611">
                <a:off x="3908079" y="1211412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90" name="Google Shape;990;p6"/>
            <p:cNvGrpSpPr/>
            <p:nvPr/>
          </p:nvGrpSpPr>
          <p:grpSpPr>
            <a:xfrm>
              <a:off x="4244664" y="801739"/>
              <a:ext cx="346097" cy="509160"/>
              <a:chOff x="4414000" y="853950"/>
              <a:chExt cx="431704" cy="714912"/>
            </a:xfrm>
          </p:grpSpPr>
          <p:sp>
            <p:nvSpPr>
              <p:cNvPr id="991" name="Google Shape;991;p6"/>
              <p:cNvSpPr/>
              <p:nvPr/>
            </p:nvSpPr>
            <p:spPr>
              <a:xfrm>
                <a:off x="4414000" y="853950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2" name="Google Shape;992;p6"/>
              <p:cNvSpPr/>
              <p:nvPr/>
            </p:nvSpPr>
            <p:spPr>
              <a:xfrm rot="-10797611">
                <a:off x="4414004" y="1211412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93" name="Google Shape;993;p6"/>
            <p:cNvGrpSpPr/>
            <p:nvPr/>
          </p:nvGrpSpPr>
          <p:grpSpPr>
            <a:xfrm>
              <a:off x="4642300" y="801739"/>
              <a:ext cx="346097" cy="509160"/>
              <a:chOff x="4919925" y="877675"/>
              <a:chExt cx="431704" cy="714912"/>
            </a:xfrm>
          </p:grpSpPr>
          <p:sp>
            <p:nvSpPr>
              <p:cNvPr id="994" name="Google Shape;994;p6"/>
              <p:cNvSpPr/>
              <p:nvPr/>
            </p:nvSpPr>
            <p:spPr>
              <a:xfrm>
                <a:off x="4919925" y="877675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5" name="Google Shape;995;p6"/>
              <p:cNvSpPr/>
              <p:nvPr/>
            </p:nvSpPr>
            <p:spPr>
              <a:xfrm rot="-10797611">
                <a:off x="4919929" y="1235137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96" name="Google Shape;996;p6"/>
            <p:cNvGrpSpPr/>
            <p:nvPr/>
          </p:nvGrpSpPr>
          <p:grpSpPr>
            <a:xfrm>
              <a:off x="5039936" y="801739"/>
              <a:ext cx="346097" cy="509160"/>
              <a:chOff x="5396025" y="877675"/>
              <a:chExt cx="431704" cy="714912"/>
            </a:xfrm>
          </p:grpSpPr>
          <p:sp>
            <p:nvSpPr>
              <p:cNvPr id="997" name="Google Shape;997;p6"/>
              <p:cNvSpPr/>
              <p:nvPr/>
            </p:nvSpPr>
            <p:spPr>
              <a:xfrm>
                <a:off x="5396025" y="877675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8" name="Google Shape;998;p6"/>
              <p:cNvSpPr/>
              <p:nvPr/>
            </p:nvSpPr>
            <p:spPr>
              <a:xfrm rot="-10797611">
                <a:off x="5396029" y="1235137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999" name="Google Shape;999;p6"/>
          <p:cNvGrpSpPr/>
          <p:nvPr/>
        </p:nvGrpSpPr>
        <p:grpSpPr>
          <a:xfrm>
            <a:off x="5595752" y="625902"/>
            <a:ext cx="1539006" cy="509161"/>
            <a:chOff x="3847027" y="801739"/>
            <a:chExt cx="1539006" cy="509161"/>
          </a:xfrm>
        </p:grpSpPr>
        <p:grpSp>
          <p:nvGrpSpPr>
            <p:cNvPr id="1000" name="Google Shape;1000;p6"/>
            <p:cNvGrpSpPr/>
            <p:nvPr/>
          </p:nvGrpSpPr>
          <p:grpSpPr>
            <a:xfrm>
              <a:off x="3847027" y="801739"/>
              <a:ext cx="346097" cy="509160"/>
              <a:chOff x="3908075" y="853950"/>
              <a:chExt cx="431704" cy="714912"/>
            </a:xfrm>
          </p:grpSpPr>
          <p:sp>
            <p:nvSpPr>
              <p:cNvPr id="1001" name="Google Shape;1001;p6"/>
              <p:cNvSpPr/>
              <p:nvPr/>
            </p:nvSpPr>
            <p:spPr>
              <a:xfrm>
                <a:off x="3908075" y="853950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2" name="Google Shape;1002;p6"/>
              <p:cNvSpPr/>
              <p:nvPr/>
            </p:nvSpPr>
            <p:spPr>
              <a:xfrm rot="-10797611">
                <a:off x="3908079" y="1211412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003" name="Google Shape;1003;p6"/>
            <p:cNvGrpSpPr/>
            <p:nvPr/>
          </p:nvGrpSpPr>
          <p:grpSpPr>
            <a:xfrm>
              <a:off x="4244664" y="801739"/>
              <a:ext cx="346097" cy="509160"/>
              <a:chOff x="4414000" y="853950"/>
              <a:chExt cx="431704" cy="714912"/>
            </a:xfrm>
          </p:grpSpPr>
          <p:sp>
            <p:nvSpPr>
              <p:cNvPr id="1004" name="Google Shape;1004;p6"/>
              <p:cNvSpPr/>
              <p:nvPr/>
            </p:nvSpPr>
            <p:spPr>
              <a:xfrm>
                <a:off x="4414000" y="853950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5" name="Google Shape;1005;p6"/>
              <p:cNvSpPr/>
              <p:nvPr/>
            </p:nvSpPr>
            <p:spPr>
              <a:xfrm rot="-10797611">
                <a:off x="4414004" y="1211412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006" name="Google Shape;1006;p6"/>
            <p:cNvGrpSpPr/>
            <p:nvPr/>
          </p:nvGrpSpPr>
          <p:grpSpPr>
            <a:xfrm>
              <a:off x="4642300" y="801739"/>
              <a:ext cx="346097" cy="509160"/>
              <a:chOff x="4919925" y="877675"/>
              <a:chExt cx="431704" cy="714912"/>
            </a:xfrm>
          </p:grpSpPr>
          <p:sp>
            <p:nvSpPr>
              <p:cNvPr id="1007" name="Google Shape;1007;p6"/>
              <p:cNvSpPr/>
              <p:nvPr/>
            </p:nvSpPr>
            <p:spPr>
              <a:xfrm>
                <a:off x="4919925" y="877675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8" name="Google Shape;1008;p6"/>
              <p:cNvSpPr/>
              <p:nvPr/>
            </p:nvSpPr>
            <p:spPr>
              <a:xfrm rot="-10797611">
                <a:off x="4919929" y="1235137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009" name="Google Shape;1009;p6"/>
            <p:cNvGrpSpPr/>
            <p:nvPr/>
          </p:nvGrpSpPr>
          <p:grpSpPr>
            <a:xfrm>
              <a:off x="5039936" y="801739"/>
              <a:ext cx="346097" cy="509160"/>
              <a:chOff x="5396025" y="877675"/>
              <a:chExt cx="431704" cy="714912"/>
            </a:xfrm>
          </p:grpSpPr>
          <p:sp>
            <p:nvSpPr>
              <p:cNvPr id="1010" name="Google Shape;1010;p6"/>
              <p:cNvSpPr/>
              <p:nvPr/>
            </p:nvSpPr>
            <p:spPr>
              <a:xfrm>
                <a:off x="5396025" y="877675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1" name="Google Shape;1011;p6"/>
              <p:cNvSpPr/>
              <p:nvPr/>
            </p:nvSpPr>
            <p:spPr>
              <a:xfrm rot="-10797611">
                <a:off x="5396029" y="1235137"/>
                <a:ext cx="431700" cy="357300"/>
              </a:xfrm>
              <a:prstGeom prst="round2SameRect">
                <a:avLst>
                  <a:gd fmla="val 37776" name="adj1"/>
                  <a:gd fmla="val 0" name="adj2"/>
                </a:avLst>
              </a:prstGeom>
              <a:gradFill>
                <a:gsLst>
                  <a:gs pos="0">
                    <a:srgbClr val="696969"/>
                  </a:gs>
                  <a:gs pos="100000">
                    <a:srgbClr val="1D1D1D"/>
                  </a:gs>
                </a:gsLst>
                <a:lin ang="5400012" scaled="0"/>
              </a:gra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012" name="Google Shape;1012;p6"/>
          <p:cNvSpPr/>
          <p:nvPr/>
        </p:nvSpPr>
        <p:spPr>
          <a:xfrm rot="10800000">
            <a:off x="6432702" y="674984"/>
            <a:ext cx="860596" cy="980527"/>
          </a:xfrm>
          <a:custGeom>
            <a:rect b="b" l="l" r="r" t="t"/>
            <a:pathLst>
              <a:path extrusionOk="0" h="6128296" w="8005542">
                <a:moveTo>
                  <a:pt x="0" y="0"/>
                </a:moveTo>
                <a:lnTo>
                  <a:pt x="8005542" y="0"/>
                </a:lnTo>
                <a:lnTo>
                  <a:pt x="0" y="612829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176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3" name="Google Shape;1013;p6"/>
          <p:cNvSpPr/>
          <p:nvPr/>
        </p:nvSpPr>
        <p:spPr>
          <a:xfrm>
            <a:off x="2851950" y="746575"/>
            <a:ext cx="240824" cy="2750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D</a:t>
            </a:r>
          </a:p>
        </p:txBody>
      </p:sp>
      <p:sp>
        <p:nvSpPr>
          <p:cNvPr id="1014" name="Google Shape;1014;p6"/>
          <p:cNvSpPr/>
          <p:nvPr/>
        </p:nvSpPr>
        <p:spPr>
          <a:xfrm>
            <a:off x="3274550" y="745875"/>
            <a:ext cx="204425" cy="2692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E</a:t>
            </a:r>
          </a:p>
        </p:txBody>
      </p:sp>
      <p:sp>
        <p:nvSpPr>
          <p:cNvPr id="1015" name="Google Shape;1015;p6"/>
          <p:cNvSpPr/>
          <p:nvPr/>
        </p:nvSpPr>
        <p:spPr>
          <a:xfrm>
            <a:off x="3693650" y="751838"/>
            <a:ext cx="201624" cy="27178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P</a:t>
            </a:r>
          </a:p>
        </p:txBody>
      </p:sp>
      <p:sp>
        <p:nvSpPr>
          <p:cNvPr id="1016" name="Google Shape;1016;p6"/>
          <p:cNvSpPr/>
          <p:nvPr/>
        </p:nvSpPr>
        <p:spPr>
          <a:xfrm>
            <a:off x="4060350" y="744763"/>
            <a:ext cx="251331" cy="27142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A</a:t>
            </a:r>
          </a:p>
        </p:txBody>
      </p:sp>
      <p:sp>
        <p:nvSpPr>
          <p:cNvPr id="1017" name="Google Shape;1017;p6"/>
          <p:cNvSpPr/>
          <p:nvPr/>
        </p:nvSpPr>
        <p:spPr>
          <a:xfrm>
            <a:off x="4471775" y="744763"/>
            <a:ext cx="230678" cy="2721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R</a:t>
            </a:r>
          </a:p>
        </p:txBody>
      </p:sp>
      <p:sp>
        <p:nvSpPr>
          <p:cNvPr id="1018" name="Google Shape;1018;p6"/>
          <p:cNvSpPr/>
          <p:nvPr/>
        </p:nvSpPr>
        <p:spPr>
          <a:xfrm>
            <a:off x="4862550" y="744763"/>
            <a:ext cx="228228" cy="2692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T</a:t>
            </a:r>
          </a:p>
        </p:txBody>
      </p:sp>
      <p:sp>
        <p:nvSpPr>
          <p:cNvPr id="1019" name="Google Shape;1019;p6"/>
          <p:cNvSpPr/>
          <p:nvPr/>
        </p:nvSpPr>
        <p:spPr>
          <a:xfrm>
            <a:off x="5258075" y="749463"/>
            <a:ext cx="245380" cy="2721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U</a:t>
            </a:r>
          </a:p>
        </p:txBody>
      </p:sp>
      <p:sp>
        <p:nvSpPr>
          <p:cNvPr id="1020" name="Google Shape;1020;p6"/>
          <p:cNvSpPr/>
          <p:nvPr/>
        </p:nvSpPr>
        <p:spPr>
          <a:xfrm>
            <a:off x="5654575" y="743325"/>
            <a:ext cx="230678" cy="2721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R</a:t>
            </a:r>
          </a:p>
        </p:txBody>
      </p:sp>
      <p:sp>
        <p:nvSpPr>
          <p:cNvPr id="1021" name="Google Shape;1021;p6"/>
          <p:cNvSpPr/>
          <p:nvPr/>
        </p:nvSpPr>
        <p:spPr>
          <a:xfrm>
            <a:off x="6043638" y="743325"/>
            <a:ext cx="204425" cy="2692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E</a:t>
            </a:r>
          </a:p>
        </p:txBody>
      </p:sp>
      <p:sp>
        <p:nvSpPr>
          <p:cNvPr id="1022" name="Google Shape;1022;p6"/>
          <p:cNvSpPr/>
          <p:nvPr/>
        </p:nvSpPr>
        <p:spPr>
          <a:xfrm>
            <a:off x="6459225" y="743325"/>
            <a:ext cx="172921" cy="27613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S</a:t>
            </a:r>
          </a:p>
        </p:txBody>
      </p:sp>
      <p:grpSp>
        <p:nvGrpSpPr>
          <p:cNvPr id="1023" name="Google Shape;1023;p6"/>
          <p:cNvGrpSpPr/>
          <p:nvPr/>
        </p:nvGrpSpPr>
        <p:grpSpPr>
          <a:xfrm>
            <a:off x="441650" y="322125"/>
            <a:ext cx="1657500" cy="831650"/>
            <a:chOff x="441650" y="322125"/>
            <a:chExt cx="1657500" cy="831650"/>
          </a:xfrm>
        </p:grpSpPr>
        <p:grpSp>
          <p:nvGrpSpPr>
            <p:cNvPr id="1024" name="Google Shape;1024;p6"/>
            <p:cNvGrpSpPr/>
            <p:nvPr/>
          </p:nvGrpSpPr>
          <p:grpSpPr>
            <a:xfrm>
              <a:off x="441650" y="322125"/>
              <a:ext cx="1657500" cy="831650"/>
              <a:chOff x="58300" y="665000"/>
              <a:chExt cx="1657500" cy="831650"/>
            </a:xfrm>
          </p:grpSpPr>
          <p:cxnSp>
            <p:nvCxnSpPr>
              <p:cNvPr id="1025" name="Google Shape;1025;p6"/>
              <p:cNvCxnSpPr/>
              <p:nvPr/>
            </p:nvCxnSpPr>
            <p:spPr>
              <a:xfrm>
                <a:off x="152375" y="665000"/>
                <a:ext cx="0" cy="636000"/>
              </a:xfrm>
              <a:prstGeom prst="straightConnector1">
                <a:avLst/>
              </a:prstGeom>
              <a:noFill/>
              <a:ln cap="flat" cmpd="sng" w="76200">
                <a:solidFill>
                  <a:srgbClr val="073763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cxnSp>
          <p:cxnSp>
            <p:nvCxnSpPr>
              <p:cNvPr id="1026" name="Google Shape;1026;p6"/>
              <p:cNvCxnSpPr/>
              <p:nvPr/>
            </p:nvCxnSpPr>
            <p:spPr>
              <a:xfrm>
                <a:off x="1623275" y="665000"/>
                <a:ext cx="0" cy="636000"/>
              </a:xfrm>
              <a:prstGeom prst="straightConnector1">
                <a:avLst/>
              </a:prstGeom>
              <a:noFill/>
              <a:ln cap="flat" cmpd="sng" w="76200">
                <a:solidFill>
                  <a:srgbClr val="073763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cxnSp>
          <p:sp>
            <p:nvSpPr>
              <p:cNvPr id="1027" name="Google Shape;1027;p6"/>
              <p:cNvSpPr/>
              <p:nvPr/>
            </p:nvSpPr>
            <p:spPr>
              <a:xfrm>
                <a:off x="58300" y="1057150"/>
                <a:ext cx="1657500" cy="4395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028" name="Google Shape;1028;p6"/>
              <p:cNvPicPr preferRelativeResize="0"/>
              <p:nvPr/>
            </p:nvPicPr>
            <p:blipFill>
              <a:blip r:embed="rId2">
                <a:alphaModFix/>
              </a:blip>
              <a:stretch>
                <a:fillRect/>
              </a:stretch>
            </p:blipFill>
            <p:spPr>
              <a:xfrm rot="10800000">
                <a:off x="109100" y="1112950"/>
                <a:ext cx="327900" cy="3279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029" name="Google Shape;1029;p6"/>
            <p:cNvSpPr/>
            <p:nvPr/>
          </p:nvSpPr>
          <p:spPr>
            <a:xfrm>
              <a:off x="970275" y="784263"/>
              <a:ext cx="813351" cy="321249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rgbClr val="073763"/>
                  </a:solidFill>
                  <a:latin typeface="Ranchers"/>
                </a:rPr>
                <a:t>Exit</a:t>
              </a: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 1">
  <p:cSld name="TITLE_1_1">
    <p:bg>
      <p:bgPr>
        <a:solidFill>
          <a:srgbClr val="EFEFEF"/>
        </a:solidFill>
      </p:bgPr>
    </p:bg>
    <p:spTree>
      <p:nvGrpSpPr>
        <p:cNvPr id="1030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oogle Shape;1031;p7"/>
          <p:cNvGrpSpPr/>
          <p:nvPr/>
        </p:nvGrpSpPr>
        <p:grpSpPr>
          <a:xfrm>
            <a:off x="-11550" y="462819"/>
            <a:ext cx="9158475" cy="2736288"/>
            <a:chOff x="0" y="788993"/>
            <a:chExt cx="9158475" cy="2111171"/>
          </a:xfrm>
        </p:grpSpPr>
        <p:grpSp>
          <p:nvGrpSpPr>
            <p:cNvPr id="1032" name="Google Shape;1032;p7"/>
            <p:cNvGrpSpPr/>
            <p:nvPr/>
          </p:nvGrpSpPr>
          <p:grpSpPr>
            <a:xfrm>
              <a:off x="0" y="788993"/>
              <a:ext cx="4643825" cy="2111171"/>
              <a:chOff x="0" y="738775"/>
              <a:chExt cx="4643825" cy="2152938"/>
            </a:xfrm>
          </p:grpSpPr>
          <p:grpSp>
            <p:nvGrpSpPr>
              <p:cNvPr id="1033" name="Google Shape;1033;p7"/>
              <p:cNvGrpSpPr/>
              <p:nvPr/>
            </p:nvGrpSpPr>
            <p:grpSpPr>
              <a:xfrm>
                <a:off x="0" y="738775"/>
                <a:ext cx="1291000" cy="2152938"/>
                <a:chOff x="0" y="738775"/>
                <a:chExt cx="1291000" cy="2152938"/>
              </a:xfrm>
            </p:grpSpPr>
            <p:sp>
              <p:nvSpPr>
                <p:cNvPr id="1034" name="Google Shape;1034;p7"/>
                <p:cNvSpPr/>
                <p:nvPr/>
              </p:nvSpPr>
              <p:spPr>
                <a:xfrm>
                  <a:off x="0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35" name="Google Shape;1035;p7"/>
                <p:cNvSpPr/>
                <p:nvPr/>
              </p:nvSpPr>
              <p:spPr>
                <a:xfrm>
                  <a:off x="224975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36" name="Google Shape;1036;p7"/>
                <p:cNvSpPr/>
                <p:nvPr/>
              </p:nvSpPr>
              <p:spPr>
                <a:xfrm>
                  <a:off x="0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37" name="Google Shape;1037;p7"/>
                <p:cNvSpPr/>
                <p:nvPr/>
              </p:nvSpPr>
              <p:spPr>
                <a:xfrm>
                  <a:off x="224975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38" name="Google Shape;1038;p7"/>
                <p:cNvSpPr/>
                <p:nvPr/>
              </p:nvSpPr>
              <p:spPr>
                <a:xfrm>
                  <a:off x="0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39" name="Google Shape;1039;p7"/>
                <p:cNvSpPr/>
                <p:nvPr/>
              </p:nvSpPr>
              <p:spPr>
                <a:xfrm>
                  <a:off x="224975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40" name="Google Shape;1040;p7"/>
                <p:cNvSpPr/>
                <p:nvPr/>
              </p:nvSpPr>
              <p:spPr>
                <a:xfrm>
                  <a:off x="0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41" name="Google Shape;1041;p7"/>
                <p:cNvSpPr/>
                <p:nvPr/>
              </p:nvSpPr>
              <p:spPr>
                <a:xfrm>
                  <a:off x="571325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42" name="Google Shape;1042;p7"/>
                <p:cNvSpPr/>
                <p:nvPr/>
              </p:nvSpPr>
              <p:spPr>
                <a:xfrm>
                  <a:off x="796300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43" name="Google Shape;1043;p7"/>
                <p:cNvSpPr/>
                <p:nvPr/>
              </p:nvSpPr>
              <p:spPr>
                <a:xfrm>
                  <a:off x="571325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44" name="Google Shape;1044;p7"/>
                <p:cNvSpPr/>
                <p:nvPr/>
              </p:nvSpPr>
              <p:spPr>
                <a:xfrm>
                  <a:off x="796300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45" name="Google Shape;1045;p7"/>
                <p:cNvSpPr/>
                <p:nvPr/>
              </p:nvSpPr>
              <p:spPr>
                <a:xfrm>
                  <a:off x="571325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46" name="Google Shape;1046;p7"/>
                <p:cNvSpPr/>
                <p:nvPr/>
              </p:nvSpPr>
              <p:spPr>
                <a:xfrm>
                  <a:off x="796300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47" name="Google Shape;1047;p7"/>
                <p:cNvSpPr/>
                <p:nvPr/>
              </p:nvSpPr>
              <p:spPr>
                <a:xfrm>
                  <a:off x="571325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048" name="Google Shape;1048;p7"/>
              <p:cNvGrpSpPr/>
              <p:nvPr/>
            </p:nvGrpSpPr>
            <p:grpSpPr>
              <a:xfrm>
                <a:off x="1109975" y="738775"/>
                <a:ext cx="1291000" cy="2152938"/>
                <a:chOff x="0" y="738775"/>
                <a:chExt cx="1291000" cy="2152938"/>
              </a:xfrm>
            </p:grpSpPr>
            <p:sp>
              <p:nvSpPr>
                <p:cNvPr id="1049" name="Google Shape;1049;p7"/>
                <p:cNvSpPr/>
                <p:nvPr/>
              </p:nvSpPr>
              <p:spPr>
                <a:xfrm>
                  <a:off x="0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50" name="Google Shape;1050;p7"/>
                <p:cNvSpPr/>
                <p:nvPr/>
              </p:nvSpPr>
              <p:spPr>
                <a:xfrm>
                  <a:off x="224975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51" name="Google Shape;1051;p7"/>
                <p:cNvSpPr/>
                <p:nvPr/>
              </p:nvSpPr>
              <p:spPr>
                <a:xfrm>
                  <a:off x="0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52" name="Google Shape;1052;p7"/>
                <p:cNvSpPr/>
                <p:nvPr/>
              </p:nvSpPr>
              <p:spPr>
                <a:xfrm>
                  <a:off x="224975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53" name="Google Shape;1053;p7"/>
                <p:cNvSpPr/>
                <p:nvPr/>
              </p:nvSpPr>
              <p:spPr>
                <a:xfrm>
                  <a:off x="0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54" name="Google Shape;1054;p7"/>
                <p:cNvSpPr/>
                <p:nvPr/>
              </p:nvSpPr>
              <p:spPr>
                <a:xfrm>
                  <a:off x="224975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55" name="Google Shape;1055;p7"/>
                <p:cNvSpPr/>
                <p:nvPr/>
              </p:nvSpPr>
              <p:spPr>
                <a:xfrm>
                  <a:off x="0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56" name="Google Shape;1056;p7"/>
                <p:cNvSpPr/>
                <p:nvPr/>
              </p:nvSpPr>
              <p:spPr>
                <a:xfrm>
                  <a:off x="571325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57" name="Google Shape;1057;p7"/>
                <p:cNvSpPr/>
                <p:nvPr/>
              </p:nvSpPr>
              <p:spPr>
                <a:xfrm>
                  <a:off x="796300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58" name="Google Shape;1058;p7"/>
                <p:cNvSpPr/>
                <p:nvPr/>
              </p:nvSpPr>
              <p:spPr>
                <a:xfrm>
                  <a:off x="571325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59" name="Google Shape;1059;p7"/>
                <p:cNvSpPr/>
                <p:nvPr/>
              </p:nvSpPr>
              <p:spPr>
                <a:xfrm>
                  <a:off x="796300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60" name="Google Shape;1060;p7"/>
                <p:cNvSpPr/>
                <p:nvPr/>
              </p:nvSpPr>
              <p:spPr>
                <a:xfrm>
                  <a:off x="571325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61" name="Google Shape;1061;p7"/>
                <p:cNvSpPr/>
                <p:nvPr/>
              </p:nvSpPr>
              <p:spPr>
                <a:xfrm>
                  <a:off x="796300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62" name="Google Shape;1062;p7"/>
                <p:cNvSpPr/>
                <p:nvPr/>
              </p:nvSpPr>
              <p:spPr>
                <a:xfrm>
                  <a:off x="571325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063" name="Google Shape;1063;p7"/>
              <p:cNvGrpSpPr/>
              <p:nvPr/>
            </p:nvGrpSpPr>
            <p:grpSpPr>
              <a:xfrm>
                <a:off x="2242850" y="738775"/>
                <a:ext cx="1291000" cy="2152938"/>
                <a:chOff x="0" y="738775"/>
                <a:chExt cx="1291000" cy="2152938"/>
              </a:xfrm>
            </p:grpSpPr>
            <p:sp>
              <p:nvSpPr>
                <p:cNvPr id="1064" name="Google Shape;1064;p7"/>
                <p:cNvSpPr/>
                <p:nvPr/>
              </p:nvSpPr>
              <p:spPr>
                <a:xfrm>
                  <a:off x="0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65" name="Google Shape;1065;p7"/>
                <p:cNvSpPr/>
                <p:nvPr/>
              </p:nvSpPr>
              <p:spPr>
                <a:xfrm>
                  <a:off x="224975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66" name="Google Shape;1066;p7"/>
                <p:cNvSpPr/>
                <p:nvPr/>
              </p:nvSpPr>
              <p:spPr>
                <a:xfrm>
                  <a:off x="0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67" name="Google Shape;1067;p7"/>
                <p:cNvSpPr/>
                <p:nvPr/>
              </p:nvSpPr>
              <p:spPr>
                <a:xfrm>
                  <a:off x="224975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68" name="Google Shape;1068;p7"/>
                <p:cNvSpPr/>
                <p:nvPr/>
              </p:nvSpPr>
              <p:spPr>
                <a:xfrm>
                  <a:off x="0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69" name="Google Shape;1069;p7"/>
                <p:cNvSpPr/>
                <p:nvPr/>
              </p:nvSpPr>
              <p:spPr>
                <a:xfrm>
                  <a:off x="224975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70" name="Google Shape;1070;p7"/>
                <p:cNvSpPr/>
                <p:nvPr/>
              </p:nvSpPr>
              <p:spPr>
                <a:xfrm>
                  <a:off x="0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71" name="Google Shape;1071;p7"/>
                <p:cNvSpPr/>
                <p:nvPr/>
              </p:nvSpPr>
              <p:spPr>
                <a:xfrm>
                  <a:off x="571325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72" name="Google Shape;1072;p7"/>
                <p:cNvSpPr/>
                <p:nvPr/>
              </p:nvSpPr>
              <p:spPr>
                <a:xfrm>
                  <a:off x="796300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73" name="Google Shape;1073;p7"/>
                <p:cNvSpPr/>
                <p:nvPr/>
              </p:nvSpPr>
              <p:spPr>
                <a:xfrm>
                  <a:off x="571325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74" name="Google Shape;1074;p7"/>
                <p:cNvSpPr/>
                <p:nvPr/>
              </p:nvSpPr>
              <p:spPr>
                <a:xfrm>
                  <a:off x="796300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75" name="Google Shape;1075;p7"/>
                <p:cNvSpPr/>
                <p:nvPr/>
              </p:nvSpPr>
              <p:spPr>
                <a:xfrm>
                  <a:off x="571325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76" name="Google Shape;1076;p7"/>
                <p:cNvSpPr/>
                <p:nvPr/>
              </p:nvSpPr>
              <p:spPr>
                <a:xfrm>
                  <a:off x="796300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77" name="Google Shape;1077;p7"/>
                <p:cNvSpPr/>
                <p:nvPr/>
              </p:nvSpPr>
              <p:spPr>
                <a:xfrm>
                  <a:off x="571325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078" name="Google Shape;1078;p7"/>
              <p:cNvGrpSpPr/>
              <p:nvPr/>
            </p:nvGrpSpPr>
            <p:grpSpPr>
              <a:xfrm>
                <a:off x="3352825" y="738775"/>
                <a:ext cx="1291000" cy="2152938"/>
                <a:chOff x="0" y="738775"/>
                <a:chExt cx="1291000" cy="2152938"/>
              </a:xfrm>
            </p:grpSpPr>
            <p:sp>
              <p:nvSpPr>
                <p:cNvPr id="1079" name="Google Shape;1079;p7"/>
                <p:cNvSpPr/>
                <p:nvPr/>
              </p:nvSpPr>
              <p:spPr>
                <a:xfrm>
                  <a:off x="0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80" name="Google Shape;1080;p7"/>
                <p:cNvSpPr/>
                <p:nvPr/>
              </p:nvSpPr>
              <p:spPr>
                <a:xfrm>
                  <a:off x="224975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81" name="Google Shape;1081;p7"/>
                <p:cNvSpPr/>
                <p:nvPr/>
              </p:nvSpPr>
              <p:spPr>
                <a:xfrm>
                  <a:off x="0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82" name="Google Shape;1082;p7"/>
                <p:cNvSpPr/>
                <p:nvPr/>
              </p:nvSpPr>
              <p:spPr>
                <a:xfrm>
                  <a:off x="224975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83" name="Google Shape;1083;p7"/>
                <p:cNvSpPr/>
                <p:nvPr/>
              </p:nvSpPr>
              <p:spPr>
                <a:xfrm>
                  <a:off x="0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84" name="Google Shape;1084;p7"/>
                <p:cNvSpPr/>
                <p:nvPr/>
              </p:nvSpPr>
              <p:spPr>
                <a:xfrm>
                  <a:off x="224975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85" name="Google Shape;1085;p7"/>
                <p:cNvSpPr/>
                <p:nvPr/>
              </p:nvSpPr>
              <p:spPr>
                <a:xfrm>
                  <a:off x="0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86" name="Google Shape;1086;p7"/>
                <p:cNvSpPr/>
                <p:nvPr/>
              </p:nvSpPr>
              <p:spPr>
                <a:xfrm>
                  <a:off x="571325" y="73877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87" name="Google Shape;1087;p7"/>
                <p:cNvSpPr/>
                <p:nvPr/>
              </p:nvSpPr>
              <p:spPr>
                <a:xfrm>
                  <a:off x="796300" y="105375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88" name="Google Shape;1088;p7"/>
                <p:cNvSpPr/>
                <p:nvPr/>
              </p:nvSpPr>
              <p:spPr>
                <a:xfrm>
                  <a:off x="571325" y="1368725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89" name="Google Shape;1089;p7"/>
                <p:cNvSpPr/>
                <p:nvPr/>
              </p:nvSpPr>
              <p:spPr>
                <a:xfrm>
                  <a:off x="796300" y="1683700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90" name="Google Shape;1090;p7"/>
                <p:cNvSpPr/>
                <p:nvPr/>
              </p:nvSpPr>
              <p:spPr>
                <a:xfrm>
                  <a:off x="571325" y="199866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91" name="Google Shape;1091;p7"/>
                <p:cNvSpPr/>
                <p:nvPr/>
              </p:nvSpPr>
              <p:spPr>
                <a:xfrm>
                  <a:off x="796300" y="2313638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92" name="Google Shape;1092;p7"/>
                <p:cNvSpPr/>
                <p:nvPr/>
              </p:nvSpPr>
              <p:spPr>
                <a:xfrm>
                  <a:off x="571325" y="2628613"/>
                  <a:ext cx="494700" cy="263100"/>
                </a:xfrm>
                <a:prstGeom prst="rect">
                  <a:avLst/>
                </a:prstGeom>
                <a:solidFill>
                  <a:schemeClr val="lt2"/>
                </a:solidFill>
                <a:ln cap="flat" cmpd="sng" w="28575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093" name="Google Shape;1093;p7"/>
            <p:cNvGrpSpPr/>
            <p:nvPr/>
          </p:nvGrpSpPr>
          <p:grpSpPr>
            <a:xfrm>
              <a:off x="4500175" y="788993"/>
              <a:ext cx="1291000" cy="2111171"/>
              <a:chOff x="0" y="738775"/>
              <a:chExt cx="1291000" cy="2152938"/>
            </a:xfrm>
          </p:grpSpPr>
          <p:sp>
            <p:nvSpPr>
              <p:cNvPr id="1094" name="Google Shape;1094;p7"/>
              <p:cNvSpPr/>
              <p:nvPr/>
            </p:nvSpPr>
            <p:spPr>
              <a:xfrm>
                <a:off x="0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5" name="Google Shape;1095;p7"/>
              <p:cNvSpPr/>
              <p:nvPr/>
            </p:nvSpPr>
            <p:spPr>
              <a:xfrm>
                <a:off x="224975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6" name="Google Shape;1096;p7"/>
              <p:cNvSpPr/>
              <p:nvPr/>
            </p:nvSpPr>
            <p:spPr>
              <a:xfrm>
                <a:off x="0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7" name="Google Shape;1097;p7"/>
              <p:cNvSpPr/>
              <p:nvPr/>
            </p:nvSpPr>
            <p:spPr>
              <a:xfrm>
                <a:off x="224975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8" name="Google Shape;1098;p7"/>
              <p:cNvSpPr/>
              <p:nvPr/>
            </p:nvSpPr>
            <p:spPr>
              <a:xfrm>
                <a:off x="0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9" name="Google Shape;1099;p7"/>
              <p:cNvSpPr/>
              <p:nvPr/>
            </p:nvSpPr>
            <p:spPr>
              <a:xfrm>
                <a:off x="224975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0" name="Google Shape;1100;p7"/>
              <p:cNvSpPr/>
              <p:nvPr/>
            </p:nvSpPr>
            <p:spPr>
              <a:xfrm>
                <a:off x="0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1" name="Google Shape;1101;p7"/>
              <p:cNvSpPr/>
              <p:nvPr/>
            </p:nvSpPr>
            <p:spPr>
              <a:xfrm>
                <a:off x="571325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2" name="Google Shape;1102;p7"/>
              <p:cNvSpPr/>
              <p:nvPr/>
            </p:nvSpPr>
            <p:spPr>
              <a:xfrm>
                <a:off x="796300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3" name="Google Shape;1103;p7"/>
              <p:cNvSpPr/>
              <p:nvPr/>
            </p:nvSpPr>
            <p:spPr>
              <a:xfrm>
                <a:off x="571325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4" name="Google Shape;1104;p7"/>
              <p:cNvSpPr/>
              <p:nvPr/>
            </p:nvSpPr>
            <p:spPr>
              <a:xfrm>
                <a:off x="796300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5" name="Google Shape;1105;p7"/>
              <p:cNvSpPr/>
              <p:nvPr/>
            </p:nvSpPr>
            <p:spPr>
              <a:xfrm>
                <a:off x="571325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6" name="Google Shape;1106;p7"/>
              <p:cNvSpPr/>
              <p:nvPr/>
            </p:nvSpPr>
            <p:spPr>
              <a:xfrm>
                <a:off x="796300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7" name="Google Shape;1107;p7"/>
              <p:cNvSpPr/>
              <p:nvPr/>
            </p:nvSpPr>
            <p:spPr>
              <a:xfrm>
                <a:off x="571325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08" name="Google Shape;1108;p7"/>
            <p:cNvGrpSpPr/>
            <p:nvPr/>
          </p:nvGrpSpPr>
          <p:grpSpPr>
            <a:xfrm>
              <a:off x="5610150" y="788993"/>
              <a:ext cx="1291000" cy="2111171"/>
              <a:chOff x="0" y="738775"/>
              <a:chExt cx="1291000" cy="2152938"/>
            </a:xfrm>
          </p:grpSpPr>
          <p:sp>
            <p:nvSpPr>
              <p:cNvPr id="1109" name="Google Shape;1109;p7"/>
              <p:cNvSpPr/>
              <p:nvPr/>
            </p:nvSpPr>
            <p:spPr>
              <a:xfrm>
                <a:off x="0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0" name="Google Shape;1110;p7"/>
              <p:cNvSpPr/>
              <p:nvPr/>
            </p:nvSpPr>
            <p:spPr>
              <a:xfrm>
                <a:off x="224975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1" name="Google Shape;1111;p7"/>
              <p:cNvSpPr/>
              <p:nvPr/>
            </p:nvSpPr>
            <p:spPr>
              <a:xfrm>
                <a:off x="0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2" name="Google Shape;1112;p7"/>
              <p:cNvSpPr/>
              <p:nvPr/>
            </p:nvSpPr>
            <p:spPr>
              <a:xfrm>
                <a:off x="224975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3" name="Google Shape;1113;p7"/>
              <p:cNvSpPr/>
              <p:nvPr/>
            </p:nvSpPr>
            <p:spPr>
              <a:xfrm>
                <a:off x="0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4" name="Google Shape;1114;p7"/>
              <p:cNvSpPr/>
              <p:nvPr/>
            </p:nvSpPr>
            <p:spPr>
              <a:xfrm>
                <a:off x="224975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5" name="Google Shape;1115;p7"/>
              <p:cNvSpPr/>
              <p:nvPr/>
            </p:nvSpPr>
            <p:spPr>
              <a:xfrm>
                <a:off x="0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6" name="Google Shape;1116;p7"/>
              <p:cNvSpPr/>
              <p:nvPr/>
            </p:nvSpPr>
            <p:spPr>
              <a:xfrm>
                <a:off x="571325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7" name="Google Shape;1117;p7"/>
              <p:cNvSpPr/>
              <p:nvPr/>
            </p:nvSpPr>
            <p:spPr>
              <a:xfrm>
                <a:off x="796300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8" name="Google Shape;1118;p7"/>
              <p:cNvSpPr/>
              <p:nvPr/>
            </p:nvSpPr>
            <p:spPr>
              <a:xfrm>
                <a:off x="571325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9" name="Google Shape;1119;p7"/>
              <p:cNvSpPr/>
              <p:nvPr/>
            </p:nvSpPr>
            <p:spPr>
              <a:xfrm>
                <a:off x="796300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0" name="Google Shape;1120;p7"/>
              <p:cNvSpPr/>
              <p:nvPr/>
            </p:nvSpPr>
            <p:spPr>
              <a:xfrm>
                <a:off x="571325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1" name="Google Shape;1121;p7"/>
              <p:cNvSpPr/>
              <p:nvPr/>
            </p:nvSpPr>
            <p:spPr>
              <a:xfrm>
                <a:off x="796300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2" name="Google Shape;1122;p7"/>
              <p:cNvSpPr/>
              <p:nvPr/>
            </p:nvSpPr>
            <p:spPr>
              <a:xfrm>
                <a:off x="571325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23" name="Google Shape;1123;p7"/>
            <p:cNvGrpSpPr/>
            <p:nvPr/>
          </p:nvGrpSpPr>
          <p:grpSpPr>
            <a:xfrm>
              <a:off x="6729925" y="788993"/>
              <a:ext cx="1291000" cy="2111171"/>
              <a:chOff x="0" y="738775"/>
              <a:chExt cx="1291000" cy="2152938"/>
            </a:xfrm>
          </p:grpSpPr>
          <p:sp>
            <p:nvSpPr>
              <p:cNvPr id="1124" name="Google Shape;1124;p7"/>
              <p:cNvSpPr/>
              <p:nvPr/>
            </p:nvSpPr>
            <p:spPr>
              <a:xfrm>
                <a:off x="0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5" name="Google Shape;1125;p7"/>
              <p:cNvSpPr/>
              <p:nvPr/>
            </p:nvSpPr>
            <p:spPr>
              <a:xfrm>
                <a:off x="224975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6" name="Google Shape;1126;p7"/>
              <p:cNvSpPr/>
              <p:nvPr/>
            </p:nvSpPr>
            <p:spPr>
              <a:xfrm>
                <a:off x="0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7" name="Google Shape;1127;p7"/>
              <p:cNvSpPr/>
              <p:nvPr/>
            </p:nvSpPr>
            <p:spPr>
              <a:xfrm>
                <a:off x="224975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8" name="Google Shape;1128;p7"/>
              <p:cNvSpPr/>
              <p:nvPr/>
            </p:nvSpPr>
            <p:spPr>
              <a:xfrm>
                <a:off x="0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9" name="Google Shape;1129;p7"/>
              <p:cNvSpPr/>
              <p:nvPr/>
            </p:nvSpPr>
            <p:spPr>
              <a:xfrm>
                <a:off x="224975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0" name="Google Shape;1130;p7"/>
              <p:cNvSpPr/>
              <p:nvPr/>
            </p:nvSpPr>
            <p:spPr>
              <a:xfrm>
                <a:off x="0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1" name="Google Shape;1131;p7"/>
              <p:cNvSpPr/>
              <p:nvPr/>
            </p:nvSpPr>
            <p:spPr>
              <a:xfrm>
                <a:off x="571325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2" name="Google Shape;1132;p7"/>
              <p:cNvSpPr/>
              <p:nvPr/>
            </p:nvSpPr>
            <p:spPr>
              <a:xfrm>
                <a:off x="796300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3" name="Google Shape;1133;p7"/>
              <p:cNvSpPr/>
              <p:nvPr/>
            </p:nvSpPr>
            <p:spPr>
              <a:xfrm>
                <a:off x="571325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4" name="Google Shape;1134;p7"/>
              <p:cNvSpPr/>
              <p:nvPr/>
            </p:nvSpPr>
            <p:spPr>
              <a:xfrm>
                <a:off x="796300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5" name="Google Shape;1135;p7"/>
              <p:cNvSpPr/>
              <p:nvPr/>
            </p:nvSpPr>
            <p:spPr>
              <a:xfrm>
                <a:off x="571325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6" name="Google Shape;1136;p7"/>
              <p:cNvSpPr/>
              <p:nvPr/>
            </p:nvSpPr>
            <p:spPr>
              <a:xfrm>
                <a:off x="796300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7" name="Google Shape;1137;p7"/>
              <p:cNvSpPr/>
              <p:nvPr/>
            </p:nvSpPr>
            <p:spPr>
              <a:xfrm>
                <a:off x="571325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38" name="Google Shape;1138;p7"/>
            <p:cNvGrpSpPr/>
            <p:nvPr/>
          </p:nvGrpSpPr>
          <p:grpSpPr>
            <a:xfrm>
              <a:off x="7867475" y="788993"/>
              <a:ext cx="1291000" cy="2111171"/>
              <a:chOff x="0" y="738775"/>
              <a:chExt cx="1291000" cy="2152938"/>
            </a:xfrm>
          </p:grpSpPr>
          <p:sp>
            <p:nvSpPr>
              <p:cNvPr id="1139" name="Google Shape;1139;p7"/>
              <p:cNvSpPr/>
              <p:nvPr/>
            </p:nvSpPr>
            <p:spPr>
              <a:xfrm>
                <a:off x="0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0" name="Google Shape;1140;p7"/>
              <p:cNvSpPr/>
              <p:nvPr/>
            </p:nvSpPr>
            <p:spPr>
              <a:xfrm>
                <a:off x="224975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1" name="Google Shape;1141;p7"/>
              <p:cNvSpPr/>
              <p:nvPr/>
            </p:nvSpPr>
            <p:spPr>
              <a:xfrm>
                <a:off x="0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2" name="Google Shape;1142;p7"/>
              <p:cNvSpPr/>
              <p:nvPr/>
            </p:nvSpPr>
            <p:spPr>
              <a:xfrm>
                <a:off x="224975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3" name="Google Shape;1143;p7"/>
              <p:cNvSpPr/>
              <p:nvPr/>
            </p:nvSpPr>
            <p:spPr>
              <a:xfrm>
                <a:off x="0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4" name="Google Shape;1144;p7"/>
              <p:cNvSpPr/>
              <p:nvPr/>
            </p:nvSpPr>
            <p:spPr>
              <a:xfrm>
                <a:off x="224975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5" name="Google Shape;1145;p7"/>
              <p:cNvSpPr/>
              <p:nvPr/>
            </p:nvSpPr>
            <p:spPr>
              <a:xfrm>
                <a:off x="0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6" name="Google Shape;1146;p7"/>
              <p:cNvSpPr/>
              <p:nvPr/>
            </p:nvSpPr>
            <p:spPr>
              <a:xfrm>
                <a:off x="571325" y="73877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7" name="Google Shape;1147;p7"/>
              <p:cNvSpPr/>
              <p:nvPr/>
            </p:nvSpPr>
            <p:spPr>
              <a:xfrm>
                <a:off x="796300" y="105375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8" name="Google Shape;1148;p7"/>
              <p:cNvSpPr/>
              <p:nvPr/>
            </p:nvSpPr>
            <p:spPr>
              <a:xfrm>
                <a:off x="571325" y="1368725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9" name="Google Shape;1149;p7"/>
              <p:cNvSpPr/>
              <p:nvPr/>
            </p:nvSpPr>
            <p:spPr>
              <a:xfrm>
                <a:off x="796300" y="1683700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50" name="Google Shape;1150;p7"/>
              <p:cNvSpPr/>
              <p:nvPr/>
            </p:nvSpPr>
            <p:spPr>
              <a:xfrm>
                <a:off x="571325" y="199866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51" name="Google Shape;1151;p7"/>
              <p:cNvSpPr/>
              <p:nvPr/>
            </p:nvSpPr>
            <p:spPr>
              <a:xfrm>
                <a:off x="796300" y="2313638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52" name="Google Shape;1152;p7"/>
              <p:cNvSpPr/>
              <p:nvPr/>
            </p:nvSpPr>
            <p:spPr>
              <a:xfrm>
                <a:off x="571325" y="2628613"/>
                <a:ext cx="494700" cy="263100"/>
              </a:xfrm>
              <a:prstGeom prst="rect">
                <a:avLst/>
              </a:prstGeom>
              <a:solidFill>
                <a:schemeClr val="lt2"/>
              </a:solidFill>
              <a:ln cap="flat" cmpd="sng" w="28575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153" name="Google Shape;1153;p7"/>
          <p:cNvSpPr/>
          <p:nvPr/>
        </p:nvSpPr>
        <p:spPr>
          <a:xfrm>
            <a:off x="-143662" y="3118938"/>
            <a:ext cx="9422700" cy="569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4" name="Google Shape;1154;p7"/>
          <p:cNvSpPr/>
          <p:nvPr/>
        </p:nvSpPr>
        <p:spPr>
          <a:xfrm>
            <a:off x="-164500" y="3774650"/>
            <a:ext cx="9464400" cy="1445400"/>
          </a:xfrm>
          <a:prstGeom prst="rect">
            <a:avLst/>
          </a:prstGeom>
          <a:gradFill>
            <a:gsLst>
              <a:gs pos="0">
                <a:srgbClr val="BFBFBF"/>
              </a:gs>
              <a:gs pos="100000">
                <a:srgbClr val="73737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55" name="Google Shape;1155;p7"/>
          <p:cNvCxnSpPr/>
          <p:nvPr/>
        </p:nvCxnSpPr>
        <p:spPr>
          <a:xfrm>
            <a:off x="-61462" y="3774650"/>
            <a:ext cx="9258300" cy="0"/>
          </a:xfrm>
          <a:prstGeom prst="straightConnector1">
            <a:avLst/>
          </a:prstGeom>
          <a:noFill/>
          <a:ln cap="flat" cmpd="sng" w="152400">
            <a:solidFill>
              <a:srgbClr val="FFD9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56" name="Google Shape;1156;p7"/>
          <p:cNvSpPr/>
          <p:nvPr/>
        </p:nvSpPr>
        <p:spPr>
          <a:xfrm>
            <a:off x="45420377" y="-3468980"/>
            <a:ext cx="1580400" cy="828900"/>
          </a:xfrm>
          <a:prstGeom prst="roundRect">
            <a:avLst>
              <a:gd fmla="val 16667" name="adj"/>
            </a:avLst>
          </a:prstGeom>
          <a:solidFill>
            <a:srgbClr val="F3F3F3">
              <a:alpha val="407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57" name="Google Shape;1157;p7"/>
          <p:cNvGrpSpPr/>
          <p:nvPr/>
        </p:nvGrpSpPr>
        <p:grpSpPr>
          <a:xfrm>
            <a:off x="258413" y="1839550"/>
            <a:ext cx="8587388" cy="1751103"/>
            <a:chOff x="258413" y="1839550"/>
            <a:chExt cx="8587388" cy="1751103"/>
          </a:xfrm>
        </p:grpSpPr>
        <p:grpSp>
          <p:nvGrpSpPr>
            <p:cNvPr id="1158" name="Google Shape;1158;p7"/>
            <p:cNvGrpSpPr/>
            <p:nvPr/>
          </p:nvGrpSpPr>
          <p:grpSpPr>
            <a:xfrm>
              <a:off x="298200" y="1839550"/>
              <a:ext cx="8547600" cy="1751103"/>
              <a:chOff x="298200" y="1839550"/>
              <a:chExt cx="8547600" cy="1751103"/>
            </a:xfrm>
          </p:grpSpPr>
          <p:sp>
            <p:nvSpPr>
              <p:cNvPr id="1159" name="Google Shape;1159;p7"/>
              <p:cNvSpPr/>
              <p:nvPr/>
            </p:nvSpPr>
            <p:spPr>
              <a:xfrm>
                <a:off x="298200" y="1839550"/>
                <a:ext cx="8547600" cy="1751100"/>
              </a:xfrm>
              <a:prstGeom prst="snip1Rect">
                <a:avLst>
                  <a:gd fmla="val 50000" name="adj"/>
                </a:avLst>
              </a:prstGeom>
              <a:solidFill>
                <a:schemeClr val="lt2"/>
              </a:soli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0" name="Google Shape;1160;p7"/>
              <p:cNvSpPr/>
              <p:nvPr/>
            </p:nvSpPr>
            <p:spPr>
              <a:xfrm>
                <a:off x="298325" y="2301863"/>
                <a:ext cx="8547343" cy="485775"/>
              </a:xfrm>
              <a:custGeom>
                <a:rect b="b" l="l" r="r" t="t"/>
                <a:pathLst>
                  <a:path extrusionOk="0" h="19431" w="341757">
                    <a:moveTo>
                      <a:pt x="341757" y="19431"/>
                    </a:moveTo>
                    <a:lnTo>
                      <a:pt x="0" y="19431"/>
                    </a:lnTo>
                    <a:lnTo>
                      <a:pt x="0" y="0"/>
                    </a:lnTo>
                    <a:lnTo>
                      <a:pt x="32385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</p:sp>
          <p:sp>
            <p:nvSpPr>
              <p:cNvPr id="1161" name="Google Shape;1161;p7"/>
              <p:cNvSpPr/>
              <p:nvPr/>
            </p:nvSpPr>
            <p:spPr>
              <a:xfrm>
                <a:off x="298325" y="2775813"/>
                <a:ext cx="8507700" cy="257100"/>
              </a:xfrm>
              <a:prstGeom prst="rect">
                <a:avLst/>
              </a:prstGeom>
              <a:solidFill>
                <a:srgbClr val="07376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162" name="Google Shape;1162;p7"/>
              <p:cNvGrpSpPr/>
              <p:nvPr/>
            </p:nvGrpSpPr>
            <p:grpSpPr>
              <a:xfrm>
                <a:off x="1023038" y="2016710"/>
                <a:ext cx="1173341" cy="1573943"/>
                <a:chOff x="-507451" y="952350"/>
                <a:chExt cx="1775100" cy="2190900"/>
              </a:xfrm>
            </p:grpSpPr>
            <p:sp>
              <p:nvSpPr>
                <p:cNvPr id="1163" name="Google Shape;1163;p7"/>
                <p:cNvSpPr/>
                <p:nvPr/>
              </p:nvSpPr>
              <p:spPr>
                <a:xfrm>
                  <a:off x="-507451" y="952350"/>
                  <a:ext cx="1775100" cy="2190900"/>
                </a:xfrm>
                <a:prstGeom prst="rect">
                  <a:avLst/>
                </a:prstGeom>
                <a:gradFill>
                  <a:gsLst>
                    <a:gs pos="0">
                      <a:srgbClr val="DDDDDD"/>
                    </a:gs>
                    <a:gs pos="100000">
                      <a:srgbClr val="919191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 cap="flat" cmpd="sng" w="762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164" name="Google Shape;1164;p7"/>
                <p:cNvCxnSpPr>
                  <a:stCxn id="1163" idx="0"/>
                  <a:endCxn id="1163" idx="2"/>
                </p:cNvCxnSpPr>
                <p:nvPr/>
              </p:nvCxnSpPr>
              <p:spPr>
                <a:xfrm>
                  <a:off x="380099" y="952350"/>
                  <a:ext cx="0" cy="21909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165" name="Google Shape;1165;p7"/>
                <p:cNvSpPr/>
                <p:nvPr/>
              </p:nvSpPr>
              <p:spPr>
                <a:xfrm>
                  <a:off x="-258925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166" name="Google Shape;1166;p7"/>
                <p:cNvSpPr/>
                <p:nvPr/>
              </p:nvSpPr>
              <p:spPr>
                <a:xfrm>
                  <a:off x="531300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167" name="Google Shape;1167;p7"/>
              <p:cNvGrpSpPr/>
              <p:nvPr/>
            </p:nvGrpSpPr>
            <p:grpSpPr>
              <a:xfrm>
                <a:off x="6197076" y="2016698"/>
                <a:ext cx="1173341" cy="1573943"/>
                <a:chOff x="-507451" y="952350"/>
                <a:chExt cx="1775100" cy="2190900"/>
              </a:xfrm>
            </p:grpSpPr>
            <p:sp>
              <p:nvSpPr>
                <p:cNvPr id="1168" name="Google Shape;1168;p7"/>
                <p:cNvSpPr/>
                <p:nvPr/>
              </p:nvSpPr>
              <p:spPr>
                <a:xfrm>
                  <a:off x="-507451" y="952350"/>
                  <a:ext cx="1775100" cy="2190900"/>
                </a:xfrm>
                <a:prstGeom prst="rect">
                  <a:avLst/>
                </a:prstGeom>
                <a:gradFill>
                  <a:gsLst>
                    <a:gs pos="0">
                      <a:srgbClr val="DDDDDD"/>
                    </a:gs>
                    <a:gs pos="100000">
                      <a:srgbClr val="919191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 cap="flat" cmpd="sng" w="762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169" name="Google Shape;1169;p7"/>
                <p:cNvCxnSpPr>
                  <a:stCxn id="1168" idx="0"/>
                  <a:endCxn id="1168" idx="2"/>
                </p:cNvCxnSpPr>
                <p:nvPr/>
              </p:nvCxnSpPr>
              <p:spPr>
                <a:xfrm>
                  <a:off x="380099" y="952350"/>
                  <a:ext cx="0" cy="21909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170" name="Google Shape;1170;p7"/>
                <p:cNvSpPr/>
                <p:nvPr/>
              </p:nvSpPr>
              <p:spPr>
                <a:xfrm>
                  <a:off x="-258925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171" name="Google Shape;1171;p7"/>
                <p:cNvSpPr/>
                <p:nvPr/>
              </p:nvSpPr>
              <p:spPr>
                <a:xfrm>
                  <a:off x="531300" y="1203413"/>
                  <a:ext cx="482400" cy="1341600"/>
                </a:xfrm>
                <a:prstGeom prst="roundRect">
                  <a:avLst>
                    <a:gd fmla="val 35871" name="adj"/>
                  </a:avLst>
                </a:prstGeom>
                <a:solidFill>
                  <a:srgbClr val="EFEFEF"/>
                </a:solidFill>
                <a:ln cap="flat" cmpd="sng" w="38100">
                  <a:solidFill>
                    <a:srgbClr val="99999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172" name="Google Shape;1172;p7"/>
              <p:cNvGrpSpPr/>
              <p:nvPr/>
            </p:nvGrpSpPr>
            <p:grpSpPr>
              <a:xfrm>
                <a:off x="2392977" y="1994758"/>
                <a:ext cx="1580400" cy="837563"/>
                <a:chOff x="2473277" y="1305733"/>
                <a:chExt cx="1580400" cy="837562"/>
              </a:xfrm>
            </p:grpSpPr>
            <p:grpSp>
              <p:nvGrpSpPr>
                <p:cNvPr id="1173" name="Google Shape;1173;p7"/>
                <p:cNvGrpSpPr/>
                <p:nvPr/>
              </p:nvGrpSpPr>
              <p:grpSpPr>
                <a:xfrm>
                  <a:off x="2473277" y="1314395"/>
                  <a:ext cx="1580400" cy="828900"/>
                  <a:chOff x="2473277" y="1314395"/>
                  <a:chExt cx="1580400" cy="828900"/>
                </a:xfrm>
              </p:grpSpPr>
              <p:sp>
                <p:nvSpPr>
                  <p:cNvPr id="1174" name="Google Shape;1174;p7"/>
                  <p:cNvSpPr/>
                  <p:nvPr/>
                </p:nvSpPr>
                <p:spPr>
                  <a:xfrm>
                    <a:off x="2473277" y="1314395"/>
                    <a:ext cx="1580400" cy="8289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1175" name="Google Shape;1175;p7"/>
                  <p:cNvGrpSpPr/>
                  <p:nvPr/>
                </p:nvGrpSpPr>
                <p:grpSpPr>
                  <a:xfrm>
                    <a:off x="2602122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1176" name="Google Shape;1176;p7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177" name="Google Shape;1177;p7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sp>
                <p:nvSpPr>
                  <p:cNvPr id="1178" name="Google Shape;1178;p7"/>
                  <p:cNvSpPr/>
                  <p:nvPr/>
                </p:nvSpPr>
                <p:spPr>
                  <a:xfrm rot="5400000">
                    <a:off x="3244230" y="771450"/>
                    <a:ext cx="27000" cy="1258800"/>
                  </a:xfrm>
                  <a:prstGeom prst="rect">
                    <a:avLst/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1179" name="Google Shape;1179;p7"/>
                  <p:cNvGrpSpPr/>
                  <p:nvPr/>
                </p:nvGrpSpPr>
                <p:grpSpPr>
                  <a:xfrm>
                    <a:off x="275634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1180" name="Google Shape;1180;p7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1181" name="Google Shape;1181;p7"/>
                    <p:cNvCxnSpPr>
                      <a:stCxn id="1180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1182" name="Google Shape;1182;p7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1183" name="Google Shape;1183;p7"/>
                  <p:cNvGrpSpPr/>
                  <p:nvPr/>
                </p:nvGrpSpPr>
                <p:grpSpPr>
                  <a:xfrm>
                    <a:off x="3184972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1184" name="Google Shape;1184;p7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1185" name="Google Shape;1185;p7"/>
                    <p:cNvCxnSpPr>
                      <a:stCxn id="1184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1186" name="Google Shape;1186;p7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1187" name="Google Shape;1187;p7"/>
                  <p:cNvGrpSpPr/>
                  <p:nvPr/>
                </p:nvGrpSpPr>
                <p:grpSpPr>
                  <a:xfrm>
                    <a:off x="361359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1188" name="Google Shape;1188;p7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1189" name="Google Shape;1189;p7"/>
                    <p:cNvCxnSpPr>
                      <a:stCxn id="1188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1190" name="Google Shape;1190;p7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1191" name="Google Shape;1191;p7"/>
                  <p:cNvGrpSpPr/>
                  <p:nvPr/>
                </p:nvGrpSpPr>
                <p:grpSpPr>
                  <a:xfrm>
                    <a:off x="3878310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1192" name="Google Shape;1192;p7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193" name="Google Shape;1193;p7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1194" name="Google Shape;1194;p7"/>
                  <p:cNvGrpSpPr/>
                  <p:nvPr/>
                </p:nvGrpSpPr>
                <p:grpSpPr>
                  <a:xfrm>
                    <a:off x="2618475" y="1802938"/>
                    <a:ext cx="1290001" cy="281425"/>
                    <a:chOff x="2618475" y="1802938"/>
                    <a:chExt cx="1290001" cy="281425"/>
                  </a:xfrm>
                </p:grpSpPr>
                <p:sp>
                  <p:nvSpPr>
                    <p:cNvPr id="1195" name="Google Shape;1195;p7"/>
                    <p:cNvSpPr/>
                    <p:nvPr/>
                  </p:nvSpPr>
                  <p:spPr>
                    <a:xfrm>
                      <a:off x="2618476" y="1802938"/>
                      <a:ext cx="1290000" cy="2433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196" name="Google Shape;1196;p7"/>
                    <p:cNvSpPr/>
                    <p:nvPr/>
                  </p:nvSpPr>
                  <p:spPr>
                    <a:xfrm>
                      <a:off x="2695201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197" name="Google Shape;1197;p7"/>
                    <p:cNvSpPr/>
                    <p:nvPr/>
                  </p:nvSpPr>
                  <p:spPr>
                    <a:xfrm>
                      <a:off x="3091335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198" name="Google Shape;1198;p7"/>
                    <p:cNvSpPr/>
                    <p:nvPr/>
                  </p:nvSpPr>
                  <p:spPr>
                    <a:xfrm>
                      <a:off x="3487470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199" name="Google Shape;1199;p7"/>
                    <p:cNvSpPr/>
                    <p:nvPr/>
                  </p:nvSpPr>
                  <p:spPr>
                    <a:xfrm>
                      <a:off x="2618475" y="2013863"/>
                      <a:ext cx="1290000" cy="70500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chemeClr val="dk1">
                          <a:alpha val="50000"/>
                        </a:scheme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</p:grpSp>
            <p:sp>
              <p:nvSpPr>
                <p:cNvPr id="1200" name="Google Shape;1200;p7"/>
                <p:cNvSpPr/>
                <p:nvPr/>
              </p:nvSpPr>
              <p:spPr>
                <a:xfrm>
                  <a:off x="2473277" y="1305733"/>
                  <a:ext cx="1580400" cy="828900"/>
                </a:xfrm>
                <a:prstGeom prst="roundRect">
                  <a:avLst>
                    <a:gd fmla="val 16667" name="adj"/>
                  </a:avLst>
                </a:prstGeom>
                <a:solidFill>
                  <a:srgbClr val="F3F3F3">
                    <a:alpha val="40780"/>
                  </a:srgbClr>
                </a:solidFill>
                <a:ln cap="flat" cmpd="sng" w="28575">
                  <a:solidFill>
                    <a:srgbClr val="666666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201" name="Google Shape;1201;p7"/>
              <p:cNvGrpSpPr/>
              <p:nvPr/>
            </p:nvGrpSpPr>
            <p:grpSpPr>
              <a:xfrm>
                <a:off x="4421802" y="1994758"/>
                <a:ext cx="1580400" cy="837563"/>
                <a:chOff x="2473277" y="1305733"/>
                <a:chExt cx="1580400" cy="837562"/>
              </a:xfrm>
            </p:grpSpPr>
            <p:grpSp>
              <p:nvGrpSpPr>
                <p:cNvPr id="1202" name="Google Shape;1202;p7"/>
                <p:cNvGrpSpPr/>
                <p:nvPr/>
              </p:nvGrpSpPr>
              <p:grpSpPr>
                <a:xfrm>
                  <a:off x="2473277" y="1314395"/>
                  <a:ext cx="1580400" cy="828900"/>
                  <a:chOff x="2473277" y="1314395"/>
                  <a:chExt cx="1580400" cy="828900"/>
                </a:xfrm>
              </p:grpSpPr>
              <p:sp>
                <p:nvSpPr>
                  <p:cNvPr id="1203" name="Google Shape;1203;p7"/>
                  <p:cNvSpPr/>
                  <p:nvPr/>
                </p:nvSpPr>
                <p:spPr>
                  <a:xfrm>
                    <a:off x="2473277" y="1314395"/>
                    <a:ext cx="1580400" cy="8289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1204" name="Google Shape;1204;p7"/>
                  <p:cNvGrpSpPr/>
                  <p:nvPr/>
                </p:nvGrpSpPr>
                <p:grpSpPr>
                  <a:xfrm>
                    <a:off x="2602122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1205" name="Google Shape;1205;p7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206" name="Google Shape;1206;p7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sp>
                <p:nvSpPr>
                  <p:cNvPr id="1207" name="Google Shape;1207;p7"/>
                  <p:cNvSpPr/>
                  <p:nvPr/>
                </p:nvSpPr>
                <p:spPr>
                  <a:xfrm rot="5400000">
                    <a:off x="3244230" y="771450"/>
                    <a:ext cx="27000" cy="1258800"/>
                  </a:xfrm>
                  <a:prstGeom prst="rect">
                    <a:avLst/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grpSp>
                <p:nvGrpSpPr>
                  <p:cNvPr id="1208" name="Google Shape;1208;p7"/>
                  <p:cNvGrpSpPr/>
                  <p:nvPr/>
                </p:nvGrpSpPr>
                <p:grpSpPr>
                  <a:xfrm>
                    <a:off x="275634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1209" name="Google Shape;1209;p7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1210" name="Google Shape;1210;p7"/>
                    <p:cNvCxnSpPr>
                      <a:stCxn id="1209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1211" name="Google Shape;1211;p7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1212" name="Google Shape;1212;p7"/>
                  <p:cNvGrpSpPr/>
                  <p:nvPr/>
                </p:nvGrpSpPr>
                <p:grpSpPr>
                  <a:xfrm>
                    <a:off x="3184972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1213" name="Google Shape;1213;p7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1214" name="Google Shape;1214;p7"/>
                    <p:cNvCxnSpPr>
                      <a:stCxn id="1213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1215" name="Google Shape;1215;p7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1216" name="Google Shape;1216;p7"/>
                  <p:cNvGrpSpPr/>
                  <p:nvPr/>
                </p:nvGrpSpPr>
                <p:grpSpPr>
                  <a:xfrm>
                    <a:off x="3613597" y="1347948"/>
                    <a:ext cx="104945" cy="252251"/>
                    <a:chOff x="1769800" y="222525"/>
                    <a:chExt cx="175200" cy="542475"/>
                  </a:xfrm>
                </p:grpSpPr>
                <p:sp>
                  <p:nvSpPr>
                    <p:cNvPr id="1217" name="Google Shape;1217;p7"/>
                    <p:cNvSpPr/>
                    <p:nvPr/>
                  </p:nvSpPr>
                  <p:spPr>
                    <a:xfrm>
                      <a:off x="1810900" y="222525"/>
                      <a:ext cx="87600" cy="175200"/>
                    </a:xfrm>
                    <a:prstGeom prst="rect">
                      <a:avLst/>
                    </a:prstGeom>
                    <a:solidFill>
                      <a:srgbClr val="666666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cxnSp>
                  <p:nvCxnSpPr>
                    <p:cNvPr id="1218" name="Google Shape;1218;p7"/>
                    <p:cNvCxnSpPr>
                      <a:stCxn id="1217" idx="2"/>
                    </p:cNvCxnSpPr>
                    <p:nvPr/>
                  </p:nvCxnSpPr>
                  <p:spPr>
                    <a:xfrm>
                      <a:off x="1854700" y="397725"/>
                      <a:ext cx="5400" cy="256500"/>
                    </a:xfrm>
                    <a:prstGeom prst="straightConnector1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</p:cxnSp>
                <p:sp>
                  <p:nvSpPr>
                    <p:cNvPr id="1219" name="Google Shape;1219;p7"/>
                    <p:cNvSpPr/>
                    <p:nvPr/>
                  </p:nvSpPr>
                  <p:spPr>
                    <a:xfrm rot="5400000">
                      <a:off x="1791300" y="611300"/>
                      <a:ext cx="132200" cy="175200"/>
                    </a:xfrm>
                    <a:prstGeom prst="flowChartDisplay">
                      <a:avLst/>
                    </a:prstGeom>
                    <a:noFill/>
                    <a:ln cap="flat" cmpd="sng" w="2857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1220" name="Google Shape;1220;p7"/>
                  <p:cNvGrpSpPr/>
                  <p:nvPr/>
                </p:nvGrpSpPr>
                <p:grpSpPr>
                  <a:xfrm>
                    <a:off x="3878310" y="1315025"/>
                    <a:ext cx="49787" cy="752775"/>
                    <a:chOff x="1324188" y="0"/>
                    <a:chExt cx="363675" cy="2743350"/>
                  </a:xfrm>
                </p:grpSpPr>
                <p:sp>
                  <p:nvSpPr>
                    <p:cNvPr id="1221" name="Google Shape;1221;p7"/>
                    <p:cNvSpPr/>
                    <p:nvPr/>
                  </p:nvSpPr>
                  <p:spPr>
                    <a:xfrm>
                      <a:off x="1324188" y="0"/>
                      <a:ext cx="363675" cy="323850"/>
                    </a:xfrm>
                    <a:prstGeom prst="flowChartManualOperation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222" name="Google Shape;1222;p7"/>
                    <p:cNvSpPr/>
                    <p:nvPr/>
                  </p:nvSpPr>
                  <p:spPr>
                    <a:xfrm>
                      <a:off x="1391725" y="209550"/>
                      <a:ext cx="228600" cy="2533800"/>
                    </a:xfrm>
                    <a:prstGeom prst="rect">
                      <a:avLst/>
                    </a:prstGeom>
                    <a:solidFill>
                      <a:srgbClr val="999999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  <p:grpSp>
                <p:nvGrpSpPr>
                  <p:cNvPr id="1223" name="Google Shape;1223;p7"/>
                  <p:cNvGrpSpPr/>
                  <p:nvPr/>
                </p:nvGrpSpPr>
                <p:grpSpPr>
                  <a:xfrm>
                    <a:off x="2618475" y="1802938"/>
                    <a:ext cx="1290001" cy="281425"/>
                    <a:chOff x="2618475" y="1802938"/>
                    <a:chExt cx="1290001" cy="281425"/>
                  </a:xfrm>
                </p:grpSpPr>
                <p:sp>
                  <p:nvSpPr>
                    <p:cNvPr id="1224" name="Google Shape;1224;p7"/>
                    <p:cNvSpPr/>
                    <p:nvPr/>
                  </p:nvSpPr>
                  <p:spPr>
                    <a:xfrm>
                      <a:off x="2618476" y="1802938"/>
                      <a:ext cx="1290000" cy="2433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225" name="Google Shape;1225;p7"/>
                    <p:cNvSpPr/>
                    <p:nvPr/>
                  </p:nvSpPr>
                  <p:spPr>
                    <a:xfrm>
                      <a:off x="2695201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226" name="Google Shape;1226;p7"/>
                    <p:cNvSpPr/>
                    <p:nvPr/>
                  </p:nvSpPr>
                  <p:spPr>
                    <a:xfrm>
                      <a:off x="3091335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227" name="Google Shape;1227;p7"/>
                    <p:cNvSpPr/>
                    <p:nvPr/>
                  </p:nvSpPr>
                  <p:spPr>
                    <a:xfrm>
                      <a:off x="3487470" y="1831910"/>
                      <a:ext cx="329400" cy="163500"/>
                    </a:xfrm>
                    <a:prstGeom prst="round2SameRect">
                      <a:avLst>
                        <a:gd fmla="val 16667" name="adj1"/>
                        <a:gd fmla="val 0" name="adj2"/>
                      </a:avLst>
                    </a:prstGeom>
                    <a:solidFill>
                      <a:srgbClr val="6D9EEB"/>
                    </a:solidFill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  <p:sp>
                  <p:nvSpPr>
                    <p:cNvPr id="1228" name="Google Shape;1228;p7"/>
                    <p:cNvSpPr/>
                    <p:nvPr/>
                  </p:nvSpPr>
                  <p:spPr>
                    <a:xfrm>
                      <a:off x="2618475" y="2013863"/>
                      <a:ext cx="1290000" cy="70500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57150" rotWithShape="0" algn="bl" dir="5400000" dist="19050">
                        <a:schemeClr val="dk1">
                          <a:alpha val="50000"/>
                        </a:schemeClr>
                      </a:outerShdw>
                    </a:effectLst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p:txBody>
                </p:sp>
              </p:grpSp>
            </p:grpSp>
            <p:sp>
              <p:nvSpPr>
                <p:cNvPr id="1229" name="Google Shape;1229;p7"/>
                <p:cNvSpPr/>
                <p:nvPr/>
              </p:nvSpPr>
              <p:spPr>
                <a:xfrm>
                  <a:off x="2473277" y="1305733"/>
                  <a:ext cx="1580400" cy="828900"/>
                </a:xfrm>
                <a:prstGeom prst="roundRect">
                  <a:avLst>
                    <a:gd fmla="val 16667" name="adj"/>
                  </a:avLst>
                </a:prstGeom>
                <a:solidFill>
                  <a:srgbClr val="F3F3F3">
                    <a:alpha val="40780"/>
                  </a:srgbClr>
                </a:solidFill>
                <a:ln cap="flat" cmpd="sng" w="28575">
                  <a:solidFill>
                    <a:srgbClr val="666666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sp>
          <p:nvSpPr>
            <p:cNvPr id="1230" name="Google Shape;1230;p7"/>
            <p:cNvSpPr/>
            <p:nvPr/>
          </p:nvSpPr>
          <p:spPr>
            <a:xfrm>
              <a:off x="258413" y="1839550"/>
              <a:ext cx="8547600" cy="1751100"/>
            </a:xfrm>
            <a:prstGeom prst="snip1Rect">
              <a:avLst>
                <a:gd fmla="val 50000" name="adj"/>
              </a:avLst>
            </a:prstGeom>
            <a:noFill/>
            <a:ln cap="flat" cmpd="sng" w="762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31" name="Google Shape;1231;p7"/>
          <p:cNvGrpSpPr/>
          <p:nvPr/>
        </p:nvGrpSpPr>
        <p:grpSpPr>
          <a:xfrm>
            <a:off x="8032100" y="249146"/>
            <a:ext cx="494700" cy="3985515"/>
            <a:chOff x="1029575" y="381000"/>
            <a:chExt cx="494700" cy="3267083"/>
          </a:xfrm>
        </p:grpSpPr>
        <p:sp>
          <p:nvSpPr>
            <p:cNvPr id="1232" name="Google Shape;1232;p7"/>
            <p:cNvSpPr/>
            <p:nvPr/>
          </p:nvSpPr>
          <p:spPr>
            <a:xfrm>
              <a:off x="1029575" y="3321983"/>
              <a:ext cx="494700" cy="3261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3" name="Google Shape;1233;p7"/>
            <p:cNvSpPr/>
            <p:nvPr/>
          </p:nvSpPr>
          <p:spPr>
            <a:xfrm>
              <a:off x="1124975" y="504675"/>
              <a:ext cx="303900" cy="28863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4" name="Google Shape;1234;p7"/>
            <p:cNvSpPr/>
            <p:nvPr/>
          </p:nvSpPr>
          <p:spPr>
            <a:xfrm>
              <a:off x="1029575" y="381000"/>
              <a:ext cx="494700" cy="3048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35" name="Google Shape;1235;p7"/>
          <p:cNvGrpSpPr/>
          <p:nvPr/>
        </p:nvGrpSpPr>
        <p:grpSpPr>
          <a:xfrm>
            <a:off x="1023050" y="322117"/>
            <a:ext cx="494700" cy="3985556"/>
            <a:chOff x="1029575" y="381000"/>
            <a:chExt cx="494700" cy="3267117"/>
          </a:xfrm>
        </p:grpSpPr>
        <p:sp>
          <p:nvSpPr>
            <p:cNvPr id="1236" name="Google Shape;1236;p7"/>
            <p:cNvSpPr/>
            <p:nvPr/>
          </p:nvSpPr>
          <p:spPr>
            <a:xfrm>
              <a:off x="1029575" y="3322017"/>
              <a:ext cx="494700" cy="3261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7" name="Google Shape;1237;p7"/>
            <p:cNvSpPr/>
            <p:nvPr/>
          </p:nvSpPr>
          <p:spPr>
            <a:xfrm>
              <a:off x="1124975" y="504675"/>
              <a:ext cx="303900" cy="28863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8" name="Google Shape;1238;p7"/>
            <p:cNvSpPr/>
            <p:nvPr/>
          </p:nvSpPr>
          <p:spPr>
            <a:xfrm>
              <a:off x="1029575" y="381000"/>
              <a:ext cx="494700" cy="304800"/>
            </a:xfrm>
            <a:prstGeom prst="cube">
              <a:avLst>
                <a:gd fmla="val 25000" name="adj"/>
              </a:avLst>
            </a:prstGeom>
            <a:gradFill>
              <a:gsLst>
                <a:gs pos="0">
                  <a:srgbClr val="DDDDDD"/>
                </a:gs>
                <a:gs pos="100000">
                  <a:srgbClr val="91919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39" name="Google Shape;1239;p7"/>
          <p:cNvSpPr txBox="1"/>
          <p:nvPr>
            <p:ph type="title"/>
          </p:nvPr>
        </p:nvSpPr>
        <p:spPr>
          <a:xfrm>
            <a:off x="2570675" y="3038300"/>
            <a:ext cx="3626400" cy="48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Merriweather"/>
              <a:buNone/>
              <a:defRPr b="1">
                <a:solidFill>
                  <a:srgbClr val="073763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1240" name="Google Shape;1240;p7"/>
          <p:cNvGrpSpPr/>
          <p:nvPr/>
        </p:nvGrpSpPr>
        <p:grpSpPr>
          <a:xfrm>
            <a:off x="5846623" y="322128"/>
            <a:ext cx="2041377" cy="1170880"/>
            <a:chOff x="58300" y="665000"/>
            <a:chExt cx="1657500" cy="831650"/>
          </a:xfrm>
        </p:grpSpPr>
        <p:cxnSp>
          <p:nvCxnSpPr>
            <p:cNvPr id="1241" name="Google Shape;1241;p7"/>
            <p:cNvCxnSpPr/>
            <p:nvPr/>
          </p:nvCxnSpPr>
          <p:spPr>
            <a:xfrm>
              <a:off x="152375" y="665000"/>
              <a:ext cx="0" cy="636000"/>
            </a:xfrm>
            <a:prstGeom prst="straightConnector1">
              <a:avLst/>
            </a:prstGeom>
            <a:noFill/>
            <a:ln cap="flat" cmpd="sng" w="76200">
              <a:solidFill>
                <a:srgbClr val="073763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cxnSp>
        <p:cxnSp>
          <p:nvCxnSpPr>
            <p:cNvPr id="1242" name="Google Shape;1242;p7"/>
            <p:cNvCxnSpPr/>
            <p:nvPr/>
          </p:nvCxnSpPr>
          <p:spPr>
            <a:xfrm>
              <a:off x="1623275" y="665000"/>
              <a:ext cx="0" cy="636000"/>
            </a:xfrm>
            <a:prstGeom prst="straightConnector1">
              <a:avLst/>
            </a:prstGeom>
            <a:noFill/>
            <a:ln cap="flat" cmpd="sng" w="76200">
              <a:solidFill>
                <a:srgbClr val="073763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cxnSp>
        <p:sp>
          <p:nvSpPr>
            <p:cNvPr id="1243" name="Google Shape;1243;p7"/>
            <p:cNvSpPr/>
            <p:nvPr/>
          </p:nvSpPr>
          <p:spPr>
            <a:xfrm>
              <a:off x="58300" y="1057150"/>
              <a:ext cx="1657500" cy="439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244" name="Google Shape;1244;p7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 rot="5400000">
              <a:off x="129631" y="1089480"/>
              <a:ext cx="286839" cy="37483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45" name="Google Shape;1245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33062" y="908013"/>
            <a:ext cx="3336850" cy="569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6" name="Google Shape;1246;p7"/>
          <p:cNvSpPr/>
          <p:nvPr/>
        </p:nvSpPr>
        <p:spPr>
          <a:xfrm>
            <a:off x="6485225" y="1033388"/>
            <a:ext cx="1208038" cy="3189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073763"/>
                </a:solidFill>
                <a:latin typeface="Ranchers"/>
              </a:rPr>
              <a:t>Enter</a:t>
            </a:r>
          </a:p>
        </p:txBody>
      </p:sp>
      <p:grpSp>
        <p:nvGrpSpPr>
          <p:cNvPr id="1247" name="Google Shape;1247;p7"/>
          <p:cNvGrpSpPr/>
          <p:nvPr/>
        </p:nvGrpSpPr>
        <p:grpSpPr>
          <a:xfrm>
            <a:off x="173395" y="392486"/>
            <a:ext cx="1925849" cy="1030165"/>
            <a:chOff x="441650" y="322125"/>
            <a:chExt cx="1657500" cy="831650"/>
          </a:xfrm>
        </p:grpSpPr>
        <p:grpSp>
          <p:nvGrpSpPr>
            <p:cNvPr id="1248" name="Google Shape;1248;p7"/>
            <p:cNvGrpSpPr/>
            <p:nvPr/>
          </p:nvGrpSpPr>
          <p:grpSpPr>
            <a:xfrm>
              <a:off x="441650" y="322125"/>
              <a:ext cx="1657500" cy="831650"/>
              <a:chOff x="58300" y="665000"/>
              <a:chExt cx="1657500" cy="831650"/>
            </a:xfrm>
          </p:grpSpPr>
          <p:cxnSp>
            <p:nvCxnSpPr>
              <p:cNvPr id="1249" name="Google Shape;1249;p7"/>
              <p:cNvCxnSpPr/>
              <p:nvPr/>
            </p:nvCxnSpPr>
            <p:spPr>
              <a:xfrm>
                <a:off x="152375" y="665000"/>
                <a:ext cx="0" cy="636000"/>
              </a:xfrm>
              <a:prstGeom prst="straightConnector1">
                <a:avLst/>
              </a:prstGeom>
              <a:noFill/>
              <a:ln cap="flat" cmpd="sng" w="76200">
                <a:solidFill>
                  <a:srgbClr val="073763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cxnSp>
          <p:cxnSp>
            <p:nvCxnSpPr>
              <p:cNvPr id="1250" name="Google Shape;1250;p7"/>
              <p:cNvCxnSpPr/>
              <p:nvPr/>
            </p:nvCxnSpPr>
            <p:spPr>
              <a:xfrm>
                <a:off x="1623275" y="665000"/>
                <a:ext cx="0" cy="636000"/>
              </a:xfrm>
              <a:prstGeom prst="straightConnector1">
                <a:avLst/>
              </a:prstGeom>
              <a:noFill/>
              <a:ln cap="flat" cmpd="sng" w="76200">
                <a:solidFill>
                  <a:srgbClr val="073763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cxnSp>
          <p:sp>
            <p:nvSpPr>
              <p:cNvPr id="1251" name="Google Shape;1251;p7"/>
              <p:cNvSpPr/>
              <p:nvPr/>
            </p:nvSpPr>
            <p:spPr>
              <a:xfrm>
                <a:off x="58300" y="1057150"/>
                <a:ext cx="1657500" cy="4395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252" name="Google Shape;1252;p7"/>
              <p:cNvPicPr preferRelativeResize="0"/>
              <p:nvPr/>
            </p:nvPicPr>
            <p:blipFill>
              <a:blip r:embed="rId2">
                <a:alphaModFix/>
              </a:blip>
              <a:stretch>
                <a:fillRect/>
              </a:stretch>
            </p:blipFill>
            <p:spPr>
              <a:xfrm rot="10800000">
                <a:off x="109100" y="1112950"/>
                <a:ext cx="327900" cy="3279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253" name="Google Shape;1253;p7"/>
            <p:cNvSpPr/>
            <p:nvPr/>
          </p:nvSpPr>
          <p:spPr>
            <a:xfrm>
              <a:off x="970275" y="784263"/>
              <a:ext cx="813351" cy="321249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rgbClr val="073763"/>
                  </a:solidFill>
                  <a:latin typeface="Ranchers"/>
                </a:rPr>
                <a:t>Exit</a:t>
              </a:r>
            </a:p>
          </p:txBody>
        </p:sp>
      </p:grpSp>
      <p:sp>
        <p:nvSpPr>
          <p:cNvPr id="1254" name="Google Shape;1254;p7"/>
          <p:cNvSpPr/>
          <p:nvPr/>
        </p:nvSpPr>
        <p:spPr>
          <a:xfrm>
            <a:off x="-143650" y="-22975"/>
            <a:ext cx="9422700" cy="485700"/>
          </a:xfrm>
          <a:prstGeom prst="rect">
            <a:avLst/>
          </a:prstGeom>
          <a:gradFill>
            <a:gsLst>
              <a:gs pos="0">
                <a:srgbClr val="BFBFBF"/>
              </a:gs>
              <a:gs pos="100000">
                <a:srgbClr val="737373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">
  <p:cSld name="CUSTOM_2">
    <p:spTree>
      <p:nvGrpSpPr>
        <p:cNvPr id="1255" name="Shape 1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" name="Google Shape;1256;p8"/>
          <p:cNvSpPr/>
          <p:nvPr/>
        </p:nvSpPr>
        <p:spPr>
          <a:xfrm>
            <a:off x="-227650" y="0"/>
            <a:ext cx="9371700" cy="3197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57" name="Google Shape;1257;p8"/>
          <p:cNvPicPr preferRelativeResize="0"/>
          <p:nvPr/>
        </p:nvPicPr>
        <p:blipFill rotWithShape="1">
          <a:blip r:embed="rId2">
            <a:alphaModFix/>
          </a:blip>
          <a:srcRect b="19526" l="0" r="0" t="18465"/>
          <a:stretch/>
        </p:blipFill>
        <p:spPr>
          <a:xfrm>
            <a:off x="-296812" y="76125"/>
            <a:ext cx="9510022" cy="2948326"/>
          </a:xfrm>
          <a:prstGeom prst="rect">
            <a:avLst/>
          </a:prstGeom>
          <a:noFill/>
          <a:ln>
            <a:noFill/>
          </a:ln>
        </p:spPr>
      </p:pic>
      <p:sp>
        <p:nvSpPr>
          <p:cNvPr id="1258" name="Google Shape;1258;p8"/>
          <p:cNvSpPr/>
          <p:nvPr/>
        </p:nvSpPr>
        <p:spPr>
          <a:xfrm>
            <a:off x="-227650" y="3024450"/>
            <a:ext cx="9371700" cy="21192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59" name="Google Shape;1259;p8"/>
          <p:cNvCxnSpPr/>
          <p:nvPr/>
        </p:nvCxnSpPr>
        <p:spPr>
          <a:xfrm flipH="1" rot="10800000">
            <a:off x="-266350" y="2966550"/>
            <a:ext cx="9449100" cy="57900"/>
          </a:xfrm>
          <a:prstGeom prst="straightConnector1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260" name="Google Shape;1260;p8"/>
          <p:cNvGrpSpPr/>
          <p:nvPr/>
        </p:nvGrpSpPr>
        <p:grpSpPr>
          <a:xfrm>
            <a:off x="-227641" y="2706505"/>
            <a:ext cx="7408362" cy="2437007"/>
            <a:chOff x="-227641" y="2706505"/>
            <a:chExt cx="7408362" cy="2437007"/>
          </a:xfrm>
        </p:grpSpPr>
        <p:sp>
          <p:nvSpPr>
            <p:cNvPr id="1261" name="Google Shape;1261;p8"/>
            <p:cNvSpPr/>
            <p:nvPr/>
          </p:nvSpPr>
          <p:spPr>
            <a:xfrm>
              <a:off x="4004287" y="3421783"/>
              <a:ext cx="3039013" cy="1020640"/>
            </a:xfrm>
            <a:custGeom>
              <a:rect b="b" l="l" r="r" t="t"/>
              <a:pathLst>
                <a:path extrusionOk="0" h="30914" w="93614">
                  <a:moveTo>
                    <a:pt x="0" y="0"/>
                  </a:moveTo>
                  <a:lnTo>
                    <a:pt x="40069" y="0"/>
                  </a:lnTo>
                  <a:lnTo>
                    <a:pt x="93614" y="30914"/>
                  </a:lnTo>
                </a:path>
              </a:pathLst>
            </a:custGeom>
            <a:noFill/>
            <a:ln cap="flat" cmpd="sng" w="7620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grpSp>
          <p:nvGrpSpPr>
            <p:cNvPr id="1262" name="Google Shape;1262;p8"/>
            <p:cNvGrpSpPr/>
            <p:nvPr/>
          </p:nvGrpSpPr>
          <p:grpSpPr>
            <a:xfrm>
              <a:off x="-227641" y="2706505"/>
              <a:ext cx="7270918" cy="2437007"/>
              <a:chOff x="481658" y="1298719"/>
              <a:chExt cx="5692857" cy="1908833"/>
            </a:xfrm>
          </p:grpSpPr>
          <p:grpSp>
            <p:nvGrpSpPr>
              <p:cNvPr id="1263" name="Google Shape;1263;p8"/>
              <p:cNvGrpSpPr/>
              <p:nvPr/>
            </p:nvGrpSpPr>
            <p:grpSpPr>
              <a:xfrm>
                <a:off x="481658" y="2555162"/>
                <a:ext cx="4790977" cy="652391"/>
                <a:chOff x="1329228" y="2728999"/>
                <a:chExt cx="3943191" cy="468604"/>
              </a:xfrm>
            </p:grpSpPr>
            <p:sp>
              <p:nvSpPr>
                <p:cNvPr id="1264" name="Google Shape;1264;p8"/>
                <p:cNvSpPr/>
                <p:nvPr/>
              </p:nvSpPr>
              <p:spPr>
                <a:xfrm>
                  <a:off x="1329228" y="2728999"/>
                  <a:ext cx="3405900" cy="468600"/>
                </a:xfrm>
                <a:prstGeom prst="rect">
                  <a:avLst/>
                </a:prstGeom>
                <a:solidFill>
                  <a:srgbClr val="66666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265" name="Google Shape;1265;p8"/>
                <p:cNvSpPr/>
                <p:nvPr/>
              </p:nvSpPr>
              <p:spPr>
                <a:xfrm>
                  <a:off x="4735118" y="2912003"/>
                  <a:ext cx="537300" cy="285600"/>
                </a:xfrm>
                <a:prstGeom prst="rect">
                  <a:avLst/>
                </a:prstGeom>
                <a:solidFill>
                  <a:srgbClr val="434343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266" name="Google Shape;1266;p8"/>
              <p:cNvSpPr/>
              <p:nvPr/>
            </p:nvSpPr>
            <p:spPr>
              <a:xfrm>
                <a:off x="3756491" y="1358126"/>
                <a:ext cx="2418025" cy="1817356"/>
              </a:xfrm>
              <a:custGeom>
                <a:rect b="b" l="l" r="r" t="t"/>
                <a:pathLst>
                  <a:path extrusionOk="0" h="73974" w="96721">
                    <a:moveTo>
                      <a:pt x="0" y="0"/>
                    </a:moveTo>
                    <a:lnTo>
                      <a:pt x="43922" y="0"/>
                    </a:lnTo>
                    <a:lnTo>
                      <a:pt x="96721" y="30484"/>
                    </a:lnTo>
                    <a:lnTo>
                      <a:pt x="96721" y="73974"/>
                    </a:lnTo>
                  </a:path>
                </a:pathLst>
              </a:custGeom>
              <a:noFill/>
              <a:ln cap="flat" cmpd="sng" w="114300">
                <a:solidFill>
                  <a:srgbClr val="434343"/>
                </a:solidFill>
                <a:prstDash val="solid"/>
                <a:round/>
                <a:headEnd len="med" w="med" type="none"/>
                <a:tailEnd len="med" w="med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</p:sp>
          <p:grpSp>
            <p:nvGrpSpPr>
              <p:cNvPr id="1267" name="Google Shape;1267;p8"/>
              <p:cNvGrpSpPr/>
              <p:nvPr/>
            </p:nvGrpSpPr>
            <p:grpSpPr>
              <a:xfrm>
                <a:off x="481658" y="1298719"/>
                <a:ext cx="3323511" cy="1426309"/>
                <a:chOff x="1329228" y="1344906"/>
                <a:chExt cx="2735400" cy="1024500"/>
              </a:xfrm>
            </p:grpSpPr>
            <p:grpSp>
              <p:nvGrpSpPr>
                <p:cNvPr id="1268" name="Google Shape;1268;p8"/>
                <p:cNvGrpSpPr/>
                <p:nvPr/>
              </p:nvGrpSpPr>
              <p:grpSpPr>
                <a:xfrm>
                  <a:off x="1329228" y="1344906"/>
                  <a:ext cx="2735400" cy="1024500"/>
                  <a:chOff x="1329228" y="1344906"/>
                  <a:chExt cx="2735400" cy="1024500"/>
                </a:xfrm>
              </p:grpSpPr>
              <p:sp>
                <p:nvSpPr>
                  <p:cNvPr id="1269" name="Google Shape;1269;p8"/>
                  <p:cNvSpPr/>
                  <p:nvPr/>
                </p:nvSpPr>
                <p:spPr>
                  <a:xfrm>
                    <a:off x="1329228" y="1344906"/>
                    <a:ext cx="2735400" cy="1024500"/>
                  </a:xfrm>
                  <a:prstGeom prst="roundRect">
                    <a:avLst>
                      <a:gd fmla="val 0" name="adj"/>
                    </a:avLst>
                  </a:prstGeom>
                  <a:solidFill>
                    <a:srgbClr val="03DEA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270" name="Google Shape;1270;p8"/>
                  <p:cNvSpPr/>
                  <p:nvPr/>
                </p:nvSpPr>
                <p:spPr>
                  <a:xfrm>
                    <a:off x="1514893" y="1626818"/>
                    <a:ext cx="243900" cy="6126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271" name="Google Shape;1271;p8"/>
                  <p:cNvSpPr/>
                  <p:nvPr/>
                </p:nvSpPr>
                <p:spPr>
                  <a:xfrm>
                    <a:off x="1938990" y="1420750"/>
                    <a:ext cx="243900" cy="8187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272" name="Google Shape;1272;p8"/>
                  <p:cNvSpPr/>
                  <p:nvPr/>
                </p:nvSpPr>
                <p:spPr>
                  <a:xfrm>
                    <a:off x="2363000" y="1420750"/>
                    <a:ext cx="243900" cy="8187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273" name="Google Shape;1273;p8"/>
                  <p:cNvSpPr/>
                  <p:nvPr/>
                </p:nvSpPr>
                <p:spPr>
                  <a:xfrm>
                    <a:off x="2787037" y="1420750"/>
                    <a:ext cx="243900" cy="8187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274" name="Google Shape;1274;p8"/>
                  <p:cNvSpPr/>
                  <p:nvPr/>
                </p:nvSpPr>
                <p:spPr>
                  <a:xfrm>
                    <a:off x="3210949" y="1626705"/>
                    <a:ext cx="243900" cy="6126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275" name="Google Shape;1275;p8"/>
                  <p:cNvSpPr/>
                  <p:nvPr/>
                </p:nvSpPr>
                <p:spPr>
                  <a:xfrm>
                    <a:off x="3634871" y="1626607"/>
                    <a:ext cx="244200" cy="612600"/>
                  </a:xfrm>
                  <a:prstGeom prst="roundRect">
                    <a:avLst>
                      <a:gd fmla="val 16667" name="adj"/>
                    </a:avLst>
                  </a:prstGeom>
                  <a:solidFill>
                    <a:srgbClr val="999999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276" name="Google Shape;1276;p8"/>
                <p:cNvGrpSpPr/>
                <p:nvPr/>
              </p:nvGrpSpPr>
              <p:grpSpPr>
                <a:xfrm>
                  <a:off x="1514962" y="1754895"/>
                  <a:ext cx="243900" cy="109500"/>
                  <a:chOff x="1514962" y="1754895"/>
                  <a:chExt cx="243900" cy="109500"/>
                </a:xfrm>
              </p:grpSpPr>
              <p:sp>
                <p:nvSpPr>
                  <p:cNvPr id="1277" name="Google Shape;1277;p8"/>
                  <p:cNvSpPr/>
                  <p:nvPr/>
                </p:nvSpPr>
                <p:spPr>
                  <a:xfrm>
                    <a:off x="1573162" y="1754895"/>
                    <a:ext cx="185700" cy="109500"/>
                  </a:xfrm>
                  <a:prstGeom prst="rect">
                    <a:avLst/>
                  </a:prstGeom>
                  <a:solidFill>
                    <a:srgbClr val="04A07D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278" name="Google Shape;1278;p8"/>
                  <p:cNvSpPr/>
                  <p:nvPr/>
                </p:nvSpPr>
                <p:spPr>
                  <a:xfrm>
                    <a:off x="1514962" y="1754895"/>
                    <a:ext cx="58200" cy="109500"/>
                  </a:xfrm>
                  <a:prstGeom prst="rect">
                    <a:avLst/>
                  </a:prstGeom>
                  <a:solidFill>
                    <a:srgbClr val="025E4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279" name="Google Shape;1279;p8"/>
                <p:cNvGrpSpPr/>
                <p:nvPr/>
              </p:nvGrpSpPr>
              <p:grpSpPr>
                <a:xfrm>
                  <a:off x="1935375" y="1940225"/>
                  <a:ext cx="243900" cy="109500"/>
                  <a:chOff x="1516275" y="1554450"/>
                  <a:chExt cx="243900" cy="109500"/>
                </a:xfrm>
              </p:grpSpPr>
              <p:sp>
                <p:nvSpPr>
                  <p:cNvPr id="1280" name="Google Shape;1280;p8"/>
                  <p:cNvSpPr/>
                  <p:nvPr/>
                </p:nvSpPr>
                <p:spPr>
                  <a:xfrm>
                    <a:off x="1574475" y="1554450"/>
                    <a:ext cx="185700" cy="109500"/>
                  </a:xfrm>
                  <a:prstGeom prst="rect">
                    <a:avLst/>
                  </a:prstGeom>
                  <a:solidFill>
                    <a:srgbClr val="04A07D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281" name="Google Shape;1281;p8"/>
                  <p:cNvSpPr/>
                  <p:nvPr/>
                </p:nvSpPr>
                <p:spPr>
                  <a:xfrm>
                    <a:off x="1516275" y="1554450"/>
                    <a:ext cx="58200" cy="109500"/>
                  </a:xfrm>
                  <a:prstGeom prst="rect">
                    <a:avLst/>
                  </a:prstGeom>
                  <a:solidFill>
                    <a:srgbClr val="025E4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282" name="Google Shape;1282;p8"/>
                <p:cNvGrpSpPr/>
                <p:nvPr/>
              </p:nvGrpSpPr>
              <p:grpSpPr>
                <a:xfrm>
                  <a:off x="2787875" y="1940225"/>
                  <a:ext cx="243900" cy="109500"/>
                  <a:chOff x="1516275" y="1554450"/>
                  <a:chExt cx="243900" cy="109500"/>
                </a:xfrm>
              </p:grpSpPr>
              <p:sp>
                <p:nvSpPr>
                  <p:cNvPr id="1283" name="Google Shape;1283;p8"/>
                  <p:cNvSpPr/>
                  <p:nvPr/>
                </p:nvSpPr>
                <p:spPr>
                  <a:xfrm>
                    <a:off x="1574475" y="1554450"/>
                    <a:ext cx="185700" cy="109500"/>
                  </a:xfrm>
                  <a:prstGeom prst="rect">
                    <a:avLst/>
                  </a:prstGeom>
                  <a:solidFill>
                    <a:srgbClr val="04A07D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284" name="Google Shape;1284;p8"/>
                  <p:cNvSpPr/>
                  <p:nvPr/>
                </p:nvSpPr>
                <p:spPr>
                  <a:xfrm>
                    <a:off x="1516275" y="1554450"/>
                    <a:ext cx="58200" cy="109500"/>
                  </a:xfrm>
                  <a:prstGeom prst="rect">
                    <a:avLst/>
                  </a:prstGeom>
                  <a:solidFill>
                    <a:srgbClr val="025E4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285" name="Google Shape;1285;p8"/>
                <p:cNvGrpSpPr/>
                <p:nvPr/>
              </p:nvGrpSpPr>
              <p:grpSpPr>
                <a:xfrm>
                  <a:off x="3210953" y="1754895"/>
                  <a:ext cx="243900" cy="109500"/>
                  <a:chOff x="1518253" y="1754895"/>
                  <a:chExt cx="243900" cy="109500"/>
                </a:xfrm>
              </p:grpSpPr>
              <p:sp>
                <p:nvSpPr>
                  <p:cNvPr id="1286" name="Google Shape;1286;p8"/>
                  <p:cNvSpPr/>
                  <p:nvPr/>
                </p:nvSpPr>
                <p:spPr>
                  <a:xfrm>
                    <a:off x="1576453" y="1754895"/>
                    <a:ext cx="185700" cy="109500"/>
                  </a:xfrm>
                  <a:prstGeom prst="rect">
                    <a:avLst/>
                  </a:prstGeom>
                  <a:solidFill>
                    <a:srgbClr val="04A07D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287" name="Google Shape;1287;p8"/>
                  <p:cNvSpPr/>
                  <p:nvPr/>
                </p:nvSpPr>
                <p:spPr>
                  <a:xfrm>
                    <a:off x="1518253" y="1754895"/>
                    <a:ext cx="58200" cy="109500"/>
                  </a:xfrm>
                  <a:prstGeom prst="rect">
                    <a:avLst/>
                  </a:prstGeom>
                  <a:solidFill>
                    <a:srgbClr val="025E4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288" name="Google Shape;1288;p8"/>
                <p:cNvGrpSpPr/>
                <p:nvPr/>
              </p:nvGrpSpPr>
              <p:grpSpPr>
                <a:xfrm>
                  <a:off x="3633425" y="1940225"/>
                  <a:ext cx="243900" cy="109500"/>
                  <a:chOff x="1516275" y="1554450"/>
                  <a:chExt cx="243900" cy="109500"/>
                </a:xfrm>
              </p:grpSpPr>
              <p:sp>
                <p:nvSpPr>
                  <p:cNvPr id="1289" name="Google Shape;1289;p8"/>
                  <p:cNvSpPr/>
                  <p:nvPr/>
                </p:nvSpPr>
                <p:spPr>
                  <a:xfrm>
                    <a:off x="1574475" y="1554450"/>
                    <a:ext cx="185700" cy="109500"/>
                  </a:xfrm>
                  <a:prstGeom prst="rect">
                    <a:avLst/>
                  </a:prstGeom>
                  <a:solidFill>
                    <a:srgbClr val="04A07D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290" name="Google Shape;1290;p8"/>
                  <p:cNvSpPr/>
                  <p:nvPr/>
                </p:nvSpPr>
                <p:spPr>
                  <a:xfrm>
                    <a:off x="1516275" y="1554450"/>
                    <a:ext cx="58200" cy="109500"/>
                  </a:xfrm>
                  <a:prstGeom prst="rect">
                    <a:avLst/>
                  </a:prstGeom>
                  <a:solidFill>
                    <a:srgbClr val="025E4A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sp>
              <p:nvSpPr>
                <p:cNvPr id="1291" name="Google Shape;1291;p8"/>
                <p:cNvSpPr/>
                <p:nvPr/>
              </p:nvSpPr>
              <p:spPr>
                <a:xfrm rot="10800000">
                  <a:off x="1515825" y="2147425"/>
                  <a:ext cx="243600" cy="98100"/>
                </a:xfrm>
                <a:prstGeom prst="round2SameRect">
                  <a:avLst>
                    <a:gd fmla="val 16667" name="adj1"/>
                    <a:gd fmla="val 0" name="adj2"/>
                  </a:avLst>
                </a:prstGeom>
                <a:solidFill>
                  <a:srgbClr val="025E4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292" name="Google Shape;1292;p8"/>
                <p:cNvSpPr/>
                <p:nvPr/>
              </p:nvSpPr>
              <p:spPr>
                <a:xfrm rot="10800000">
                  <a:off x="1930063" y="2147425"/>
                  <a:ext cx="254400" cy="98100"/>
                </a:xfrm>
                <a:prstGeom prst="round2SameRect">
                  <a:avLst>
                    <a:gd fmla="val 16667" name="adj1"/>
                    <a:gd fmla="val 0" name="adj2"/>
                  </a:avLst>
                </a:prstGeom>
                <a:solidFill>
                  <a:srgbClr val="025E4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293" name="Google Shape;1293;p8"/>
                <p:cNvSpPr/>
                <p:nvPr/>
              </p:nvSpPr>
              <p:spPr>
                <a:xfrm rot="10800000">
                  <a:off x="2355125" y="2147425"/>
                  <a:ext cx="253800" cy="98100"/>
                </a:xfrm>
                <a:prstGeom prst="round2SameRect">
                  <a:avLst>
                    <a:gd fmla="val 16667" name="adj1"/>
                    <a:gd fmla="val 0" name="adj2"/>
                  </a:avLst>
                </a:prstGeom>
                <a:solidFill>
                  <a:srgbClr val="025E4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294" name="Google Shape;1294;p8"/>
                <p:cNvSpPr/>
                <p:nvPr/>
              </p:nvSpPr>
              <p:spPr>
                <a:xfrm rot="10800000">
                  <a:off x="2779575" y="2147425"/>
                  <a:ext cx="253800" cy="98100"/>
                </a:xfrm>
                <a:prstGeom prst="round2SameRect">
                  <a:avLst>
                    <a:gd fmla="val 16667" name="adj1"/>
                    <a:gd fmla="val 0" name="adj2"/>
                  </a:avLst>
                </a:prstGeom>
                <a:solidFill>
                  <a:srgbClr val="025E4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295" name="Google Shape;1295;p8"/>
                <p:cNvSpPr/>
                <p:nvPr/>
              </p:nvSpPr>
              <p:spPr>
                <a:xfrm rot="10800000">
                  <a:off x="3204025" y="2147425"/>
                  <a:ext cx="253800" cy="98100"/>
                </a:xfrm>
                <a:prstGeom prst="round2SameRect">
                  <a:avLst>
                    <a:gd fmla="val 16667" name="adj1"/>
                    <a:gd fmla="val 0" name="adj2"/>
                  </a:avLst>
                </a:prstGeom>
                <a:solidFill>
                  <a:srgbClr val="025E4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296" name="Google Shape;1296;p8"/>
                <p:cNvSpPr/>
                <p:nvPr/>
              </p:nvSpPr>
              <p:spPr>
                <a:xfrm rot="10800000">
                  <a:off x="3628475" y="2147425"/>
                  <a:ext cx="253800" cy="98100"/>
                </a:xfrm>
                <a:prstGeom prst="round2SameRect">
                  <a:avLst>
                    <a:gd fmla="val 16667" name="adj1"/>
                    <a:gd fmla="val 0" name="adj2"/>
                  </a:avLst>
                </a:prstGeom>
                <a:solidFill>
                  <a:srgbClr val="025E4A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cxnSp>
          <p:nvCxnSpPr>
            <p:cNvPr id="1297" name="Google Shape;1297;p8"/>
            <p:cNvCxnSpPr/>
            <p:nvPr/>
          </p:nvCxnSpPr>
          <p:spPr>
            <a:xfrm>
              <a:off x="4732451" y="2806925"/>
              <a:ext cx="0" cy="1451225"/>
            </a:xfrm>
            <a:prstGeom prst="straightConnector1">
              <a:avLst/>
            </a:prstGeom>
            <a:noFill/>
            <a:ln cap="flat" cmpd="sng" w="7620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98" name="Google Shape;1298;p8"/>
            <p:cNvCxnSpPr/>
            <p:nvPr/>
          </p:nvCxnSpPr>
          <p:spPr>
            <a:xfrm>
              <a:off x="5560605" y="2924050"/>
              <a:ext cx="0" cy="1735800"/>
            </a:xfrm>
            <a:prstGeom prst="straightConnector1">
              <a:avLst/>
            </a:prstGeom>
            <a:noFill/>
            <a:ln cap="flat" cmpd="sng" w="7620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99" name="Google Shape;1299;p8"/>
            <p:cNvCxnSpPr/>
            <p:nvPr/>
          </p:nvCxnSpPr>
          <p:spPr>
            <a:xfrm>
              <a:off x="6388883" y="3335702"/>
              <a:ext cx="0" cy="1684861"/>
            </a:xfrm>
            <a:prstGeom prst="straightConnector1">
              <a:avLst/>
            </a:prstGeom>
            <a:noFill/>
            <a:ln cap="flat" cmpd="sng" w="7620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300" name="Google Shape;1300;p8"/>
            <p:cNvSpPr/>
            <p:nvPr/>
          </p:nvSpPr>
          <p:spPr>
            <a:xfrm>
              <a:off x="4597195" y="4141236"/>
              <a:ext cx="270511" cy="221380"/>
            </a:xfrm>
            <a:prstGeom prst="round2SameRect">
              <a:avLst>
                <a:gd fmla="val 16609" name="adj1"/>
                <a:gd fmla="val 0" name="adj2"/>
              </a:avLst>
            </a:prstGeom>
            <a:solidFill>
              <a:srgbClr val="43434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1" name="Google Shape;1301;p8"/>
            <p:cNvSpPr/>
            <p:nvPr/>
          </p:nvSpPr>
          <p:spPr>
            <a:xfrm>
              <a:off x="5425350" y="4444508"/>
              <a:ext cx="270600" cy="228000"/>
            </a:xfrm>
            <a:prstGeom prst="round2SameRect">
              <a:avLst>
                <a:gd fmla="val 16609" name="adj1"/>
                <a:gd fmla="val 0" name="adj2"/>
              </a:avLst>
            </a:prstGeom>
            <a:solidFill>
              <a:srgbClr val="43434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2" name="Google Shape;1302;p8"/>
            <p:cNvSpPr/>
            <p:nvPr/>
          </p:nvSpPr>
          <p:spPr>
            <a:xfrm>
              <a:off x="6253628" y="4922109"/>
              <a:ext cx="270511" cy="221380"/>
            </a:xfrm>
            <a:prstGeom prst="round2SameRect">
              <a:avLst>
                <a:gd fmla="val 16609" name="adj1"/>
                <a:gd fmla="val 0" name="adj2"/>
              </a:avLst>
            </a:prstGeom>
            <a:solidFill>
              <a:srgbClr val="43434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3" name="Google Shape;1303;p8"/>
            <p:cNvSpPr/>
            <p:nvPr/>
          </p:nvSpPr>
          <p:spPr>
            <a:xfrm>
              <a:off x="6910210" y="4922109"/>
              <a:ext cx="270511" cy="221380"/>
            </a:xfrm>
            <a:prstGeom prst="round2SameRect">
              <a:avLst>
                <a:gd fmla="val 16609" name="adj1"/>
                <a:gd fmla="val 0" name="adj2"/>
              </a:avLst>
            </a:prstGeom>
            <a:solidFill>
              <a:srgbClr val="43434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04" name="Google Shape;1304;p8"/>
          <p:cNvSpPr/>
          <p:nvPr/>
        </p:nvSpPr>
        <p:spPr>
          <a:xfrm>
            <a:off x="645400" y="2762113"/>
            <a:ext cx="2188500" cy="832800"/>
          </a:xfrm>
          <a:prstGeom prst="bevel">
            <a:avLst>
              <a:gd fmla="val 4163" name="adj"/>
            </a:avLst>
          </a:prstGeom>
          <a:solidFill>
            <a:srgbClr val="025E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5" name="Google Shape;1305;p8"/>
          <p:cNvSpPr/>
          <p:nvPr/>
        </p:nvSpPr>
        <p:spPr>
          <a:xfrm>
            <a:off x="698768" y="2819963"/>
            <a:ext cx="2060488" cy="717088"/>
          </a:xfrm>
          <a:custGeom>
            <a:rect b="b" l="l" r="r" t="t"/>
            <a:pathLst>
              <a:path extrusionOk="0" h="23887" w="74359">
                <a:moveTo>
                  <a:pt x="0" y="0"/>
                </a:moveTo>
                <a:lnTo>
                  <a:pt x="0" y="23887"/>
                </a:lnTo>
                <a:lnTo>
                  <a:pt x="74359" y="23887"/>
                </a:lnTo>
                <a:lnTo>
                  <a:pt x="74359" y="0"/>
                </a:lnTo>
                <a:close/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1306" name="Google Shape;1306;p8"/>
          <p:cNvCxnSpPr/>
          <p:nvPr/>
        </p:nvCxnSpPr>
        <p:spPr>
          <a:xfrm>
            <a:off x="714826" y="3398286"/>
            <a:ext cx="2028300" cy="0"/>
          </a:xfrm>
          <a:prstGeom prst="straightConnector1">
            <a:avLst/>
          </a:prstGeom>
          <a:noFill/>
          <a:ln cap="flat" cmpd="sng" w="381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07" name="Google Shape;1307;p8"/>
          <p:cNvSpPr/>
          <p:nvPr/>
        </p:nvSpPr>
        <p:spPr>
          <a:xfrm>
            <a:off x="1316134" y="2924045"/>
            <a:ext cx="1325650" cy="41638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Merriweather"/>
              </a:rPr>
              <a:t>Subway</a:t>
            </a:r>
          </a:p>
        </p:txBody>
      </p:sp>
      <p:grpSp>
        <p:nvGrpSpPr>
          <p:cNvPr id="1308" name="Google Shape;1308;p8"/>
          <p:cNvGrpSpPr/>
          <p:nvPr/>
        </p:nvGrpSpPr>
        <p:grpSpPr>
          <a:xfrm>
            <a:off x="-240800" y="484450"/>
            <a:ext cx="886200" cy="2344500"/>
            <a:chOff x="-297775" y="265750"/>
            <a:chExt cx="886200" cy="2344500"/>
          </a:xfrm>
        </p:grpSpPr>
        <p:grpSp>
          <p:nvGrpSpPr>
            <p:cNvPr id="1309" name="Google Shape;1309;p8"/>
            <p:cNvGrpSpPr/>
            <p:nvPr/>
          </p:nvGrpSpPr>
          <p:grpSpPr>
            <a:xfrm>
              <a:off x="-237025" y="1124050"/>
              <a:ext cx="764700" cy="1486200"/>
              <a:chOff x="394000" y="871650"/>
              <a:chExt cx="764700" cy="1486200"/>
            </a:xfrm>
          </p:grpSpPr>
          <p:sp>
            <p:nvSpPr>
              <p:cNvPr id="1310" name="Google Shape;1310;p8"/>
              <p:cNvSpPr/>
              <p:nvPr/>
            </p:nvSpPr>
            <p:spPr>
              <a:xfrm>
                <a:off x="557200" y="871650"/>
                <a:ext cx="438300" cy="1333800"/>
              </a:xfrm>
              <a:prstGeom prst="roundRect">
                <a:avLst>
                  <a:gd fmla="val 16667" name="adj"/>
                </a:avLst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11" name="Google Shape;1311;p8"/>
              <p:cNvSpPr/>
              <p:nvPr/>
            </p:nvSpPr>
            <p:spPr>
              <a:xfrm>
                <a:off x="452500" y="2109800"/>
                <a:ext cx="647700" cy="152400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12" name="Google Shape;1312;p8"/>
              <p:cNvSpPr/>
              <p:nvPr/>
            </p:nvSpPr>
            <p:spPr>
              <a:xfrm>
                <a:off x="394000" y="2205450"/>
                <a:ext cx="764700" cy="152400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313" name="Google Shape;1313;p8"/>
            <p:cNvSpPr/>
            <p:nvPr/>
          </p:nvSpPr>
          <p:spPr>
            <a:xfrm>
              <a:off x="-160974" y="345403"/>
              <a:ext cx="612600" cy="605400"/>
            </a:xfrm>
            <a:prstGeom prst="ellipse">
              <a:avLst/>
            </a:prstGeom>
            <a:solidFill>
              <a:srgbClr val="FFD966"/>
            </a:solidFill>
            <a:ln>
              <a:noFill/>
            </a:ln>
            <a:effectLst>
              <a:reflection blurRad="0" dir="0" dist="0" endA="0" endPos="30000" fadeDir="5400012" kx="0" rotWithShape="0" algn="bl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4" name="Google Shape;1314;p8"/>
            <p:cNvSpPr/>
            <p:nvPr/>
          </p:nvSpPr>
          <p:spPr>
            <a:xfrm>
              <a:off x="-172525" y="835300"/>
              <a:ext cx="635700" cy="115500"/>
            </a:xfrm>
            <a:prstGeom prst="roundRect">
              <a:avLst>
                <a:gd fmla="val 50000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5" name="Google Shape;1315;p8"/>
            <p:cNvSpPr/>
            <p:nvPr/>
          </p:nvSpPr>
          <p:spPr>
            <a:xfrm rot="5400000">
              <a:off x="-237025" y="205000"/>
              <a:ext cx="764700" cy="886200"/>
            </a:xfrm>
            <a:prstGeom prst="pie">
              <a:avLst>
                <a:gd fmla="val 5379923" name="adj1"/>
                <a:gd fmla="val 16200000" name="adj2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6" name="Google Shape;1316;p8"/>
            <p:cNvSpPr/>
            <p:nvPr/>
          </p:nvSpPr>
          <p:spPr>
            <a:xfrm>
              <a:off x="44225" y="950800"/>
              <a:ext cx="202200" cy="239700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7" name="Google Shape;1317;p8"/>
            <p:cNvSpPr/>
            <p:nvPr/>
          </p:nvSpPr>
          <p:spPr>
            <a:xfrm>
              <a:off x="-84775" y="1124050"/>
              <a:ext cx="460200" cy="23970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43434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slide" Target="/ppt/slides/slide2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6.jpg"/><Relationship Id="rId5" Type="http://schemas.openxmlformats.org/officeDocument/2006/relationships/slide" Target="/ppt/slides/slide9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12.xml"/><Relationship Id="rId4" Type="http://schemas.openxmlformats.org/officeDocument/2006/relationships/slide" Target="/ppt/slides/slide12.xml"/><Relationship Id="rId5" Type="http://schemas.openxmlformats.org/officeDocument/2006/relationships/slide" Target="/ppt/slides/slide4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Relationship Id="rId4" Type="http://schemas.openxmlformats.org/officeDocument/2006/relationships/image" Target="../media/image6.jpg"/><Relationship Id="rId5" Type="http://schemas.openxmlformats.org/officeDocument/2006/relationships/slide" Target="/ppt/slides/slide11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4.xml"/><Relationship Id="rId4" Type="http://schemas.openxmlformats.org/officeDocument/2006/relationships/slide" Target="/ppt/slides/slide14.xml"/><Relationship Id="rId5" Type="http://schemas.openxmlformats.org/officeDocument/2006/relationships/slide" Target="/ppt/slides/slide4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Relationship Id="rId4" Type="http://schemas.openxmlformats.org/officeDocument/2006/relationships/image" Target="../media/image6.jpg"/><Relationship Id="rId5" Type="http://schemas.openxmlformats.org/officeDocument/2006/relationships/slide" Target="/ppt/slides/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3.xml"/><Relationship Id="rId4" Type="http://schemas.openxmlformats.org/officeDocument/2006/relationships/slide" Target="/ppt/slides/slide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4.xml"/><Relationship Id="rId4" Type="http://schemas.openxmlformats.org/officeDocument/2006/relationships/image" Target="../media/image8.gif"/><Relationship Id="rId5" Type="http://schemas.openxmlformats.org/officeDocument/2006/relationships/slide" Target="/ppt/slides/slide2.xml"/><Relationship Id="rId6" Type="http://schemas.openxmlformats.org/officeDocument/2006/relationships/slide" Target="/ppt/slides/slide4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5.xml"/><Relationship Id="rId4" Type="http://schemas.openxmlformats.org/officeDocument/2006/relationships/slide" Target="/ppt/slides/slide7.xml"/><Relationship Id="rId5" Type="http://schemas.openxmlformats.org/officeDocument/2006/relationships/slide" Target="/ppt/slides/slide9.xml"/><Relationship Id="rId6" Type="http://schemas.openxmlformats.org/officeDocument/2006/relationships/slide" Target="/ppt/slides/slide11.xml"/><Relationship Id="rId7" Type="http://schemas.openxmlformats.org/officeDocument/2006/relationships/slide" Target="/ppt/slides/slide13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6.xml"/><Relationship Id="rId4" Type="http://schemas.openxmlformats.org/officeDocument/2006/relationships/slide" Target="/ppt/slides/slide6.xml"/><Relationship Id="rId5" Type="http://schemas.openxmlformats.org/officeDocument/2006/relationships/slide" Target="/ppt/slides/slide4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6.jpg"/><Relationship Id="rId5" Type="http://schemas.openxmlformats.org/officeDocument/2006/relationships/slide" Target="/ppt/slides/slide5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8.xml"/><Relationship Id="rId4" Type="http://schemas.openxmlformats.org/officeDocument/2006/relationships/slide" Target="/ppt/slides/slide8.xml"/><Relationship Id="rId5" Type="http://schemas.openxmlformats.org/officeDocument/2006/relationships/slide" Target="/ppt/slides/slide4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Relationship Id="rId4" Type="http://schemas.openxmlformats.org/officeDocument/2006/relationships/image" Target="../media/image2.png"/><Relationship Id="rId5" Type="http://schemas.openxmlformats.org/officeDocument/2006/relationships/slide" Target="/ppt/slides/slide7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10.xml"/><Relationship Id="rId4" Type="http://schemas.openxmlformats.org/officeDocument/2006/relationships/slide" Target="/ppt/slides/slide10.xml"/><Relationship Id="rId5" Type="http://schemas.openxmlformats.org/officeDocument/2006/relationships/slide" Target="/ppt/slides/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1" name="Shape 1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2" name="Google Shape;1322;p9">
            <a:hlinkClick action="ppaction://hlinksldjump" r:id="rId3"/>
          </p:cNvPr>
          <p:cNvSpPr/>
          <p:nvPr/>
        </p:nvSpPr>
        <p:spPr>
          <a:xfrm rot="2679610">
            <a:off x="806586" y="2909890"/>
            <a:ext cx="357661" cy="444768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1" name="Shape 1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" name="Google Shape;139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0925" y="94175"/>
            <a:ext cx="686875" cy="68687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393" name="Google Shape;1393;p18"/>
          <p:cNvSpPr txBox="1"/>
          <p:nvPr>
            <p:ph idx="1" type="subTitle"/>
          </p:nvPr>
        </p:nvSpPr>
        <p:spPr>
          <a:xfrm>
            <a:off x="5731050" y="1876450"/>
            <a:ext cx="3265200" cy="11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94" name="Google Shape;1394;p18"/>
          <p:cNvPicPr preferRelativeResize="0"/>
          <p:nvPr/>
        </p:nvPicPr>
        <p:blipFill rotWithShape="1">
          <a:blip r:embed="rId4">
            <a:alphaModFix/>
          </a:blip>
          <a:srcRect b="0" l="15098" r="13036" t="0"/>
          <a:stretch/>
        </p:blipFill>
        <p:spPr>
          <a:xfrm>
            <a:off x="3819376" y="781050"/>
            <a:ext cx="1505249" cy="1178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1395" name="Google Shape;1395;p18"/>
          <p:cNvPicPr preferRelativeResize="0"/>
          <p:nvPr/>
        </p:nvPicPr>
        <p:blipFill rotWithShape="1">
          <a:blip r:embed="rId4">
            <a:alphaModFix/>
          </a:blip>
          <a:srcRect b="0" l="15098" r="13036" t="0"/>
          <a:stretch/>
        </p:blipFill>
        <p:spPr>
          <a:xfrm>
            <a:off x="5971938" y="94175"/>
            <a:ext cx="2783424" cy="169307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396" name="Google Shape;1396;p18">
            <a:hlinkClick action="ppaction://hlinksldjump" r:id="rId5"/>
          </p:cNvPr>
          <p:cNvSpPr txBox="1"/>
          <p:nvPr/>
        </p:nvSpPr>
        <p:spPr>
          <a:xfrm>
            <a:off x="-38525" y="934300"/>
            <a:ext cx="1329300" cy="22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0" name="Shape 1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" name="Google Shape;1401;p19"/>
          <p:cNvSpPr txBox="1"/>
          <p:nvPr>
            <p:ph type="title"/>
          </p:nvPr>
        </p:nvSpPr>
        <p:spPr>
          <a:xfrm>
            <a:off x="2570675" y="3038300"/>
            <a:ext cx="3626400" cy="48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Track #4</a:t>
            </a:r>
            <a:endParaRPr/>
          </a:p>
        </p:txBody>
      </p:sp>
      <p:sp>
        <p:nvSpPr>
          <p:cNvPr id="1402" name="Google Shape;1402;p19">
            <a:hlinkClick action="ppaction://hlinksldjump" r:id="rId3"/>
          </p:cNvPr>
          <p:cNvSpPr txBox="1"/>
          <p:nvPr/>
        </p:nvSpPr>
        <p:spPr>
          <a:xfrm>
            <a:off x="5856275" y="895775"/>
            <a:ext cx="2022600" cy="5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3" name="Google Shape;1403;p19">
            <a:hlinkClick action="ppaction://hlinksldjump" r:id="rId4"/>
          </p:cNvPr>
          <p:cNvSpPr txBox="1"/>
          <p:nvPr/>
        </p:nvSpPr>
        <p:spPr>
          <a:xfrm>
            <a:off x="6197075" y="1967050"/>
            <a:ext cx="1200300" cy="15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4" name="Google Shape;1404;p19">
            <a:hlinkClick action="ppaction://hlinksldjump" r:id="rId5"/>
          </p:cNvPr>
          <p:cNvSpPr txBox="1"/>
          <p:nvPr/>
        </p:nvSpPr>
        <p:spPr>
          <a:xfrm>
            <a:off x="192650" y="895775"/>
            <a:ext cx="1916700" cy="5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8" name="Shape 1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9" name="Google Shape;140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0925" y="94175"/>
            <a:ext cx="686875" cy="68687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410" name="Google Shape;1410;p20"/>
          <p:cNvSpPr txBox="1"/>
          <p:nvPr>
            <p:ph idx="1" type="subTitle"/>
          </p:nvPr>
        </p:nvSpPr>
        <p:spPr>
          <a:xfrm>
            <a:off x="5731050" y="1876450"/>
            <a:ext cx="3265200" cy="11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411" name="Google Shape;1411;p20"/>
          <p:cNvPicPr preferRelativeResize="0"/>
          <p:nvPr/>
        </p:nvPicPr>
        <p:blipFill rotWithShape="1">
          <a:blip r:embed="rId4">
            <a:alphaModFix/>
          </a:blip>
          <a:srcRect b="0" l="15098" r="13036" t="0"/>
          <a:stretch/>
        </p:blipFill>
        <p:spPr>
          <a:xfrm>
            <a:off x="3819376" y="781050"/>
            <a:ext cx="1505249" cy="1178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1412" name="Google Shape;1412;p20"/>
          <p:cNvPicPr preferRelativeResize="0"/>
          <p:nvPr/>
        </p:nvPicPr>
        <p:blipFill rotWithShape="1">
          <a:blip r:embed="rId4">
            <a:alphaModFix/>
          </a:blip>
          <a:srcRect b="0" l="15098" r="13036" t="0"/>
          <a:stretch/>
        </p:blipFill>
        <p:spPr>
          <a:xfrm>
            <a:off x="5971938" y="94175"/>
            <a:ext cx="2783424" cy="169307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413" name="Google Shape;1413;p20">
            <a:hlinkClick action="ppaction://hlinksldjump" r:id="rId5"/>
          </p:cNvPr>
          <p:cNvSpPr txBox="1"/>
          <p:nvPr/>
        </p:nvSpPr>
        <p:spPr>
          <a:xfrm>
            <a:off x="-38525" y="934300"/>
            <a:ext cx="1329300" cy="22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7" name="Shape 1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8" name="Google Shape;1418;p21"/>
          <p:cNvSpPr txBox="1"/>
          <p:nvPr>
            <p:ph type="title"/>
          </p:nvPr>
        </p:nvSpPr>
        <p:spPr>
          <a:xfrm>
            <a:off x="2570675" y="3038300"/>
            <a:ext cx="3626400" cy="48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Track #5</a:t>
            </a:r>
            <a:endParaRPr/>
          </a:p>
        </p:txBody>
      </p:sp>
      <p:sp>
        <p:nvSpPr>
          <p:cNvPr id="1419" name="Google Shape;1419;p21">
            <a:hlinkClick action="ppaction://hlinksldjump" r:id="rId3"/>
          </p:cNvPr>
          <p:cNvSpPr txBox="1"/>
          <p:nvPr/>
        </p:nvSpPr>
        <p:spPr>
          <a:xfrm>
            <a:off x="5856275" y="895775"/>
            <a:ext cx="2022600" cy="5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0" name="Google Shape;1420;p21">
            <a:hlinkClick action="ppaction://hlinksldjump" r:id="rId4"/>
          </p:cNvPr>
          <p:cNvSpPr txBox="1"/>
          <p:nvPr/>
        </p:nvSpPr>
        <p:spPr>
          <a:xfrm>
            <a:off x="6197075" y="2034450"/>
            <a:ext cx="1200300" cy="15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1" name="Google Shape;1421;p21">
            <a:hlinkClick action="ppaction://hlinksldjump" r:id="rId5"/>
          </p:cNvPr>
          <p:cNvSpPr txBox="1"/>
          <p:nvPr/>
        </p:nvSpPr>
        <p:spPr>
          <a:xfrm>
            <a:off x="192650" y="895775"/>
            <a:ext cx="1916700" cy="5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5" name="Shape 1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6" name="Google Shape;142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0925" y="94175"/>
            <a:ext cx="686875" cy="68687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427" name="Google Shape;1427;p22"/>
          <p:cNvSpPr txBox="1"/>
          <p:nvPr>
            <p:ph idx="1" type="subTitle"/>
          </p:nvPr>
        </p:nvSpPr>
        <p:spPr>
          <a:xfrm>
            <a:off x="5731050" y="1876450"/>
            <a:ext cx="3265200" cy="11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428" name="Google Shape;1428;p22"/>
          <p:cNvPicPr preferRelativeResize="0"/>
          <p:nvPr/>
        </p:nvPicPr>
        <p:blipFill rotWithShape="1">
          <a:blip r:embed="rId4">
            <a:alphaModFix/>
          </a:blip>
          <a:srcRect b="0" l="15098" r="13036" t="0"/>
          <a:stretch/>
        </p:blipFill>
        <p:spPr>
          <a:xfrm>
            <a:off x="3819376" y="781050"/>
            <a:ext cx="1505249" cy="1178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1429" name="Google Shape;1429;p22"/>
          <p:cNvPicPr preferRelativeResize="0"/>
          <p:nvPr/>
        </p:nvPicPr>
        <p:blipFill rotWithShape="1">
          <a:blip r:embed="rId4">
            <a:alphaModFix/>
          </a:blip>
          <a:srcRect b="0" l="15098" r="13036" t="0"/>
          <a:stretch/>
        </p:blipFill>
        <p:spPr>
          <a:xfrm>
            <a:off x="5971938" y="94175"/>
            <a:ext cx="2783424" cy="169307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430" name="Google Shape;1430;p22">
            <a:hlinkClick action="ppaction://hlinksldjump" r:id="rId5"/>
          </p:cNvPr>
          <p:cNvSpPr txBox="1"/>
          <p:nvPr/>
        </p:nvSpPr>
        <p:spPr>
          <a:xfrm>
            <a:off x="-65862" y="915025"/>
            <a:ext cx="1329300" cy="22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6" name="Shape 1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7" name="Google Shape;1327;p10">
            <a:hlinkClick action="ppaction://hlinksldjump" r:id="rId3"/>
          </p:cNvPr>
          <p:cNvSpPr txBox="1"/>
          <p:nvPr/>
        </p:nvSpPr>
        <p:spPr>
          <a:xfrm>
            <a:off x="5316900" y="0"/>
            <a:ext cx="3827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8" name="Google Shape;1328;p10">
            <a:hlinkClick action="ppaction://hlinksldjump" r:id="rId4"/>
          </p:cNvPr>
          <p:cNvSpPr txBox="1"/>
          <p:nvPr/>
        </p:nvSpPr>
        <p:spPr>
          <a:xfrm>
            <a:off x="5365025" y="9625"/>
            <a:ext cx="3827100" cy="29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2" name="Shape 1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" name="Google Shape;1333;p11"/>
          <p:cNvSpPr txBox="1"/>
          <p:nvPr>
            <p:ph type="title"/>
          </p:nvPr>
        </p:nvSpPr>
        <p:spPr>
          <a:xfrm>
            <a:off x="2570675" y="3038300"/>
            <a:ext cx="3626400" cy="48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34" name="Google Shape;1334;p11">
            <a:hlinkClick action="ppaction://hlinksldjump" r:id="rId3"/>
          </p:cNvPr>
          <p:cNvPicPr preferRelativeResize="0"/>
          <p:nvPr/>
        </p:nvPicPr>
        <p:blipFill rotWithShape="1">
          <a:blip r:embed="rId4">
            <a:alphaModFix/>
          </a:blip>
          <a:srcRect b="13883" l="19238" r="21088" t="13198"/>
          <a:stretch/>
        </p:blipFill>
        <p:spPr>
          <a:xfrm>
            <a:off x="2278925" y="346725"/>
            <a:ext cx="582974" cy="534275"/>
          </a:xfrm>
          <a:prstGeom prst="rect">
            <a:avLst/>
          </a:prstGeom>
          <a:noFill/>
          <a:ln>
            <a:noFill/>
          </a:ln>
        </p:spPr>
      </p:pic>
      <p:sp>
        <p:nvSpPr>
          <p:cNvPr id="1335" name="Google Shape;1335;p11">
            <a:hlinkClick action="ppaction://hlinksldjump" r:id="rId5"/>
          </p:cNvPr>
          <p:cNvSpPr txBox="1"/>
          <p:nvPr/>
        </p:nvSpPr>
        <p:spPr>
          <a:xfrm>
            <a:off x="423800" y="703150"/>
            <a:ext cx="1695300" cy="4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36" name="Google Shape;1336;p11">
            <a:hlinkClick action="ppaction://hlinksldjump" r:id="rId6"/>
          </p:cNvPr>
          <p:cNvPicPr preferRelativeResize="0"/>
          <p:nvPr/>
        </p:nvPicPr>
        <p:blipFill rotWithShape="1">
          <a:blip r:embed="rId4">
            <a:alphaModFix/>
          </a:blip>
          <a:srcRect b="13883" l="19238" r="21088" t="13198"/>
          <a:stretch/>
        </p:blipFill>
        <p:spPr>
          <a:xfrm>
            <a:off x="6669400" y="881000"/>
            <a:ext cx="582974" cy="534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0" name="Shape 1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" name="Google Shape;1341;p12">
            <a:hlinkClick action="ppaction://hlinksldjump" r:id="rId3"/>
          </p:cNvPr>
          <p:cNvSpPr txBox="1"/>
          <p:nvPr/>
        </p:nvSpPr>
        <p:spPr>
          <a:xfrm>
            <a:off x="760800" y="1050125"/>
            <a:ext cx="1039500" cy="3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2" name="Google Shape;1342;p12">
            <a:hlinkClick action="ppaction://hlinksldjump" r:id="rId4"/>
          </p:cNvPr>
          <p:cNvSpPr txBox="1"/>
          <p:nvPr/>
        </p:nvSpPr>
        <p:spPr>
          <a:xfrm>
            <a:off x="760800" y="1877600"/>
            <a:ext cx="103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3" name="Google Shape;1343;p12">
            <a:hlinkClick action="ppaction://hlinksldjump" r:id="rId5"/>
          </p:cNvPr>
          <p:cNvSpPr txBox="1"/>
          <p:nvPr/>
        </p:nvSpPr>
        <p:spPr>
          <a:xfrm>
            <a:off x="760800" y="2630075"/>
            <a:ext cx="103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4" name="Google Shape;1344;p12">
            <a:hlinkClick action="ppaction://hlinksldjump" r:id="rId6"/>
          </p:cNvPr>
          <p:cNvSpPr txBox="1"/>
          <p:nvPr/>
        </p:nvSpPr>
        <p:spPr>
          <a:xfrm>
            <a:off x="698900" y="3500425"/>
            <a:ext cx="110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5" name="Google Shape;1345;p12">
            <a:hlinkClick action="ppaction://hlinksldjump" r:id="rId7"/>
          </p:cNvPr>
          <p:cNvSpPr txBox="1"/>
          <p:nvPr/>
        </p:nvSpPr>
        <p:spPr>
          <a:xfrm>
            <a:off x="729900" y="4269150"/>
            <a:ext cx="1101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9" name="Shape 1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0" name="Google Shape;1350;p13"/>
          <p:cNvSpPr txBox="1"/>
          <p:nvPr>
            <p:ph type="title"/>
          </p:nvPr>
        </p:nvSpPr>
        <p:spPr>
          <a:xfrm>
            <a:off x="2570675" y="3038300"/>
            <a:ext cx="3626400" cy="48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Track #1</a:t>
            </a:r>
            <a:endParaRPr/>
          </a:p>
        </p:txBody>
      </p:sp>
      <p:sp>
        <p:nvSpPr>
          <p:cNvPr id="1351" name="Google Shape;1351;p13">
            <a:hlinkClick action="ppaction://hlinksldjump" r:id="rId3"/>
          </p:cNvPr>
          <p:cNvSpPr txBox="1"/>
          <p:nvPr/>
        </p:nvSpPr>
        <p:spPr>
          <a:xfrm>
            <a:off x="5856275" y="895775"/>
            <a:ext cx="2022600" cy="6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2" name="Google Shape;1352;p13">
            <a:hlinkClick action="ppaction://hlinksldjump" r:id="rId4"/>
          </p:cNvPr>
          <p:cNvSpPr txBox="1"/>
          <p:nvPr/>
        </p:nvSpPr>
        <p:spPr>
          <a:xfrm>
            <a:off x="6197075" y="1967050"/>
            <a:ext cx="1200300" cy="15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3" name="Google Shape;1353;p13">
            <a:hlinkClick action="ppaction://hlinksldjump" r:id="rId5"/>
          </p:cNvPr>
          <p:cNvSpPr txBox="1"/>
          <p:nvPr/>
        </p:nvSpPr>
        <p:spPr>
          <a:xfrm>
            <a:off x="183000" y="905400"/>
            <a:ext cx="19167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7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8" name="Google Shape;135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0925" y="94175"/>
            <a:ext cx="686875" cy="68687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359" name="Google Shape;1359;p14"/>
          <p:cNvSpPr txBox="1"/>
          <p:nvPr>
            <p:ph idx="1" type="subTitle"/>
          </p:nvPr>
        </p:nvSpPr>
        <p:spPr>
          <a:xfrm>
            <a:off x="5731050" y="1876450"/>
            <a:ext cx="3265200" cy="11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60" name="Google Shape;1360;p14"/>
          <p:cNvPicPr preferRelativeResize="0"/>
          <p:nvPr/>
        </p:nvPicPr>
        <p:blipFill rotWithShape="1">
          <a:blip r:embed="rId4">
            <a:alphaModFix/>
          </a:blip>
          <a:srcRect b="0" l="15098" r="13036" t="0"/>
          <a:stretch/>
        </p:blipFill>
        <p:spPr>
          <a:xfrm>
            <a:off x="3819376" y="781050"/>
            <a:ext cx="1505249" cy="1178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1361" name="Google Shape;1361;p14"/>
          <p:cNvPicPr preferRelativeResize="0"/>
          <p:nvPr/>
        </p:nvPicPr>
        <p:blipFill rotWithShape="1">
          <a:blip r:embed="rId4">
            <a:alphaModFix/>
          </a:blip>
          <a:srcRect b="0" l="15098" r="13036" t="0"/>
          <a:stretch/>
        </p:blipFill>
        <p:spPr>
          <a:xfrm>
            <a:off x="5971938" y="94175"/>
            <a:ext cx="2783424" cy="169307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362" name="Google Shape;1362;p14">
            <a:hlinkClick action="ppaction://hlinksldjump" r:id="rId5"/>
          </p:cNvPr>
          <p:cNvSpPr txBox="1"/>
          <p:nvPr/>
        </p:nvSpPr>
        <p:spPr>
          <a:xfrm>
            <a:off x="-38525" y="934300"/>
            <a:ext cx="1329300" cy="22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6" name="Shape 1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7" name="Google Shape;1367;p15"/>
          <p:cNvSpPr txBox="1"/>
          <p:nvPr>
            <p:ph type="title"/>
          </p:nvPr>
        </p:nvSpPr>
        <p:spPr>
          <a:xfrm>
            <a:off x="2570675" y="3038300"/>
            <a:ext cx="3626400" cy="48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Track #2</a:t>
            </a:r>
            <a:endParaRPr/>
          </a:p>
        </p:txBody>
      </p:sp>
      <p:sp>
        <p:nvSpPr>
          <p:cNvPr id="1368" name="Google Shape;1368;p15">
            <a:hlinkClick action="ppaction://hlinksldjump" r:id="rId3"/>
          </p:cNvPr>
          <p:cNvSpPr txBox="1"/>
          <p:nvPr/>
        </p:nvSpPr>
        <p:spPr>
          <a:xfrm>
            <a:off x="5856275" y="895775"/>
            <a:ext cx="202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9" name="Google Shape;1369;p15">
            <a:hlinkClick action="ppaction://hlinksldjump" r:id="rId4"/>
          </p:cNvPr>
          <p:cNvSpPr txBox="1"/>
          <p:nvPr/>
        </p:nvSpPr>
        <p:spPr>
          <a:xfrm>
            <a:off x="6197075" y="1967050"/>
            <a:ext cx="1200300" cy="15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0" name="Google Shape;1370;p15">
            <a:hlinkClick action="ppaction://hlinksldjump" r:id="rId5"/>
          </p:cNvPr>
          <p:cNvSpPr txBox="1"/>
          <p:nvPr/>
        </p:nvSpPr>
        <p:spPr>
          <a:xfrm>
            <a:off x="192650" y="895775"/>
            <a:ext cx="1916700" cy="5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4" name="Shape 1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Google Shape;1375;p16"/>
          <p:cNvSpPr txBox="1"/>
          <p:nvPr>
            <p:ph idx="1" type="subTitle"/>
          </p:nvPr>
        </p:nvSpPr>
        <p:spPr>
          <a:xfrm>
            <a:off x="5731050" y="1876450"/>
            <a:ext cx="3265200" cy="11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76" name="Google Shape;1376;p16"/>
          <p:cNvPicPr preferRelativeResize="0"/>
          <p:nvPr/>
        </p:nvPicPr>
        <p:blipFill rotWithShape="1">
          <a:blip r:embed="rId3">
            <a:alphaModFix/>
          </a:blip>
          <a:srcRect b="0" l="15098" r="13036" t="0"/>
          <a:stretch/>
        </p:blipFill>
        <p:spPr>
          <a:xfrm>
            <a:off x="3819376" y="781050"/>
            <a:ext cx="1505249" cy="1178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1377" name="Google Shape;1377;p16"/>
          <p:cNvPicPr preferRelativeResize="0"/>
          <p:nvPr/>
        </p:nvPicPr>
        <p:blipFill rotWithShape="1">
          <a:blip r:embed="rId3">
            <a:alphaModFix/>
          </a:blip>
          <a:srcRect b="0" l="15098" r="13036" t="0"/>
          <a:stretch/>
        </p:blipFill>
        <p:spPr>
          <a:xfrm>
            <a:off x="5971938" y="94175"/>
            <a:ext cx="2783424" cy="169307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1378" name="Google Shape;137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0925" y="94175"/>
            <a:ext cx="686875" cy="68687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379" name="Google Shape;1379;p16">
            <a:hlinkClick action="ppaction://hlinksldjump" r:id="rId5"/>
          </p:cNvPr>
          <p:cNvSpPr txBox="1"/>
          <p:nvPr/>
        </p:nvSpPr>
        <p:spPr>
          <a:xfrm>
            <a:off x="-38525" y="934300"/>
            <a:ext cx="1329300" cy="22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3" name="Shape 1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Google Shape;1384;p17"/>
          <p:cNvSpPr txBox="1"/>
          <p:nvPr>
            <p:ph type="title"/>
          </p:nvPr>
        </p:nvSpPr>
        <p:spPr>
          <a:xfrm>
            <a:off x="2570675" y="3038300"/>
            <a:ext cx="3626400" cy="48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Track #3</a:t>
            </a:r>
            <a:endParaRPr/>
          </a:p>
        </p:txBody>
      </p:sp>
      <p:sp>
        <p:nvSpPr>
          <p:cNvPr id="1385" name="Google Shape;1385;p17">
            <a:hlinkClick action="ppaction://hlinksldjump" r:id="rId3"/>
          </p:cNvPr>
          <p:cNvSpPr txBox="1"/>
          <p:nvPr/>
        </p:nvSpPr>
        <p:spPr>
          <a:xfrm>
            <a:off x="5856275" y="895775"/>
            <a:ext cx="2022600" cy="5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6" name="Google Shape;1386;p17">
            <a:hlinkClick action="ppaction://hlinksldjump" r:id="rId4"/>
          </p:cNvPr>
          <p:cNvSpPr txBox="1"/>
          <p:nvPr/>
        </p:nvSpPr>
        <p:spPr>
          <a:xfrm>
            <a:off x="6197075" y="1967050"/>
            <a:ext cx="1200300" cy="15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7" name="Google Shape;1387;p17">
            <a:hlinkClick action="ppaction://hlinksldjump" r:id="rId5"/>
          </p:cNvPr>
          <p:cNvSpPr txBox="1"/>
          <p:nvPr/>
        </p:nvSpPr>
        <p:spPr>
          <a:xfrm>
            <a:off x="192650" y="895775"/>
            <a:ext cx="1916700" cy="5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