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9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1B-492A-B3EB-8225376AF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224304"/>
        <c:axId val="444227664"/>
      </c:line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C-4A98-801B-F976FA732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404655"/>
        <c:axId val="191433935"/>
      </c:barChart>
      <c:catAx>
        <c:axId val="191404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33935"/>
        <c:crosses val="autoZero"/>
        <c:auto val="1"/>
        <c:lblAlgn val="ctr"/>
        <c:lblOffset val="100"/>
        <c:noMultiLvlLbl val="0"/>
      </c:catAx>
      <c:valAx>
        <c:axId val="191433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04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DF4C5-AD71-B380-B6B6-B9CC754AA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84DAE15-147B-3AB3-49BE-FA41BC885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4DAE15-147B-3AB3-49BE-FA41BC885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BFEEEF31-A0DD-2B10-3E8E-8F66A3DD0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Bar /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43F69B8-32D9-CF4F-55FE-39F3C4F7E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4C358C67-667D-D33E-B0F9-76F0AB5AB5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5B830E5-BD17-4CFC-C23C-FD3000FD6F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1307449B-E33B-3ABC-EA49-85F2EE1B8D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9" name="Chart Placeholder 12">
            <a:extLst>
              <a:ext uri="{FF2B5EF4-FFF2-40B4-BE49-F238E27FC236}">
                <a16:creationId xmlns:a16="http://schemas.microsoft.com/office/drawing/2014/main" id="{3158FC1F-B87B-FA78-8517-48AD12D8C9FC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84F6468A-89BE-8768-4327-38459D43C5A2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612706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Bar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251</cp:revision>
  <dcterms:created xsi:type="dcterms:W3CDTF">2025-07-09T10:57:17Z</dcterms:created>
  <dcterms:modified xsi:type="dcterms:W3CDTF">2025-10-22T10:07:23Z</dcterms:modified>
  <cp:category/>
</cp:coreProperties>
</file>