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3"/>
  </p:sldMasterIdLst>
  <p:notesMasterIdLst>
    <p:notesMasterId r:id="rId4"/>
  </p:notesMasterIdLst>
  <p:sldIdLst>
    <p:sldId id="256" r:id="rId5"/>
  </p:sldIdLst>
  <p:sldSz cy="7559675" cx="1069180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3:notes"/>
          <p:cNvSpPr txBox="1"/>
          <p:nvPr>
            <p:ph idx="1" type="body"/>
          </p:nvPr>
        </p:nvSpPr>
        <p:spPr>
          <a:xfrm>
            <a:off x="755984" y="5078681"/>
            <a:ext cx="6047978" cy="4811389"/>
          </a:xfrm>
          <a:prstGeom prst="rect">
            <a:avLst/>
          </a:prstGeom>
          <a:noFill/>
          <a:ln>
            <a:noFill/>
          </a:ln>
        </p:spPr>
        <p:txBody>
          <a:bodyPr anchorCtr="0" anchor="ctr" bIns="99425" lIns="99425" spcFirstLastPara="1" rIns="99425" wrap="square" tIns="99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50" name="Google Shape;50;p3:notes"/>
          <p:cNvSpPr/>
          <p:nvPr>
            <p:ph idx="2" type="sldImg"/>
          </p:nvPr>
        </p:nvSpPr>
        <p:spPr>
          <a:xfrm>
            <a:off x="944563" y="801688"/>
            <a:ext cx="5670550" cy="40100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9" name="Shape 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cSld name="TITLE_2_1">
    <p:spTree>
      <p:nvGrpSpPr>
        <p:cNvPr id="10" name="Shape 10"/>
        <p:cNvGrpSpPr/>
        <p:nvPr/>
      </p:nvGrpSpPr>
      <p:grpSpPr>
        <a:xfrm>
          <a:off x="0" y="0"/>
          <a:ext cx="0" cy="0"/>
          <a:chOff x="0" y="0"/>
          <a:chExt cx="0" cy="0"/>
        </a:xfrm>
      </p:grpSpPr>
      <p:sp>
        <p:nvSpPr>
          <p:cNvPr id="11" name="Google Shape;11;p3"/>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3"/>
          <p:cNvSpPr txBox="1"/>
          <p:nvPr>
            <p:ph type="ctrTitle"/>
          </p:nvPr>
        </p:nvSpPr>
        <p:spPr>
          <a:xfrm>
            <a:off x="1108025" y="0"/>
            <a:ext cx="8475900" cy="1460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1pPr>
            <a:lvl2pPr lvl="1"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2pPr>
            <a:lvl3pPr lvl="2"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3pPr>
            <a:lvl4pPr lvl="3"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4pPr>
            <a:lvl5pPr lvl="4"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5pPr>
            <a:lvl6pPr lvl="5"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6pPr>
            <a:lvl7pPr lvl="6"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7pPr>
            <a:lvl8pPr lvl="7"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8pPr>
            <a:lvl9pPr lvl="8" marR="0" rtl="0" algn="ctr">
              <a:lnSpc>
                <a:spcPct val="100000"/>
              </a:lnSpc>
              <a:spcBef>
                <a:spcPts val="0"/>
              </a:spcBef>
              <a:spcAft>
                <a:spcPts val="0"/>
              </a:spcAft>
              <a:buClr>
                <a:srgbClr val="FFFFFF"/>
              </a:buClr>
              <a:buSzPts val="3600"/>
              <a:buFont typeface="Arial"/>
              <a:buNone/>
              <a:defRPr b="1" i="0" sz="3600" u="none" cap="none" strike="noStrike">
                <a:solidFill>
                  <a:srgbClr val="FFFFFF"/>
                </a:solidFill>
                <a:latin typeface="Arial"/>
                <a:ea typeface="Arial"/>
                <a:cs typeface="Arial"/>
                <a:sym typeface="Arial"/>
              </a:defRPr>
            </a:lvl9pPr>
          </a:lstStyle>
          <a:p/>
        </p:txBody>
      </p:sp>
      <p:sp>
        <p:nvSpPr>
          <p:cNvPr id="13" name="Google Shape;13;p3"/>
          <p:cNvSpPr txBox="1"/>
          <p:nvPr>
            <p:ph idx="1" type="body"/>
          </p:nvPr>
        </p:nvSpPr>
        <p:spPr>
          <a:xfrm>
            <a:off x="1108025" y="1771675"/>
            <a:ext cx="8475900" cy="52491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15000"/>
              </a:lnSpc>
              <a:spcBef>
                <a:spcPts val="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1pPr>
            <a:lvl2pPr indent="-381000" lvl="1" marL="914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2pPr>
            <a:lvl3pPr indent="-381000" lvl="2" marL="1371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3pPr>
            <a:lvl4pPr indent="-381000" lvl="3" marL="18288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4pPr>
            <a:lvl5pPr indent="-381000" lvl="4" marL="22860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5pPr>
            <a:lvl6pPr indent="-381000" lvl="5" marL="27432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6pPr>
            <a:lvl7pPr indent="-381000" lvl="6" marL="3200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7pPr>
            <a:lvl8pPr indent="-381000" lvl="7" marL="3657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8pPr>
            <a:lvl9pPr indent="-381000" lvl="8" marL="4114800" marR="0" rtl="0" algn="l">
              <a:lnSpc>
                <a:spcPct val="115000"/>
              </a:lnSpc>
              <a:spcBef>
                <a:spcPts val="2000"/>
              </a:spcBef>
              <a:spcAft>
                <a:spcPts val="2000"/>
              </a:spcAft>
              <a:buClr>
                <a:srgbClr val="262626"/>
              </a:buClr>
              <a:buSzPts val="2400"/>
              <a:buFont typeface="Arial"/>
              <a:buChar char="■"/>
              <a:defRPr b="0" i="0" sz="2400" u="none" cap="none" strike="noStrike">
                <a:solidFill>
                  <a:srgbClr val="262626"/>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WITH PICS">
  <p:cSld name="TITLE_2_1_3">
    <p:spTree>
      <p:nvGrpSpPr>
        <p:cNvPr id="14" name="Shape 14"/>
        <p:cNvGrpSpPr/>
        <p:nvPr/>
      </p:nvGrpSpPr>
      <p:grpSpPr>
        <a:xfrm>
          <a:off x="0" y="0"/>
          <a:ext cx="0" cy="0"/>
          <a:chOff x="0" y="0"/>
          <a:chExt cx="0" cy="0"/>
        </a:xfrm>
      </p:grpSpPr>
      <p:sp>
        <p:nvSpPr>
          <p:cNvPr id="15" name="Google Shape;15;p4"/>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4"/>
          <p:cNvSpPr txBox="1"/>
          <p:nvPr>
            <p:ph type="ctrTitle"/>
          </p:nvPr>
        </p:nvSpPr>
        <p:spPr>
          <a:xfrm>
            <a:off x="1108025" y="0"/>
            <a:ext cx="8475900" cy="1460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1pPr>
            <a:lvl2pPr lvl="1"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2pPr>
            <a:lvl3pPr lvl="2"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3pPr>
            <a:lvl4pPr lvl="3"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4pPr>
            <a:lvl5pPr lvl="4"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5pPr>
            <a:lvl6pPr lvl="5"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6pPr>
            <a:lvl7pPr lvl="6"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7pPr>
            <a:lvl8pPr lvl="7"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8pPr>
            <a:lvl9pPr lvl="8" marR="0" rtl="0" algn="ctr">
              <a:lnSpc>
                <a:spcPct val="100000"/>
              </a:lnSpc>
              <a:spcBef>
                <a:spcPts val="0"/>
              </a:spcBef>
              <a:spcAft>
                <a:spcPts val="0"/>
              </a:spcAft>
              <a:buClr>
                <a:srgbClr val="FFFFFF"/>
              </a:buClr>
              <a:buSzPts val="3400"/>
              <a:buFont typeface="Arial"/>
              <a:buNone/>
              <a:defRPr b="1" i="0" sz="3400" u="none" cap="none" strike="noStrike">
                <a:solidFill>
                  <a:srgbClr val="FFFFFF"/>
                </a:solidFill>
                <a:latin typeface="Arial"/>
                <a:ea typeface="Arial"/>
                <a:cs typeface="Arial"/>
                <a:sym typeface="Arial"/>
              </a:defRPr>
            </a:lvl9pPr>
          </a:lstStyle>
          <a:p/>
        </p:txBody>
      </p:sp>
      <p:sp>
        <p:nvSpPr>
          <p:cNvPr id="17" name="Google Shape;17;p4"/>
          <p:cNvSpPr txBox="1"/>
          <p:nvPr>
            <p:ph idx="1" type="body"/>
          </p:nvPr>
        </p:nvSpPr>
        <p:spPr>
          <a:xfrm>
            <a:off x="1108025" y="1771675"/>
            <a:ext cx="5414400" cy="52491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15000"/>
              </a:lnSpc>
              <a:spcBef>
                <a:spcPts val="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1pPr>
            <a:lvl2pPr indent="-381000" lvl="1" marL="914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2pPr>
            <a:lvl3pPr indent="-381000" lvl="2" marL="1371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3pPr>
            <a:lvl4pPr indent="-381000" lvl="3" marL="18288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4pPr>
            <a:lvl5pPr indent="-381000" lvl="4" marL="22860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5pPr>
            <a:lvl6pPr indent="-381000" lvl="5" marL="27432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6pPr>
            <a:lvl7pPr indent="-381000" lvl="6" marL="3200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7pPr>
            <a:lvl8pPr indent="-381000" lvl="7" marL="3657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8pPr>
            <a:lvl9pPr indent="-381000" lvl="8" marL="4114800" marR="0" rtl="0" algn="l">
              <a:lnSpc>
                <a:spcPct val="115000"/>
              </a:lnSpc>
              <a:spcBef>
                <a:spcPts val="2000"/>
              </a:spcBef>
              <a:spcAft>
                <a:spcPts val="2000"/>
              </a:spcAft>
              <a:buClr>
                <a:srgbClr val="262626"/>
              </a:buClr>
              <a:buSzPts val="2400"/>
              <a:buFont typeface="Arial"/>
              <a:buChar char="■"/>
              <a:defRPr b="0" i="0" sz="2400" u="none" cap="none" strike="noStrike">
                <a:solidFill>
                  <a:srgbClr val="262626"/>
                </a:solidFill>
                <a:latin typeface="Arial"/>
                <a:ea typeface="Arial"/>
                <a:cs typeface="Arial"/>
                <a:sym typeface="Arial"/>
              </a:defRPr>
            </a:lvl9pPr>
          </a:lstStyle>
          <a:p/>
        </p:txBody>
      </p:sp>
      <p:sp>
        <p:nvSpPr>
          <p:cNvPr id="18" name="Google Shape;18;p4"/>
          <p:cNvSpPr/>
          <p:nvPr/>
        </p:nvSpPr>
        <p:spPr>
          <a:xfrm>
            <a:off x="7003700" y="1997125"/>
            <a:ext cx="3688200" cy="55626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_1_1_1_1">
    <p:spTree>
      <p:nvGrpSpPr>
        <p:cNvPr id="19" name="Shape 19"/>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CUSTOM">
    <p:spTree>
      <p:nvGrpSpPr>
        <p:cNvPr id="20" name="Shape 20"/>
        <p:cNvGrpSpPr/>
        <p:nvPr/>
      </p:nvGrpSpPr>
      <p:grpSpPr>
        <a:xfrm>
          <a:off x="0" y="0"/>
          <a:ext cx="0" cy="0"/>
          <a:chOff x="0" y="0"/>
          <a:chExt cx="0" cy="0"/>
        </a:xfrm>
      </p:grpSpPr>
      <p:sp>
        <p:nvSpPr>
          <p:cNvPr id="21" name="Google Shape;21;p6"/>
          <p:cNvSpPr/>
          <p:nvPr/>
        </p:nvSpPr>
        <p:spPr>
          <a:xfrm>
            <a:off x="2763899" y="1351750"/>
            <a:ext cx="1518900" cy="1518900"/>
          </a:xfrm>
          <a:prstGeom prst="rect">
            <a:avLst/>
          </a:prstGeom>
          <a:solidFill>
            <a:srgbClr val="59B24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6"/>
          <p:cNvSpPr/>
          <p:nvPr/>
        </p:nvSpPr>
        <p:spPr>
          <a:xfrm>
            <a:off x="941225" y="4061675"/>
            <a:ext cx="1518900" cy="1518900"/>
          </a:xfrm>
          <a:prstGeom prst="rect">
            <a:avLst/>
          </a:prstGeom>
          <a:solidFill>
            <a:srgbClr val="26262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6"/>
          <p:cNvSpPr/>
          <p:nvPr/>
        </p:nvSpPr>
        <p:spPr>
          <a:xfrm>
            <a:off x="2763899" y="4061675"/>
            <a:ext cx="1518900" cy="1518900"/>
          </a:xfrm>
          <a:prstGeom prst="rect">
            <a:avLst/>
          </a:prstGeom>
          <a:solidFill>
            <a:srgbClr val="60606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6"/>
          <p:cNvSpPr/>
          <p:nvPr/>
        </p:nvSpPr>
        <p:spPr>
          <a:xfrm>
            <a:off x="4586573" y="4061675"/>
            <a:ext cx="1518900" cy="1518900"/>
          </a:xfrm>
          <a:prstGeom prst="rect">
            <a:avLst/>
          </a:prstGeom>
          <a:solidFill>
            <a:srgbClr val="D8D7D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6"/>
          <p:cNvSpPr txBox="1"/>
          <p:nvPr/>
        </p:nvSpPr>
        <p:spPr>
          <a:xfrm>
            <a:off x="2763899" y="2982606"/>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#59B246</a:t>
            </a:r>
            <a:endParaRPr b="0" i="0" sz="1400" u="none" cap="none" strike="noStrike">
              <a:solidFill>
                <a:srgbClr val="262626"/>
              </a:solidFill>
              <a:latin typeface="Arial"/>
              <a:ea typeface="Arial"/>
              <a:cs typeface="Arial"/>
              <a:sym typeface="Arial"/>
            </a:endParaRPr>
          </a:p>
        </p:txBody>
      </p:sp>
      <p:sp>
        <p:nvSpPr>
          <p:cNvPr id="26" name="Google Shape;26;p6"/>
          <p:cNvSpPr txBox="1"/>
          <p:nvPr/>
        </p:nvSpPr>
        <p:spPr>
          <a:xfrm>
            <a:off x="941225" y="5692531"/>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#262626</a:t>
            </a:r>
            <a:endParaRPr b="0" i="0" sz="1400" u="none" cap="none" strike="noStrike">
              <a:solidFill>
                <a:srgbClr val="262626"/>
              </a:solidFill>
              <a:latin typeface="Arial"/>
              <a:ea typeface="Arial"/>
              <a:cs typeface="Arial"/>
              <a:sym typeface="Arial"/>
            </a:endParaRPr>
          </a:p>
        </p:txBody>
      </p:sp>
      <p:sp>
        <p:nvSpPr>
          <p:cNvPr id="27" name="Google Shape;27;p6"/>
          <p:cNvSpPr txBox="1"/>
          <p:nvPr/>
        </p:nvSpPr>
        <p:spPr>
          <a:xfrm>
            <a:off x="2763899" y="5692531"/>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#606060</a:t>
            </a:r>
            <a:endParaRPr b="0" i="0" sz="1400" u="none" cap="none" strike="noStrike">
              <a:solidFill>
                <a:srgbClr val="262626"/>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262626"/>
              </a:solidFill>
              <a:latin typeface="Arial"/>
              <a:ea typeface="Arial"/>
              <a:cs typeface="Arial"/>
              <a:sym typeface="Arial"/>
            </a:endParaRPr>
          </a:p>
        </p:txBody>
      </p:sp>
      <p:sp>
        <p:nvSpPr>
          <p:cNvPr id="28" name="Google Shape;28;p6"/>
          <p:cNvSpPr txBox="1"/>
          <p:nvPr/>
        </p:nvSpPr>
        <p:spPr>
          <a:xfrm>
            <a:off x="4586573" y="5692531"/>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#D8D7D6</a:t>
            </a:r>
            <a:endParaRPr b="0" i="0" sz="1400" u="none" cap="none" strike="noStrike">
              <a:solidFill>
                <a:srgbClr val="262626"/>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262626"/>
              </a:solidFill>
              <a:latin typeface="Arial"/>
              <a:ea typeface="Arial"/>
              <a:cs typeface="Arial"/>
              <a:sym typeface="Arial"/>
            </a:endParaRPr>
          </a:p>
        </p:txBody>
      </p:sp>
      <p:sp>
        <p:nvSpPr>
          <p:cNvPr id="29" name="Google Shape;29;p6"/>
          <p:cNvSpPr/>
          <p:nvPr/>
        </p:nvSpPr>
        <p:spPr>
          <a:xfrm>
            <a:off x="6409247" y="1351750"/>
            <a:ext cx="1518900" cy="1518900"/>
          </a:xfrm>
          <a:prstGeom prst="rect">
            <a:avLst/>
          </a:prstGeom>
          <a:solidFill>
            <a:srgbClr val="C13E3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6"/>
          <p:cNvSpPr txBox="1"/>
          <p:nvPr/>
        </p:nvSpPr>
        <p:spPr>
          <a:xfrm>
            <a:off x="6409247" y="2982606"/>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#C13E3E</a:t>
            </a:r>
            <a:endParaRPr b="0" i="0" sz="1400" u="none" cap="none" strike="noStrike">
              <a:solidFill>
                <a:srgbClr val="262626"/>
              </a:solidFill>
              <a:latin typeface="Arial"/>
              <a:ea typeface="Arial"/>
              <a:cs typeface="Arial"/>
              <a:sym typeface="Arial"/>
            </a:endParaRPr>
          </a:p>
        </p:txBody>
      </p:sp>
      <p:sp>
        <p:nvSpPr>
          <p:cNvPr id="31" name="Google Shape;31;p6"/>
          <p:cNvSpPr/>
          <p:nvPr/>
        </p:nvSpPr>
        <p:spPr>
          <a:xfrm>
            <a:off x="4586573" y="1351750"/>
            <a:ext cx="1518900" cy="1518900"/>
          </a:xfrm>
          <a:prstGeom prst="rect">
            <a:avLst/>
          </a:prstGeom>
          <a:solidFill>
            <a:srgbClr val="F0AD4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6"/>
          <p:cNvSpPr txBox="1"/>
          <p:nvPr/>
        </p:nvSpPr>
        <p:spPr>
          <a:xfrm>
            <a:off x="4586573" y="2982606"/>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#f0AD4E</a:t>
            </a:r>
            <a:endParaRPr b="0" i="0" sz="1400" u="none" cap="none" strike="noStrike">
              <a:solidFill>
                <a:srgbClr val="262626"/>
              </a:solidFill>
              <a:latin typeface="Arial"/>
              <a:ea typeface="Arial"/>
              <a:cs typeface="Arial"/>
              <a:sym typeface="Arial"/>
            </a:endParaRPr>
          </a:p>
        </p:txBody>
      </p:sp>
      <p:sp>
        <p:nvSpPr>
          <p:cNvPr id="33" name="Google Shape;33;p6"/>
          <p:cNvSpPr/>
          <p:nvPr/>
        </p:nvSpPr>
        <p:spPr>
          <a:xfrm>
            <a:off x="941225" y="1351750"/>
            <a:ext cx="1518900" cy="1518900"/>
          </a:xfrm>
          <a:prstGeom prst="rect">
            <a:avLst/>
          </a:prstGeom>
          <a:solidFill>
            <a:srgbClr val="3897C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6"/>
          <p:cNvSpPr txBox="1"/>
          <p:nvPr/>
        </p:nvSpPr>
        <p:spPr>
          <a:xfrm>
            <a:off x="941225" y="2982606"/>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#3897C6</a:t>
            </a:r>
            <a:endParaRPr b="0" i="0" sz="1400" u="none" cap="none" strike="noStrike">
              <a:solidFill>
                <a:srgbClr val="262626"/>
              </a:solidFill>
              <a:latin typeface="Arial"/>
              <a:ea typeface="Arial"/>
              <a:cs typeface="Arial"/>
              <a:sym typeface="Arial"/>
            </a:endParaRPr>
          </a:p>
        </p:txBody>
      </p:sp>
      <p:sp>
        <p:nvSpPr>
          <p:cNvPr id="35" name="Google Shape;35;p6"/>
          <p:cNvSpPr/>
          <p:nvPr/>
        </p:nvSpPr>
        <p:spPr>
          <a:xfrm>
            <a:off x="8231922" y="1351750"/>
            <a:ext cx="1518900" cy="1518900"/>
          </a:xfrm>
          <a:prstGeom prst="rect">
            <a:avLst/>
          </a:prstGeom>
          <a:solidFill>
            <a:srgbClr val="6F49A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6"/>
          <p:cNvSpPr txBox="1"/>
          <p:nvPr/>
        </p:nvSpPr>
        <p:spPr>
          <a:xfrm>
            <a:off x="8231922" y="2982606"/>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#6f49AA</a:t>
            </a:r>
            <a:endParaRPr b="0" i="0" sz="1400" u="none" cap="none" strike="noStrike">
              <a:solidFill>
                <a:srgbClr val="262626"/>
              </a:solidFill>
              <a:latin typeface="Arial"/>
              <a:ea typeface="Arial"/>
              <a:cs typeface="Arial"/>
              <a:sym typeface="Arial"/>
            </a:endParaRPr>
          </a:p>
        </p:txBody>
      </p:sp>
      <p:sp>
        <p:nvSpPr>
          <p:cNvPr id="37" name="Google Shape;37;p6"/>
          <p:cNvSpPr/>
          <p:nvPr/>
        </p:nvSpPr>
        <p:spPr>
          <a:xfrm>
            <a:off x="6409248" y="4061675"/>
            <a:ext cx="1518900" cy="1518900"/>
          </a:xfrm>
          <a:prstGeom prst="rect">
            <a:avLst/>
          </a:prstGeom>
          <a:solidFill>
            <a:srgbClr val="F2F2F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6"/>
          <p:cNvSpPr txBox="1"/>
          <p:nvPr/>
        </p:nvSpPr>
        <p:spPr>
          <a:xfrm>
            <a:off x="6409248" y="5692531"/>
            <a:ext cx="1518900" cy="515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#F2F2F2</a:t>
            </a:r>
            <a:endParaRPr b="0" i="0" sz="1400" u="none" cap="none" strike="noStrike">
              <a:solidFill>
                <a:srgbClr val="262626"/>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262626"/>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39" name="Shape 39"/>
        <p:cNvGrpSpPr/>
        <p:nvPr/>
      </p:nvGrpSpPr>
      <p:grpSpPr>
        <a:xfrm>
          <a:off x="0" y="0"/>
          <a:ext cx="0" cy="0"/>
          <a:chOff x="0" y="0"/>
          <a:chExt cx="0" cy="0"/>
        </a:xfrm>
      </p:grpSpPr>
      <p:sp>
        <p:nvSpPr>
          <p:cNvPr id="40" name="Google Shape;40;p7"/>
          <p:cNvSpPr txBox="1"/>
          <p:nvPr/>
        </p:nvSpPr>
        <p:spPr>
          <a:xfrm>
            <a:off x="6959475" y="6684800"/>
            <a:ext cx="3227100" cy="739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262626"/>
                </a:solidFill>
                <a:latin typeface="Arial"/>
                <a:ea typeface="Arial"/>
                <a:cs typeface="Arial"/>
                <a:sym typeface="Arial"/>
              </a:rPr>
              <a:t>NAME</a:t>
            </a:r>
            <a:endParaRPr b="1" i="0" sz="1200" u="none" cap="none" strike="noStrike">
              <a:solidFill>
                <a:srgbClr val="262626"/>
              </a:solidFill>
              <a:latin typeface="Arial"/>
              <a:ea typeface="Arial"/>
              <a:cs typeface="Arial"/>
              <a:sym typeface="Arial"/>
            </a:endParaRPr>
          </a:p>
        </p:txBody>
      </p:sp>
      <p:sp>
        <p:nvSpPr>
          <p:cNvPr id="41" name="Google Shape;41;p7"/>
          <p:cNvSpPr txBox="1"/>
          <p:nvPr>
            <p:ph type="ctrTitle"/>
          </p:nvPr>
        </p:nvSpPr>
        <p:spPr>
          <a:xfrm>
            <a:off x="505125" y="567950"/>
            <a:ext cx="6454500" cy="739800"/>
          </a:xfrm>
          <a:prstGeom prst="rect">
            <a:avLst/>
          </a:prstGeom>
          <a:noFill/>
          <a:ln>
            <a:noFill/>
          </a:ln>
        </p:spPr>
        <p:txBody>
          <a:bodyPr anchorCtr="0" anchor="ctr" bIns="91425" lIns="91425" spcFirstLastPara="1" rIns="91425" wrap="square" tIns="91425">
            <a:noAutofit/>
          </a:bodyPr>
          <a:lstStyle>
            <a:lvl1pPr lvl="0" marR="0" rtl="0" algn="l">
              <a:lnSpc>
                <a:spcPct val="115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1pPr>
            <a:lvl2pPr lvl="1"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2pPr>
            <a:lvl3pPr lvl="2"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3pPr>
            <a:lvl4pPr lvl="3"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4pPr>
            <a:lvl5pPr lvl="4"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5pPr>
            <a:lvl6pPr lvl="5"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6pPr>
            <a:lvl7pPr lvl="6"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7pPr>
            <a:lvl8pPr lvl="7"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8pPr>
            <a:lvl9pPr lvl="8"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9pPr>
          </a:lstStyle>
          <a:p/>
        </p:txBody>
      </p:sp>
      <p:sp>
        <p:nvSpPr>
          <p:cNvPr id="42" name="Google Shape;42;p7"/>
          <p:cNvSpPr txBox="1"/>
          <p:nvPr>
            <p:ph idx="1" type="subTitle"/>
          </p:nvPr>
        </p:nvSpPr>
        <p:spPr>
          <a:xfrm>
            <a:off x="6959475" y="567950"/>
            <a:ext cx="3227100" cy="739800"/>
          </a:xfrm>
          <a:prstGeom prst="rect">
            <a:avLst/>
          </a:prstGeom>
          <a:noFill/>
          <a:ln>
            <a:noFill/>
          </a:ln>
        </p:spPr>
        <p:txBody>
          <a:bodyPr anchorCtr="0" anchor="ctr" bIns="91425" lIns="91425" spcFirstLastPara="1" rIns="91425" wrap="square" tIns="91425">
            <a:noAutofit/>
          </a:bodyPr>
          <a:lstStyle>
            <a:lvl1pPr lvl="0" marR="0" rtl="0" algn="l">
              <a:lnSpc>
                <a:spcPct val="115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1pPr>
            <a:lvl2pPr lvl="1"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2pPr>
            <a:lvl3pPr lvl="2"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3pPr>
            <a:lvl4pPr lvl="3"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4pPr>
            <a:lvl5pPr lvl="4"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5pPr>
            <a:lvl6pPr lvl="5"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6pPr>
            <a:lvl7pPr lvl="6"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7pPr>
            <a:lvl8pPr lvl="7"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8pPr>
            <a:lvl9pPr lvl="8"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9pPr>
          </a:lstStyle>
          <a:p/>
        </p:txBody>
      </p:sp>
      <p:sp>
        <p:nvSpPr>
          <p:cNvPr id="43" name="Google Shape;43;p7"/>
          <p:cNvSpPr txBox="1"/>
          <p:nvPr>
            <p:ph idx="2" type="subTitle"/>
          </p:nvPr>
        </p:nvSpPr>
        <p:spPr>
          <a:xfrm>
            <a:off x="505125" y="6684800"/>
            <a:ext cx="6454500" cy="739800"/>
          </a:xfrm>
          <a:prstGeom prst="rect">
            <a:avLst/>
          </a:prstGeom>
          <a:noFill/>
          <a:ln>
            <a:noFill/>
          </a:ln>
        </p:spPr>
        <p:txBody>
          <a:bodyPr anchorCtr="0" anchor="ctr" bIns="91425" lIns="91425" spcFirstLastPara="1" rIns="91425" wrap="square" tIns="91425">
            <a:noAutofit/>
          </a:bodyPr>
          <a:lstStyle>
            <a:lvl1pPr lvl="0"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1pPr>
            <a:lvl2pPr lvl="1"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2pPr>
            <a:lvl3pPr lvl="2"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3pPr>
            <a:lvl4pPr lvl="3"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4pPr>
            <a:lvl5pPr lvl="4"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5pPr>
            <a:lvl6pPr lvl="5"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6pPr>
            <a:lvl7pPr lvl="6"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7pPr>
            <a:lvl8pPr lvl="7"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8pPr>
            <a:lvl9pPr lvl="8"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9pPr>
          </a:lstStyle>
          <a:p/>
        </p:txBody>
      </p:sp>
      <p:cxnSp>
        <p:nvCxnSpPr>
          <p:cNvPr id="44" name="Google Shape;44;p7"/>
          <p:cNvCxnSpPr/>
          <p:nvPr/>
        </p:nvCxnSpPr>
        <p:spPr>
          <a:xfrm>
            <a:off x="505125" y="1307750"/>
            <a:ext cx="9681300" cy="0"/>
          </a:xfrm>
          <a:prstGeom prst="straightConnector1">
            <a:avLst/>
          </a:prstGeom>
          <a:noFill/>
          <a:ln cap="flat" cmpd="sng" w="9525">
            <a:solidFill>
              <a:srgbClr val="262626"/>
            </a:solidFill>
            <a:prstDash val="solid"/>
            <a:round/>
            <a:headEnd len="sm" w="sm" type="none"/>
            <a:tailEnd len="sm" w="sm" type="none"/>
          </a:ln>
        </p:spPr>
      </p:cxnSp>
      <p:cxnSp>
        <p:nvCxnSpPr>
          <p:cNvPr id="45" name="Google Shape;45;p7"/>
          <p:cNvCxnSpPr/>
          <p:nvPr/>
        </p:nvCxnSpPr>
        <p:spPr>
          <a:xfrm>
            <a:off x="505125" y="6684800"/>
            <a:ext cx="9681300" cy="0"/>
          </a:xfrm>
          <a:prstGeom prst="straightConnector1">
            <a:avLst/>
          </a:prstGeom>
          <a:noFill/>
          <a:ln cap="flat" cmpd="sng" w="9525">
            <a:solidFill>
              <a:srgbClr val="262626"/>
            </a:solidFill>
            <a:prstDash val="solid"/>
            <a:round/>
            <a:headEnd len="sm" w="sm" type="none"/>
            <a:tailEnd len="sm" w="sm" type="none"/>
          </a:ln>
        </p:spPr>
      </p:cxnSp>
      <p:cxnSp>
        <p:nvCxnSpPr>
          <p:cNvPr id="46" name="Google Shape;46;p7"/>
          <p:cNvCxnSpPr/>
          <p:nvPr/>
        </p:nvCxnSpPr>
        <p:spPr>
          <a:xfrm>
            <a:off x="6959475" y="6684800"/>
            <a:ext cx="0" cy="625500"/>
          </a:xfrm>
          <a:prstGeom prst="straightConnector1">
            <a:avLst/>
          </a:prstGeom>
          <a:noFill/>
          <a:ln cap="flat" cmpd="sng" w="9525">
            <a:solidFill>
              <a:srgbClr val="262626"/>
            </a:solidFill>
            <a:prstDash val="solid"/>
            <a:round/>
            <a:headEnd len="sm" w="sm" type="none"/>
            <a:tailEnd len="sm" w="sm" type="none"/>
          </a:ln>
        </p:spPr>
      </p:cxnSp>
      <p:cxnSp>
        <p:nvCxnSpPr>
          <p:cNvPr id="47" name="Google Shape;47;p7"/>
          <p:cNvCxnSpPr/>
          <p:nvPr/>
        </p:nvCxnSpPr>
        <p:spPr>
          <a:xfrm>
            <a:off x="6959475" y="682250"/>
            <a:ext cx="0" cy="625500"/>
          </a:xfrm>
          <a:prstGeom prst="straightConnector1">
            <a:avLst/>
          </a:prstGeom>
          <a:noFill/>
          <a:ln cap="flat" cmpd="sng" w="9525">
            <a:solidFill>
              <a:srgbClr val="262626"/>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08020" y="654105"/>
            <a:ext cx="8475900" cy="841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1pPr>
            <a:lvl2pPr lvl="1"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2pPr>
            <a:lvl3pPr lvl="2"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3pPr>
            <a:lvl4pPr lvl="3"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4pPr>
            <a:lvl5pPr lvl="4"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5pPr>
            <a:lvl6pPr lvl="5"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6pPr>
            <a:lvl7pPr lvl="6"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7pPr>
            <a:lvl8pPr lvl="7"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8pPr>
            <a:lvl9pPr lvl="8" marR="0" rtl="0" algn="l">
              <a:lnSpc>
                <a:spcPct val="100000"/>
              </a:lnSpc>
              <a:spcBef>
                <a:spcPts val="0"/>
              </a:spcBef>
              <a:spcAft>
                <a:spcPts val="0"/>
              </a:spcAft>
              <a:buClr>
                <a:srgbClr val="262626"/>
              </a:buClr>
              <a:buSzPts val="3600"/>
              <a:buFont typeface="Arial"/>
              <a:buNone/>
              <a:defRPr b="0" i="0" sz="3600" u="none" cap="none" strike="noStrike">
                <a:solidFill>
                  <a:srgbClr val="262626"/>
                </a:solidFill>
                <a:latin typeface="Arial"/>
                <a:ea typeface="Arial"/>
                <a:cs typeface="Arial"/>
                <a:sym typeface="Arial"/>
              </a:defRPr>
            </a:lvl9pPr>
          </a:lstStyle>
          <a:p/>
        </p:txBody>
      </p:sp>
      <p:sp>
        <p:nvSpPr>
          <p:cNvPr id="7" name="Google Shape;7;p1"/>
          <p:cNvSpPr txBox="1"/>
          <p:nvPr>
            <p:ph idx="1" type="body"/>
          </p:nvPr>
        </p:nvSpPr>
        <p:spPr>
          <a:xfrm>
            <a:off x="1108020" y="1693928"/>
            <a:ext cx="8475900" cy="50214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15000"/>
              </a:lnSpc>
              <a:spcBef>
                <a:spcPts val="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1pPr>
            <a:lvl2pPr indent="-381000" lvl="1" marL="914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2pPr>
            <a:lvl3pPr indent="-381000" lvl="2" marL="1371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3pPr>
            <a:lvl4pPr indent="-381000" lvl="3" marL="18288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4pPr>
            <a:lvl5pPr indent="-381000" lvl="4" marL="22860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5pPr>
            <a:lvl6pPr indent="-381000" lvl="5" marL="27432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6pPr>
            <a:lvl7pPr indent="-381000" lvl="6" marL="32004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7pPr>
            <a:lvl8pPr indent="-381000" lvl="7" marL="3657600" marR="0" rtl="0" algn="l">
              <a:lnSpc>
                <a:spcPct val="115000"/>
              </a:lnSpc>
              <a:spcBef>
                <a:spcPts val="2000"/>
              </a:spcBef>
              <a:spcAft>
                <a:spcPts val="0"/>
              </a:spcAft>
              <a:buClr>
                <a:srgbClr val="262626"/>
              </a:buClr>
              <a:buSzPts val="2400"/>
              <a:buFont typeface="Arial"/>
              <a:buChar char="○"/>
              <a:defRPr b="0" i="0" sz="2400" u="none" cap="none" strike="noStrike">
                <a:solidFill>
                  <a:srgbClr val="262626"/>
                </a:solidFill>
                <a:latin typeface="Arial"/>
                <a:ea typeface="Arial"/>
                <a:cs typeface="Arial"/>
                <a:sym typeface="Arial"/>
              </a:defRPr>
            </a:lvl8pPr>
            <a:lvl9pPr indent="-381000" lvl="8" marL="4114800" marR="0" rtl="0" algn="l">
              <a:lnSpc>
                <a:spcPct val="115000"/>
              </a:lnSpc>
              <a:spcBef>
                <a:spcPts val="2000"/>
              </a:spcBef>
              <a:spcAft>
                <a:spcPts val="2000"/>
              </a:spcAft>
              <a:buClr>
                <a:srgbClr val="262626"/>
              </a:buClr>
              <a:buSzPts val="2400"/>
              <a:buFont typeface="Arial"/>
              <a:buChar char="■"/>
              <a:defRPr b="0" i="0" sz="2400" u="none" cap="none" strike="noStrike">
                <a:solidFill>
                  <a:srgbClr val="262626"/>
                </a:solidFill>
                <a:latin typeface="Arial"/>
                <a:ea typeface="Arial"/>
                <a:cs typeface="Arial"/>
                <a:sym typeface="Aria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cxnSp>
        <p:nvCxnSpPr>
          <p:cNvPr id="52" name="Google Shape;52;p8"/>
          <p:cNvCxnSpPr/>
          <p:nvPr/>
        </p:nvCxnSpPr>
        <p:spPr>
          <a:xfrm>
            <a:off x="0" y="4847500"/>
            <a:ext cx="10692000" cy="0"/>
          </a:xfrm>
          <a:prstGeom prst="straightConnector1">
            <a:avLst/>
          </a:prstGeom>
          <a:noFill/>
          <a:ln cap="flat" cmpd="sng" w="38100">
            <a:solidFill>
              <a:srgbClr val="B5DADD"/>
            </a:solidFill>
            <a:prstDash val="dot"/>
            <a:round/>
            <a:headEnd len="sm" w="sm" type="none"/>
            <a:tailEnd len="sm" w="sm" type="none"/>
          </a:ln>
        </p:spPr>
      </p:cxnSp>
      <p:sp>
        <p:nvSpPr>
          <p:cNvPr id="53" name="Google Shape;53;p8"/>
          <p:cNvSpPr/>
          <p:nvPr/>
        </p:nvSpPr>
        <p:spPr>
          <a:xfrm>
            <a:off x="328557" y="5227250"/>
            <a:ext cx="2348156" cy="1825249"/>
          </a:xfrm>
          <a:prstGeom prst="rect">
            <a:avLst/>
          </a:prstGeom>
          <a:no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54" name="Google Shape;54;p8"/>
          <p:cNvSpPr/>
          <p:nvPr/>
        </p:nvSpPr>
        <p:spPr>
          <a:xfrm rot="6645706">
            <a:off x="207358" y="4655719"/>
            <a:ext cx="955197" cy="450064"/>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grpSp>
        <p:nvGrpSpPr>
          <p:cNvPr id="55" name="Google Shape;55;p8"/>
          <p:cNvGrpSpPr/>
          <p:nvPr/>
        </p:nvGrpSpPr>
        <p:grpSpPr>
          <a:xfrm>
            <a:off x="285863" y="2724750"/>
            <a:ext cx="2357438" cy="1905749"/>
            <a:chOff x="179388" y="2781300"/>
            <a:chExt cx="2016125" cy="1728788"/>
          </a:xfrm>
        </p:grpSpPr>
        <p:sp>
          <p:nvSpPr>
            <p:cNvPr id="56" name="Google Shape;56;p8"/>
            <p:cNvSpPr/>
            <p:nvPr/>
          </p:nvSpPr>
          <p:spPr>
            <a:xfrm>
              <a:off x="179388" y="2781300"/>
              <a:ext cx="2016125" cy="1728788"/>
            </a:xfrm>
            <a:prstGeom prst="flowChartPreparation">
              <a:avLst/>
            </a:prstGeom>
            <a:solidFill>
              <a:srgbClr val="FFFFFF"/>
            </a:solidFill>
            <a:ln cap="flat" cmpd="sng" w="9525">
              <a:solidFill>
                <a:srgbClr val="7F7F7F"/>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57" name="Google Shape;57;p8"/>
            <p:cNvSpPr txBox="1"/>
            <p:nvPr/>
          </p:nvSpPr>
          <p:spPr>
            <a:xfrm>
              <a:off x="359888" y="3016578"/>
              <a:ext cx="1655100" cy="1343957"/>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rgbClr val="7F7F7F"/>
                </a:buClr>
                <a:buSzPts val="1600"/>
                <a:buFont typeface="Arial"/>
                <a:buNone/>
              </a:pPr>
              <a:r>
                <a:rPr b="1" i="0" lang="en-GB" sz="1600" u="none" cap="none" strike="noStrike">
                  <a:solidFill>
                    <a:srgbClr val="262626"/>
                  </a:solidFill>
                  <a:latin typeface="Arial"/>
                  <a:ea typeface="Arial"/>
                  <a:cs typeface="Arial"/>
                  <a:sym typeface="Arial"/>
                </a:rPr>
                <a:t>Differentiation</a:t>
              </a:r>
              <a:endParaRPr/>
            </a:p>
            <a:p>
              <a:pPr indent="0" lvl="0" marL="0" marR="0" rtl="0" algn="ctr">
                <a:lnSpc>
                  <a:spcPct val="100000"/>
                </a:lnSpc>
                <a:spcBef>
                  <a:spcPts val="0"/>
                </a:spcBef>
                <a:spcAft>
                  <a:spcPts val="0"/>
                </a:spcAft>
                <a:buClr>
                  <a:srgbClr val="7F7F7F"/>
                </a:buClr>
                <a:buSzPts val="800"/>
                <a:buFont typeface="Arial"/>
                <a:buNone/>
              </a:pPr>
              <a:r>
                <a:t/>
              </a:r>
              <a:endParaRPr b="0" i="0" sz="800" u="none" cap="none" strike="noStrike">
                <a:solidFill>
                  <a:srgbClr val="262626"/>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Char char="•"/>
              </a:pPr>
              <a:r>
                <a:rPr lang="en-GB" sz="1100">
                  <a:solidFill>
                    <a:srgbClr val="262626"/>
                  </a:solidFill>
                </a:rPr>
                <a:t>Worksheets to structure answers</a:t>
              </a:r>
              <a:endParaRPr sz="1100">
                <a:solidFill>
                  <a:srgbClr val="262626"/>
                </a:solidFill>
              </a:endParaRPr>
            </a:p>
            <a:p>
              <a:pPr indent="-171450" lvl="0" marL="171450" marR="0" rtl="0" algn="l">
                <a:lnSpc>
                  <a:spcPct val="100000"/>
                </a:lnSpc>
                <a:spcBef>
                  <a:spcPts val="0"/>
                </a:spcBef>
                <a:spcAft>
                  <a:spcPts val="0"/>
                </a:spcAft>
                <a:buClr>
                  <a:srgbClr val="262626"/>
                </a:buClr>
                <a:buSzPts val="1100"/>
                <a:buFont typeface="Arial"/>
                <a:buChar char="•"/>
              </a:pPr>
              <a:r>
                <a:t/>
              </a:r>
              <a:endParaRPr sz="1100">
                <a:solidFill>
                  <a:srgbClr val="262626"/>
                </a:solidFill>
              </a:endParaRPr>
            </a:p>
          </p:txBody>
        </p:sp>
      </p:grpSp>
      <p:sp>
        <p:nvSpPr>
          <p:cNvPr id="58" name="Google Shape;58;p8"/>
          <p:cNvSpPr/>
          <p:nvPr/>
        </p:nvSpPr>
        <p:spPr>
          <a:xfrm rot="8922218">
            <a:off x="2211667" y="2741863"/>
            <a:ext cx="991347" cy="434774"/>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grpSp>
        <p:nvGrpSpPr>
          <p:cNvPr id="59" name="Google Shape;59;p8"/>
          <p:cNvGrpSpPr/>
          <p:nvPr/>
        </p:nvGrpSpPr>
        <p:grpSpPr>
          <a:xfrm>
            <a:off x="7888247" y="2834197"/>
            <a:ext cx="2357438" cy="1905751"/>
            <a:chOff x="6963728" y="2781300"/>
            <a:chExt cx="2016125" cy="1728788"/>
          </a:xfrm>
        </p:grpSpPr>
        <p:sp>
          <p:nvSpPr>
            <p:cNvPr id="60" name="Google Shape;60;p8"/>
            <p:cNvSpPr/>
            <p:nvPr/>
          </p:nvSpPr>
          <p:spPr>
            <a:xfrm>
              <a:off x="6963728" y="2781300"/>
              <a:ext cx="2016125" cy="1728788"/>
            </a:xfrm>
            <a:prstGeom prst="flowChartPreparation">
              <a:avLst/>
            </a:prstGeom>
            <a:solidFill>
              <a:srgbClr val="FFFFFF"/>
            </a:solidFill>
            <a:ln cap="flat" cmpd="sng" w="9525">
              <a:solidFill>
                <a:srgbClr val="7F7F7F"/>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61" name="Google Shape;61;p8"/>
            <p:cNvSpPr txBox="1"/>
            <p:nvPr/>
          </p:nvSpPr>
          <p:spPr>
            <a:xfrm>
              <a:off x="7129526" y="3130717"/>
              <a:ext cx="1700340" cy="1199655"/>
            </a:xfrm>
            <a:prstGeom prst="rect">
              <a:avLst/>
            </a:prstGeom>
            <a:noFill/>
            <a:ln cap="flat" cmpd="sng" w="9525">
              <a:solidFill>
                <a:srgbClr val="000000">
                  <a:alpha val="0"/>
                </a:srgbClr>
              </a:solidFill>
              <a:prstDash val="solid"/>
              <a:round/>
              <a:headEnd len="sm" w="sm" type="none"/>
              <a:tailEnd len="sm" w="sm" type="none"/>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None/>
              </a:pPr>
              <a:r>
                <a:rPr b="1" i="0" lang="en-GB" sz="1600" u="none" cap="none" strike="noStrike">
                  <a:solidFill>
                    <a:srgbClr val="262626"/>
                  </a:solidFill>
                  <a:latin typeface="Arial"/>
                  <a:ea typeface="Arial"/>
                  <a:cs typeface="Arial"/>
                  <a:sym typeface="Arial"/>
                </a:rPr>
                <a:t>AfL</a:t>
              </a:r>
              <a:endParaRPr b="1" i="0" sz="1600" u="none" cap="none" strike="noStrike">
                <a:solidFill>
                  <a:srgbClr val="262626"/>
                </a:solidFill>
                <a:latin typeface="Arial"/>
                <a:ea typeface="Arial"/>
                <a:cs typeface="Arial"/>
                <a:sym typeface="Arial"/>
              </a:endParaRPr>
            </a:p>
            <a:p>
              <a:pPr indent="0" lvl="0" marL="0" marR="0" rtl="0" algn="ctr">
                <a:lnSpc>
                  <a:spcPct val="100000"/>
                </a:lnSpc>
                <a:spcBef>
                  <a:spcPts val="0"/>
                </a:spcBef>
                <a:spcAft>
                  <a:spcPts val="0"/>
                </a:spcAft>
                <a:buClr>
                  <a:srgbClr val="7F7F7F"/>
                </a:buClr>
                <a:buSzPts val="800"/>
                <a:buFont typeface="Arial"/>
                <a:buNone/>
              </a:pPr>
              <a:r>
                <a:t/>
              </a:r>
              <a:endParaRPr b="1" i="0" sz="800" u="none" cap="none" strike="noStrike">
                <a:solidFill>
                  <a:srgbClr val="262626"/>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Char char="•"/>
              </a:pPr>
              <a:r>
                <a:rPr b="0" i="0" lang="en-GB" sz="1100" u="none" cap="none" strike="noStrike">
                  <a:solidFill>
                    <a:srgbClr val="262626"/>
                  </a:solidFill>
                  <a:latin typeface="Arial"/>
                  <a:ea typeface="Arial"/>
                  <a:cs typeface="Arial"/>
                  <a:sym typeface="Arial"/>
                </a:rPr>
                <a:t>Worksheets to check understanding</a:t>
              </a:r>
              <a:endParaRPr b="0" i="0" sz="1100" u="none" cap="none" strike="noStrike">
                <a:solidFill>
                  <a:srgbClr val="262626"/>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Char char="•"/>
              </a:pPr>
              <a:r>
                <a:rPr b="0" i="0" lang="en-GB" sz="1100" u="none" cap="none" strike="noStrike">
                  <a:solidFill>
                    <a:srgbClr val="262626"/>
                  </a:solidFill>
                  <a:latin typeface="Arial"/>
                  <a:ea typeface="Arial"/>
                  <a:cs typeface="Arial"/>
                  <a:sym typeface="Arial"/>
                </a:rPr>
                <a:t>Group discussionl</a:t>
              </a:r>
              <a:endParaRPr b="0" i="0" sz="1100" u="none" cap="none" strike="noStrike">
                <a:solidFill>
                  <a:srgbClr val="262626"/>
                </a:solidFill>
                <a:latin typeface="Arial"/>
                <a:ea typeface="Arial"/>
                <a:cs typeface="Arial"/>
                <a:sym typeface="Arial"/>
              </a:endParaRPr>
            </a:p>
          </p:txBody>
        </p:sp>
      </p:grpSp>
      <p:sp>
        <p:nvSpPr>
          <p:cNvPr id="62" name="Google Shape;62;p8"/>
          <p:cNvSpPr/>
          <p:nvPr/>
        </p:nvSpPr>
        <p:spPr>
          <a:xfrm rot="7254976">
            <a:off x="9307607" y="2353477"/>
            <a:ext cx="964511" cy="446796"/>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grpSp>
        <p:nvGrpSpPr>
          <p:cNvPr id="63" name="Google Shape;63;p8"/>
          <p:cNvGrpSpPr/>
          <p:nvPr/>
        </p:nvGrpSpPr>
        <p:grpSpPr>
          <a:xfrm>
            <a:off x="7905769" y="770001"/>
            <a:ext cx="2425743" cy="1550500"/>
            <a:chOff x="6868318" y="698819"/>
            <a:chExt cx="2073740" cy="1406525"/>
          </a:xfrm>
        </p:grpSpPr>
        <p:sp>
          <p:nvSpPr>
            <p:cNvPr id="64" name="Google Shape;64;p8"/>
            <p:cNvSpPr/>
            <p:nvPr/>
          </p:nvSpPr>
          <p:spPr>
            <a:xfrm>
              <a:off x="6878574" y="698819"/>
              <a:ext cx="2051844" cy="1406525"/>
            </a:xfrm>
            <a:prstGeom prst="wedgeRoundRectCallout">
              <a:avLst>
                <a:gd fmla="val -34945" name="adj1"/>
                <a:gd fmla="val 66834" name="adj2"/>
                <a:gd fmla="val 16667" name="adj3"/>
              </a:avLst>
            </a:prstGeom>
            <a:solidFill>
              <a:schemeClr val="lt1"/>
            </a:solidFill>
            <a:ln cap="flat" cmpd="sng" w="9525">
              <a:solidFill>
                <a:schemeClr val="dk1"/>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65" name="Google Shape;65;p8"/>
            <p:cNvSpPr txBox="1"/>
            <p:nvPr/>
          </p:nvSpPr>
          <p:spPr>
            <a:xfrm>
              <a:off x="6868318" y="786471"/>
              <a:ext cx="2073740" cy="1231200"/>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1600"/>
                <a:buFont typeface="Arial"/>
                <a:buNone/>
              </a:pPr>
              <a:r>
                <a:rPr b="1" i="0" lang="en-GB" sz="1600" u="none" cap="none" strike="noStrike">
                  <a:solidFill>
                    <a:srgbClr val="262626"/>
                  </a:solidFill>
                  <a:latin typeface="Arial"/>
                  <a:ea typeface="Arial"/>
                  <a:cs typeface="Arial"/>
                  <a:sym typeface="Arial"/>
                </a:rPr>
                <a:t>Key messages</a:t>
              </a:r>
              <a:endParaRPr b="0" i="0" sz="1600" u="none" cap="none" strike="noStrike">
                <a:solidFill>
                  <a:srgbClr val="262626"/>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rgbClr val="262626"/>
                </a:solidFill>
                <a:highlight>
                  <a:srgbClr val="FFFFFF"/>
                </a:highlight>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GB" sz="1100" u="none" cap="none" strike="noStrike">
                  <a:solidFill>
                    <a:srgbClr val="262626"/>
                  </a:solidFill>
                  <a:highlight>
                    <a:srgbClr val="FFFFFF"/>
                  </a:highlight>
                  <a:latin typeface="Arial"/>
                  <a:ea typeface="Arial"/>
                  <a:cs typeface="Arial"/>
                  <a:sym typeface="Arial"/>
                </a:rPr>
                <a:t>Machine learning is a field of computer science that gives computers the ability to learn without being explicitly programmed. </a:t>
              </a:r>
              <a:endParaRPr b="0" i="0" sz="1100" u="none" cap="none" strike="noStrike">
                <a:solidFill>
                  <a:srgbClr val="262626"/>
                </a:solidFill>
                <a:latin typeface="Arial"/>
                <a:ea typeface="Arial"/>
                <a:cs typeface="Arial"/>
                <a:sym typeface="Arial"/>
              </a:endParaRPr>
            </a:p>
          </p:txBody>
        </p:sp>
      </p:grpSp>
      <p:sp>
        <p:nvSpPr>
          <p:cNvPr id="66" name="Google Shape;66;p8"/>
          <p:cNvSpPr/>
          <p:nvPr/>
        </p:nvSpPr>
        <p:spPr>
          <a:xfrm rot="-2066713">
            <a:off x="7154500" y="1936177"/>
            <a:ext cx="988357" cy="436147"/>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grpSp>
        <p:nvGrpSpPr>
          <p:cNvPr id="67" name="Google Shape;67;p8"/>
          <p:cNvGrpSpPr/>
          <p:nvPr/>
        </p:nvGrpSpPr>
        <p:grpSpPr>
          <a:xfrm>
            <a:off x="5548332" y="1986250"/>
            <a:ext cx="2522643" cy="2257500"/>
            <a:chOff x="4486274" y="871910"/>
            <a:chExt cx="2157412" cy="2048271"/>
          </a:xfrm>
        </p:grpSpPr>
        <p:sp>
          <p:nvSpPr>
            <p:cNvPr id="68" name="Google Shape;68;p8"/>
            <p:cNvSpPr/>
            <p:nvPr/>
          </p:nvSpPr>
          <p:spPr>
            <a:xfrm>
              <a:off x="4486274" y="871910"/>
              <a:ext cx="2157412" cy="2048271"/>
            </a:xfrm>
            <a:prstGeom prst="star8">
              <a:avLst>
                <a:gd fmla="val 37500" name="adj"/>
              </a:avLst>
            </a:prstGeom>
            <a:solidFill>
              <a:schemeClr val="lt1"/>
            </a:solidFill>
            <a:ln cap="flat" cmpd="sng" w="9525">
              <a:solidFill>
                <a:schemeClr val="dk1"/>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69" name="Google Shape;69;p8"/>
            <p:cNvSpPr txBox="1"/>
            <p:nvPr/>
          </p:nvSpPr>
          <p:spPr>
            <a:xfrm>
              <a:off x="4858876" y="1357946"/>
              <a:ext cx="1425575" cy="1077426"/>
            </a:xfrm>
            <a:prstGeom prst="rect">
              <a:avLst/>
            </a:prstGeom>
            <a:solidFill>
              <a:schemeClr val="lt1"/>
            </a:solid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rgbClr val="7F7F7F"/>
                </a:buClr>
                <a:buSzPts val="1600"/>
                <a:buFont typeface="Arial"/>
                <a:buNone/>
              </a:pPr>
              <a:r>
                <a:rPr b="1" i="0" lang="en-GB" sz="1600" u="none" cap="none" strike="noStrike">
                  <a:solidFill>
                    <a:srgbClr val="262626"/>
                  </a:solidFill>
                  <a:latin typeface="Arial"/>
                  <a:ea typeface="Arial"/>
                  <a:cs typeface="Arial"/>
                  <a:sym typeface="Arial"/>
                </a:rPr>
                <a:t>Engagement</a:t>
              </a:r>
              <a:endParaRPr/>
            </a:p>
            <a:p>
              <a:pPr indent="0" lvl="0" marL="0" marR="0" rtl="0" algn="ctr">
                <a:lnSpc>
                  <a:spcPct val="100000"/>
                </a:lnSpc>
                <a:spcBef>
                  <a:spcPts val="0"/>
                </a:spcBef>
                <a:spcAft>
                  <a:spcPts val="0"/>
                </a:spcAft>
                <a:buClr>
                  <a:srgbClr val="7F7F7F"/>
                </a:buClr>
                <a:buSzPts val="800"/>
                <a:buFont typeface="Arial"/>
                <a:buNone/>
              </a:pPr>
              <a:r>
                <a:t/>
              </a:r>
              <a:endParaRPr b="0" i="0" sz="800" u="none" cap="none" strike="noStrike">
                <a:solidFill>
                  <a:srgbClr val="262626"/>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1100"/>
                <a:buFont typeface="Arial"/>
                <a:buChar char="•"/>
              </a:pPr>
              <a:r>
                <a:rPr lang="en-GB" sz="1100">
                  <a:solidFill>
                    <a:srgbClr val="262626"/>
                  </a:solidFill>
                </a:rPr>
                <a:t>Engaging videos to explain key concepts</a:t>
              </a:r>
              <a:endParaRPr b="0" i="0" sz="1100" u="none" cap="none" strike="noStrike">
                <a:solidFill>
                  <a:srgbClr val="262626"/>
                </a:solidFill>
                <a:latin typeface="Arial"/>
                <a:ea typeface="Arial"/>
                <a:cs typeface="Arial"/>
                <a:sym typeface="Arial"/>
              </a:endParaRPr>
            </a:p>
          </p:txBody>
        </p:sp>
      </p:grpSp>
      <p:sp>
        <p:nvSpPr>
          <p:cNvPr id="70" name="Google Shape;70;p8"/>
          <p:cNvSpPr/>
          <p:nvPr/>
        </p:nvSpPr>
        <p:spPr>
          <a:xfrm rot="2466606">
            <a:off x="4975274" y="1671751"/>
            <a:ext cx="1708558" cy="469749"/>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1" name="Google Shape;71;p8"/>
          <p:cNvSpPr/>
          <p:nvPr/>
        </p:nvSpPr>
        <p:spPr>
          <a:xfrm rot="-7750496">
            <a:off x="9457902" y="4752635"/>
            <a:ext cx="972061" cy="443480"/>
          </a:xfrm>
          <a:prstGeom prst="rightArrow">
            <a:avLst>
              <a:gd fmla="val 50000"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2" name="Google Shape;72;p8"/>
          <p:cNvSpPr txBox="1"/>
          <p:nvPr/>
        </p:nvSpPr>
        <p:spPr>
          <a:xfrm>
            <a:off x="328557" y="5299000"/>
            <a:ext cx="2305463" cy="238000"/>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900"/>
              <a:buFont typeface="Arial"/>
              <a:buNone/>
            </a:pPr>
            <a:r>
              <a:rPr b="1" i="0" lang="en-GB" sz="900" u="none" cap="none" strike="noStrike">
                <a:solidFill>
                  <a:schemeClr val="dk1"/>
                </a:solidFill>
                <a:latin typeface="Arial"/>
                <a:ea typeface="Arial"/>
                <a:cs typeface="Arial"/>
                <a:sym typeface="Arial"/>
              </a:rPr>
              <a:t>Teacher Led</a:t>
            </a:r>
            <a:r>
              <a:rPr b="0" i="0" lang="en-GB" sz="900" u="none" cap="none" strike="noStrike">
                <a:solidFill>
                  <a:schemeClr val="dk1"/>
                </a:solidFill>
                <a:latin typeface="Arial"/>
                <a:ea typeface="Arial"/>
                <a:cs typeface="Arial"/>
                <a:sym typeface="Arial"/>
              </a:rPr>
              <a:t>  or Student Led?</a:t>
            </a:r>
            <a:endParaRPr b="0" i="0" sz="1600" u="none" cap="none" strike="noStrike">
              <a:solidFill>
                <a:srgbClr val="000000"/>
              </a:solidFill>
              <a:latin typeface="Arial"/>
              <a:ea typeface="Arial"/>
              <a:cs typeface="Arial"/>
              <a:sym typeface="Arial"/>
            </a:endParaRPr>
          </a:p>
        </p:txBody>
      </p:sp>
      <p:sp>
        <p:nvSpPr>
          <p:cNvPr id="73" name="Google Shape;73;p8"/>
          <p:cNvSpPr txBox="1"/>
          <p:nvPr>
            <p:ph idx="4294967295" type="ctrTitle"/>
          </p:nvPr>
        </p:nvSpPr>
        <p:spPr>
          <a:xfrm>
            <a:off x="2536150" y="80500"/>
            <a:ext cx="7964700" cy="607200"/>
          </a:xfrm>
          <a:prstGeom prst="rect">
            <a:avLst/>
          </a:prstGeom>
          <a:noFill/>
          <a:ln>
            <a:noFill/>
          </a:ln>
        </p:spPr>
        <p:txBody>
          <a:bodyPr anchorCtr="0" anchor="ctr" bIns="52425" lIns="104875" spcFirstLastPara="1" rIns="104875" wrap="square" tIns="52425">
            <a:noAutofit/>
          </a:bodyPr>
          <a:lstStyle/>
          <a:p>
            <a:pPr indent="0" lvl="0" marL="0" marR="0" rtl="0" algn="r">
              <a:lnSpc>
                <a:spcPct val="100000"/>
              </a:lnSpc>
              <a:spcBef>
                <a:spcPts val="0"/>
              </a:spcBef>
              <a:spcAft>
                <a:spcPts val="0"/>
              </a:spcAft>
              <a:buClr>
                <a:srgbClr val="262626"/>
              </a:buClr>
              <a:buSzPts val="3600"/>
              <a:buFont typeface="Arial"/>
              <a:buNone/>
            </a:pPr>
            <a:r>
              <a:rPr b="1" i="0" lang="en-GB" sz="2300" u="none" cap="none" strike="noStrike">
                <a:solidFill>
                  <a:srgbClr val="262626"/>
                </a:solidFill>
                <a:latin typeface="Arial"/>
                <a:ea typeface="Arial"/>
                <a:cs typeface="Arial"/>
                <a:sym typeface="Arial"/>
              </a:rPr>
              <a:t>5 Minute Lesson Plan -  Session 1 - </a:t>
            </a:r>
            <a:r>
              <a:rPr b="1" lang="en-GB" sz="2300"/>
              <a:t>What is machine learning?</a:t>
            </a:r>
            <a:endParaRPr b="0" i="0" sz="1600" u="none" cap="none" strike="noStrike">
              <a:solidFill>
                <a:srgbClr val="262626"/>
              </a:solidFill>
              <a:latin typeface="Arial"/>
              <a:ea typeface="Arial"/>
              <a:cs typeface="Arial"/>
              <a:sym typeface="Arial"/>
            </a:endParaRPr>
          </a:p>
        </p:txBody>
      </p:sp>
      <p:sp>
        <p:nvSpPr>
          <p:cNvPr id="74" name="Google Shape;74;p8"/>
          <p:cNvSpPr/>
          <p:nvPr/>
        </p:nvSpPr>
        <p:spPr>
          <a:xfrm>
            <a:off x="2866050" y="5229000"/>
            <a:ext cx="2348157" cy="1825251"/>
          </a:xfrm>
          <a:prstGeom prst="rect">
            <a:avLst/>
          </a:prstGeom>
          <a:no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5" name="Google Shape;75;p8"/>
          <p:cNvSpPr/>
          <p:nvPr/>
        </p:nvSpPr>
        <p:spPr>
          <a:xfrm>
            <a:off x="5490788" y="5253500"/>
            <a:ext cx="2348157" cy="1825251"/>
          </a:xfrm>
          <a:prstGeom prst="rect">
            <a:avLst/>
          </a:prstGeom>
          <a:no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6" name="Google Shape;76;p8"/>
          <p:cNvSpPr/>
          <p:nvPr/>
        </p:nvSpPr>
        <p:spPr>
          <a:xfrm>
            <a:off x="8082113" y="5239500"/>
            <a:ext cx="2348157" cy="1825251"/>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7" name="Google Shape;77;p8"/>
          <p:cNvSpPr/>
          <p:nvPr/>
        </p:nvSpPr>
        <p:spPr>
          <a:xfrm>
            <a:off x="2446538" y="5283250"/>
            <a:ext cx="534600" cy="320249"/>
          </a:xfrm>
          <a:prstGeom prst="rightArrow">
            <a:avLst>
              <a:gd fmla="val 50000" name="adj1"/>
              <a:gd fmla="val 46893"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78" name="Google Shape;78;p8"/>
          <p:cNvSpPr txBox="1"/>
          <p:nvPr/>
        </p:nvSpPr>
        <p:spPr>
          <a:xfrm>
            <a:off x="2875332" y="5302500"/>
            <a:ext cx="2329593" cy="238000"/>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900"/>
              <a:buFont typeface="Arial"/>
              <a:buNone/>
            </a:pPr>
            <a:r>
              <a:rPr b="0" i="0" lang="en-GB" sz="900" u="none" cap="none" strike="noStrike">
                <a:solidFill>
                  <a:schemeClr val="dk1"/>
                </a:solidFill>
                <a:latin typeface="Arial"/>
                <a:ea typeface="Arial"/>
                <a:cs typeface="Arial"/>
                <a:sym typeface="Arial"/>
              </a:rPr>
              <a:t>Teacher Led or  </a:t>
            </a:r>
            <a:r>
              <a:rPr b="1" i="0" lang="en-GB" sz="900" u="none" cap="none" strike="noStrike">
                <a:solidFill>
                  <a:schemeClr val="dk1"/>
                </a:solidFill>
                <a:latin typeface="Arial"/>
                <a:ea typeface="Arial"/>
                <a:cs typeface="Arial"/>
                <a:sym typeface="Arial"/>
              </a:rPr>
              <a:t>Student Led?</a:t>
            </a:r>
            <a:endParaRPr b="0" i="0" sz="1600" u="none" cap="none" strike="noStrike">
              <a:solidFill>
                <a:srgbClr val="000000"/>
              </a:solidFill>
              <a:latin typeface="Arial"/>
              <a:ea typeface="Arial"/>
              <a:cs typeface="Arial"/>
              <a:sym typeface="Arial"/>
            </a:endParaRPr>
          </a:p>
        </p:txBody>
      </p:sp>
      <p:sp>
        <p:nvSpPr>
          <p:cNvPr id="79" name="Google Shape;79;p8"/>
          <p:cNvSpPr txBox="1"/>
          <p:nvPr/>
        </p:nvSpPr>
        <p:spPr>
          <a:xfrm>
            <a:off x="5507494" y="5307750"/>
            <a:ext cx="2348156" cy="238000"/>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900"/>
              <a:buFont typeface="Arial"/>
              <a:buNone/>
            </a:pPr>
            <a:r>
              <a:rPr b="0" i="0" lang="en-GB" sz="900" u="none" cap="none" strike="noStrike">
                <a:solidFill>
                  <a:schemeClr val="dk1"/>
                </a:solidFill>
                <a:latin typeface="Arial"/>
                <a:ea typeface="Arial"/>
                <a:cs typeface="Arial"/>
                <a:sym typeface="Arial"/>
              </a:rPr>
              <a:t>Teacher Led or  </a:t>
            </a:r>
            <a:r>
              <a:rPr b="1" i="0" lang="en-GB" sz="900" u="none" cap="none" strike="noStrike">
                <a:solidFill>
                  <a:schemeClr val="dk1"/>
                </a:solidFill>
                <a:latin typeface="Arial"/>
                <a:ea typeface="Arial"/>
                <a:cs typeface="Arial"/>
                <a:sym typeface="Arial"/>
              </a:rPr>
              <a:t>Student Led?</a:t>
            </a:r>
            <a:endParaRPr b="0" i="0" sz="1600" u="none" cap="none" strike="noStrike">
              <a:solidFill>
                <a:srgbClr val="000000"/>
              </a:solidFill>
              <a:latin typeface="Arial"/>
              <a:ea typeface="Arial"/>
              <a:cs typeface="Arial"/>
              <a:sym typeface="Arial"/>
            </a:endParaRPr>
          </a:p>
        </p:txBody>
      </p:sp>
      <p:sp>
        <p:nvSpPr>
          <p:cNvPr id="80" name="Google Shape;80;p8"/>
          <p:cNvSpPr txBox="1"/>
          <p:nvPr/>
        </p:nvSpPr>
        <p:spPr>
          <a:xfrm>
            <a:off x="8073594" y="5311250"/>
            <a:ext cx="2356675" cy="237497"/>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900"/>
              <a:buFont typeface="Arial"/>
              <a:buNone/>
            </a:pPr>
            <a:r>
              <a:rPr b="1" i="0" lang="en-GB" sz="900" u="none" cap="none" strike="noStrike">
                <a:solidFill>
                  <a:schemeClr val="dk1"/>
                </a:solidFill>
                <a:latin typeface="Arial"/>
                <a:ea typeface="Arial"/>
                <a:cs typeface="Arial"/>
                <a:sym typeface="Arial"/>
              </a:rPr>
              <a:t>Teacher Led</a:t>
            </a:r>
            <a:r>
              <a:rPr b="0" i="0" lang="en-GB" sz="900" u="none" cap="none" strike="noStrike">
                <a:solidFill>
                  <a:schemeClr val="dk1"/>
                </a:solidFill>
                <a:latin typeface="Arial"/>
                <a:ea typeface="Arial"/>
                <a:cs typeface="Arial"/>
                <a:sym typeface="Arial"/>
              </a:rPr>
              <a:t> </a:t>
            </a:r>
            <a:r>
              <a:rPr b="1" i="0" lang="en-GB" sz="900" u="none" cap="none" strike="noStrike">
                <a:solidFill>
                  <a:schemeClr val="dk1"/>
                </a:solidFill>
                <a:latin typeface="Arial"/>
                <a:ea typeface="Arial"/>
                <a:cs typeface="Arial"/>
                <a:sym typeface="Arial"/>
              </a:rPr>
              <a:t>or</a:t>
            </a:r>
            <a:r>
              <a:rPr b="0" i="0" lang="en-GB" sz="900" u="none" cap="none" strike="noStrike">
                <a:solidFill>
                  <a:schemeClr val="dk1"/>
                </a:solidFill>
                <a:latin typeface="Arial"/>
                <a:ea typeface="Arial"/>
                <a:cs typeface="Arial"/>
                <a:sym typeface="Arial"/>
              </a:rPr>
              <a:t> </a:t>
            </a:r>
            <a:r>
              <a:rPr b="1" i="0" lang="en-GB" sz="900" u="none" cap="none" strike="noStrike">
                <a:solidFill>
                  <a:schemeClr val="dk1"/>
                </a:solidFill>
                <a:latin typeface="Arial"/>
                <a:ea typeface="Arial"/>
                <a:cs typeface="Arial"/>
                <a:sym typeface="Arial"/>
              </a:rPr>
              <a:t>Student Led?</a:t>
            </a:r>
            <a:endParaRPr b="1" i="0" sz="1600" u="none" cap="none" strike="noStrike">
              <a:solidFill>
                <a:srgbClr val="000000"/>
              </a:solidFill>
              <a:latin typeface="Arial"/>
              <a:ea typeface="Arial"/>
              <a:cs typeface="Arial"/>
              <a:sym typeface="Arial"/>
            </a:endParaRPr>
          </a:p>
        </p:txBody>
      </p:sp>
      <p:sp>
        <p:nvSpPr>
          <p:cNvPr id="81" name="Google Shape;81;p8"/>
          <p:cNvSpPr txBox="1"/>
          <p:nvPr/>
        </p:nvSpPr>
        <p:spPr>
          <a:xfrm>
            <a:off x="7916907" y="7295751"/>
            <a:ext cx="1728168" cy="238000"/>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chemeClr val="dk1"/>
              </a:buClr>
              <a:buSzPts val="900"/>
              <a:buFont typeface="Arial"/>
              <a:buNone/>
            </a:pPr>
            <a:r>
              <a:rPr b="0" i="0" lang="en-GB" sz="900" u="none" cap="none" strike="noStrike">
                <a:solidFill>
                  <a:schemeClr val="dk1"/>
                </a:solidFill>
                <a:latin typeface="Arial"/>
                <a:ea typeface="Arial"/>
                <a:cs typeface="Arial"/>
                <a:sym typeface="Arial"/>
              </a:rPr>
              <a:t>@TeacherToolkit - 2010</a:t>
            </a:r>
            <a:endParaRPr b="0" i="0" sz="1600" u="none" cap="none" strike="noStrike">
              <a:solidFill>
                <a:srgbClr val="000000"/>
              </a:solidFill>
              <a:latin typeface="Arial"/>
              <a:ea typeface="Arial"/>
              <a:cs typeface="Arial"/>
              <a:sym typeface="Arial"/>
            </a:endParaRPr>
          </a:p>
        </p:txBody>
      </p:sp>
      <p:grpSp>
        <p:nvGrpSpPr>
          <p:cNvPr id="82" name="Google Shape;82;p8"/>
          <p:cNvGrpSpPr/>
          <p:nvPr/>
        </p:nvGrpSpPr>
        <p:grpSpPr>
          <a:xfrm>
            <a:off x="3057245" y="3658698"/>
            <a:ext cx="2231212" cy="1084589"/>
            <a:chOff x="4451350" y="3370652"/>
            <a:chExt cx="2372540" cy="780261"/>
          </a:xfrm>
        </p:grpSpPr>
        <p:sp>
          <p:nvSpPr>
            <p:cNvPr id="83" name="Google Shape;83;p8"/>
            <p:cNvSpPr/>
            <p:nvPr/>
          </p:nvSpPr>
          <p:spPr>
            <a:xfrm>
              <a:off x="4451350" y="3390500"/>
              <a:ext cx="2372540" cy="760413"/>
            </a:xfrm>
            <a:prstGeom prst="rect">
              <a:avLst/>
            </a:prstGeom>
            <a:no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84" name="Google Shape;84;p8"/>
            <p:cNvSpPr txBox="1"/>
            <p:nvPr/>
          </p:nvSpPr>
          <p:spPr>
            <a:xfrm>
              <a:off x="4451430" y="3370652"/>
              <a:ext cx="2372400" cy="671100"/>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1600"/>
                <a:buFont typeface="Arial"/>
                <a:buNone/>
              </a:pPr>
              <a:r>
                <a:rPr b="1" i="0" lang="en-GB" sz="1600" u="none" cap="none" strike="noStrike">
                  <a:solidFill>
                    <a:schemeClr val="dk1"/>
                  </a:solidFill>
                  <a:latin typeface="Arial"/>
                  <a:ea typeface="Arial"/>
                  <a:cs typeface="Arial"/>
                  <a:sym typeface="Arial"/>
                </a:rPr>
                <a:t>Key words</a:t>
              </a:r>
              <a:endParaRPr/>
            </a:p>
            <a:p>
              <a:pPr indent="0" lvl="0" marL="0" marR="0" rtl="0" algn="ctr">
                <a:lnSpc>
                  <a:spcPct val="100000"/>
                </a:lnSpc>
                <a:spcBef>
                  <a:spcPts val="600"/>
                </a:spcBef>
                <a:spcAft>
                  <a:spcPts val="0"/>
                </a:spcAft>
                <a:buClr>
                  <a:schemeClr val="dk1"/>
                </a:buClr>
                <a:buSzPts val="1100"/>
                <a:buFont typeface="Arial"/>
                <a:buNone/>
              </a:pPr>
              <a:r>
                <a:rPr b="0" i="0" lang="en-GB" sz="1100" u="none" cap="none" strike="noStrike">
                  <a:solidFill>
                    <a:schemeClr val="dk1"/>
                  </a:solidFill>
                  <a:latin typeface="Arial"/>
                  <a:ea typeface="Arial"/>
                  <a:cs typeface="Arial"/>
                  <a:sym typeface="Arial"/>
                </a:rPr>
                <a:t>Artificial intelligence (AI), machine learning, big data,</a:t>
              </a:r>
              <a:r>
                <a:rPr lang="en-GB" sz="1100">
                  <a:solidFill>
                    <a:schemeClr val="dk1"/>
                  </a:solidFill>
                </a:rPr>
                <a:t> image recognition, neural networks</a:t>
              </a:r>
              <a:endParaRPr b="1" i="0" sz="1100" u="none" cap="none" strike="noStrike">
                <a:solidFill>
                  <a:schemeClr val="dk1"/>
                </a:solidFill>
                <a:latin typeface="Arial"/>
                <a:ea typeface="Arial"/>
                <a:cs typeface="Arial"/>
                <a:sym typeface="Arial"/>
              </a:endParaRPr>
            </a:p>
          </p:txBody>
        </p:sp>
      </p:grpSp>
      <p:grpSp>
        <p:nvGrpSpPr>
          <p:cNvPr id="85" name="Google Shape;85;p8"/>
          <p:cNvGrpSpPr/>
          <p:nvPr/>
        </p:nvGrpSpPr>
        <p:grpSpPr>
          <a:xfrm>
            <a:off x="3057244" y="636391"/>
            <a:ext cx="2285729" cy="2595968"/>
            <a:chOff x="2370138" y="1630363"/>
            <a:chExt cx="2020785" cy="2151962"/>
          </a:xfrm>
        </p:grpSpPr>
        <p:sp>
          <p:nvSpPr>
            <p:cNvPr id="86" name="Google Shape;86;p8"/>
            <p:cNvSpPr/>
            <p:nvPr/>
          </p:nvSpPr>
          <p:spPr>
            <a:xfrm>
              <a:off x="2370138" y="1630363"/>
              <a:ext cx="1944687" cy="192556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87" name="Google Shape;87;p8"/>
            <p:cNvSpPr txBox="1"/>
            <p:nvPr/>
          </p:nvSpPr>
          <p:spPr>
            <a:xfrm>
              <a:off x="2419924" y="1672938"/>
              <a:ext cx="1970999" cy="2109387"/>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dk1"/>
                </a:buClr>
                <a:buSzPts val="1600"/>
                <a:buFont typeface="Arial"/>
                <a:buNone/>
              </a:pPr>
              <a:r>
                <a:rPr b="1" i="0" lang="en-GB" sz="1600" u="none" cap="none" strike="noStrike">
                  <a:solidFill>
                    <a:srgbClr val="262626"/>
                  </a:solidFill>
                  <a:latin typeface="Arial"/>
                  <a:ea typeface="Arial"/>
                  <a:cs typeface="Arial"/>
                  <a:sym typeface="Arial"/>
                </a:rPr>
                <a:t>Objectives</a:t>
              </a:r>
              <a:endParaRPr/>
            </a:p>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262626"/>
                  </a:solidFill>
                  <a:latin typeface="Arial"/>
                  <a:ea typeface="Arial"/>
                  <a:cs typeface="Arial"/>
                  <a:sym typeface="Arial"/>
                </a:rPr>
                <a:t>Core</a:t>
              </a:r>
              <a:endParaRPr b="1" i="0" sz="1600" u="none" cap="none" strike="noStrike">
                <a:solidFill>
                  <a:srgbClr val="262626"/>
                </a:solidFill>
                <a:latin typeface="Arial"/>
                <a:ea typeface="Arial"/>
                <a:cs typeface="Arial"/>
                <a:sym typeface="Arial"/>
              </a:endParaRPr>
            </a:p>
            <a:p>
              <a:pPr indent="-184150" lvl="0" marL="190500" marR="0" rtl="0" algn="l">
                <a:lnSpc>
                  <a:spcPct val="100000"/>
                </a:lnSpc>
                <a:spcBef>
                  <a:spcPts val="0"/>
                </a:spcBef>
                <a:spcAft>
                  <a:spcPts val="0"/>
                </a:spcAft>
                <a:buClr>
                  <a:srgbClr val="262626"/>
                </a:buClr>
                <a:buSzPts val="1100"/>
                <a:buFont typeface="Arial"/>
                <a:buChar char="•"/>
              </a:pPr>
              <a:r>
                <a:rPr b="0" i="0" lang="en-GB" sz="1100" u="none" cap="none" strike="noStrike">
                  <a:solidFill>
                    <a:srgbClr val="262626"/>
                  </a:solidFill>
                  <a:latin typeface="Arial"/>
                  <a:ea typeface="Arial"/>
                  <a:cs typeface="Arial"/>
                  <a:sym typeface="Arial"/>
                </a:rPr>
                <a:t>Understand what machine learning is</a:t>
              </a:r>
              <a:endParaRPr b="0" i="0" sz="2800" u="none" cap="none" strike="noStrike">
                <a:solidFill>
                  <a:srgbClr val="262626"/>
                </a:solidFill>
                <a:latin typeface="Arial"/>
                <a:ea typeface="Arial"/>
                <a:cs typeface="Arial"/>
                <a:sym typeface="Arial"/>
              </a:endParaRPr>
            </a:p>
            <a:p>
              <a:pPr indent="-184150" lvl="0" marL="190500" marR="0" rtl="0" algn="l">
                <a:lnSpc>
                  <a:spcPct val="100000"/>
                </a:lnSpc>
                <a:spcBef>
                  <a:spcPts val="0"/>
                </a:spcBef>
                <a:spcAft>
                  <a:spcPts val="0"/>
                </a:spcAft>
                <a:buClr>
                  <a:srgbClr val="262626"/>
                </a:buClr>
                <a:buSzPts val="1100"/>
                <a:buFont typeface="Arial"/>
                <a:buChar char="•"/>
              </a:pPr>
              <a:r>
                <a:rPr lang="en-GB" sz="1100">
                  <a:solidFill>
                    <a:srgbClr val="262626"/>
                  </a:solidFill>
                </a:rPr>
                <a:t>Understand how machine learn</a:t>
              </a:r>
              <a:endParaRPr b="0" i="0" sz="1100" u="none" cap="none" strike="noStrike">
                <a:solidFill>
                  <a:srgbClr val="262626"/>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262626"/>
                  </a:solidFill>
                  <a:latin typeface="Arial"/>
                  <a:ea typeface="Arial"/>
                  <a:cs typeface="Arial"/>
                  <a:sym typeface="Arial"/>
                </a:rPr>
                <a:t>Challenge</a:t>
              </a:r>
              <a:endParaRPr b="0" i="0" sz="1600" u="none" cap="none" strike="noStrike">
                <a:solidFill>
                  <a:srgbClr val="262626"/>
                </a:solidFill>
                <a:latin typeface="Arial"/>
                <a:ea typeface="Arial"/>
                <a:cs typeface="Arial"/>
                <a:sym typeface="Arial"/>
              </a:endParaRPr>
            </a:p>
            <a:p>
              <a:pPr indent="-184150" lvl="0" marL="190500" marR="0" rtl="0" algn="l">
                <a:lnSpc>
                  <a:spcPct val="100000"/>
                </a:lnSpc>
                <a:spcBef>
                  <a:spcPts val="0"/>
                </a:spcBef>
                <a:spcAft>
                  <a:spcPts val="0"/>
                </a:spcAft>
                <a:buClr>
                  <a:srgbClr val="262626"/>
                </a:buClr>
                <a:buSzPts val="1100"/>
                <a:buFont typeface="Arial"/>
                <a:buChar char="•"/>
              </a:pPr>
              <a:r>
                <a:rPr lang="en-GB" sz="1100">
                  <a:solidFill>
                    <a:srgbClr val="262626"/>
                  </a:solidFill>
                </a:rPr>
                <a:t>Understand how machines learn to identify images</a:t>
              </a:r>
              <a:endParaRPr sz="1100">
                <a:solidFill>
                  <a:srgbClr val="262626"/>
                </a:solidFill>
              </a:endParaRPr>
            </a:p>
            <a:p>
              <a:pPr indent="-184150" lvl="0" marL="190500" marR="0" rtl="0" algn="l">
                <a:lnSpc>
                  <a:spcPct val="100000"/>
                </a:lnSpc>
                <a:spcBef>
                  <a:spcPts val="0"/>
                </a:spcBef>
                <a:spcAft>
                  <a:spcPts val="0"/>
                </a:spcAft>
                <a:buClr>
                  <a:srgbClr val="262626"/>
                </a:buClr>
                <a:buSzPts val="1100"/>
                <a:buFont typeface="Arial"/>
                <a:buChar char="•"/>
              </a:pPr>
              <a:r>
                <a:rPr lang="en-GB" sz="1100">
                  <a:solidFill>
                    <a:srgbClr val="262626"/>
                  </a:solidFill>
                </a:rPr>
                <a:t>Understand what neural networks are</a:t>
              </a:r>
              <a:endParaRPr sz="1100">
                <a:solidFill>
                  <a:srgbClr val="262626"/>
                </a:solidFill>
              </a:endParaRPr>
            </a:p>
          </p:txBody>
        </p:sp>
      </p:grpSp>
      <p:grpSp>
        <p:nvGrpSpPr>
          <p:cNvPr id="88" name="Google Shape;88;p8"/>
          <p:cNvGrpSpPr/>
          <p:nvPr/>
        </p:nvGrpSpPr>
        <p:grpSpPr>
          <a:xfrm>
            <a:off x="300713" y="320251"/>
            <a:ext cx="2327825" cy="2197890"/>
            <a:chOff x="117984" y="360411"/>
            <a:chExt cx="1990800" cy="1993800"/>
          </a:xfrm>
        </p:grpSpPr>
        <p:sp>
          <p:nvSpPr>
            <p:cNvPr id="89" name="Google Shape;89;p8"/>
            <p:cNvSpPr/>
            <p:nvPr/>
          </p:nvSpPr>
          <p:spPr>
            <a:xfrm>
              <a:off x="117984" y="360411"/>
              <a:ext cx="1990800" cy="1993800"/>
            </a:xfrm>
            <a:prstGeom prst="ellipse">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90" name="Google Shape;90;p8"/>
            <p:cNvSpPr txBox="1"/>
            <p:nvPr/>
          </p:nvSpPr>
          <p:spPr>
            <a:xfrm>
              <a:off x="261997" y="664654"/>
              <a:ext cx="1675002" cy="1332301"/>
            </a:xfrm>
            <a:prstGeom prst="rect">
              <a:avLst/>
            </a:prstGeom>
            <a:noFill/>
            <a:ln>
              <a:noFill/>
            </a:ln>
          </p:spPr>
          <p:txBody>
            <a:bodyPr anchorCtr="0" anchor="t" bIns="52425" lIns="104875" spcFirstLastPara="1" rIns="104875" wrap="square" tIns="52425">
              <a:noAutofit/>
            </a:bodyPr>
            <a:lstStyle/>
            <a:p>
              <a:pPr indent="0" lvl="0" marL="0" marR="0" rtl="0" algn="ctr">
                <a:lnSpc>
                  <a:spcPct val="100000"/>
                </a:lnSpc>
                <a:spcBef>
                  <a:spcPts val="0"/>
                </a:spcBef>
                <a:spcAft>
                  <a:spcPts val="0"/>
                </a:spcAft>
                <a:buClr>
                  <a:schemeClr val="lt1"/>
                </a:buClr>
                <a:buSzPts val="1600"/>
                <a:buFont typeface="Arial"/>
                <a:buNone/>
              </a:pPr>
              <a:r>
                <a:rPr b="1" i="0" lang="en-GB" sz="1600" u="none" cap="none" strike="noStrike">
                  <a:solidFill>
                    <a:schemeClr val="lt1"/>
                  </a:solidFill>
                  <a:latin typeface="Arial"/>
                  <a:ea typeface="Arial"/>
                  <a:cs typeface="Arial"/>
                  <a:sym typeface="Arial"/>
                </a:rPr>
                <a:t>The BIG picture?</a:t>
              </a:r>
              <a:endParaRPr b="0" i="0" sz="1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GB" sz="1100" u="none" cap="none" strike="noStrike">
                  <a:solidFill>
                    <a:schemeClr val="lt1"/>
                  </a:solidFill>
                  <a:latin typeface="Arial"/>
                  <a:ea typeface="Arial"/>
                  <a:cs typeface="Arial"/>
                  <a:sym typeface="Arial"/>
                </a:rPr>
                <a:t>This course explores machine learning (ML) and its uses. Students identify a problem that they can solve using ML. </a:t>
              </a:r>
              <a:endParaRPr/>
            </a:p>
            <a:p>
              <a:pPr indent="0" lvl="0" marL="0" marR="0" rtl="0" algn="ctr">
                <a:lnSpc>
                  <a:spcPct val="100000"/>
                </a:lnSpc>
                <a:spcBef>
                  <a:spcPts val="0"/>
                </a:spcBef>
                <a:spcAft>
                  <a:spcPts val="0"/>
                </a:spcAft>
                <a:buClr>
                  <a:schemeClr val="dk1"/>
                </a:buClr>
                <a:buSzPts val="1100"/>
                <a:buFont typeface="Arial"/>
                <a:buNone/>
              </a:pPr>
              <a:r>
                <a:t/>
              </a:r>
              <a:endParaRPr b="1" i="0" sz="11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GB" sz="1100" u="none" cap="none" strike="noStrike">
                  <a:solidFill>
                    <a:schemeClr val="lt1"/>
                  </a:solidFill>
                  <a:latin typeface="Arial"/>
                  <a:ea typeface="Arial"/>
                  <a:cs typeface="Arial"/>
                  <a:sym typeface="Arial"/>
                </a:rPr>
                <a:t>This is the first session introducing ML.</a:t>
              </a:r>
              <a:endParaRPr b="1" i="0" sz="11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chemeClr val="lt1"/>
                </a:buClr>
                <a:buSzPts val="1100"/>
                <a:buFont typeface="Arial"/>
                <a:buNone/>
              </a:pPr>
              <a:r>
                <a:t/>
              </a:r>
              <a:endParaRPr b="0" i="0" sz="1100" u="none" cap="none" strike="noStrike">
                <a:solidFill>
                  <a:schemeClr val="lt1"/>
                </a:solidFill>
                <a:latin typeface="Arial"/>
                <a:ea typeface="Arial"/>
                <a:cs typeface="Arial"/>
                <a:sym typeface="Arial"/>
              </a:endParaRPr>
            </a:p>
          </p:txBody>
        </p:sp>
      </p:grpSp>
      <p:sp>
        <p:nvSpPr>
          <p:cNvPr id="91" name="Google Shape;91;p8"/>
          <p:cNvSpPr txBox="1"/>
          <p:nvPr/>
        </p:nvSpPr>
        <p:spPr>
          <a:xfrm>
            <a:off x="284006" y="5608637"/>
            <a:ext cx="2423333" cy="1458756"/>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chemeClr val="dk1"/>
              </a:buClr>
              <a:buSzPts val="1100"/>
              <a:buFont typeface="Arial"/>
              <a:buNone/>
            </a:pPr>
            <a:r>
              <a:rPr b="0" i="0" lang="en-GB" sz="1100" u="none" cap="none" strike="noStrike">
                <a:solidFill>
                  <a:srgbClr val="262626"/>
                </a:solidFill>
                <a:latin typeface="Arial"/>
                <a:ea typeface="Arial"/>
                <a:cs typeface="Arial"/>
                <a:sym typeface="Arial"/>
              </a:rPr>
              <a:t>Students write down their own definition of machine learning then watch the video. They review their initial definition and answer further questions on the video. </a:t>
            </a:r>
            <a:endParaRPr/>
          </a:p>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262626"/>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GB" sz="1100" u="none" cap="none" strike="noStrike">
                <a:solidFill>
                  <a:srgbClr val="262626"/>
                </a:solidFill>
                <a:latin typeface="Arial"/>
                <a:ea typeface="Arial"/>
                <a:cs typeface="Arial"/>
                <a:sym typeface="Arial"/>
              </a:rPr>
              <a:t>Class discussion to check understanding.</a:t>
            </a:r>
            <a:endParaRPr b="0" i="0" sz="1100" u="none" cap="none" strike="noStrike">
              <a:solidFill>
                <a:srgbClr val="262626"/>
              </a:solidFill>
              <a:latin typeface="Arial"/>
              <a:ea typeface="Arial"/>
              <a:cs typeface="Arial"/>
              <a:sym typeface="Arial"/>
            </a:endParaRPr>
          </a:p>
        </p:txBody>
      </p:sp>
      <p:sp>
        <p:nvSpPr>
          <p:cNvPr id="92" name="Google Shape;92;p8"/>
          <p:cNvSpPr txBox="1"/>
          <p:nvPr/>
        </p:nvSpPr>
        <p:spPr>
          <a:xfrm>
            <a:off x="3066525" y="5603500"/>
            <a:ext cx="1973194" cy="271251"/>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93" name="Google Shape;93;p8"/>
          <p:cNvSpPr txBox="1"/>
          <p:nvPr/>
        </p:nvSpPr>
        <p:spPr>
          <a:xfrm>
            <a:off x="5507495" y="5605272"/>
            <a:ext cx="2348156" cy="1245118"/>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chemeClr val="dk1"/>
              </a:buClr>
              <a:buSzPts val="1100"/>
              <a:buFont typeface="Arial"/>
              <a:buNone/>
            </a:pPr>
            <a:r>
              <a:rPr lang="en-GB" sz="1100">
                <a:solidFill>
                  <a:srgbClr val="262626"/>
                </a:solidFill>
              </a:rPr>
              <a:t>Students try to come up with some rules to identify the difference between images of cats and dogs.Teacher then demos how to use cognimates to sort images of cats and dogs</a:t>
            </a:r>
            <a:endParaRPr sz="1100">
              <a:solidFill>
                <a:srgbClr val="262626"/>
              </a:solidFill>
            </a:endParaRPr>
          </a:p>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rgbClr val="262626"/>
              </a:solidFill>
              <a:latin typeface="Arial"/>
              <a:ea typeface="Arial"/>
              <a:cs typeface="Arial"/>
              <a:sym typeface="Arial"/>
            </a:endParaRPr>
          </a:p>
        </p:txBody>
      </p:sp>
      <p:sp>
        <p:nvSpPr>
          <p:cNvPr id="94" name="Google Shape;94;p8"/>
          <p:cNvSpPr txBox="1"/>
          <p:nvPr/>
        </p:nvSpPr>
        <p:spPr>
          <a:xfrm>
            <a:off x="8082113" y="5605272"/>
            <a:ext cx="2348157" cy="1526766"/>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200"/>
              </a:spcBef>
              <a:spcAft>
                <a:spcPts val="0"/>
              </a:spcAft>
              <a:buClr>
                <a:schemeClr val="dk1"/>
              </a:buClr>
              <a:buSzPts val="1100"/>
              <a:buFont typeface="Arial"/>
              <a:buNone/>
            </a:pPr>
            <a:r>
              <a:rPr b="0" i="0" lang="en-GB" sz="1100" u="none" cap="none" strike="noStrike">
                <a:solidFill>
                  <a:srgbClr val="262626"/>
                </a:solidFill>
                <a:latin typeface="Arial"/>
                <a:ea typeface="Arial"/>
                <a:cs typeface="Arial"/>
                <a:sym typeface="Arial"/>
              </a:rPr>
              <a:t>.Students watch the video on n</a:t>
            </a:r>
            <a:r>
              <a:rPr lang="en-GB" sz="1100">
                <a:solidFill>
                  <a:srgbClr val="262626"/>
                </a:solidFill>
              </a:rPr>
              <a:t>eural networks and then answer the questions on the worksheet</a:t>
            </a:r>
            <a:endParaRPr b="0" i="0" sz="1100" u="none" cap="none" strike="noStrike">
              <a:solidFill>
                <a:srgbClr val="262626"/>
              </a:solidFill>
              <a:latin typeface="Arial"/>
              <a:ea typeface="Arial"/>
              <a:cs typeface="Arial"/>
              <a:sym typeface="Arial"/>
            </a:endParaRPr>
          </a:p>
        </p:txBody>
      </p:sp>
      <p:sp>
        <p:nvSpPr>
          <p:cNvPr id="95" name="Google Shape;95;p8"/>
          <p:cNvSpPr/>
          <p:nvPr/>
        </p:nvSpPr>
        <p:spPr>
          <a:xfrm>
            <a:off x="659606" y="5286750"/>
            <a:ext cx="751738" cy="267875"/>
          </a:xfrm>
          <a:prstGeom prst="ellipse">
            <a:avLst/>
          </a:prstGeom>
          <a:noFill/>
          <a:ln cap="flat" cmpd="sng" w="25400">
            <a:solidFill>
              <a:srgbClr val="3897C6"/>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96" name="Google Shape;96;p8"/>
          <p:cNvSpPr/>
          <p:nvPr/>
        </p:nvSpPr>
        <p:spPr>
          <a:xfrm>
            <a:off x="4053022" y="5288372"/>
            <a:ext cx="835683" cy="265176"/>
          </a:xfrm>
          <a:prstGeom prst="ellipse">
            <a:avLst/>
          </a:prstGeom>
          <a:noFill/>
          <a:ln cap="flat" cmpd="sng" w="25400">
            <a:solidFill>
              <a:srgbClr val="3897C6"/>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97" name="Google Shape;97;p8"/>
          <p:cNvSpPr txBox="1"/>
          <p:nvPr/>
        </p:nvSpPr>
        <p:spPr>
          <a:xfrm>
            <a:off x="2866050" y="5605272"/>
            <a:ext cx="2338875" cy="1119780"/>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chemeClr val="dk1"/>
              </a:buClr>
              <a:buSzPts val="1100"/>
              <a:buFont typeface="Arial"/>
              <a:buNone/>
            </a:pPr>
            <a:r>
              <a:rPr lang="en-GB" sz="1100">
                <a:solidFill>
                  <a:srgbClr val="262626"/>
                </a:solidFill>
              </a:rPr>
              <a:t>Teacher r selected student demo </a:t>
            </a:r>
            <a:r>
              <a:rPr b="0" i="0" lang="en-GB" sz="1100" u="none" cap="none" strike="noStrike">
                <a:solidFill>
                  <a:srgbClr val="262626"/>
                </a:solidFill>
                <a:latin typeface="Arial"/>
                <a:ea typeface="Arial"/>
                <a:cs typeface="Arial"/>
                <a:sym typeface="Arial"/>
              </a:rPr>
              <a:t> the </a:t>
            </a:r>
            <a:r>
              <a:rPr b="0" i="1" lang="en-GB" sz="1100" u="none" cap="none" strike="noStrike">
                <a:solidFill>
                  <a:srgbClr val="262626"/>
                </a:solidFill>
                <a:latin typeface="Arial"/>
                <a:ea typeface="Arial"/>
                <a:cs typeface="Arial"/>
                <a:sym typeface="Arial"/>
              </a:rPr>
              <a:t>Quick, Draw </a:t>
            </a:r>
            <a:r>
              <a:rPr lang="en-GB" sz="1100">
                <a:solidFill>
                  <a:srgbClr val="262626"/>
                </a:solidFill>
              </a:rPr>
              <a:t>t</a:t>
            </a:r>
            <a:r>
              <a:rPr b="0" i="0" lang="en-GB" sz="1100" u="none" cap="none" strike="noStrike">
                <a:solidFill>
                  <a:srgbClr val="262626"/>
                </a:solidFill>
                <a:latin typeface="Arial"/>
                <a:ea typeface="Arial"/>
                <a:cs typeface="Arial"/>
                <a:sym typeface="Arial"/>
              </a:rPr>
              <a:t>ool</a:t>
            </a:r>
            <a:r>
              <a:rPr lang="en-GB" sz="1100">
                <a:solidFill>
                  <a:srgbClr val="262626"/>
                </a:solidFill>
              </a:rPr>
              <a:t> </a:t>
            </a:r>
            <a:r>
              <a:rPr b="0" i="0" lang="en-GB" sz="1100" u="none" cap="none" strike="noStrike">
                <a:solidFill>
                  <a:srgbClr val="262626"/>
                </a:solidFill>
                <a:latin typeface="Arial"/>
                <a:ea typeface="Arial"/>
                <a:cs typeface="Arial"/>
                <a:sym typeface="Arial"/>
              </a:rPr>
              <a:t>to explore how machine learning can be used to train computers to recognise images.</a:t>
            </a:r>
            <a:endParaRPr b="0" i="0" sz="1100" u="none" cap="none" strike="noStrike">
              <a:solidFill>
                <a:srgbClr val="262626"/>
              </a:solidFill>
              <a:latin typeface="Arial"/>
              <a:ea typeface="Arial"/>
              <a:cs typeface="Arial"/>
              <a:sym typeface="Arial"/>
            </a:endParaRPr>
          </a:p>
        </p:txBody>
      </p:sp>
      <p:sp>
        <p:nvSpPr>
          <p:cNvPr id="98" name="Google Shape;98;p8"/>
          <p:cNvSpPr/>
          <p:nvPr/>
        </p:nvSpPr>
        <p:spPr>
          <a:xfrm>
            <a:off x="6682073" y="5290068"/>
            <a:ext cx="845058" cy="265208"/>
          </a:xfrm>
          <a:prstGeom prst="ellipse">
            <a:avLst/>
          </a:prstGeom>
          <a:noFill/>
          <a:ln cap="flat" cmpd="sng" w="25400">
            <a:solidFill>
              <a:srgbClr val="3897C6"/>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99" name="Google Shape;99;p8"/>
          <p:cNvSpPr/>
          <p:nvPr/>
        </p:nvSpPr>
        <p:spPr>
          <a:xfrm>
            <a:off x="8297438" y="5290250"/>
            <a:ext cx="2002894" cy="271249"/>
          </a:xfrm>
          <a:prstGeom prst="ellipse">
            <a:avLst/>
          </a:prstGeom>
          <a:noFill/>
          <a:ln cap="flat" cmpd="sng" w="25400">
            <a:solidFill>
              <a:srgbClr val="3897C6"/>
            </a:solidFill>
            <a:prstDash val="solid"/>
            <a:round/>
            <a:headEnd len="sm" w="sm" type="none"/>
            <a:tailEnd len="sm" w="sm" type="none"/>
          </a:ln>
        </p:spPr>
        <p:txBody>
          <a:bodyPr anchorCtr="0" anchor="ctr" bIns="52425" lIns="104875" spcFirstLastPara="1" rIns="104875" wrap="square" tIns="52425">
            <a:noAutofit/>
          </a:bodyPr>
          <a:lstStyle/>
          <a:p>
            <a:pPr indent="0" lvl="0" marL="0" marR="0" rtl="0" algn="ctr">
              <a:lnSpc>
                <a:spcPct val="100000"/>
              </a:lnSpc>
              <a:spcBef>
                <a:spcPts val="0"/>
              </a:spcBef>
              <a:spcAft>
                <a:spcPts val="0"/>
              </a:spcAft>
              <a:buClr>
                <a:srgbClr val="000000"/>
              </a:buClr>
              <a:buSzPts val="2100"/>
              <a:buFont typeface="Arial"/>
              <a:buNone/>
            </a:pPr>
            <a:r>
              <a:t/>
            </a:r>
            <a:endParaRPr b="0" i="0" sz="2100" u="none" cap="none" strike="noStrike">
              <a:solidFill>
                <a:schemeClr val="lt1"/>
              </a:solidFill>
              <a:latin typeface="Arial"/>
              <a:ea typeface="Arial"/>
              <a:cs typeface="Arial"/>
              <a:sym typeface="Arial"/>
            </a:endParaRPr>
          </a:p>
        </p:txBody>
      </p:sp>
      <p:sp>
        <p:nvSpPr>
          <p:cNvPr id="100" name="Google Shape;100;p8"/>
          <p:cNvSpPr/>
          <p:nvPr/>
        </p:nvSpPr>
        <p:spPr>
          <a:xfrm>
            <a:off x="7668170" y="5288500"/>
            <a:ext cx="534600" cy="318500"/>
          </a:xfrm>
          <a:prstGeom prst="rightArrow">
            <a:avLst>
              <a:gd fmla="val 50000" name="adj1"/>
              <a:gd fmla="val 46893"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101" name="Google Shape;101;p8"/>
          <p:cNvSpPr/>
          <p:nvPr/>
        </p:nvSpPr>
        <p:spPr>
          <a:xfrm>
            <a:off x="5065707" y="5293750"/>
            <a:ext cx="534600" cy="320249"/>
          </a:xfrm>
          <a:prstGeom prst="rightArrow">
            <a:avLst>
              <a:gd fmla="val 50000" name="adj1"/>
              <a:gd fmla="val 46893"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Arial"/>
              <a:ea typeface="Arial"/>
              <a:cs typeface="Arial"/>
              <a:sym typeface="Arial"/>
            </a:endParaRPr>
          </a:p>
        </p:txBody>
      </p:sp>
      <p:sp>
        <p:nvSpPr>
          <p:cNvPr id="102" name="Google Shape;102;p8"/>
          <p:cNvSpPr/>
          <p:nvPr/>
        </p:nvSpPr>
        <p:spPr>
          <a:xfrm>
            <a:off x="833457" y="4847500"/>
            <a:ext cx="2333306" cy="372751"/>
          </a:xfrm>
          <a:prstGeom prst="rect">
            <a:avLst/>
          </a:prstGeom>
          <a:noFill/>
          <a:ln>
            <a:noFill/>
          </a:ln>
        </p:spPr>
        <p:txBody>
          <a:bodyPr anchorCtr="0" anchor="t"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1800"/>
              <a:buFont typeface="Arial"/>
              <a:buNone/>
            </a:pPr>
            <a:r>
              <a:rPr b="1" i="0" lang="en-GB" sz="1800" u="none" cap="none" strike="noStrike">
                <a:solidFill>
                  <a:srgbClr val="3897C6"/>
                </a:solidFill>
                <a:latin typeface="Arial"/>
                <a:ea typeface="Arial"/>
                <a:cs typeface="Arial"/>
                <a:sym typeface="Arial"/>
              </a:rPr>
              <a:t>Learning episodes</a:t>
            </a:r>
            <a:endParaRPr b="0" i="0" sz="1600" u="none" cap="none" strike="noStrike">
              <a:solidFill>
                <a:srgbClr val="3897C6"/>
              </a:solidFill>
              <a:latin typeface="Arial"/>
              <a:ea typeface="Arial"/>
              <a:cs typeface="Arial"/>
              <a:sym typeface="Arial"/>
            </a:endParaRPr>
          </a:p>
        </p:txBody>
      </p:sp>
      <p:sp>
        <p:nvSpPr>
          <p:cNvPr id="103" name="Google Shape;103;p8"/>
          <p:cNvSpPr/>
          <p:nvPr/>
        </p:nvSpPr>
        <p:spPr>
          <a:xfrm rot="789212">
            <a:off x="2414737" y="1534435"/>
            <a:ext cx="762815" cy="448730"/>
          </a:xfrm>
          <a:prstGeom prst="rightArrow">
            <a:avLst>
              <a:gd fmla="val 49757" name="adj1"/>
              <a:gd fmla="val 62500" name="adj2"/>
            </a:avLst>
          </a:prstGeom>
          <a:solidFill>
            <a:srgbClr val="3897C6"/>
          </a:solidFill>
          <a:ln>
            <a:noFill/>
          </a:ln>
        </p:spPr>
        <p:txBody>
          <a:bodyPr anchorCtr="0" anchor="ctr" bIns="52425" lIns="104875" spcFirstLastPara="1" rIns="104875" wrap="square" tIns="52425">
            <a:noAutofit/>
          </a:bodyPr>
          <a:lstStyle/>
          <a:p>
            <a:pPr indent="0" lvl="0" marL="0" marR="0" rtl="0" algn="l">
              <a:lnSpc>
                <a:spcPct val="100000"/>
              </a:lnSpc>
              <a:spcBef>
                <a:spcPts val="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