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3716000" cx="24387025"/>
  <p:notesSz cx="13716000" cy="24387025"/>
  <p:embeddedFontLst>
    <p:embeddedFont>
      <p:font typeface="Poppins"/>
      <p:regular r:id="rId30"/>
      <p:bold r:id="rId31"/>
      <p:italic r:id="rId32"/>
      <p:boldItalic r:id="rId33"/>
    </p:embeddedFont>
    <p:embeddedFont>
      <p:font typeface="Lato"/>
      <p:regular r:id="rId34"/>
      <p:bold r:id="rId35"/>
      <p:italic r:id="rId36"/>
      <p:boldItalic r:id="rId37"/>
    </p:embeddedFont>
    <p:embeddedFont>
      <p:font typeface="Inter"/>
      <p:regular r:id="rId38"/>
      <p:bold r:id="rId39"/>
      <p:italic r:id="rId40"/>
      <p:boldItalic r:id="rId41"/>
    </p:embeddedFont>
    <p:embeddedFont>
      <p:font typeface="Poppins Black"/>
      <p:bold r:id="rId42"/>
      <p:boldItalic r:id="rId43"/>
    </p:embeddedFont>
    <p:embeddedFont>
      <p:font typeface="Poppins SemiBold"/>
      <p:regular r:id="rId44"/>
      <p:bold r:id="rId45"/>
      <p:italic r:id="rId46"/>
      <p:boldItalic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8" roundtripDataSignature="AMtx7miotzdngx98gwICrn52rD+lTypUl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nter-italic.fntdata"/><Relationship Id="rId20" Type="http://schemas.openxmlformats.org/officeDocument/2006/relationships/slide" Target="slides/slide16.xml"/><Relationship Id="rId42" Type="http://schemas.openxmlformats.org/officeDocument/2006/relationships/font" Target="fonts/PoppinsBlack-bold.fntdata"/><Relationship Id="rId41" Type="http://schemas.openxmlformats.org/officeDocument/2006/relationships/font" Target="fonts/Inter-boldItalic.fntdata"/><Relationship Id="rId22" Type="http://schemas.openxmlformats.org/officeDocument/2006/relationships/slide" Target="slides/slide18.xml"/><Relationship Id="rId44" Type="http://schemas.openxmlformats.org/officeDocument/2006/relationships/font" Target="fonts/PoppinsSemiBold-regular.fntdata"/><Relationship Id="rId21" Type="http://schemas.openxmlformats.org/officeDocument/2006/relationships/slide" Target="slides/slide17.xml"/><Relationship Id="rId43" Type="http://schemas.openxmlformats.org/officeDocument/2006/relationships/font" Target="fonts/PoppinsBlack-boldItalic.fntdata"/><Relationship Id="rId24" Type="http://schemas.openxmlformats.org/officeDocument/2006/relationships/slide" Target="slides/slide20.xml"/><Relationship Id="rId46" Type="http://schemas.openxmlformats.org/officeDocument/2006/relationships/font" Target="fonts/PoppinsSemiBold-italic.fntdata"/><Relationship Id="rId23" Type="http://schemas.openxmlformats.org/officeDocument/2006/relationships/slide" Target="slides/slide19.xml"/><Relationship Id="rId45" Type="http://schemas.openxmlformats.org/officeDocument/2006/relationships/font" Target="fonts/PoppinsSemiBold-bold.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48" Type="http://customschemas.google.com/relationships/presentationmetadata" Target="metadata"/><Relationship Id="rId25" Type="http://schemas.openxmlformats.org/officeDocument/2006/relationships/slide" Target="slides/slide21.xml"/><Relationship Id="rId47" Type="http://schemas.openxmlformats.org/officeDocument/2006/relationships/font" Target="fonts/PoppinsSemiBold-boldItalic.fntdata"/><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Poppins-bold.fntdata"/><Relationship Id="rId30" Type="http://schemas.openxmlformats.org/officeDocument/2006/relationships/font" Target="fonts/Poppins-regular.fntdata"/><Relationship Id="rId11" Type="http://schemas.openxmlformats.org/officeDocument/2006/relationships/slide" Target="slides/slide7.xml"/><Relationship Id="rId33" Type="http://schemas.openxmlformats.org/officeDocument/2006/relationships/font" Target="fonts/Poppins-boldItalic.fntdata"/><Relationship Id="rId10" Type="http://schemas.openxmlformats.org/officeDocument/2006/relationships/slide" Target="slides/slide6.xml"/><Relationship Id="rId32" Type="http://schemas.openxmlformats.org/officeDocument/2006/relationships/font" Target="fonts/Poppins-italic.fntdata"/><Relationship Id="rId13" Type="http://schemas.openxmlformats.org/officeDocument/2006/relationships/slide" Target="slides/slide9.xml"/><Relationship Id="rId35" Type="http://schemas.openxmlformats.org/officeDocument/2006/relationships/font" Target="fonts/Lato-bold.fntdata"/><Relationship Id="rId12" Type="http://schemas.openxmlformats.org/officeDocument/2006/relationships/slide" Target="slides/slide8.xml"/><Relationship Id="rId34" Type="http://schemas.openxmlformats.org/officeDocument/2006/relationships/font" Target="fonts/Lato-regular.fntdata"/><Relationship Id="rId15" Type="http://schemas.openxmlformats.org/officeDocument/2006/relationships/slide" Target="slides/slide11.xml"/><Relationship Id="rId37" Type="http://schemas.openxmlformats.org/officeDocument/2006/relationships/font" Target="fonts/Lato-boldItalic.fntdata"/><Relationship Id="rId14" Type="http://schemas.openxmlformats.org/officeDocument/2006/relationships/slide" Target="slides/slide10.xml"/><Relationship Id="rId36" Type="http://schemas.openxmlformats.org/officeDocument/2006/relationships/font" Target="fonts/Lato-italic.fntdata"/><Relationship Id="rId17" Type="http://schemas.openxmlformats.org/officeDocument/2006/relationships/slide" Target="slides/slide13.xml"/><Relationship Id="rId39" Type="http://schemas.openxmlformats.org/officeDocument/2006/relationships/font" Target="fonts/Inter-bold.fntdata"/><Relationship Id="rId16" Type="http://schemas.openxmlformats.org/officeDocument/2006/relationships/slide" Target="slides/slide12.xml"/><Relationship Id="rId38" Type="http://schemas.openxmlformats.org/officeDocument/2006/relationships/font" Target="fonts/Inter-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5d979d3e4b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5d979d3e4b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5d979d3e4b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8" name="Shape 208"/>
        <p:cNvGrpSpPr/>
        <p:nvPr/>
      </p:nvGrpSpPr>
      <p:grpSpPr>
        <a:xfrm>
          <a:off x="0" y="0"/>
          <a:ext cx="0" cy="0"/>
          <a:chOff x="0" y="0"/>
          <a:chExt cx="0" cy="0"/>
        </a:xfrm>
      </p:grpSpPr>
      <p:sp>
        <p:nvSpPr>
          <p:cNvPr id="209" name="Google Shape;209;g35d979d3e4b_0_1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0" name="Google Shape;210;g35d979d3e4b_0_1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1" name="Google Shape;211;g35d979d3e4b_0_1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g35d979d3e4b_0_2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g35d979d3e4b_0_21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8" name="Google Shape;238;g35d979d3e4b_0_21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g35d979d3e4b_0_26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g35d979d3e4b_0_26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0" name="Google Shape;290;g35d979d3e4b_0_26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5d979d3e4b_0_29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1" name="Google Shape;321;g35d979d3e4b_0_29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2" name="Google Shape;322;g35d979d3e4b_0_29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g35d979d3e4b_0_3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7" name="Google Shape;337;g35d979d3e4b_0_3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8" name="Google Shape;338;g35d979d3e4b_0_3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35d979d3e4b_0_3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8" name="Google Shape;368;g35d979d3e4b_0_34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9" name="Google Shape;369;g35d979d3e4b_0_34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35d979d3e4b_0_4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6" name="Google Shape;436;g35d979d3e4b_0_4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7" name="Google Shape;437;g35d979d3e4b_0_4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g35d979d3e4b_0_4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4" name="Google Shape;454;g35d979d3e4b_0_4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5" name="Google Shape;455;g35d979d3e4b_0_4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1" name="Shape 471"/>
        <p:cNvGrpSpPr/>
        <p:nvPr/>
      </p:nvGrpSpPr>
      <p:grpSpPr>
        <a:xfrm>
          <a:off x="0" y="0"/>
          <a:ext cx="0" cy="0"/>
          <a:chOff x="0" y="0"/>
          <a:chExt cx="0" cy="0"/>
        </a:xfrm>
      </p:grpSpPr>
      <p:sp>
        <p:nvSpPr>
          <p:cNvPr id="472" name="Google Shape;472;g35d979d3e4b_0_4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73" name="Google Shape;473;g35d979d3e4b_0_4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4" name="Google Shape;474;g35d979d3e4b_0_4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5" name="Shape 485"/>
        <p:cNvGrpSpPr/>
        <p:nvPr/>
      </p:nvGrpSpPr>
      <p:grpSpPr>
        <a:xfrm>
          <a:off x="0" y="0"/>
          <a:ext cx="0" cy="0"/>
          <a:chOff x="0" y="0"/>
          <a:chExt cx="0" cy="0"/>
        </a:xfrm>
      </p:grpSpPr>
      <p:sp>
        <p:nvSpPr>
          <p:cNvPr id="486" name="Google Shape;486;g35d979d3e4b_0_45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7" name="Google Shape;487;g35d979d3e4b_0_45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8" name="Google Shape;488;g35d979d3e4b_0_45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35d979d3e4b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35d979d3e4b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35d979d3e4b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g35d979d3e4b_0_4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6" name="Google Shape;496;g35d979d3e4b_0_4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7" name="Google Shape;497;g35d979d3e4b_0_4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9" name="Shape 519"/>
        <p:cNvGrpSpPr/>
        <p:nvPr/>
      </p:nvGrpSpPr>
      <p:grpSpPr>
        <a:xfrm>
          <a:off x="0" y="0"/>
          <a:ext cx="0" cy="0"/>
          <a:chOff x="0" y="0"/>
          <a:chExt cx="0" cy="0"/>
        </a:xfrm>
      </p:grpSpPr>
      <p:sp>
        <p:nvSpPr>
          <p:cNvPr id="520" name="Google Shape;520;g35d979d3e4b_0_48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1" name="Google Shape;521;g35d979d3e4b_0_48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2" name="Google Shape;522;g35d979d3e4b_0_48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35d979d3e4b_0_5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8" name="Google Shape;568;g35d979d3e4b_0_5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69" name="Google Shape;569;g35d979d3e4b_0_5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6" name="Shape 596"/>
        <p:cNvGrpSpPr/>
        <p:nvPr/>
      </p:nvGrpSpPr>
      <p:grpSpPr>
        <a:xfrm>
          <a:off x="0" y="0"/>
          <a:ext cx="0" cy="0"/>
          <a:chOff x="0" y="0"/>
          <a:chExt cx="0" cy="0"/>
        </a:xfrm>
      </p:grpSpPr>
      <p:sp>
        <p:nvSpPr>
          <p:cNvPr id="597" name="Google Shape;597;g35d979d3e4b_0_5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8" name="Google Shape;598;g35d979d3e4b_0_5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9" name="Google Shape;599;g35d979d3e4b_0_5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g35d979d3e4b_0_5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6" name="Google Shape;626;g35d979d3e4b_0_5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7" name="Google Shape;627;g35d979d3e4b_0_5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4" name="Shape 694"/>
        <p:cNvGrpSpPr/>
        <p:nvPr/>
      </p:nvGrpSpPr>
      <p:grpSpPr>
        <a:xfrm>
          <a:off x="0" y="0"/>
          <a:ext cx="0" cy="0"/>
          <a:chOff x="0" y="0"/>
          <a:chExt cx="0" cy="0"/>
        </a:xfrm>
      </p:grpSpPr>
      <p:sp>
        <p:nvSpPr>
          <p:cNvPr id="695" name="Google Shape;695;g35d979d3e4b_0_6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96" name="Google Shape;696;g35d979d3e4b_0_6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97" name="Google Shape;697;g35d979d3e4b_0_6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 name="Shape 38"/>
        <p:cNvGrpSpPr/>
        <p:nvPr/>
      </p:nvGrpSpPr>
      <p:grpSpPr>
        <a:xfrm>
          <a:off x="0" y="0"/>
          <a:ext cx="0" cy="0"/>
          <a:chOff x="0" y="0"/>
          <a:chExt cx="0" cy="0"/>
        </a:xfrm>
      </p:grpSpPr>
      <p:sp>
        <p:nvSpPr>
          <p:cNvPr id="39" name="Google Shape;39;g35d979d3e4b_0_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 name="Google Shape;40;g35d979d3e4b_0_2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 name="Google Shape;41;g35d979d3e4b_0_2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35d979d3e4b_0_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9" name="Google Shape;89;g35d979d3e4b_0_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0" name="Google Shape;90;g35d979d3e4b_0_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5d979d3e4b_0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g35d979d3e4b_0_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 name="Google Shape;103;g35d979d3e4b_0_8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5d979d3e4b_0_10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g35d979d3e4b_0_10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g35d979d3e4b_0_10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35d979d3e4b_0_1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g35d979d3e4b_0_1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8" name="Google Shape;148;g35d979d3e4b_0_1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 name="Shape 160"/>
        <p:cNvGrpSpPr/>
        <p:nvPr/>
      </p:nvGrpSpPr>
      <p:grpSpPr>
        <a:xfrm>
          <a:off x="0" y="0"/>
          <a:ext cx="0" cy="0"/>
          <a:chOff x="0" y="0"/>
          <a:chExt cx="0" cy="0"/>
        </a:xfrm>
      </p:grpSpPr>
      <p:sp>
        <p:nvSpPr>
          <p:cNvPr id="161" name="Google Shape;161;g35d979d3e4b_0_1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 name="Google Shape;162;g35d979d3e4b_0_14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3" name="Google Shape;163;g35d979d3e4b_0_14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g35d979d3e4b_0_15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g35d979d3e4b_0_15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0" name="Google Shape;180;g35d979d3e4b_0_15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1.png"/><Relationship Id="rId4" Type="http://schemas.openxmlformats.org/officeDocument/2006/relationships/image" Target="../media/image16.png"/><Relationship Id="rId5" Type="http://schemas.openxmlformats.org/officeDocument/2006/relationships/image" Target="../media/image14.png"/><Relationship Id="rId6" Type="http://schemas.openxmlformats.org/officeDocument/2006/relationships/image" Target="../media/image8.png"/><Relationship Id="rId7" Type="http://schemas.openxmlformats.org/officeDocument/2006/relationships/image" Target="../media/image5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2.png"/><Relationship Id="rId4" Type="http://schemas.openxmlformats.org/officeDocument/2006/relationships/image" Target="../media/image5.png"/><Relationship Id="rId9" Type="http://schemas.openxmlformats.org/officeDocument/2006/relationships/image" Target="../media/image60.png"/><Relationship Id="rId5" Type="http://schemas.openxmlformats.org/officeDocument/2006/relationships/image" Target="../media/image18.png"/><Relationship Id="rId6" Type="http://schemas.openxmlformats.org/officeDocument/2006/relationships/image" Target="../media/image8.png"/><Relationship Id="rId7" Type="http://schemas.openxmlformats.org/officeDocument/2006/relationships/image" Target="../media/image103.png"/><Relationship Id="rId8" Type="http://schemas.openxmlformats.org/officeDocument/2006/relationships/image" Target="../media/image96.png"/></Relationships>
</file>

<file path=ppt/slides/_rels/slide11.xml.rels><?xml version="1.0" encoding="UTF-8" standalone="yes"?><Relationships xmlns="http://schemas.openxmlformats.org/package/2006/relationships"><Relationship Id="rId20" Type="http://schemas.openxmlformats.org/officeDocument/2006/relationships/image" Target="../media/image105.png"/><Relationship Id="rId11" Type="http://schemas.openxmlformats.org/officeDocument/2006/relationships/image" Target="../media/image64.png"/><Relationship Id="rId10" Type="http://schemas.openxmlformats.org/officeDocument/2006/relationships/image" Target="../media/image65.png"/><Relationship Id="rId13" Type="http://schemas.openxmlformats.org/officeDocument/2006/relationships/image" Target="../media/image63.png"/><Relationship Id="rId12" Type="http://schemas.openxmlformats.org/officeDocument/2006/relationships/image" Target="../media/image97.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27.png"/><Relationship Id="rId9" Type="http://schemas.openxmlformats.org/officeDocument/2006/relationships/image" Target="../media/image87.png"/><Relationship Id="rId15" Type="http://schemas.openxmlformats.org/officeDocument/2006/relationships/image" Target="../media/image74.png"/><Relationship Id="rId14" Type="http://schemas.openxmlformats.org/officeDocument/2006/relationships/image" Target="../media/image75.png"/><Relationship Id="rId17" Type="http://schemas.openxmlformats.org/officeDocument/2006/relationships/image" Target="../media/image61.png"/><Relationship Id="rId16" Type="http://schemas.openxmlformats.org/officeDocument/2006/relationships/image" Target="../media/image95.png"/><Relationship Id="rId5" Type="http://schemas.openxmlformats.org/officeDocument/2006/relationships/image" Target="../media/image4.png"/><Relationship Id="rId19" Type="http://schemas.openxmlformats.org/officeDocument/2006/relationships/image" Target="../media/image84.png"/><Relationship Id="rId6" Type="http://schemas.openxmlformats.org/officeDocument/2006/relationships/image" Target="../media/image7.png"/><Relationship Id="rId18" Type="http://schemas.openxmlformats.org/officeDocument/2006/relationships/image" Target="../media/image69.png"/><Relationship Id="rId7" Type="http://schemas.openxmlformats.org/officeDocument/2006/relationships/image" Target="../media/image8.png"/><Relationship Id="rId8" Type="http://schemas.openxmlformats.org/officeDocument/2006/relationships/image" Target="../media/image5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1.png"/><Relationship Id="rId4" Type="http://schemas.openxmlformats.org/officeDocument/2006/relationships/image" Target="../media/image16.png"/><Relationship Id="rId5" Type="http://schemas.openxmlformats.org/officeDocument/2006/relationships/image" Target="../media/image14.png"/><Relationship Id="rId6" Type="http://schemas.openxmlformats.org/officeDocument/2006/relationships/image" Target="../media/image8.png"/><Relationship Id="rId7" Type="http://schemas.openxmlformats.org/officeDocument/2006/relationships/image" Target="../media/image10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9.png"/><Relationship Id="rId4" Type="http://schemas.openxmlformats.org/officeDocument/2006/relationships/image" Target="../media/image21.png"/><Relationship Id="rId5" Type="http://schemas.openxmlformats.org/officeDocument/2006/relationships/image" Target="../media/image3.png"/><Relationship Id="rId6" Type="http://schemas.openxmlformats.org/officeDocument/2006/relationships/image" Target="../media/image13.png"/><Relationship Id="rId7"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27.png"/><Relationship Id="rId5" Type="http://schemas.openxmlformats.org/officeDocument/2006/relationships/image" Target="../media/image4.png"/><Relationship Id="rId6" Type="http://schemas.openxmlformats.org/officeDocument/2006/relationships/image" Target="../media/image7.png"/><Relationship Id="rId7" Type="http://schemas.openxmlformats.org/officeDocument/2006/relationships/image" Target="../media/image8.png"/></Relationships>
</file>

<file path=ppt/slides/_rels/slide15.xml.rels><?xml version="1.0" encoding="UTF-8" standalone="yes"?><Relationships xmlns="http://schemas.openxmlformats.org/package/2006/relationships"><Relationship Id="rId20" Type="http://schemas.openxmlformats.org/officeDocument/2006/relationships/image" Target="../media/image122.png"/><Relationship Id="rId22" Type="http://schemas.openxmlformats.org/officeDocument/2006/relationships/image" Target="../media/image130.png"/><Relationship Id="rId21" Type="http://schemas.openxmlformats.org/officeDocument/2006/relationships/image" Target="../media/image161.png"/><Relationship Id="rId24" Type="http://schemas.openxmlformats.org/officeDocument/2006/relationships/image" Target="../media/image134.png"/><Relationship Id="rId23" Type="http://schemas.openxmlformats.org/officeDocument/2006/relationships/image" Target="../media/image137.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2.png"/><Relationship Id="rId4" Type="http://schemas.openxmlformats.org/officeDocument/2006/relationships/image" Target="../media/image5.png"/><Relationship Id="rId9" Type="http://schemas.openxmlformats.org/officeDocument/2006/relationships/image" Target="../media/image99.png"/><Relationship Id="rId26" Type="http://schemas.openxmlformats.org/officeDocument/2006/relationships/image" Target="../media/image131.png"/><Relationship Id="rId25" Type="http://schemas.openxmlformats.org/officeDocument/2006/relationships/image" Target="../media/image127.png"/><Relationship Id="rId28" Type="http://schemas.openxmlformats.org/officeDocument/2006/relationships/image" Target="../media/image151.png"/><Relationship Id="rId27" Type="http://schemas.openxmlformats.org/officeDocument/2006/relationships/image" Target="../media/image158.png"/><Relationship Id="rId5" Type="http://schemas.openxmlformats.org/officeDocument/2006/relationships/image" Target="../media/image18.png"/><Relationship Id="rId6" Type="http://schemas.openxmlformats.org/officeDocument/2006/relationships/image" Target="../media/image8.png"/><Relationship Id="rId29" Type="http://schemas.openxmlformats.org/officeDocument/2006/relationships/image" Target="../media/image126.png"/><Relationship Id="rId7" Type="http://schemas.openxmlformats.org/officeDocument/2006/relationships/image" Target="../media/image109.png"/><Relationship Id="rId8" Type="http://schemas.openxmlformats.org/officeDocument/2006/relationships/image" Target="../media/image152.png"/><Relationship Id="rId30" Type="http://schemas.openxmlformats.org/officeDocument/2006/relationships/image" Target="../media/image179.png"/><Relationship Id="rId11" Type="http://schemas.openxmlformats.org/officeDocument/2006/relationships/image" Target="../media/image113.png"/><Relationship Id="rId10" Type="http://schemas.openxmlformats.org/officeDocument/2006/relationships/image" Target="../media/image120.png"/><Relationship Id="rId13" Type="http://schemas.openxmlformats.org/officeDocument/2006/relationships/image" Target="../media/image107.png"/><Relationship Id="rId12" Type="http://schemas.openxmlformats.org/officeDocument/2006/relationships/image" Target="../media/image110.png"/><Relationship Id="rId15" Type="http://schemas.openxmlformats.org/officeDocument/2006/relationships/image" Target="../media/image108.png"/><Relationship Id="rId14" Type="http://schemas.openxmlformats.org/officeDocument/2006/relationships/image" Target="../media/image102.png"/><Relationship Id="rId17" Type="http://schemas.openxmlformats.org/officeDocument/2006/relationships/image" Target="../media/image111.png"/><Relationship Id="rId16" Type="http://schemas.openxmlformats.org/officeDocument/2006/relationships/image" Target="../media/image124.png"/><Relationship Id="rId19" Type="http://schemas.openxmlformats.org/officeDocument/2006/relationships/image" Target="../media/image115.png"/><Relationship Id="rId18" Type="http://schemas.openxmlformats.org/officeDocument/2006/relationships/image" Target="../media/image1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1.png"/><Relationship Id="rId4" Type="http://schemas.openxmlformats.org/officeDocument/2006/relationships/image" Target="../media/image16.png"/><Relationship Id="rId5" Type="http://schemas.openxmlformats.org/officeDocument/2006/relationships/image" Target="../media/image14.png"/><Relationship Id="rId6" Type="http://schemas.openxmlformats.org/officeDocument/2006/relationships/image" Target="../media/image8.png"/><Relationship Id="rId7" Type="http://schemas.openxmlformats.org/officeDocument/2006/relationships/image" Target="../media/image148.png"/><Relationship Id="rId8" Type="http://schemas.openxmlformats.org/officeDocument/2006/relationships/image" Target="../media/image162.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6.png"/><Relationship Id="rId4" Type="http://schemas.openxmlformats.org/officeDocument/2006/relationships/image" Target="../media/image27.png"/><Relationship Id="rId9" Type="http://schemas.openxmlformats.org/officeDocument/2006/relationships/image" Target="../media/image177.png"/><Relationship Id="rId5" Type="http://schemas.openxmlformats.org/officeDocument/2006/relationships/image" Target="../media/image4.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18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18.png"/><Relationship Id="rId6" Type="http://schemas.openxmlformats.org/officeDocument/2006/relationships/image" Target="../media/image8.png"/><Relationship Id="rId7" Type="http://schemas.openxmlformats.org/officeDocument/2006/relationships/image" Target="../media/image159.png"/><Relationship Id="rId8" Type="http://schemas.openxmlformats.org/officeDocument/2006/relationships/image" Target="../media/image17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70.png"/><Relationship Id="rId4" Type="http://schemas.openxmlformats.org/officeDocument/2006/relationships/image" Target="../media/image16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9.png"/><Relationship Id="rId4" Type="http://schemas.openxmlformats.org/officeDocument/2006/relationships/image" Target="../media/image21.png"/><Relationship Id="rId5" Type="http://schemas.openxmlformats.org/officeDocument/2006/relationships/image" Target="../media/image3.png"/><Relationship Id="rId6" Type="http://schemas.openxmlformats.org/officeDocument/2006/relationships/image" Target="../media/image13.png"/><Relationship Id="rId7"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6.png"/><Relationship Id="rId4" Type="http://schemas.openxmlformats.org/officeDocument/2006/relationships/image" Target="../media/image27.png"/><Relationship Id="rId5" Type="http://schemas.openxmlformats.org/officeDocument/2006/relationships/image" Target="../media/image4.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18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png"/><Relationship Id="rId4" Type="http://schemas.openxmlformats.org/officeDocument/2006/relationships/image" Target="../media/image5.png"/><Relationship Id="rId9" Type="http://schemas.openxmlformats.org/officeDocument/2006/relationships/image" Target="../media/image171.png"/><Relationship Id="rId5" Type="http://schemas.openxmlformats.org/officeDocument/2006/relationships/image" Target="../media/image18.png"/><Relationship Id="rId6" Type="http://schemas.openxmlformats.org/officeDocument/2006/relationships/image" Target="../media/image8.png"/><Relationship Id="rId7" Type="http://schemas.openxmlformats.org/officeDocument/2006/relationships/image" Target="../media/image169.png"/><Relationship Id="rId8" Type="http://schemas.openxmlformats.org/officeDocument/2006/relationships/image" Target="../media/image9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1.png"/><Relationship Id="rId4" Type="http://schemas.openxmlformats.org/officeDocument/2006/relationships/image" Target="../media/image16.png"/><Relationship Id="rId9" Type="http://schemas.openxmlformats.org/officeDocument/2006/relationships/image" Target="../media/image182.png"/><Relationship Id="rId5" Type="http://schemas.openxmlformats.org/officeDocument/2006/relationships/image" Target="../media/image14.png"/><Relationship Id="rId6" Type="http://schemas.openxmlformats.org/officeDocument/2006/relationships/image" Target="../media/image8.png"/><Relationship Id="rId7" Type="http://schemas.openxmlformats.org/officeDocument/2006/relationships/image" Target="../media/image192.png"/><Relationship Id="rId8" Type="http://schemas.openxmlformats.org/officeDocument/2006/relationships/image" Target="../media/image185.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6.png"/><Relationship Id="rId4" Type="http://schemas.openxmlformats.org/officeDocument/2006/relationships/image" Target="../media/image27.png"/><Relationship Id="rId9" Type="http://schemas.openxmlformats.org/officeDocument/2006/relationships/image" Target="../media/image212.png"/><Relationship Id="rId5" Type="http://schemas.openxmlformats.org/officeDocument/2006/relationships/image" Target="../media/image4.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178.png"/><Relationship Id="rId11" Type="http://schemas.openxmlformats.org/officeDocument/2006/relationships/image" Target="../media/image187.png"/><Relationship Id="rId10" Type="http://schemas.openxmlformats.org/officeDocument/2006/relationships/image" Target="../media/image211.png"/><Relationship Id="rId13" Type="http://schemas.openxmlformats.org/officeDocument/2006/relationships/image" Target="../media/image190.png"/><Relationship Id="rId12" Type="http://schemas.openxmlformats.org/officeDocument/2006/relationships/image" Target="../media/image194.png"/></Relationships>
</file>

<file path=ppt/slides/_rels/slide24.xml.rels><?xml version="1.0" encoding="UTF-8" standalone="yes"?><Relationships xmlns="http://schemas.openxmlformats.org/package/2006/relationships"><Relationship Id="rId20" Type="http://schemas.openxmlformats.org/officeDocument/2006/relationships/image" Target="../media/image217.png"/><Relationship Id="rId22" Type="http://schemas.openxmlformats.org/officeDocument/2006/relationships/hyperlink" Target="https://eatemp.com/powerpoint-org-chart-template/" TargetMode="External"/><Relationship Id="rId21" Type="http://schemas.openxmlformats.org/officeDocument/2006/relationships/image" Target="../media/image198.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png"/><Relationship Id="rId4" Type="http://schemas.openxmlformats.org/officeDocument/2006/relationships/image" Target="../media/image5.png"/><Relationship Id="rId9" Type="http://schemas.openxmlformats.org/officeDocument/2006/relationships/image" Target="../media/image200.png"/><Relationship Id="rId5" Type="http://schemas.openxmlformats.org/officeDocument/2006/relationships/image" Target="../media/image18.png"/><Relationship Id="rId6" Type="http://schemas.openxmlformats.org/officeDocument/2006/relationships/image" Target="../media/image8.png"/><Relationship Id="rId7" Type="http://schemas.openxmlformats.org/officeDocument/2006/relationships/image" Target="../media/image181.png"/><Relationship Id="rId8" Type="http://schemas.openxmlformats.org/officeDocument/2006/relationships/image" Target="../media/image183.png"/><Relationship Id="rId11" Type="http://schemas.openxmlformats.org/officeDocument/2006/relationships/image" Target="../media/image193.png"/><Relationship Id="rId10" Type="http://schemas.openxmlformats.org/officeDocument/2006/relationships/image" Target="../media/image196.png"/><Relationship Id="rId13" Type="http://schemas.openxmlformats.org/officeDocument/2006/relationships/image" Target="../media/image213.png"/><Relationship Id="rId12" Type="http://schemas.openxmlformats.org/officeDocument/2006/relationships/image" Target="../media/image201.png"/><Relationship Id="rId15" Type="http://schemas.openxmlformats.org/officeDocument/2006/relationships/image" Target="../media/image191.png"/><Relationship Id="rId14" Type="http://schemas.openxmlformats.org/officeDocument/2006/relationships/image" Target="../media/image210.png"/><Relationship Id="rId17" Type="http://schemas.openxmlformats.org/officeDocument/2006/relationships/image" Target="../media/image214.png"/><Relationship Id="rId16" Type="http://schemas.openxmlformats.org/officeDocument/2006/relationships/image" Target="../media/image195.png"/><Relationship Id="rId19" Type="http://schemas.openxmlformats.org/officeDocument/2006/relationships/image" Target="../media/image215.png"/><Relationship Id="rId18" Type="http://schemas.openxmlformats.org/officeDocument/2006/relationships/image" Target="../media/image202.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9.png"/><Relationship Id="rId4" Type="http://schemas.openxmlformats.org/officeDocument/2006/relationships/image" Target="../media/image21.png"/><Relationship Id="rId9" Type="http://schemas.openxmlformats.org/officeDocument/2006/relationships/image" Target="../media/image220.png"/><Relationship Id="rId5" Type="http://schemas.openxmlformats.org/officeDocument/2006/relationships/image" Target="../media/image3.png"/><Relationship Id="rId6" Type="http://schemas.openxmlformats.org/officeDocument/2006/relationships/image" Target="../media/image13.png"/><Relationship Id="rId7" Type="http://schemas.openxmlformats.org/officeDocument/2006/relationships/image" Target="../media/image8.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6.png"/><Relationship Id="rId4" Type="http://schemas.openxmlformats.org/officeDocument/2006/relationships/image" Target="../media/image27.png"/><Relationship Id="rId5" Type="http://schemas.openxmlformats.org/officeDocument/2006/relationships/image" Target="../media/image4.png"/><Relationship Id="rId6" Type="http://schemas.openxmlformats.org/officeDocument/2006/relationships/image" Target="../media/image7.png"/><Relationship Id="rId7" Type="http://schemas.openxmlformats.org/officeDocument/2006/relationships/image" Target="../media/image10.png"/><Relationship Id="rId8"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18.png"/><Relationship Id="rId6" Type="http://schemas.openxmlformats.org/officeDocument/2006/relationships/image" Target="../media/image8.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1.png"/><Relationship Id="rId4" Type="http://schemas.openxmlformats.org/officeDocument/2006/relationships/image" Target="../media/image16.png"/><Relationship Id="rId9" Type="http://schemas.openxmlformats.org/officeDocument/2006/relationships/image" Target="../media/image34.png"/><Relationship Id="rId5" Type="http://schemas.openxmlformats.org/officeDocument/2006/relationships/image" Target="../media/image14.png"/><Relationship Id="rId6" Type="http://schemas.openxmlformats.org/officeDocument/2006/relationships/image" Target="../media/image8.png"/><Relationship Id="rId7" Type="http://schemas.openxmlformats.org/officeDocument/2006/relationships/image" Target="../media/image50.png"/><Relationship Id="rId8" Type="http://schemas.openxmlformats.org/officeDocument/2006/relationships/image" Target="../media/image3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27.png"/><Relationship Id="rId9" Type="http://schemas.openxmlformats.org/officeDocument/2006/relationships/image" Target="../media/image72.png"/><Relationship Id="rId5" Type="http://schemas.openxmlformats.org/officeDocument/2006/relationships/image" Target="../media/image4.png"/><Relationship Id="rId6" Type="http://schemas.openxmlformats.org/officeDocument/2006/relationships/image" Target="../media/image7.png"/><Relationship Id="rId7" Type="http://schemas.openxmlformats.org/officeDocument/2006/relationships/image" Target="../media/image8.png"/><Relationship Id="rId8" Type="http://schemas.openxmlformats.org/officeDocument/2006/relationships/image" Target="../media/image10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9.png"/><Relationship Id="rId4" Type="http://schemas.openxmlformats.org/officeDocument/2006/relationships/image" Target="../media/image21.png"/><Relationship Id="rId5" Type="http://schemas.openxmlformats.org/officeDocument/2006/relationships/image" Target="../media/image3.png"/><Relationship Id="rId6" Type="http://schemas.openxmlformats.org/officeDocument/2006/relationships/image" Target="../media/image13.png"/><Relationship Id="rId7" Type="http://schemas.openxmlformats.org/officeDocument/2006/relationships/image" Target="../media/image8.png"/><Relationship Id="rId8" Type="http://schemas.openxmlformats.org/officeDocument/2006/relationships/image" Target="../media/image5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png"/><Relationship Id="rId4" Type="http://schemas.openxmlformats.org/officeDocument/2006/relationships/image" Target="../media/image5.png"/><Relationship Id="rId5" Type="http://schemas.openxmlformats.org/officeDocument/2006/relationships/image" Target="../media/image18.png"/><Relationship Id="rId6" Type="http://schemas.openxmlformats.org/officeDocument/2006/relationships/image" Target="../media/image8.png"/><Relationship Id="rId7" Type="http://schemas.openxmlformats.org/officeDocument/2006/relationships/image" Target="../media/image7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1.png"/><Relationship Id="rId4" Type="http://schemas.openxmlformats.org/officeDocument/2006/relationships/image" Target="../media/image16.png"/><Relationship Id="rId9" Type="http://schemas.openxmlformats.org/officeDocument/2006/relationships/image" Target="../media/image66.png"/><Relationship Id="rId5" Type="http://schemas.openxmlformats.org/officeDocument/2006/relationships/image" Target="../media/image14.png"/><Relationship Id="rId6" Type="http://schemas.openxmlformats.org/officeDocument/2006/relationships/image" Target="../media/image8.png"/><Relationship Id="rId7" Type="http://schemas.openxmlformats.org/officeDocument/2006/relationships/image" Target="../media/image58.png"/><Relationship Id="rId8" Type="http://schemas.openxmlformats.org/officeDocument/2006/relationships/image" Target="../media/image5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4E1F9"/>
        </a:solidFill>
      </p:bgPr>
    </p:bg>
    <p:spTree>
      <p:nvGrpSpPr>
        <p:cNvPr id="15" name="Shape 15"/>
        <p:cNvGrpSpPr/>
        <p:nvPr/>
      </p:nvGrpSpPr>
      <p:grpSpPr>
        <a:xfrm>
          <a:off x="0" y="0"/>
          <a:ext cx="0" cy="0"/>
          <a:chOff x="0" y="0"/>
          <a:chExt cx="0" cy="0"/>
        </a:xfrm>
      </p:grpSpPr>
      <p:pic>
        <p:nvPicPr>
          <p:cNvPr descr=" " id="16" name="Google Shape;16;g35d979d3e4b_0_0"/>
          <p:cNvPicPr preferRelativeResize="0"/>
          <p:nvPr/>
        </p:nvPicPr>
        <p:blipFill rotWithShape="1">
          <a:blip r:embed="rId3">
            <a:alphaModFix/>
          </a:blip>
          <a:srcRect b="0" l="0" r="0" t="0"/>
          <a:stretch/>
        </p:blipFill>
        <p:spPr>
          <a:xfrm>
            <a:off x="0" y="4140200"/>
            <a:ext cx="24387048" cy="9575800"/>
          </a:xfrm>
          <a:prstGeom prst="rect">
            <a:avLst/>
          </a:prstGeom>
          <a:noFill/>
          <a:ln>
            <a:noFill/>
          </a:ln>
        </p:spPr>
      </p:pic>
      <p:pic>
        <p:nvPicPr>
          <p:cNvPr descr=" " id="17" name="Google Shape;17;g35d979d3e4b_0_0"/>
          <p:cNvPicPr preferRelativeResize="0"/>
          <p:nvPr/>
        </p:nvPicPr>
        <p:blipFill rotWithShape="1">
          <a:blip r:embed="rId3">
            <a:alphaModFix/>
          </a:blip>
          <a:srcRect b="0" l="0" r="0" t="0"/>
          <a:stretch/>
        </p:blipFill>
        <p:spPr>
          <a:xfrm>
            <a:off x="0" y="4140200"/>
            <a:ext cx="24387048" cy="9575800"/>
          </a:xfrm>
          <a:prstGeom prst="rect">
            <a:avLst/>
          </a:prstGeom>
          <a:noFill/>
          <a:ln>
            <a:noFill/>
          </a:ln>
        </p:spPr>
      </p:pic>
      <p:pic>
        <p:nvPicPr>
          <p:cNvPr descr=" " id="18" name="Google Shape;18;g35d979d3e4b_0_0"/>
          <p:cNvPicPr preferRelativeResize="0"/>
          <p:nvPr/>
        </p:nvPicPr>
        <p:blipFill rotWithShape="1">
          <a:blip r:embed="rId4">
            <a:alphaModFix/>
          </a:blip>
          <a:srcRect b="0" l="0" r="0" t="0"/>
          <a:stretch/>
        </p:blipFill>
        <p:spPr>
          <a:xfrm>
            <a:off x="0" y="6858000"/>
            <a:ext cx="24387048" cy="6858000"/>
          </a:xfrm>
          <a:prstGeom prst="rect">
            <a:avLst/>
          </a:prstGeom>
          <a:noFill/>
          <a:ln>
            <a:noFill/>
          </a:ln>
        </p:spPr>
      </p:pic>
      <p:pic>
        <p:nvPicPr>
          <p:cNvPr descr=" " id="19" name="Google Shape;19;g35d979d3e4b_0_0"/>
          <p:cNvPicPr preferRelativeResize="0"/>
          <p:nvPr/>
        </p:nvPicPr>
        <p:blipFill rotWithShape="1">
          <a:blip r:embed="rId5">
            <a:alphaModFix/>
          </a:blip>
          <a:srcRect b="0" l="0" r="0" t="0"/>
          <a:stretch/>
        </p:blipFill>
        <p:spPr>
          <a:xfrm>
            <a:off x="876410" y="1028700"/>
            <a:ext cx="4191524" cy="1778000"/>
          </a:xfrm>
          <a:prstGeom prst="rect">
            <a:avLst/>
          </a:prstGeom>
          <a:noFill/>
          <a:ln>
            <a:noFill/>
          </a:ln>
        </p:spPr>
      </p:pic>
      <p:sp>
        <p:nvSpPr>
          <p:cNvPr id="20" name="Google Shape;20;g35d979d3e4b_0_0"/>
          <p:cNvSpPr/>
          <p:nvPr/>
        </p:nvSpPr>
        <p:spPr>
          <a:xfrm>
            <a:off x="4343943" y="520700"/>
            <a:ext cx="16728000" cy="5588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4D92"/>
              </a:buClr>
              <a:buSzPts val="24000"/>
              <a:buFont typeface="Poppins Black"/>
              <a:buNone/>
            </a:pPr>
            <a:r>
              <a:rPr b="0" i="0" lang="en-US" sz="24000" u="none" cap="none" strike="noStrike">
                <a:solidFill>
                  <a:srgbClr val="1D4D92"/>
                </a:solidFill>
                <a:latin typeface="Poppins Black"/>
                <a:ea typeface="Poppins Black"/>
                <a:cs typeface="Poppins Black"/>
                <a:sym typeface="Poppins Black"/>
              </a:rPr>
              <a:t>AIRCRAFT</a:t>
            </a:r>
            <a:endParaRPr b="0" i="0" sz="24000" u="none" cap="none" strike="noStrike">
              <a:solidFill>
                <a:schemeClr val="dk1"/>
              </a:solidFill>
              <a:latin typeface="Calibri"/>
              <a:ea typeface="Calibri"/>
              <a:cs typeface="Calibri"/>
              <a:sym typeface="Calibri"/>
            </a:endParaRPr>
          </a:p>
        </p:txBody>
      </p:sp>
      <p:sp>
        <p:nvSpPr>
          <p:cNvPr id="21" name="Google Shape;21;g35d979d3e4b_0_0"/>
          <p:cNvSpPr/>
          <p:nvPr/>
        </p:nvSpPr>
        <p:spPr>
          <a:xfrm>
            <a:off x="3531041" y="419100"/>
            <a:ext cx="17595900" cy="1490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400"/>
              <a:buFont typeface="Poppins SemiBold"/>
              <a:buNone/>
            </a:pPr>
            <a:r>
              <a:rPr b="0" i="0" lang="en-US" sz="6400" u="none" cap="none" strike="noStrike">
                <a:solidFill>
                  <a:srgbClr val="FFFFFF"/>
                </a:solidFill>
                <a:latin typeface="Poppins SemiBold"/>
                <a:ea typeface="Poppins SemiBold"/>
                <a:cs typeface="Poppins SemiBold"/>
                <a:sym typeface="Poppins SemiBold"/>
              </a:rPr>
              <a:t>Free Presentation Template by EaTemp</a:t>
            </a:r>
            <a:endParaRPr b="0" i="0" sz="6400" u="none" cap="none" strike="noStrike">
              <a:solidFill>
                <a:schemeClr val="dk1"/>
              </a:solidFill>
              <a:latin typeface="Calibri"/>
              <a:ea typeface="Calibri"/>
              <a:cs typeface="Calibri"/>
              <a:sym typeface="Calibri"/>
            </a:endParaRPr>
          </a:p>
        </p:txBody>
      </p:sp>
      <p:sp>
        <p:nvSpPr>
          <p:cNvPr id="22" name="Google Shape;22;g35d979d3e4b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 name="Google Shape;23;g35d979d3e4b_0_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4" name="Google Shape;24;g35d979d3e4b_0_0"/>
          <p:cNvPicPr preferRelativeResize="0"/>
          <p:nvPr/>
        </p:nvPicPr>
        <p:blipFill rotWithShape="1">
          <a:blip r:embed="rId7">
            <a:alphaModFix/>
          </a:blip>
          <a:srcRect b="0" l="0" r="0" t="0"/>
          <a:stretch/>
        </p:blipFill>
        <p:spPr>
          <a:xfrm>
            <a:off x="6338092" y="3213100"/>
            <a:ext cx="11710864" cy="105029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4E1F9"/>
        </a:solidFill>
      </p:bgPr>
    </p:bg>
    <p:spTree>
      <p:nvGrpSpPr>
        <p:cNvPr id="212" name="Shape 212"/>
        <p:cNvGrpSpPr/>
        <p:nvPr/>
      </p:nvGrpSpPr>
      <p:grpSpPr>
        <a:xfrm>
          <a:off x="0" y="0"/>
          <a:ext cx="0" cy="0"/>
          <a:chOff x="0" y="0"/>
          <a:chExt cx="0" cy="0"/>
        </a:xfrm>
      </p:grpSpPr>
      <p:pic>
        <p:nvPicPr>
          <p:cNvPr descr=" " id="213" name="Google Shape;213;g35d979d3e4b_0_188"/>
          <p:cNvPicPr preferRelativeResize="0"/>
          <p:nvPr/>
        </p:nvPicPr>
        <p:blipFill rotWithShape="1">
          <a:blip r:embed="rId3">
            <a:alphaModFix/>
          </a:blip>
          <a:srcRect b="0" l="0" r="0" t="0"/>
          <a:stretch/>
        </p:blipFill>
        <p:spPr>
          <a:xfrm>
            <a:off x="0" y="2324100"/>
            <a:ext cx="24387048" cy="11391900"/>
          </a:xfrm>
          <a:prstGeom prst="rect">
            <a:avLst/>
          </a:prstGeom>
          <a:noFill/>
          <a:ln>
            <a:noFill/>
          </a:ln>
        </p:spPr>
      </p:pic>
      <p:pic>
        <p:nvPicPr>
          <p:cNvPr descr=" " id="214" name="Google Shape;214;g35d979d3e4b_0_188"/>
          <p:cNvPicPr preferRelativeResize="0"/>
          <p:nvPr/>
        </p:nvPicPr>
        <p:blipFill rotWithShape="1">
          <a:blip r:embed="rId4">
            <a:alphaModFix/>
          </a:blip>
          <a:srcRect b="0" l="0" r="0" t="0"/>
          <a:stretch/>
        </p:blipFill>
        <p:spPr>
          <a:xfrm>
            <a:off x="0" y="6642100"/>
            <a:ext cx="24387048" cy="7073900"/>
          </a:xfrm>
          <a:prstGeom prst="rect">
            <a:avLst/>
          </a:prstGeom>
          <a:noFill/>
          <a:ln>
            <a:noFill/>
          </a:ln>
        </p:spPr>
      </p:pic>
      <p:pic>
        <p:nvPicPr>
          <p:cNvPr descr=" " id="215" name="Google Shape;215;g35d979d3e4b_0_188"/>
          <p:cNvPicPr preferRelativeResize="0"/>
          <p:nvPr/>
        </p:nvPicPr>
        <p:blipFill rotWithShape="1">
          <a:blip r:embed="rId5">
            <a:alphaModFix/>
          </a:blip>
          <a:srcRect b="0" l="0" r="0" t="0"/>
          <a:stretch/>
        </p:blipFill>
        <p:spPr>
          <a:xfrm>
            <a:off x="16486661" y="800100"/>
            <a:ext cx="6477810" cy="2679700"/>
          </a:xfrm>
          <a:prstGeom prst="rect">
            <a:avLst/>
          </a:prstGeom>
          <a:noFill/>
          <a:ln>
            <a:noFill/>
          </a:ln>
        </p:spPr>
      </p:pic>
      <p:sp>
        <p:nvSpPr>
          <p:cNvPr id="216" name="Google Shape;216;g35d979d3e4b_0_1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17" name="Google Shape;217;g35d979d3e4b_0_18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218" name="Google Shape;218;g35d979d3e4b_0_188"/>
          <p:cNvSpPr/>
          <p:nvPr/>
        </p:nvSpPr>
        <p:spPr>
          <a:xfrm>
            <a:off x="9107038" y="469900"/>
            <a:ext cx="75912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4D92"/>
              </a:buClr>
              <a:buSzPts val="8000"/>
              <a:buFont typeface="Poppins Black"/>
              <a:buNone/>
            </a:pPr>
            <a:r>
              <a:rPr b="0" i="0" lang="en-US" sz="8000" u="none" cap="none" strike="noStrike">
                <a:solidFill>
                  <a:srgbClr val="1D4D92"/>
                </a:solidFill>
                <a:latin typeface="Poppins Black"/>
                <a:ea typeface="Poppins Black"/>
                <a:cs typeface="Poppins Black"/>
                <a:sym typeface="Poppins Black"/>
              </a:rPr>
              <a:t>PRICING PLAN</a:t>
            </a:r>
            <a:endParaRPr b="0" i="0" sz="8000" u="none" cap="none" strike="noStrike">
              <a:solidFill>
                <a:schemeClr val="dk1"/>
              </a:solidFill>
              <a:latin typeface="Calibri"/>
              <a:ea typeface="Calibri"/>
              <a:cs typeface="Calibri"/>
              <a:sym typeface="Calibri"/>
            </a:endParaRPr>
          </a:p>
        </p:txBody>
      </p:sp>
      <p:sp>
        <p:nvSpPr>
          <p:cNvPr id="219" name="Google Shape;219;g35d979d3e4b_0_188"/>
          <p:cNvSpPr/>
          <p:nvPr/>
        </p:nvSpPr>
        <p:spPr>
          <a:xfrm>
            <a:off x="1778222" y="2489200"/>
            <a:ext cx="20843400" cy="1056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g35d979d3e4b_0_188"/>
          <p:cNvSpPr/>
          <p:nvPr/>
        </p:nvSpPr>
        <p:spPr>
          <a:xfrm>
            <a:off x="1778222" y="2489200"/>
            <a:ext cx="6439800" cy="10566300"/>
          </a:xfrm>
          <a:prstGeom prst="roundRect">
            <a:avLst>
              <a:gd fmla="val 3124" name="adj"/>
            </a:avLst>
          </a:prstGeom>
          <a:noFill/>
          <a:ln cap="flat" cmpd="sng" w="12700">
            <a:solidFill>
              <a:srgbClr val="23589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1" name="Google Shape;221;g35d979d3e4b_0_188"/>
          <p:cNvPicPr preferRelativeResize="0"/>
          <p:nvPr/>
        </p:nvPicPr>
        <p:blipFill rotWithShape="1">
          <a:blip r:embed="rId7">
            <a:alphaModFix/>
          </a:blip>
          <a:srcRect b="0" l="0" r="0" t="0"/>
          <a:stretch/>
        </p:blipFill>
        <p:spPr>
          <a:xfrm>
            <a:off x="4110629" y="2914650"/>
            <a:ext cx="1774892" cy="1689100"/>
          </a:xfrm>
          <a:prstGeom prst="rect">
            <a:avLst/>
          </a:prstGeom>
          <a:noFill/>
          <a:ln>
            <a:noFill/>
          </a:ln>
        </p:spPr>
      </p:pic>
      <p:sp>
        <p:nvSpPr>
          <p:cNvPr id="222" name="Google Shape;222;g35d979d3e4b_0_188"/>
          <p:cNvSpPr/>
          <p:nvPr/>
        </p:nvSpPr>
        <p:spPr>
          <a:xfrm>
            <a:off x="3931141" y="4876800"/>
            <a:ext cx="21339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35891"/>
              </a:buClr>
              <a:buSzPts val="4800"/>
              <a:buFont typeface="Poppins Black"/>
              <a:buNone/>
            </a:pPr>
            <a:r>
              <a:rPr b="0" i="0" lang="en-US" sz="4800" u="none" cap="none" strike="noStrike">
                <a:solidFill>
                  <a:srgbClr val="235891"/>
                </a:solidFill>
                <a:latin typeface="Poppins Black"/>
                <a:ea typeface="Poppins Black"/>
                <a:cs typeface="Poppins Black"/>
                <a:sym typeface="Poppins Black"/>
              </a:rPr>
              <a:t>BASIC</a:t>
            </a:r>
            <a:endParaRPr b="0" i="0" sz="4800" u="none" cap="none" strike="noStrike">
              <a:solidFill>
                <a:schemeClr val="dk1"/>
              </a:solidFill>
              <a:latin typeface="Calibri"/>
              <a:ea typeface="Calibri"/>
              <a:cs typeface="Calibri"/>
              <a:sym typeface="Calibri"/>
            </a:endParaRPr>
          </a:p>
        </p:txBody>
      </p:sp>
      <p:sp>
        <p:nvSpPr>
          <p:cNvPr id="223" name="Google Shape;223;g35d979d3e4b_0_188"/>
          <p:cNvSpPr/>
          <p:nvPr/>
        </p:nvSpPr>
        <p:spPr>
          <a:xfrm>
            <a:off x="2235479" y="6096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224" name="Google Shape;224;g35d979d3e4b_0_188"/>
          <p:cNvSpPr/>
          <p:nvPr/>
        </p:nvSpPr>
        <p:spPr>
          <a:xfrm>
            <a:off x="3061083" y="11684000"/>
            <a:ext cx="38739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$10/MONTH</a:t>
            </a:r>
            <a:endParaRPr b="0" i="0" sz="4800" u="none" cap="none" strike="noStrike">
              <a:solidFill>
                <a:schemeClr val="dk1"/>
              </a:solidFill>
              <a:latin typeface="Calibri"/>
              <a:ea typeface="Calibri"/>
              <a:cs typeface="Calibri"/>
              <a:sym typeface="Calibri"/>
            </a:endParaRPr>
          </a:p>
        </p:txBody>
      </p:sp>
      <p:sp>
        <p:nvSpPr>
          <p:cNvPr id="225" name="Google Shape;225;g35d979d3e4b_0_188"/>
          <p:cNvSpPr/>
          <p:nvPr/>
        </p:nvSpPr>
        <p:spPr>
          <a:xfrm>
            <a:off x="8980022" y="2489200"/>
            <a:ext cx="6439800" cy="10566300"/>
          </a:xfrm>
          <a:prstGeom prst="roundRect">
            <a:avLst>
              <a:gd fmla="val 3124" name="adj"/>
            </a:avLst>
          </a:prstGeom>
          <a:noFill/>
          <a:ln cap="flat" cmpd="sng" w="12700">
            <a:solidFill>
              <a:srgbClr val="23589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26" name="Google Shape;226;g35d979d3e4b_0_188"/>
          <p:cNvPicPr preferRelativeResize="0"/>
          <p:nvPr/>
        </p:nvPicPr>
        <p:blipFill rotWithShape="1">
          <a:blip r:embed="rId8">
            <a:alphaModFix/>
          </a:blip>
          <a:srcRect b="0" l="0" r="0" t="0"/>
          <a:stretch/>
        </p:blipFill>
        <p:spPr>
          <a:xfrm>
            <a:off x="11264888" y="2914650"/>
            <a:ext cx="1869974" cy="1689088"/>
          </a:xfrm>
          <a:prstGeom prst="rect">
            <a:avLst/>
          </a:prstGeom>
          <a:noFill/>
          <a:ln>
            <a:noFill/>
          </a:ln>
        </p:spPr>
      </p:pic>
      <p:sp>
        <p:nvSpPr>
          <p:cNvPr id="227" name="Google Shape;227;g35d979d3e4b_0_188"/>
          <p:cNvSpPr/>
          <p:nvPr/>
        </p:nvSpPr>
        <p:spPr>
          <a:xfrm>
            <a:off x="11317114" y="4876788"/>
            <a:ext cx="17655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35891"/>
              </a:buClr>
              <a:buSzPts val="4800"/>
              <a:buFont typeface="Poppins Black"/>
              <a:buNone/>
            </a:pPr>
            <a:r>
              <a:rPr b="0" i="0" lang="en-US" sz="4800" u="none" cap="none" strike="noStrike">
                <a:solidFill>
                  <a:srgbClr val="235891"/>
                </a:solidFill>
                <a:latin typeface="Poppins Black"/>
                <a:ea typeface="Poppins Black"/>
                <a:cs typeface="Poppins Black"/>
                <a:sym typeface="Poppins Black"/>
              </a:rPr>
              <a:t>ELITE</a:t>
            </a:r>
            <a:endParaRPr b="0" i="0" sz="4800" u="none" cap="none" strike="noStrike">
              <a:solidFill>
                <a:schemeClr val="dk1"/>
              </a:solidFill>
              <a:latin typeface="Calibri"/>
              <a:ea typeface="Calibri"/>
              <a:cs typeface="Calibri"/>
              <a:sym typeface="Calibri"/>
            </a:endParaRPr>
          </a:p>
        </p:txBody>
      </p:sp>
      <p:sp>
        <p:nvSpPr>
          <p:cNvPr id="228" name="Google Shape;228;g35d979d3e4b_0_188"/>
          <p:cNvSpPr/>
          <p:nvPr/>
        </p:nvSpPr>
        <p:spPr>
          <a:xfrm>
            <a:off x="9437280" y="6095988"/>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Ability to form larger parties with fellow adventurers.</a:t>
            </a:r>
            <a:endParaRPr b="0" i="0" sz="3200" u="none" cap="none" strike="noStrike">
              <a:solidFill>
                <a:schemeClr val="dk1"/>
              </a:solidFill>
              <a:latin typeface="Calibri"/>
              <a:ea typeface="Calibri"/>
              <a:cs typeface="Calibri"/>
              <a:sym typeface="Calibri"/>
            </a:endParaRPr>
          </a:p>
        </p:txBody>
      </p:sp>
      <p:sp>
        <p:nvSpPr>
          <p:cNvPr id="229" name="Google Shape;229;g35d979d3e4b_0_188"/>
          <p:cNvSpPr/>
          <p:nvPr/>
        </p:nvSpPr>
        <p:spPr>
          <a:xfrm>
            <a:off x="10180322" y="11683988"/>
            <a:ext cx="40392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$50/MONTH</a:t>
            </a:r>
            <a:endParaRPr b="0" i="0" sz="4800" u="none" cap="none" strike="noStrike">
              <a:solidFill>
                <a:schemeClr val="dk1"/>
              </a:solidFill>
              <a:latin typeface="Calibri"/>
              <a:ea typeface="Calibri"/>
              <a:cs typeface="Calibri"/>
              <a:sym typeface="Calibri"/>
            </a:endParaRPr>
          </a:p>
        </p:txBody>
      </p:sp>
      <p:sp>
        <p:nvSpPr>
          <p:cNvPr id="230" name="Google Shape;230;g35d979d3e4b_0_188"/>
          <p:cNvSpPr/>
          <p:nvPr/>
        </p:nvSpPr>
        <p:spPr>
          <a:xfrm>
            <a:off x="16181822" y="2489200"/>
            <a:ext cx="6439800" cy="10566300"/>
          </a:xfrm>
          <a:prstGeom prst="roundRect">
            <a:avLst>
              <a:gd fmla="val 3124" name="adj"/>
            </a:avLst>
          </a:prstGeom>
          <a:noFill/>
          <a:ln cap="flat" cmpd="sng" w="12700">
            <a:solidFill>
              <a:srgbClr val="23589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31" name="Google Shape;231;g35d979d3e4b_0_188"/>
          <p:cNvPicPr preferRelativeResize="0"/>
          <p:nvPr/>
        </p:nvPicPr>
        <p:blipFill rotWithShape="1">
          <a:blip r:embed="rId9">
            <a:alphaModFix/>
          </a:blip>
          <a:srcRect b="0" l="0" r="0" t="0"/>
          <a:stretch/>
        </p:blipFill>
        <p:spPr>
          <a:xfrm>
            <a:off x="18602120" y="2914650"/>
            <a:ext cx="1599110" cy="1689100"/>
          </a:xfrm>
          <a:prstGeom prst="rect">
            <a:avLst/>
          </a:prstGeom>
          <a:noFill/>
          <a:ln>
            <a:noFill/>
          </a:ln>
        </p:spPr>
      </p:pic>
      <p:sp>
        <p:nvSpPr>
          <p:cNvPr id="232" name="Google Shape;232;g35d979d3e4b_0_188"/>
          <p:cNvSpPr/>
          <p:nvPr/>
        </p:nvSpPr>
        <p:spPr>
          <a:xfrm>
            <a:off x="17445630" y="4876800"/>
            <a:ext cx="39120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235891"/>
              </a:buClr>
              <a:buSzPts val="4800"/>
              <a:buFont typeface="Poppins Black"/>
              <a:buNone/>
            </a:pPr>
            <a:r>
              <a:rPr b="0" i="0" lang="en-US" sz="4800" u="none" cap="none" strike="noStrike">
                <a:solidFill>
                  <a:srgbClr val="235891"/>
                </a:solidFill>
                <a:latin typeface="Poppins Black"/>
                <a:ea typeface="Poppins Black"/>
                <a:cs typeface="Poppins Black"/>
                <a:sym typeface="Poppins Black"/>
              </a:rPr>
              <a:t>LEGENDARY</a:t>
            </a:r>
            <a:endParaRPr b="0" i="0" sz="4800" u="none" cap="none" strike="noStrike">
              <a:solidFill>
                <a:schemeClr val="dk1"/>
              </a:solidFill>
              <a:latin typeface="Calibri"/>
              <a:ea typeface="Calibri"/>
              <a:cs typeface="Calibri"/>
              <a:sym typeface="Calibri"/>
            </a:endParaRPr>
          </a:p>
        </p:txBody>
      </p:sp>
      <p:sp>
        <p:nvSpPr>
          <p:cNvPr id="233" name="Google Shape;233;g35d979d3e4b_0_188"/>
          <p:cNvSpPr/>
          <p:nvPr/>
        </p:nvSpPr>
        <p:spPr>
          <a:xfrm>
            <a:off x="16639080" y="6096000"/>
            <a:ext cx="5660700" cy="54186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Access to the most challenging dungeons and encounters.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The ability to form the largest parties with fellow adventurers.</a:t>
            </a:r>
            <a:endParaRPr b="0" i="0" sz="3200" u="none" cap="none" strike="noStrike">
              <a:solidFill>
                <a:schemeClr val="dk1"/>
              </a:solidFill>
              <a:latin typeface="Calibri"/>
              <a:ea typeface="Calibri"/>
              <a:cs typeface="Calibri"/>
              <a:sym typeface="Calibri"/>
            </a:endParaRPr>
          </a:p>
        </p:txBody>
      </p:sp>
      <p:sp>
        <p:nvSpPr>
          <p:cNvPr id="234" name="Google Shape;234;g35d979d3e4b_0_188"/>
          <p:cNvSpPr/>
          <p:nvPr/>
        </p:nvSpPr>
        <p:spPr>
          <a:xfrm>
            <a:off x="17261457" y="11684000"/>
            <a:ext cx="42804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4E1F9"/>
        </a:solidFill>
      </p:bgPr>
    </p:bg>
    <p:spTree>
      <p:nvGrpSpPr>
        <p:cNvPr id="239" name="Shape 239"/>
        <p:cNvGrpSpPr/>
        <p:nvPr/>
      </p:nvGrpSpPr>
      <p:grpSpPr>
        <a:xfrm>
          <a:off x="0" y="0"/>
          <a:ext cx="0" cy="0"/>
          <a:chOff x="0" y="0"/>
          <a:chExt cx="0" cy="0"/>
        </a:xfrm>
      </p:grpSpPr>
      <p:pic>
        <p:nvPicPr>
          <p:cNvPr descr=" " id="240" name="Google Shape;240;g35d979d3e4b_0_214"/>
          <p:cNvPicPr preferRelativeResize="0"/>
          <p:nvPr/>
        </p:nvPicPr>
        <p:blipFill rotWithShape="1">
          <a:blip r:embed="rId3">
            <a:alphaModFix/>
          </a:blip>
          <a:srcRect b="0" l="0" r="0" t="0"/>
          <a:stretch/>
        </p:blipFill>
        <p:spPr>
          <a:xfrm>
            <a:off x="0" y="4394200"/>
            <a:ext cx="24387048" cy="9321800"/>
          </a:xfrm>
          <a:prstGeom prst="rect">
            <a:avLst/>
          </a:prstGeom>
          <a:noFill/>
          <a:ln>
            <a:noFill/>
          </a:ln>
        </p:spPr>
      </p:pic>
      <p:pic>
        <p:nvPicPr>
          <p:cNvPr descr=" " id="241" name="Google Shape;241;g35d979d3e4b_0_214"/>
          <p:cNvPicPr preferRelativeResize="0"/>
          <p:nvPr/>
        </p:nvPicPr>
        <p:blipFill rotWithShape="1">
          <a:blip r:embed="rId4">
            <a:alphaModFix/>
          </a:blip>
          <a:srcRect b="0" l="0" r="0" t="0"/>
          <a:stretch/>
        </p:blipFill>
        <p:spPr>
          <a:xfrm>
            <a:off x="0" y="8102600"/>
            <a:ext cx="24387048" cy="5613400"/>
          </a:xfrm>
          <a:prstGeom prst="rect">
            <a:avLst/>
          </a:prstGeom>
          <a:noFill/>
          <a:ln>
            <a:noFill/>
          </a:ln>
        </p:spPr>
      </p:pic>
      <p:pic>
        <p:nvPicPr>
          <p:cNvPr descr=" " id="242" name="Google Shape;242;g35d979d3e4b_0_214"/>
          <p:cNvPicPr preferRelativeResize="0"/>
          <p:nvPr/>
        </p:nvPicPr>
        <p:blipFill rotWithShape="1">
          <a:blip r:embed="rId5">
            <a:alphaModFix/>
          </a:blip>
          <a:srcRect b="0" l="0" r="0" t="0"/>
          <a:stretch/>
        </p:blipFill>
        <p:spPr>
          <a:xfrm>
            <a:off x="17058232" y="1092200"/>
            <a:ext cx="5995149" cy="3937000"/>
          </a:xfrm>
          <a:prstGeom prst="rect">
            <a:avLst/>
          </a:prstGeom>
          <a:noFill/>
          <a:ln>
            <a:noFill/>
          </a:ln>
        </p:spPr>
      </p:pic>
      <p:pic>
        <p:nvPicPr>
          <p:cNvPr descr=" " id="243" name="Google Shape;243;g35d979d3e4b_0_214"/>
          <p:cNvPicPr preferRelativeResize="0"/>
          <p:nvPr/>
        </p:nvPicPr>
        <p:blipFill rotWithShape="1">
          <a:blip r:embed="rId6">
            <a:alphaModFix/>
          </a:blip>
          <a:srcRect b="0" l="0" r="0" t="0"/>
          <a:stretch/>
        </p:blipFill>
        <p:spPr>
          <a:xfrm>
            <a:off x="4102613" y="4216400"/>
            <a:ext cx="4026403" cy="2641600"/>
          </a:xfrm>
          <a:prstGeom prst="rect">
            <a:avLst/>
          </a:prstGeom>
          <a:noFill/>
          <a:ln>
            <a:noFill/>
          </a:ln>
        </p:spPr>
      </p:pic>
      <p:sp>
        <p:nvSpPr>
          <p:cNvPr id="244" name="Google Shape;244;g35d979d3e4b_0_21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45" name="Google Shape;245;g35d979d3e4b_0_21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246" name="Google Shape;246;g35d979d3e4b_0_214"/>
          <p:cNvPicPr preferRelativeResize="0"/>
          <p:nvPr/>
        </p:nvPicPr>
        <p:blipFill rotWithShape="1">
          <a:blip r:embed="rId8">
            <a:alphaModFix/>
          </a:blip>
          <a:srcRect b="0" l="0" r="0" t="0"/>
          <a:stretch/>
        </p:blipFill>
        <p:spPr>
          <a:xfrm>
            <a:off x="3327816" y="1079500"/>
            <a:ext cx="17718715" cy="11569700"/>
          </a:xfrm>
          <a:prstGeom prst="rect">
            <a:avLst/>
          </a:prstGeom>
          <a:noFill/>
          <a:ln>
            <a:noFill/>
          </a:ln>
        </p:spPr>
      </p:pic>
      <p:pic>
        <p:nvPicPr>
          <p:cNvPr descr=" " id="247" name="Google Shape;247;g35d979d3e4b_0_214"/>
          <p:cNvPicPr preferRelativeResize="0"/>
          <p:nvPr/>
        </p:nvPicPr>
        <p:blipFill rotWithShape="1">
          <a:blip r:embed="rId9">
            <a:alphaModFix/>
          </a:blip>
          <a:srcRect b="0" l="0" r="0" t="0"/>
          <a:stretch/>
        </p:blipFill>
        <p:spPr>
          <a:xfrm>
            <a:off x="12041105" y="1612888"/>
            <a:ext cx="5220352" cy="5232412"/>
          </a:xfrm>
          <a:prstGeom prst="rect">
            <a:avLst/>
          </a:prstGeom>
          <a:noFill/>
          <a:ln>
            <a:noFill/>
          </a:ln>
        </p:spPr>
      </p:pic>
      <p:pic>
        <p:nvPicPr>
          <p:cNvPr descr=" " id="248" name="Google Shape;248;g35d979d3e4b_0_214"/>
          <p:cNvPicPr preferRelativeResize="0"/>
          <p:nvPr/>
        </p:nvPicPr>
        <p:blipFill rotWithShape="1">
          <a:blip r:embed="rId10">
            <a:alphaModFix/>
          </a:blip>
          <a:srcRect b="0" l="0" r="0" t="0"/>
          <a:stretch/>
        </p:blipFill>
        <p:spPr>
          <a:xfrm>
            <a:off x="6808051" y="1612888"/>
            <a:ext cx="5220352" cy="5232412"/>
          </a:xfrm>
          <a:prstGeom prst="rect">
            <a:avLst/>
          </a:prstGeom>
          <a:noFill/>
          <a:ln>
            <a:noFill/>
          </a:ln>
        </p:spPr>
      </p:pic>
      <p:pic>
        <p:nvPicPr>
          <p:cNvPr descr=" " id="249" name="Google Shape;249;g35d979d3e4b_0_214"/>
          <p:cNvPicPr preferRelativeResize="0"/>
          <p:nvPr/>
        </p:nvPicPr>
        <p:blipFill rotWithShape="1">
          <a:blip r:embed="rId11">
            <a:alphaModFix/>
          </a:blip>
          <a:srcRect b="0" l="0" r="0" t="0"/>
          <a:stretch/>
        </p:blipFill>
        <p:spPr>
          <a:xfrm>
            <a:off x="6808051" y="6858000"/>
            <a:ext cx="5220352" cy="5232412"/>
          </a:xfrm>
          <a:prstGeom prst="rect">
            <a:avLst/>
          </a:prstGeom>
          <a:noFill/>
          <a:ln>
            <a:noFill/>
          </a:ln>
        </p:spPr>
      </p:pic>
      <p:pic>
        <p:nvPicPr>
          <p:cNvPr descr=" " id="250" name="Google Shape;250;g35d979d3e4b_0_214"/>
          <p:cNvPicPr preferRelativeResize="0"/>
          <p:nvPr/>
        </p:nvPicPr>
        <p:blipFill rotWithShape="1">
          <a:blip r:embed="rId12">
            <a:alphaModFix/>
          </a:blip>
          <a:srcRect b="0" l="0" r="0" t="0"/>
          <a:stretch/>
        </p:blipFill>
        <p:spPr>
          <a:xfrm>
            <a:off x="12041105" y="6858000"/>
            <a:ext cx="5220352" cy="5232412"/>
          </a:xfrm>
          <a:prstGeom prst="rect">
            <a:avLst/>
          </a:prstGeom>
          <a:noFill/>
          <a:ln>
            <a:noFill/>
          </a:ln>
        </p:spPr>
      </p:pic>
      <p:pic>
        <p:nvPicPr>
          <p:cNvPr descr=" " id="251" name="Google Shape;251;g35d979d3e4b_0_214"/>
          <p:cNvPicPr preferRelativeResize="0"/>
          <p:nvPr/>
        </p:nvPicPr>
        <p:blipFill rotWithShape="1">
          <a:blip r:embed="rId13">
            <a:alphaModFix/>
          </a:blip>
          <a:srcRect b="0" l="0" r="0" t="0"/>
          <a:stretch/>
        </p:blipFill>
        <p:spPr>
          <a:xfrm>
            <a:off x="12676184" y="4597400"/>
            <a:ext cx="1702013" cy="1447800"/>
          </a:xfrm>
          <a:prstGeom prst="rect">
            <a:avLst/>
          </a:prstGeom>
          <a:noFill/>
          <a:ln>
            <a:noFill/>
          </a:ln>
        </p:spPr>
      </p:pic>
      <p:pic>
        <p:nvPicPr>
          <p:cNvPr descr=" " id="252" name="Google Shape;252;g35d979d3e4b_0_214"/>
          <p:cNvPicPr preferRelativeResize="0"/>
          <p:nvPr/>
        </p:nvPicPr>
        <p:blipFill rotWithShape="1">
          <a:blip r:embed="rId13">
            <a:alphaModFix/>
          </a:blip>
          <a:srcRect b="0" l="0" r="0" t="0"/>
          <a:stretch/>
        </p:blipFill>
        <p:spPr>
          <a:xfrm>
            <a:off x="12676184" y="7810500"/>
            <a:ext cx="1702013" cy="1435100"/>
          </a:xfrm>
          <a:prstGeom prst="rect">
            <a:avLst/>
          </a:prstGeom>
          <a:noFill/>
          <a:ln>
            <a:noFill/>
          </a:ln>
        </p:spPr>
      </p:pic>
      <p:pic>
        <p:nvPicPr>
          <p:cNvPr descr=" " id="253" name="Google Shape;253;g35d979d3e4b_0_214"/>
          <p:cNvPicPr preferRelativeResize="0"/>
          <p:nvPr/>
        </p:nvPicPr>
        <p:blipFill rotWithShape="1">
          <a:blip r:embed="rId14">
            <a:alphaModFix/>
          </a:blip>
          <a:srcRect b="0" l="0" r="0" t="0"/>
          <a:stretch/>
        </p:blipFill>
        <p:spPr>
          <a:xfrm>
            <a:off x="12028403" y="1079500"/>
            <a:ext cx="12702" cy="11569700"/>
          </a:xfrm>
          <a:prstGeom prst="rect">
            <a:avLst/>
          </a:prstGeom>
          <a:noFill/>
          <a:ln>
            <a:noFill/>
          </a:ln>
        </p:spPr>
      </p:pic>
      <p:pic>
        <p:nvPicPr>
          <p:cNvPr descr=" " id="254" name="Google Shape;254;g35d979d3e4b_0_214"/>
          <p:cNvPicPr preferRelativeResize="0"/>
          <p:nvPr/>
        </p:nvPicPr>
        <p:blipFill rotWithShape="1">
          <a:blip r:embed="rId15">
            <a:alphaModFix/>
          </a:blip>
          <a:srcRect b="0" l="0" r="0" t="0"/>
          <a:stretch/>
        </p:blipFill>
        <p:spPr>
          <a:xfrm>
            <a:off x="3327816" y="6845300"/>
            <a:ext cx="17401175" cy="12700"/>
          </a:xfrm>
          <a:prstGeom prst="rect">
            <a:avLst/>
          </a:prstGeom>
          <a:noFill/>
          <a:ln>
            <a:noFill/>
          </a:ln>
        </p:spPr>
      </p:pic>
      <p:sp>
        <p:nvSpPr>
          <p:cNvPr id="255" name="Google Shape;255;g35d979d3e4b_0_214"/>
          <p:cNvSpPr/>
          <p:nvPr/>
        </p:nvSpPr>
        <p:spPr>
          <a:xfrm>
            <a:off x="9996149" y="4102100"/>
            <a:ext cx="15582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oppins Black"/>
              <a:buNone/>
            </a:pPr>
            <a:r>
              <a:rPr b="0" i="0" lang="en-US" sz="12800" u="none" cap="none" strike="noStrike">
                <a:solidFill>
                  <a:srgbClr val="0E0E0E"/>
                </a:solidFill>
                <a:latin typeface="Poppins Black"/>
                <a:ea typeface="Poppins Black"/>
                <a:cs typeface="Poppins Black"/>
                <a:sym typeface="Poppins Black"/>
              </a:rPr>
              <a:t>S</a:t>
            </a:r>
            <a:endParaRPr b="0" i="0" sz="12800" u="none" cap="none" strike="noStrike">
              <a:solidFill>
                <a:schemeClr val="dk1"/>
              </a:solidFill>
              <a:latin typeface="Calibri"/>
              <a:ea typeface="Calibri"/>
              <a:cs typeface="Calibri"/>
              <a:sym typeface="Calibri"/>
            </a:endParaRPr>
          </a:p>
        </p:txBody>
      </p:sp>
      <p:sp>
        <p:nvSpPr>
          <p:cNvPr id="256" name="Google Shape;256;g35d979d3e4b_0_214"/>
          <p:cNvSpPr/>
          <p:nvPr/>
        </p:nvSpPr>
        <p:spPr>
          <a:xfrm>
            <a:off x="12663483" y="4102100"/>
            <a:ext cx="23328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Black"/>
              <a:buNone/>
            </a:pPr>
            <a:r>
              <a:rPr b="0" i="0" lang="en-US" sz="12800" u="none" cap="none" strike="noStrike">
                <a:solidFill>
                  <a:srgbClr val="FFFFFF"/>
                </a:solidFill>
                <a:latin typeface="Poppins Black"/>
                <a:ea typeface="Poppins Black"/>
                <a:cs typeface="Poppins Black"/>
                <a:sym typeface="Poppins Black"/>
              </a:rPr>
              <a:t>W</a:t>
            </a:r>
            <a:endParaRPr b="0" i="0" sz="12800" u="none" cap="none" strike="noStrike">
              <a:solidFill>
                <a:schemeClr val="dk1"/>
              </a:solidFill>
              <a:latin typeface="Calibri"/>
              <a:ea typeface="Calibri"/>
              <a:cs typeface="Calibri"/>
              <a:sym typeface="Calibri"/>
            </a:endParaRPr>
          </a:p>
        </p:txBody>
      </p:sp>
      <p:sp>
        <p:nvSpPr>
          <p:cNvPr id="257" name="Google Shape;257;g35d979d3e4b_0_214"/>
          <p:cNvSpPr/>
          <p:nvPr/>
        </p:nvSpPr>
        <p:spPr>
          <a:xfrm>
            <a:off x="9856432" y="7518400"/>
            <a:ext cx="18249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12800"/>
              <a:buFont typeface="Poppins Black"/>
              <a:buNone/>
            </a:pPr>
            <a:r>
              <a:rPr b="0" i="0" lang="en-US" sz="12800" u="none" cap="none" strike="noStrike">
                <a:solidFill>
                  <a:srgbClr val="FFFFFF"/>
                </a:solidFill>
                <a:latin typeface="Poppins Black"/>
                <a:ea typeface="Poppins Black"/>
                <a:cs typeface="Poppins Black"/>
                <a:sym typeface="Poppins Black"/>
              </a:rPr>
              <a:t>O</a:t>
            </a:r>
            <a:endParaRPr b="0" i="0" sz="12800" u="none" cap="none" strike="noStrike">
              <a:solidFill>
                <a:schemeClr val="dk1"/>
              </a:solidFill>
              <a:latin typeface="Calibri"/>
              <a:ea typeface="Calibri"/>
              <a:cs typeface="Calibri"/>
              <a:sym typeface="Calibri"/>
            </a:endParaRPr>
          </a:p>
        </p:txBody>
      </p:sp>
      <p:sp>
        <p:nvSpPr>
          <p:cNvPr id="258" name="Google Shape;258;g35d979d3e4b_0_214"/>
          <p:cNvSpPr/>
          <p:nvPr/>
        </p:nvSpPr>
        <p:spPr>
          <a:xfrm>
            <a:off x="12917514" y="7518400"/>
            <a:ext cx="15453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12800"/>
              <a:buFont typeface="Poppins Black"/>
              <a:buNone/>
            </a:pPr>
            <a:r>
              <a:rPr b="0" i="0" lang="en-US" sz="12800" u="none" cap="none" strike="noStrike">
                <a:solidFill>
                  <a:srgbClr val="0E0E0E"/>
                </a:solidFill>
                <a:latin typeface="Poppins Black"/>
                <a:ea typeface="Poppins Black"/>
                <a:cs typeface="Poppins Black"/>
                <a:sym typeface="Poppins Black"/>
              </a:rPr>
              <a:t>T</a:t>
            </a:r>
            <a:endParaRPr b="0" i="0" sz="12800" u="none" cap="none" strike="noStrike">
              <a:solidFill>
                <a:schemeClr val="dk1"/>
              </a:solidFill>
              <a:latin typeface="Calibri"/>
              <a:ea typeface="Calibri"/>
              <a:cs typeface="Calibri"/>
              <a:sym typeface="Calibri"/>
            </a:endParaRPr>
          </a:p>
        </p:txBody>
      </p:sp>
      <p:pic>
        <p:nvPicPr>
          <p:cNvPr descr=" " id="259" name="Google Shape;259;g35d979d3e4b_0_214"/>
          <p:cNvPicPr preferRelativeResize="0"/>
          <p:nvPr/>
        </p:nvPicPr>
        <p:blipFill rotWithShape="1">
          <a:blip r:embed="rId16">
            <a:alphaModFix/>
          </a:blip>
          <a:srcRect b="0" l="0" r="0" t="0"/>
          <a:stretch/>
        </p:blipFill>
        <p:spPr>
          <a:xfrm>
            <a:off x="3327816" y="1079500"/>
            <a:ext cx="1625803" cy="1625600"/>
          </a:xfrm>
          <a:prstGeom prst="rect">
            <a:avLst/>
          </a:prstGeom>
          <a:noFill/>
          <a:ln>
            <a:noFill/>
          </a:ln>
        </p:spPr>
      </p:pic>
      <p:pic>
        <p:nvPicPr>
          <p:cNvPr descr=" " id="260" name="Google Shape;260;g35d979d3e4b_0_214"/>
          <p:cNvPicPr preferRelativeResize="0"/>
          <p:nvPr/>
        </p:nvPicPr>
        <p:blipFill rotWithShape="1">
          <a:blip r:embed="rId17">
            <a:alphaModFix/>
          </a:blip>
          <a:srcRect b="0" l="0" r="0" t="0"/>
          <a:stretch/>
        </p:blipFill>
        <p:spPr>
          <a:xfrm>
            <a:off x="3412504" y="1164183"/>
            <a:ext cx="1456422" cy="1456246"/>
          </a:xfrm>
          <a:prstGeom prst="rect">
            <a:avLst/>
          </a:prstGeom>
          <a:noFill/>
          <a:ln>
            <a:noFill/>
          </a:ln>
        </p:spPr>
      </p:pic>
      <p:pic>
        <p:nvPicPr>
          <p:cNvPr descr=" " id="261" name="Google Shape;261;g35d979d3e4b_0_214"/>
          <p:cNvPicPr preferRelativeResize="0"/>
          <p:nvPr/>
        </p:nvPicPr>
        <p:blipFill rotWithShape="1">
          <a:blip r:embed="rId16">
            <a:alphaModFix/>
          </a:blip>
          <a:srcRect b="0" l="0" r="0" t="0"/>
          <a:stretch/>
        </p:blipFill>
        <p:spPr>
          <a:xfrm>
            <a:off x="3327816" y="8128000"/>
            <a:ext cx="1625803" cy="1625600"/>
          </a:xfrm>
          <a:prstGeom prst="rect">
            <a:avLst/>
          </a:prstGeom>
          <a:noFill/>
          <a:ln>
            <a:noFill/>
          </a:ln>
        </p:spPr>
      </p:pic>
      <p:pic>
        <p:nvPicPr>
          <p:cNvPr descr=" " id="262" name="Google Shape;262;g35d979d3e4b_0_214"/>
          <p:cNvPicPr preferRelativeResize="0"/>
          <p:nvPr/>
        </p:nvPicPr>
        <p:blipFill rotWithShape="1">
          <a:blip r:embed="rId18">
            <a:alphaModFix/>
          </a:blip>
          <a:srcRect b="0" l="0" r="0" t="0"/>
          <a:stretch/>
        </p:blipFill>
        <p:spPr>
          <a:xfrm>
            <a:off x="3429404" y="8132763"/>
            <a:ext cx="1519452" cy="1519262"/>
          </a:xfrm>
          <a:prstGeom prst="rect">
            <a:avLst/>
          </a:prstGeom>
          <a:noFill/>
          <a:ln>
            <a:noFill/>
          </a:ln>
        </p:spPr>
      </p:pic>
      <p:pic>
        <p:nvPicPr>
          <p:cNvPr descr=" " id="263" name="Google Shape;263;g35d979d3e4b_0_214"/>
          <p:cNvPicPr preferRelativeResize="0"/>
          <p:nvPr/>
        </p:nvPicPr>
        <p:blipFill rotWithShape="1">
          <a:blip r:embed="rId16">
            <a:alphaModFix/>
          </a:blip>
          <a:srcRect b="0" l="0" r="0" t="0"/>
          <a:stretch/>
        </p:blipFill>
        <p:spPr>
          <a:xfrm>
            <a:off x="16473959" y="1079500"/>
            <a:ext cx="1625803" cy="1625600"/>
          </a:xfrm>
          <a:prstGeom prst="rect">
            <a:avLst/>
          </a:prstGeom>
          <a:noFill/>
          <a:ln>
            <a:noFill/>
          </a:ln>
        </p:spPr>
      </p:pic>
      <p:pic>
        <p:nvPicPr>
          <p:cNvPr descr=" " id="264" name="Google Shape;264;g35d979d3e4b_0_214"/>
          <p:cNvPicPr preferRelativeResize="0"/>
          <p:nvPr/>
        </p:nvPicPr>
        <p:blipFill rotWithShape="1">
          <a:blip r:embed="rId19">
            <a:alphaModFix/>
          </a:blip>
          <a:srcRect b="0" l="0" r="0" t="0"/>
          <a:stretch/>
        </p:blipFill>
        <p:spPr>
          <a:xfrm>
            <a:off x="16677184" y="1282700"/>
            <a:ext cx="1192256" cy="1190414"/>
          </a:xfrm>
          <a:prstGeom prst="rect">
            <a:avLst/>
          </a:prstGeom>
          <a:noFill/>
          <a:ln>
            <a:noFill/>
          </a:ln>
        </p:spPr>
      </p:pic>
      <p:pic>
        <p:nvPicPr>
          <p:cNvPr descr=" " id="265" name="Google Shape;265;g35d979d3e4b_0_214"/>
          <p:cNvPicPr preferRelativeResize="0"/>
          <p:nvPr/>
        </p:nvPicPr>
        <p:blipFill rotWithShape="1">
          <a:blip r:embed="rId16">
            <a:alphaModFix/>
          </a:blip>
          <a:srcRect b="0" l="0" r="0" t="0"/>
          <a:stretch/>
        </p:blipFill>
        <p:spPr>
          <a:xfrm>
            <a:off x="16473959" y="8128000"/>
            <a:ext cx="1625803" cy="1625600"/>
          </a:xfrm>
          <a:prstGeom prst="rect">
            <a:avLst/>
          </a:prstGeom>
          <a:noFill/>
          <a:ln>
            <a:noFill/>
          </a:ln>
        </p:spPr>
      </p:pic>
      <p:pic>
        <p:nvPicPr>
          <p:cNvPr descr=" " id="266" name="Google Shape;266;g35d979d3e4b_0_214"/>
          <p:cNvPicPr preferRelativeResize="0"/>
          <p:nvPr/>
        </p:nvPicPr>
        <p:blipFill rotWithShape="1">
          <a:blip r:embed="rId20">
            <a:alphaModFix/>
          </a:blip>
          <a:srcRect b="0" l="0" r="0" t="0"/>
          <a:stretch/>
        </p:blipFill>
        <p:spPr>
          <a:xfrm>
            <a:off x="16541703" y="8128000"/>
            <a:ext cx="1490319" cy="1625600"/>
          </a:xfrm>
          <a:prstGeom prst="rect">
            <a:avLst/>
          </a:prstGeom>
          <a:noFill/>
          <a:ln>
            <a:noFill/>
          </a:ln>
        </p:spPr>
      </p:pic>
      <p:sp>
        <p:nvSpPr>
          <p:cNvPr id="267" name="Google Shape;267;g35d979d3e4b_0_214"/>
          <p:cNvSpPr/>
          <p:nvPr/>
        </p:nvSpPr>
        <p:spPr>
          <a:xfrm>
            <a:off x="3327816" y="34798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35d979d3e4b_0_214"/>
          <p:cNvSpPr/>
          <p:nvPr/>
        </p:nvSpPr>
        <p:spPr>
          <a:xfrm>
            <a:off x="3327816" y="34798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9" name="Google Shape;269;g35d979d3e4b_0_214"/>
          <p:cNvSpPr/>
          <p:nvPr/>
        </p:nvSpPr>
        <p:spPr>
          <a:xfrm>
            <a:off x="3327816" y="34798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35d979d3e4b_0_214"/>
          <p:cNvSpPr/>
          <p:nvPr/>
        </p:nvSpPr>
        <p:spPr>
          <a:xfrm>
            <a:off x="3327816" y="34798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Black"/>
              <a:buNone/>
            </a:pPr>
            <a:r>
              <a:rPr b="0" i="0" lang="en-US" sz="3600" u="none" cap="none" strike="noStrike">
                <a:solidFill>
                  <a:srgbClr val="0E0E0E"/>
                </a:solidFill>
                <a:latin typeface="Poppins Black"/>
                <a:ea typeface="Poppins Black"/>
                <a:cs typeface="Poppins Black"/>
                <a:sym typeface="Poppins Black"/>
              </a:rPr>
              <a:t>Strengths</a:t>
            </a:r>
            <a:endParaRPr b="0" i="0" sz="3600" u="none" cap="none" strike="noStrike">
              <a:solidFill>
                <a:schemeClr val="dk1"/>
              </a:solidFill>
              <a:latin typeface="Calibri"/>
              <a:ea typeface="Calibri"/>
              <a:cs typeface="Calibri"/>
              <a:sym typeface="Calibri"/>
            </a:endParaRPr>
          </a:p>
        </p:txBody>
      </p:sp>
      <p:sp>
        <p:nvSpPr>
          <p:cNvPr id="271" name="Google Shape;271;g35d979d3e4b_0_214"/>
          <p:cNvSpPr/>
          <p:nvPr/>
        </p:nvSpPr>
        <p:spPr>
          <a:xfrm>
            <a:off x="3327816" y="43688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2" name="Google Shape;272;g35d979d3e4b_0_214"/>
          <p:cNvSpPr/>
          <p:nvPr/>
        </p:nvSpPr>
        <p:spPr>
          <a:xfrm>
            <a:off x="3327816" y="10528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g35d979d3e4b_0_214"/>
          <p:cNvSpPr/>
          <p:nvPr/>
        </p:nvSpPr>
        <p:spPr>
          <a:xfrm>
            <a:off x="3327816" y="10528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35d979d3e4b_0_214"/>
          <p:cNvSpPr/>
          <p:nvPr/>
        </p:nvSpPr>
        <p:spPr>
          <a:xfrm>
            <a:off x="3327816" y="10528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5" name="Google Shape;275;g35d979d3e4b_0_214"/>
          <p:cNvSpPr/>
          <p:nvPr/>
        </p:nvSpPr>
        <p:spPr>
          <a:xfrm>
            <a:off x="3327816" y="105283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Black"/>
              <a:buNone/>
            </a:pPr>
            <a:r>
              <a:rPr b="0" i="0" lang="en-US" sz="3600" u="none" cap="none" strike="noStrike">
                <a:solidFill>
                  <a:srgbClr val="0E0E0E"/>
                </a:solidFill>
                <a:latin typeface="Poppins Black"/>
                <a:ea typeface="Poppins Black"/>
                <a:cs typeface="Poppins Black"/>
                <a:sym typeface="Poppins Black"/>
              </a:rPr>
              <a:t>Opportunities</a:t>
            </a:r>
            <a:endParaRPr b="0" i="0" sz="3600" u="none" cap="none" strike="noStrike">
              <a:solidFill>
                <a:schemeClr val="dk1"/>
              </a:solidFill>
              <a:latin typeface="Calibri"/>
              <a:ea typeface="Calibri"/>
              <a:cs typeface="Calibri"/>
              <a:sym typeface="Calibri"/>
            </a:endParaRPr>
          </a:p>
        </p:txBody>
      </p:sp>
      <p:sp>
        <p:nvSpPr>
          <p:cNvPr id="276" name="Google Shape;276;g35d979d3e4b_0_214"/>
          <p:cNvSpPr/>
          <p:nvPr/>
        </p:nvSpPr>
        <p:spPr>
          <a:xfrm>
            <a:off x="3327816" y="11417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77" name="Google Shape;277;g35d979d3e4b_0_214"/>
          <p:cNvSpPr/>
          <p:nvPr/>
        </p:nvSpPr>
        <p:spPr>
          <a:xfrm>
            <a:off x="16473959" y="34798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35d979d3e4b_0_214"/>
          <p:cNvSpPr/>
          <p:nvPr/>
        </p:nvSpPr>
        <p:spPr>
          <a:xfrm>
            <a:off x="16473959" y="34798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9" name="Google Shape;279;g35d979d3e4b_0_214"/>
          <p:cNvSpPr/>
          <p:nvPr/>
        </p:nvSpPr>
        <p:spPr>
          <a:xfrm>
            <a:off x="16473959" y="34798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35d979d3e4b_0_214"/>
          <p:cNvSpPr/>
          <p:nvPr/>
        </p:nvSpPr>
        <p:spPr>
          <a:xfrm>
            <a:off x="16473959" y="34798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Black"/>
              <a:buNone/>
            </a:pPr>
            <a:r>
              <a:rPr b="0" i="0" lang="en-US" sz="3600" u="none" cap="none" strike="noStrike">
                <a:solidFill>
                  <a:srgbClr val="0E0E0E"/>
                </a:solidFill>
                <a:latin typeface="Poppins Black"/>
                <a:ea typeface="Poppins Black"/>
                <a:cs typeface="Poppins Black"/>
                <a:sym typeface="Poppins Black"/>
              </a:rPr>
              <a:t>Weaknesses</a:t>
            </a:r>
            <a:endParaRPr b="0" i="0" sz="3600" u="none" cap="none" strike="noStrike">
              <a:solidFill>
                <a:schemeClr val="dk1"/>
              </a:solidFill>
              <a:latin typeface="Calibri"/>
              <a:ea typeface="Calibri"/>
              <a:cs typeface="Calibri"/>
              <a:sym typeface="Calibri"/>
            </a:endParaRPr>
          </a:p>
        </p:txBody>
      </p:sp>
      <p:sp>
        <p:nvSpPr>
          <p:cNvPr id="281" name="Google Shape;281;g35d979d3e4b_0_214"/>
          <p:cNvSpPr/>
          <p:nvPr/>
        </p:nvSpPr>
        <p:spPr>
          <a:xfrm>
            <a:off x="16473959" y="43688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
        <p:nvSpPr>
          <p:cNvPr id="282" name="Google Shape;282;g35d979d3e4b_0_214"/>
          <p:cNvSpPr/>
          <p:nvPr/>
        </p:nvSpPr>
        <p:spPr>
          <a:xfrm>
            <a:off x="16473959" y="10528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35d979d3e4b_0_214"/>
          <p:cNvSpPr/>
          <p:nvPr/>
        </p:nvSpPr>
        <p:spPr>
          <a:xfrm>
            <a:off x="16473959" y="10528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35d979d3e4b_0_214"/>
          <p:cNvSpPr/>
          <p:nvPr/>
        </p:nvSpPr>
        <p:spPr>
          <a:xfrm>
            <a:off x="16473959" y="10528300"/>
            <a:ext cx="4572600" cy="210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5" name="Google Shape;285;g35d979d3e4b_0_214"/>
          <p:cNvSpPr/>
          <p:nvPr/>
        </p:nvSpPr>
        <p:spPr>
          <a:xfrm>
            <a:off x="16473959" y="10528300"/>
            <a:ext cx="47250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Black"/>
              <a:buNone/>
            </a:pPr>
            <a:r>
              <a:rPr b="0" i="0" lang="en-US" sz="3600" u="none" cap="none" strike="noStrike">
                <a:solidFill>
                  <a:srgbClr val="0E0E0E"/>
                </a:solidFill>
                <a:latin typeface="Poppins Black"/>
                <a:ea typeface="Poppins Black"/>
                <a:cs typeface="Poppins Black"/>
                <a:sym typeface="Poppins Black"/>
              </a:rPr>
              <a:t>Threats</a:t>
            </a:r>
            <a:endParaRPr b="0" i="0" sz="3600" u="none" cap="none" strike="noStrike">
              <a:solidFill>
                <a:schemeClr val="dk1"/>
              </a:solidFill>
              <a:latin typeface="Calibri"/>
              <a:ea typeface="Calibri"/>
              <a:cs typeface="Calibri"/>
              <a:sym typeface="Calibri"/>
            </a:endParaRPr>
          </a:p>
        </p:txBody>
      </p:sp>
      <p:sp>
        <p:nvSpPr>
          <p:cNvPr id="286" name="Google Shape;286;g35d979d3e4b_0_214"/>
          <p:cNvSpPr/>
          <p:nvPr/>
        </p:nvSpPr>
        <p:spPr>
          <a:xfrm>
            <a:off x="16473959" y="11417300"/>
            <a:ext cx="47082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Rare event causes unpredictable magic.</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4E1F9"/>
        </a:solidFill>
      </p:bgPr>
    </p:bg>
    <p:spTree>
      <p:nvGrpSpPr>
        <p:cNvPr id="291" name="Shape 291"/>
        <p:cNvGrpSpPr/>
        <p:nvPr/>
      </p:nvGrpSpPr>
      <p:grpSpPr>
        <a:xfrm>
          <a:off x="0" y="0"/>
          <a:ext cx="0" cy="0"/>
          <a:chOff x="0" y="0"/>
          <a:chExt cx="0" cy="0"/>
        </a:xfrm>
      </p:grpSpPr>
      <p:pic>
        <p:nvPicPr>
          <p:cNvPr descr=" " id="292" name="Google Shape;292;g35d979d3e4b_0_265"/>
          <p:cNvPicPr preferRelativeResize="0"/>
          <p:nvPr/>
        </p:nvPicPr>
        <p:blipFill rotWithShape="1">
          <a:blip r:embed="rId3">
            <a:alphaModFix/>
          </a:blip>
          <a:srcRect b="0" l="0" r="0" t="0"/>
          <a:stretch/>
        </p:blipFill>
        <p:spPr>
          <a:xfrm>
            <a:off x="0" y="4140200"/>
            <a:ext cx="24387048" cy="9575800"/>
          </a:xfrm>
          <a:prstGeom prst="rect">
            <a:avLst/>
          </a:prstGeom>
          <a:noFill/>
          <a:ln>
            <a:noFill/>
          </a:ln>
        </p:spPr>
      </p:pic>
      <p:pic>
        <p:nvPicPr>
          <p:cNvPr descr=" " id="293" name="Google Shape;293;g35d979d3e4b_0_265"/>
          <p:cNvPicPr preferRelativeResize="0"/>
          <p:nvPr/>
        </p:nvPicPr>
        <p:blipFill rotWithShape="1">
          <a:blip r:embed="rId3">
            <a:alphaModFix/>
          </a:blip>
          <a:srcRect b="0" l="0" r="0" t="0"/>
          <a:stretch/>
        </p:blipFill>
        <p:spPr>
          <a:xfrm>
            <a:off x="0" y="4140200"/>
            <a:ext cx="24387048" cy="9575800"/>
          </a:xfrm>
          <a:prstGeom prst="rect">
            <a:avLst/>
          </a:prstGeom>
          <a:noFill/>
          <a:ln>
            <a:noFill/>
          </a:ln>
        </p:spPr>
      </p:pic>
      <p:pic>
        <p:nvPicPr>
          <p:cNvPr descr=" " id="294" name="Google Shape;294;g35d979d3e4b_0_265"/>
          <p:cNvPicPr preferRelativeResize="0"/>
          <p:nvPr/>
        </p:nvPicPr>
        <p:blipFill rotWithShape="1">
          <a:blip r:embed="rId4">
            <a:alphaModFix/>
          </a:blip>
          <a:srcRect b="0" l="0" r="0" t="0"/>
          <a:stretch/>
        </p:blipFill>
        <p:spPr>
          <a:xfrm>
            <a:off x="0" y="6858000"/>
            <a:ext cx="24387048" cy="6858000"/>
          </a:xfrm>
          <a:prstGeom prst="rect">
            <a:avLst/>
          </a:prstGeom>
          <a:noFill/>
          <a:ln>
            <a:noFill/>
          </a:ln>
        </p:spPr>
      </p:pic>
      <p:pic>
        <p:nvPicPr>
          <p:cNvPr descr=" " id="295" name="Google Shape;295;g35d979d3e4b_0_265"/>
          <p:cNvPicPr preferRelativeResize="0"/>
          <p:nvPr/>
        </p:nvPicPr>
        <p:blipFill rotWithShape="1">
          <a:blip r:embed="rId5">
            <a:alphaModFix/>
          </a:blip>
          <a:srcRect b="0" l="0" r="0" t="0"/>
          <a:stretch/>
        </p:blipFill>
        <p:spPr>
          <a:xfrm>
            <a:off x="876410" y="1028700"/>
            <a:ext cx="4191524" cy="1778000"/>
          </a:xfrm>
          <a:prstGeom prst="rect">
            <a:avLst/>
          </a:prstGeom>
          <a:noFill/>
          <a:ln>
            <a:noFill/>
          </a:ln>
        </p:spPr>
      </p:pic>
      <p:sp>
        <p:nvSpPr>
          <p:cNvPr id="296" name="Google Shape;296;g35d979d3e4b_0_26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7" name="Google Shape;297;g35d979d3e4b_0_26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298" name="Google Shape;298;g35d979d3e4b_0_265"/>
          <p:cNvPicPr preferRelativeResize="0"/>
          <p:nvPr/>
        </p:nvPicPr>
        <p:blipFill rotWithShape="1">
          <a:blip r:embed="rId7">
            <a:alphaModFix/>
          </a:blip>
          <a:srcRect b="0" l="0" r="0" t="0"/>
          <a:stretch/>
        </p:blipFill>
        <p:spPr>
          <a:xfrm>
            <a:off x="10491511" y="1346200"/>
            <a:ext cx="13006426" cy="11328400"/>
          </a:xfrm>
          <a:prstGeom prst="rect">
            <a:avLst/>
          </a:prstGeom>
          <a:noFill/>
          <a:ln>
            <a:noFill/>
          </a:ln>
        </p:spPr>
      </p:pic>
      <p:sp>
        <p:nvSpPr>
          <p:cNvPr id="299" name="Google Shape;299;g35d979d3e4b_0_265"/>
          <p:cNvSpPr/>
          <p:nvPr/>
        </p:nvSpPr>
        <p:spPr>
          <a:xfrm>
            <a:off x="1244756" y="1689100"/>
            <a:ext cx="106905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8000"/>
              <a:buFont typeface="Poppins Black"/>
              <a:buNone/>
            </a:pPr>
            <a:r>
              <a:rPr b="0" i="0" lang="en-US" sz="8000" u="none" cap="none" strike="noStrike">
                <a:solidFill>
                  <a:srgbClr val="0E0E0E"/>
                </a:solidFill>
                <a:latin typeface="Poppins Black"/>
                <a:ea typeface="Poppins Black"/>
                <a:cs typeface="Poppins Black"/>
                <a:sym typeface="Poppins Black"/>
              </a:rPr>
              <a:t>SOME DATA</a:t>
            </a:r>
            <a:endParaRPr b="0" i="0" sz="8000" u="none" cap="none" strike="noStrike">
              <a:solidFill>
                <a:schemeClr val="dk1"/>
              </a:solidFill>
              <a:latin typeface="Calibri"/>
              <a:ea typeface="Calibri"/>
              <a:cs typeface="Calibri"/>
              <a:sym typeface="Calibri"/>
            </a:endParaRPr>
          </a:p>
        </p:txBody>
      </p:sp>
      <p:sp>
        <p:nvSpPr>
          <p:cNvPr id="300" name="Google Shape;300;g35d979d3e4b_0_265"/>
          <p:cNvSpPr/>
          <p:nvPr/>
        </p:nvSpPr>
        <p:spPr>
          <a:xfrm>
            <a:off x="1244756" y="4394200"/>
            <a:ext cx="8573700" cy="7315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1" name="Google Shape;301;g35d979d3e4b_0_265"/>
          <p:cNvSpPr/>
          <p:nvPr/>
        </p:nvSpPr>
        <p:spPr>
          <a:xfrm>
            <a:off x="1244756" y="4394200"/>
            <a:ext cx="8573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2" name="Google Shape;302;g35d979d3e4b_0_265"/>
          <p:cNvSpPr/>
          <p:nvPr/>
        </p:nvSpPr>
        <p:spPr>
          <a:xfrm>
            <a:off x="1244756" y="4635500"/>
            <a:ext cx="21465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3" name="Google Shape;303;g35d979d3e4b_0_265"/>
          <p:cNvSpPr/>
          <p:nvPr/>
        </p:nvSpPr>
        <p:spPr>
          <a:xfrm>
            <a:off x="1244756" y="4635500"/>
            <a:ext cx="24852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4D92"/>
              </a:buClr>
              <a:buSzPts val="8000"/>
              <a:buFont typeface="Poppins Black"/>
              <a:buNone/>
            </a:pPr>
            <a:r>
              <a:rPr b="0" i="0" lang="en-US" sz="8000" u="none" cap="none" strike="noStrike">
                <a:solidFill>
                  <a:srgbClr val="1D4D92"/>
                </a:solidFill>
                <a:latin typeface="Poppins Black"/>
                <a:ea typeface="Poppins Black"/>
                <a:cs typeface="Poppins Black"/>
                <a:sym typeface="Poppins Black"/>
              </a:rPr>
              <a:t>75%</a:t>
            </a:r>
            <a:endParaRPr b="0" i="0" sz="8000" u="none" cap="none" strike="noStrike">
              <a:solidFill>
                <a:schemeClr val="dk1"/>
              </a:solidFill>
              <a:latin typeface="Calibri"/>
              <a:ea typeface="Calibri"/>
              <a:cs typeface="Calibri"/>
              <a:sym typeface="Calibri"/>
            </a:endParaRPr>
          </a:p>
        </p:txBody>
      </p:sp>
      <p:sp>
        <p:nvSpPr>
          <p:cNvPr id="304" name="Google Shape;304;g35d979d3e4b_0_265"/>
          <p:cNvSpPr/>
          <p:nvPr/>
        </p:nvSpPr>
        <p:spPr>
          <a:xfrm>
            <a:off x="3594549" y="4394200"/>
            <a:ext cx="62238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5" name="Google Shape;305;g35d979d3e4b_0_265"/>
          <p:cNvSpPr/>
          <p:nvPr/>
        </p:nvSpPr>
        <p:spPr>
          <a:xfrm>
            <a:off x="3594549" y="4394200"/>
            <a:ext cx="63762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Black"/>
              <a:buNone/>
            </a:pPr>
            <a:r>
              <a:rPr b="0" i="0" lang="en-US" sz="3600" u="none" cap="none" strike="noStrike">
                <a:solidFill>
                  <a:srgbClr val="0E0E0E"/>
                </a:solidFill>
                <a:latin typeface="Poppins Black"/>
                <a:ea typeface="Poppins Black"/>
                <a:cs typeface="Poppins Black"/>
                <a:sym typeface="Poppins Black"/>
              </a:rPr>
              <a:t>Enchanted Creatures</a:t>
            </a:r>
            <a:endParaRPr b="0" i="0" sz="3600" u="none" cap="none" strike="noStrike">
              <a:solidFill>
                <a:schemeClr val="dk1"/>
              </a:solidFill>
              <a:latin typeface="Calibri"/>
              <a:ea typeface="Calibri"/>
              <a:cs typeface="Calibri"/>
              <a:sym typeface="Calibri"/>
            </a:endParaRPr>
          </a:p>
        </p:txBody>
      </p:sp>
      <p:sp>
        <p:nvSpPr>
          <p:cNvPr id="306" name="Google Shape;306;g35d979d3e4b_0_265"/>
          <p:cNvSpPr/>
          <p:nvPr/>
        </p:nvSpPr>
        <p:spPr>
          <a:xfrm>
            <a:off x="3594549" y="5181600"/>
            <a:ext cx="63594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possess the ability to cast spells.</a:t>
            </a:r>
            <a:endParaRPr b="0" i="0" sz="3200" u="none" cap="none" strike="noStrike">
              <a:solidFill>
                <a:schemeClr val="dk1"/>
              </a:solidFill>
              <a:latin typeface="Calibri"/>
              <a:ea typeface="Calibri"/>
              <a:cs typeface="Calibri"/>
              <a:sym typeface="Calibri"/>
            </a:endParaRPr>
          </a:p>
        </p:txBody>
      </p:sp>
      <p:sp>
        <p:nvSpPr>
          <p:cNvPr id="307" name="Google Shape;307;g35d979d3e4b_0_265"/>
          <p:cNvSpPr/>
          <p:nvPr/>
        </p:nvSpPr>
        <p:spPr>
          <a:xfrm>
            <a:off x="1244756" y="7010400"/>
            <a:ext cx="85737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g35d979d3e4b_0_265"/>
          <p:cNvSpPr/>
          <p:nvPr/>
        </p:nvSpPr>
        <p:spPr>
          <a:xfrm>
            <a:off x="1244756" y="7289800"/>
            <a:ext cx="22737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g35d979d3e4b_0_265"/>
          <p:cNvSpPr/>
          <p:nvPr/>
        </p:nvSpPr>
        <p:spPr>
          <a:xfrm>
            <a:off x="1244756" y="7289800"/>
            <a:ext cx="26124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4D92"/>
              </a:buClr>
              <a:buSzPts val="8000"/>
              <a:buFont typeface="Poppins Black"/>
              <a:buNone/>
            </a:pPr>
            <a:r>
              <a:rPr b="0" i="0" lang="en-US" sz="8000" u="none" cap="none" strike="noStrike">
                <a:solidFill>
                  <a:srgbClr val="1D4D92"/>
                </a:solidFill>
                <a:latin typeface="Poppins Black"/>
                <a:ea typeface="Poppins Black"/>
                <a:cs typeface="Poppins Black"/>
                <a:sym typeface="Poppins Black"/>
              </a:rPr>
              <a:t>60%</a:t>
            </a:r>
            <a:endParaRPr b="0" i="0" sz="8000" u="none" cap="none" strike="noStrike">
              <a:solidFill>
                <a:schemeClr val="dk1"/>
              </a:solidFill>
              <a:latin typeface="Calibri"/>
              <a:ea typeface="Calibri"/>
              <a:cs typeface="Calibri"/>
              <a:sym typeface="Calibri"/>
            </a:endParaRPr>
          </a:p>
        </p:txBody>
      </p:sp>
      <p:sp>
        <p:nvSpPr>
          <p:cNvPr id="310" name="Google Shape;310;g35d979d3e4b_0_265"/>
          <p:cNvSpPr/>
          <p:nvPr/>
        </p:nvSpPr>
        <p:spPr>
          <a:xfrm>
            <a:off x="3721565" y="7010400"/>
            <a:ext cx="6096900" cy="208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1" name="Google Shape;311;g35d979d3e4b_0_265"/>
          <p:cNvSpPr/>
          <p:nvPr/>
        </p:nvSpPr>
        <p:spPr>
          <a:xfrm>
            <a:off x="3721565" y="7010400"/>
            <a:ext cx="6249300" cy="152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Black"/>
              <a:buNone/>
            </a:pPr>
            <a:r>
              <a:rPr b="0" i="0" lang="en-US" sz="3600" u="none" cap="none" strike="noStrike">
                <a:solidFill>
                  <a:srgbClr val="0E0E0E"/>
                </a:solidFill>
                <a:latin typeface="Poppins Black"/>
                <a:ea typeface="Poppins Black"/>
                <a:cs typeface="Poppins Black"/>
                <a:sym typeface="Poppins Black"/>
              </a:rPr>
              <a:t>Magic-Wielding Individuals</a:t>
            </a:r>
            <a:endParaRPr b="0" i="0" sz="3600" u="none" cap="none" strike="noStrike">
              <a:solidFill>
                <a:schemeClr val="dk1"/>
              </a:solidFill>
              <a:latin typeface="Calibri"/>
              <a:ea typeface="Calibri"/>
              <a:cs typeface="Calibri"/>
              <a:sym typeface="Calibri"/>
            </a:endParaRPr>
          </a:p>
        </p:txBody>
      </p:sp>
      <p:sp>
        <p:nvSpPr>
          <p:cNvPr id="312" name="Google Shape;312;g35d979d3e4b_0_265"/>
          <p:cNvSpPr/>
          <p:nvPr/>
        </p:nvSpPr>
        <p:spPr>
          <a:xfrm>
            <a:off x="3721565" y="8483600"/>
            <a:ext cx="62322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practice the art of illusions.</a:t>
            </a:r>
            <a:endParaRPr b="0" i="0" sz="3200" u="none" cap="none" strike="noStrike">
              <a:solidFill>
                <a:schemeClr val="dk1"/>
              </a:solidFill>
              <a:latin typeface="Calibri"/>
              <a:ea typeface="Calibri"/>
              <a:cs typeface="Calibri"/>
              <a:sym typeface="Calibri"/>
            </a:endParaRPr>
          </a:p>
        </p:txBody>
      </p:sp>
      <p:sp>
        <p:nvSpPr>
          <p:cNvPr id="313" name="Google Shape;313;g35d979d3e4b_0_265"/>
          <p:cNvSpPr/>
          <p:nvPr/>
        </p:nvSpPr>
        <p:spPr>
          <a:xfrm>
            <a:off x="1244756" y="9702800"/>
            <a:ext cx="85737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4" name="Google Shape;314;g35d979d3e4b_0_265"/>
          <p:cNvSpPr/>
          <p:nvPr/>
        </p:nvSpPr>
        <p:spPr>
          <a:xfrm>
            <a:off x="1244756" y="9944100"/>
            <a:ext cx="2235600" cy="152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35d979d3e4b_0_265"/>
          <p:cNvSpPr/>
          <p:nvPr/>
        </p:nvSpPr>
        <p:spPr>
          <a:xfrm>
            <a:off x="1244756" y="9944100"/>
            <a:ext cx="25743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4D92"/>
              </a:buClr>
              <a:buSzPts val="8000"/>
              <a:buFont typeface="Poppins Black"/>
              <a:buNone/>
            </a:pPr>
            <a:r>
              <a:rPr b="0" i="0" lang="en-US" sz="8000" u="none" cap="none" strike="noStrike">
                <a:solidFill>
                  <a:srgbClr val="1D4D92"/>
                </a:solidFill>
                <a:latin typeface="Poppins Black"/>
                <a:ea typeface="Poppins Black"/>
                <a:cs typeface="Poppins Black"/>
                <a:sym typeface="Poppins Black"/>
              </a:rPr>
              <a:t>90%</a:t>
            </a:r>
            <a:endParaRPr b="0" i="0" sz="8000" u="none" cap="none" strike="noStrike">
              <a:solidFill>
                <a:schemeClr val="dk1"/>
              </a:solidFill>
              <a:latin typeface="Calibri"/>
              <a:ea typeface="Calibri"/>
              <a:cs typeface="Calibri"/>
              <a:sym typeface="Calibri"/>
            </a:endParaRPr>
          </a:p>
        </p:txBody>
      </p:sp>
      <p:sp>
        <p:nvSpPr>
          <p:cNvPr id="316" name="Google Shape;316;g35d979d3e4b_0_265"/>
          <p:cNvSpPr/>
          <p:nvPr/>
        </p:nvSpPr>
        <p:spPr>
          <a:xfrm>
            <a:off x="3683460" y="9702800"/>
            <a:ext cx="6135000" cy="200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35d979d3e4b_0_265"/>
          <p:cNvSpPr/>
          <p:nvPr/>
        </p:nvSpPr>
        <p:spPr>
          <a:xfrm>
            <a:off x="3683460" y="9702800"/>
            <a:ext cx="62874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Black"/>
              <a:buNone/>
            </a:pPr>
            <a:r>
              <a:rPr b="0" i="0" lang="en-US" sz="3600" u="none" cap="none" strike="noStrike">
                <a:solidFill>
                  <a:srgbClr val="0E0E0E"/>
                </a:solidFill>
                <a:latin typeface="Poppins Black"/>
                <a:ea typeface="Poppins Black"/>
                <a:cs typeface="Poppins Black"/>
                <a:sym typeface="Poppins Black"/>
              </a:rPr>
              <a:t>Spells Cast</a:t>
            </a:r>
            <a:endParaRPr b="0" i="0" sz="3600" u="none" cap="none" strike="noStrike">
              <a:solidFill>
                <a:schemeClr val="dk1"/>
              </a:solidFill>
              <a:latin typeface="Calibri"/>
              <a:ea typeface="Calibri"/>
              <a:cs typeface="Calibri"/>
              <a:sym typeface="Calibri"/>
            </a:endParaRPr>
          </a:p>
        </p:txBody>
      </p:sp>
      <p:sp>
        <p:nvSpPr>
          <p:cNvPr id="318" name="Google Shape;318;g35d979d3e4b_0_265"/>
          <p:cNvSpPr/>
          <p:nvPr/>
        </p:nvSpPr>
        <p:spPr>
          <a:xfrm>
            <a:off x="3683460" y="10490200"/>
            <a:ext cx="6270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4E1F9"/>
        </a:solidFill>
      </p:bgPr>
    </p:bg>
    <p:spTree>
      <p:nvGrpSpPr>
        <p:cNvPr id="323" name="Shape 323"/>
        <p:cNvGrpSpPr/>
        <p:nvPr/>
      </p:nvGrpSpPr>
      <p:grpSpPr>
        <a:xfrm>
          <a:off x="0" y="0"/>
          <a:ext cx="0" cy="0"/>
          <a:chOff x="0" y="0"/>
          <a:chExt cx="0" cy="0"/>
        </a:xfrm>
      </p:grpSpPr>
      <p:pic>
        <p:nvPicPr>
          <p:cNvPr descr=" " id="324" name="Google Shape;324;g35d979d3e4b_0_296"/>
          <p:cNvPicPr preferRelativeResize="0"/>
          <p:nvPr/>
        </p:nvPicPr>
        <p:blipFill rotWithShape="1">
          <a:blip r:embed="rId3">
            <a:alphaModFix/>
          </a:blip>
          <a:srcRect b="0" l="0" r="0" t="0"/>
          <a:stretch/>
        </p:blipFill>
        <p:spPr>
          <a:xfrm>
            <a:off x="0" y="2971800"/>
            <a:ext cx="24387048" cy="10744200"/>
          </a:xfrm>
          <a:prstGeom prst="rect">
            <a:avLst/>
          </a:prstGeom>
          <a:noFill/>
          <a:ln>
            <a:noFill/>
          </a:ln>
        </p:spPr>
      </p:pic>
      <p:pic>
        <p:nvPicPr>
          <p:cNvPr descr=" " id="325" name="Google Shape;325;g35d979d3e4b_0_296"/>
          <p:cNvPicPr preferRelativeResize="0"/>
          <p:nvPr/>
        </p:nvPicPr>
        <p:blipFill rotWithShape="1">
          <a:blip r:embed="rId4">
            <a:alphaModFix/>
          </a:blip>
          <a:srcRect b="0" l="0" r="0" t="0"/>
          <a:stretch/>
        </p:blipFill>
        <p:spPr>
          <a:xfrm>
            <a:off x="0" y="7086600"/>
            <a:ext cx="24387048" cy="6629400"/>
          </a:xfrm>
          <a:prstGeom prst="rect">
            <a:avLst/>
          </a:prstGeom>
          <a:noFill/>
          <a:ln>
            <a:noFill/>
          </a:ln>
        </p:spPr>
      </p:pic>
      <p:pic>
        <p:nvPicPr>
          <p:cNvPr descr=" " id="326" name="Google Shape;326;g35d979d3e4b_0_296"/>
          <p:cNvPicPr preferRelativeResize="0"/>
          <p:nvPr/>
        </p:nvPicPr>
        <p:blipFill rotWithShape="1">
          <a:blip r:embed="rId5">
            <a:alphaModFix/>
          </a:blip>
          <a:srcRect b="0" l="0" r="0" t="0"/>
          <a:stretch/>
        </p:blipFill>
        <p:spPr>
          <a:xfrm>
            <a:off x="1181248" y="850900"/>
            <a:ext cx="5575997" cy="3124200"/>
          </a:xfrm>
          <a:prstGeom prst="rect">
            <a:avLst/>
          </a:prstGeom>
          <a:noFill/>
          <a:ln>
            <a:noFill/>
          </a:ln>
        </p:spPr>
      </p:pic>
      <p:pic>
        <p:nvPicPr>
          <p:cNvPr descr=" " id="327" name="Google Shape;327;g35d979d3e4b_0_296"/>
          <p:cNvPicPr preferRelativeResize="0"/>
          <p:nvPr/>
        </p:nvPicPr>
        <p:blipFill rotWithShape="1">
          <a:blip r:embed="rId6">
            <a:alphaModFix/>
          </a:blip>
          <a:srcRect b="0" l="0" r="0" t="0"/>
          <a:stretch/>
        </p:blipFill>
        <p:spPr>
          <a:xfrm>
            <a:off x="19992299" y="3975100"/>
            <a:ext cx="4140718" cy="2120900"/>
          </a:xfrm>
          <a:prstGeom prst="rect">
            <a:avLst/>
          </a:prstGeom>
          <a:noFill/>
          <a:ln>
            <a:noFill/>
          </a:ln>
        </p:spPr>
      </p:pic>
      <p:sp>
        <p:nvSpPr>
          <p:cNvPr id="328" name="Google Shape;328;g35d979d3e4b_0_29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29" name="Google Shape;329;g35d979d3e4b_0_29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30" name="Google Shape;330;g35d979d3e4b_0_296"/>
          <p:cNvSpPr/>
          <p:nvPr/>
        </p:nvSpPr>
        <p:spPr>
          <a:xfrm>
            <a:off x="4305838" y="3403600"/>
            <a:ext cx="157626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1" name="Google Shape;331;g35d979d3e4b_0_296"/>
          <p:cNvSpPr/>
          <p:nvPr/>
        </p:nvSpPr>
        <p:spPr>
          <a:xfrm>
            <a:off x="4305838" y="3403600"/>
            <a:ext cx="15762600" cy="5994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g35d979d3e4b_0_296"/>
          <p:cNvSpPr/>
          <p:nvPr/>
        </p:nvSpPr>
        <p:spPr>
          <a:xfrm>
            <a:off x="5531541" y="3403600"/>
            <a:ext cx="13311300" cy="5588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D4D92"/>
              </a:buClr>
              <a:buSzPts val="24000"/>
              <a:buFont typeface="Poppins Black"/>
              <a:buNone/>
            </a:pPr>
            <a:r>
              <a:rPr b="0" i="0" lang="en-US" sz="24000" u="none" cap="none" strike="noStrike">
                <a:solidFill>
                  <a:srgbClr val="1D4D92"/>
                </a:solidFill>
                <a:latin typeface="Poppins Black"/>
                <a:ea typeface="Poppins Black"/>
                <a:cs typeface="Poppins Black"/>
                <a:sym typeface="Poppins Black"/>
              </a:rPr>
              <a:t>234,567</a:t>
            </a:r>
            <a:endParaRPr b="0" i="0" sz="24000" u="none" cap="none" strike="noStrike">
              <a:solidFill>
                <a:schemeClr val="dk1"/>
              </a:solidFill>
              <a:latin typeface="Calibri"/>
              <a:ea typeface="Calibri"/>
              <a:cs typeface="Calibri"/>
              <a:sym typeface="Calibri"/>
            </a:endParaRPr>
          </a:p>
        </p:txBody>
      </p:sp>
      <p:sp>
        <p:nvSpPr>
          <p:cNvPr id="333" name="Google Shape;333;g35d979d3e4b_0_296"/>
          <p:cNvSpPr/>
          <p:nvPr/>
        </p:nvSpPr>
        <p:spPr>
          <a:xfrm>
            <a:off x="4170355" y="8178800"/>
            <a:ext cx="16033500" cy="1490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Poppins SemiBold"/>
              <a:buNone/>
            </a:pPr>
            <a:r>
              <a:rPr b="0" i="0" lang="en-US" sz="6400" u="none" cap="none" strike="noStrike">
                <a:solidFill>
                  <a:srgbClr val="0E0E0E"/>
                </a:solidFill>
                <a:latin typeface="Poppins SemiBold"/>
                <a:ea typeface="Poppins SemiBold"/>
                <a:cs typeface="Poppins SemiBold"/>
                <a:sym typeface="Poppins SemiBold"/>
              </a:rPr>
              <a:t>Unicorn Sightings</a:t>
            </a:r>
            <a:endParaRPr b="0" i="0" sz="6400" u="none" cap="none" strike="noStrike">
              <a:solidFill>
                <a:schemeClr val="dk1"/>
              </a:solidFill>
              <a:latin typeface="Calibri"/>
              <a:ea typeface="Calibri"/>
              <a:cs typeface="Calibri"/>
              <a:sym typeface="Calibri"/>
            </a:endParaRPr>
          </a:p>
        </p:txBody>
      </p:sp>
      <p:sp>
        <p:nvSpPr>
          <p:cNvPr id="334" name="Google Shape;334;g35d979d3e4b_0_296"/>
          <p:cNvSpPr/>
          <p:nvPr/>
        </p:nvSpPr>
        <p:spPr>
          <a:xfrm>
            <a:off x="7483352" y="9804400"/>
            <a:ext cx="94077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4E1F9"/>
        </a:solidFill>
      </p:bgPr>
    </p:bg>
    <p:spTree>
      <p:nvGrpSpPr>
        <p:cNvPr id="339" name="Shape 339"/>
        <p:cNvGrpSpPr/>
        <p:nvPr/>
      </p:nvGrpSpPr>
      <p:grpSpPr>
        <a:xfrm>
          <a:off x="0" y="0"/>
          <a:ext cx="0" cy="0"/>
          <a:chOff x="0" y="0"/>
          <a:chExt cx="0" cy="0"/>
        </a:xfrm>
      </p:grpSpPr>
      <p:pic>
        <p:nvPicPr>
          <p:cNvPr descr=" " id="340" name="Google Shape;340;g35d979d3e4b_0_311"/>
          <p:cNvPicPr preferRelativeResize="0"/>
          <p:nvPr/>
        </p:nvPicPr>
        <p:blipFill rotWithShape="1">
          <a:blip r:embed="rId3">
            <a:alphaModFix/>
          </a:blip>
          <a:srcRect b="0" l="0" r="0" t="0"/>
          <a:stretch/>
        </p:blipFill>
        <p:spPr>
          <a:xfrm>
            <a:off x="0" y="4394200"/>
            <a:ext cx="24387048" cy="9321800"/>
          </a:xfrm>
          <a:prstGeom prst="rect">
            <a:avLst/>
          </a:prstGeom>
          <a:noFill/>
          <a:ln>
            <a:noFill/>
          </a:ln>
        </p:spPr>
      </p:pic>
      <p:pic>
        <p:nvPicPr>
          <p:cNvPr descr=" " id="341" name="Google Shape;341;g35d979d3e4b_0_311"/>
          <p:cNvPicPr preferRelativeResize="0"/>
          <p:nvPr/>
        </p:nvPicPr>
        <p:blipFill rotWithShape="1">
          <a:blip r:embed="rId4">
            <a:alphaModFix/>
          </a:blip>
          <a:srcRect b="0" l="0" r="0" t="0"/>
          <a:stretch/>
        </p:blipFill>
        <p:spPr>
          <a:xfrm>
            <a:off x="0" y="8102600"/>
            <a:ext cx="24387048" cy="5613400"/>
          </a:xfrm>
          <a:prstGeom prst="rect">
            <a:avLst/>
          </a:prstGeom>
          <a:noFill/>
          <a:ln>
            <a:noFill/>
          </a:ln>
        </p:spPr>
      </p:pic>
      <p:pic>
        <p:nvPicPr>
          <p:cNvPr descr=" " id="342" name="Google Shape;342;g35d979d3e4b_0_311"/>
          <p:cNvPicPr preferRelativeResize="0"/>
          <p:nvPr/>
        </p:nvPicPr>
        <p:blipFill rotWithShape="1">
          <a:blip r:embed="rId5">
            <a:alphaModFix/>
          </a:blip>
          <a:srcRect b="0" l="0" r="0" t="0"/>
          <a:stretch/>
        </p:blipFill>
        <p:spPr>
          <a:xfrm>
            <a:off x="17058232" y="1092200"/>
            <a:ext cx="5995149" cy="3937000"/>
          </a:xfrm>
          <a:prstGeom prst="rect">
            <a:avLst/>
          </a:prstGeom>
          <a:noFill/>
          <a:ln>
            <a:noFill/>
          </a:ln>
        </p:spPr>
      </p:pic>
      <p:pic>
        <p:nvPicPr>
          <p:cNvPr descr=" " id="343" name="Google Shape;343;g35d979d3e4b_0_311"/>
          <p:cNvPicPr preferRelativeResize="0"/>
          <p:nvPr/>
        </p:nvPicPr>
        <p:blipFill rotWithShape="1">
          <a:blip r:embed="rId6">
            <a:alphaModFix/>
          </a:blip>
          <a:srcRect b="0" l="0" r="0" t="0"/>
          <a:stretch/>
        </p:blipFill>
        <p:spPr>
          <a:xfrm>
            <a:off x="4102613" y="4216400"/>
            <a:ext cx="4026403" cy="2641600"/>
          </a:xfrm>
          <a:prstGeom prst="rect">
            <a:avLst/>
          </a:prstGeom>
          <a:noFill/>
          <a:ln>
            <a:noFill/>
          </a:ln>
        </p:spPr>
      </p:pic>
      <p:sp>
        <p:nvSpPr>
          <p:cNvPr id="344" name="Google Shape;344;g35d979d3e4b_0_3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45" name="Google Shape;345;g35d979d3e4b_0_311"/>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46" name="Google Shape;346;g35d979d3e4b_0_311"/>
          <p:cNvSpPr/>
          <p:nvPr/>
        </p:nvSpPr>
        <p:spPr>
          <a:xfrm>
            <a:off x="3391324" y="32639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7" name="Google Shape;347;g35d979d3e4b_0_311"/>
          <p:cNvSpPr/>
          <p:nvPr/>
        </p:nvSpPr>
        <p:spPr>
          <a:xfrm>
            <a:off x="3073784" y="3263900"/>
            <a:ext cx="85101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8" name="Google Shape;348;g35d979d3e4b_0_311"/>
          <p:cNvSpPr/>
          <p:nvPr/>
        </p:nvSpPr>
        <p:spPr>
          <a:xfrm>
            <a:off x="3073784" y="3263900"/>
            <a:ext cx="90519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4D92"/>
              </a:buClr>
              <a:buSzPts val="12800"/>
              <a:buFont typeface="Poppins Black"/>
              <a:buNone/>
            </a:pPr>
            <a:r>
              <a:rPr b="0" i="0" lang="en-US" sz="12800" u="none" cap="none" strike="noStrike">
                <a:solidFill>
                  <a:srgbClr val="1D4D92"/>
                </a:solidFill>
                <a:latin typeface="Poppins Black"/>
                <a:ea typeface="Poppins Black"/>
                <a:cs typeface="Poppins Black"/>
                <a:sym typeface="Poppins Black"/>
              </a:rPr>
              <a:t>233 COINS</a:t>
            </a:r>
            <a:endParaRPr b="0" i="0" sz="12800" u="none" cap="none" strike="noStrike">
              <a:solidFill>
                <a:schemeClr val="dk1"/>
              </a:solidFill>
              <a:latin typeface="Calibri"/>
              <a:ea typeface="Calibri"/>
              <a:cs typeface="Calibri"/>
              <a:sym typeface="Calibri"/>
            </a:endParaRPr>
          </a:p>
        </p:txBody>
      </p:sp>
      <p:sp>
        <p:nvSpPr>
          <p:cNvPr id="349" name="Google Shape;349;g35d979d3e4b_0_311"/>
          <p:cNvSpPr/>
          <p:nvPr/>
        </p:nvSpPr>
        <p:spPr>
          <a:xfrm>
            <a:off x="3391324" y="5702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0" name="Google Shape;350;g35d979d3e4b_0_311"/>
          <p:cNvSpPr/>
          <p:nvPr/>
        </p:nvSpPr>
        <p:spPr>
          <a:xfrm>
            <a:off x="3323582" y="5702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Treasure Found</a:t>
            </a:r>
            <a:endParaRPr b="0" i="0" sz="3200" u="none" cap="none" strike="noStrike">
              <a:solidFill>
                <a:schemeClr val="dk1"/>
              </a:solidFill>
              <a:latin typeface="Calibri"/>
              <a:ea typeface="Calibri"/>
              <a:cs typeface="Calibri"/>
              <a:sym typeface="Calibri"/>
            </a:endParaRPr>
          </a:p>
        </p:txBody>
      </p:sp>
      <p:sp>
        <p:nvSpPr>
          <p:cNvPr id="351" name="Google Shape;351;g35d979d3e4b_0_311"/>
          <p:cNvSpPr/>
          <p:nvPr/>
        </p:nvSpPr>
        <p:spPr>
          <a:xfrm>
            <a:off x="3391324" y="69850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g35d979d3e4b_0_311"/>
          <p:cNvSpPr/>
          <p:nvPr/>
        </p:nvSpPr>
        <p:spPr>
          <a:xfrm>
            <a:off x="2673684" y="6985000"/>
            <a:ext cx="93102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35d979d3e4b_0_311"/>
          <p:cNvSpPr/>
          <p:nvPr/>
        </p:nvSpPr>
        <p:spPr>
          <a:xfrm>
            <a:off x="2673684" y="6985000"/>
            <a:ext cx="98523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4D92"/>
              </a:buClr>
              <a:buSzPts val="12800"/>
              <a:buFont typeface="Poppins Black"/>
              <a:buNone/>
            </a:pPr>
            <a:r>
              <a:rPr b="0" i="0" lang="en-US" sz="12800" u="none" cap="none" strike="noStrike">
                <a:solidFill>
                  <a:srgbClr val="1D4D92"/>
                </a:solidFill>
                <a:latin typeface="Poppins Black"/>
                <a:ea typeface="Poppins Black"/>
                <a:cs typeface="Poppins Black"/>
                <a:sym typeface="Poppins Black"/>
              </a:rPr>
              <a:t>456 HOURS</a:t>
            </a:r>
            <a:endParaRPr b="0" i="0" sz="12800" u="none" cap="none" strike="noStrike">
              <a:solidFill>
                <a:schemeClr val="dk1"/>
              </a:solidFill>
              <a:latin typeface="Calibri"/>
              <a:ea typeface="Calibri"/>
              <a:cs typeface="Calibri"/>
              <a:sym typeface="Calibri"/>
            </a:endParaRPr>
          </a:p>
        </p:txBody>
      </p:sp>
      <p:sp>
        <p:nvSpPr>
          <p:cNvPr id="354" name="Google Shape;354;g35d979d3e4b_0_311"/>
          <p:cNvSpPr/>
          <p:nvPr/>
        </p:nvSpPr>
        <p:spPr>
          <a:xfrm>
            <a:off x="3391324" y="9423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5" name="Google Shape;355;g35d979d3e4b_0_311"/>
          <p:cNvSpPr/>
          <p:nvPr/>
        </p:nvSpPr>
        <p:spPr>
          <a:xfrm>
            <a:off x="3323582" y="9423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Duration of Spell Casting</a:t>
            </a:r>
            <a:endParaRPr b="0" i="0" sz="3200" u="none" cap="none" strike="noStrike">
              <a:solidFill>
                <a:schemeClr val="dk1"/>
              </a:solidFill>
              <a:latin typeface="Calibri"/>
              <a:ea typeface="Calibri"/>
              <a:cs typeface="Calibri"/>
              <a:sym typeface="Calibri"/>
            </a:endParaRPr>
          </a:p>
        </p:txBody>
      </p:sp>
      <p:sp>
        <p:nvSpPr>
          <p:cNvPr id="356" name="Google Shape;356;g35d979d3e4b_0_311"/>
          <p:cNvSpPr/>
          <p:nvPr/>
        </p:nvSpPr>
        <p:spPr>
          <a:xfrm>
            <a:off x="13552594" y="32639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35d979d3e4b_0_311"/>
          <p:cNvSpPr/>
          <p:nvPr/>
        </p:nvSpPr>
        <p:spPr>
          <a:xfrm>
            <a:off x="15654707" y="3263900"/>
            <a:ext cx="36708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g35d979d3e4b_0_311"/>
          <p:cNvSpPr/>
          <p:nvPr/>
        </p:nvSpPr>
        <p:spPr>
          <a:xfrm>
            <a:off x="15654707" y="3263900"/>
            <a:ext cx="42126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4D92"/>
              </a:buClr>
              <a:buSzPts val="12800"/>
              <a:buFont typeface="Poppins Black"/>
              <a:buNone/>
            </a:pPr>
            <a:r>
              <a:rPr b="0" i="0" lang="en-US" sz="12800" u="none" cap="none" strike="noStrike">
                <a:solidFill>
                  <a:srgbClr val="1D4D92"/>
                </a:solidFill>
                <a:latin typeface="Poppins Black"/>
                <a:ea typeface="Poppins Black"/>
                <a:cs typeface="Poppins Black"/>
                <a:sym typeface="Poppins Black"/>
              </a:rPr>
              <a:t>85%</a:t>
            </a:r>
            <a:endParaRPr b="0" i="0" sz="12800" u="none" cap="none" strike="noStrike">
              <a:solidFill>
                <a:schemeClr val="dk1"/>
              </a:solidFill>
              <a:latin typeface="Calibri"/>
              <a:ea typeface="Calibri"/>
              <a:cs typeface="Calibri"/>
              <a:sym typeface="Calibri"/>
            </a:endParaRPr>
          </a:p>
        </p:txBody>
      </p:sp>
      <p:sp>
        <p:nvSpPr>
          <p:cNvPr id="359" name="Google Shape;359;g35d979d3e4b_0_311"/>
          <p:cNvSpPr/>
          <p:nvPr/>
        </p:nvSpPr>
        <p:spPr>
          <a:xfrm>
            <a:off x="13552594" y="57023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0" name="Google Shape;360;g35d979d3e4b_0_311"/>
          <p:cNvSpPr/>
          <p:nvPr/>
        </p:nvSpPr>
        <p:spPr>
          <a:xfrm>
            <a:off x="13484852" y="57023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Wished Granted</a:t>
            </a:r>
            <a:endParaRPr b="0" i="0" sz="3200" u="none" cap="none" strike="noStrike">
              <a:solidFill>
                <a:schemeClr val="dk1"/>
              </a:solidFill>
              <a:latin typeface="Calibri"/>
              <a:ea typeface="Calibri"/>
              <a:cs typeface="Calibri"/>
              <a:sym typeface="Calibri"/>
            </a:endParaRPr>
          </a:p>
        </p:txBody>
      </p:sp>
      <p:sp>
        <p:nvSpPr>
          <p:cNvPr id="361" name="Google Shape;361;g35d979d3e4b_0_311"/>
          <p:cNvSpPr/>
          <p:nvPr/>
        </p:nvSpPr>
        <p:spPr>
          <a:xfrm>
            <a:off x="13552594" y="6985000"/>
            <a:ext cx="7875000" cy="304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g35d979d3e4b_0_311"/>
          <p:cNvSpPr/>
          <p:nvPr/>
        </p:nvSpPr>
        <p:spPr>
          <a:xfrm>
            <a:off x="14492511" y="6985000"/>
            <a:ext cx="5995200" cy="2438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g35d979d3e4b_0_311"/>
          <p:cNvSpPr/>
          <p:nvPr/>
        </p:nvSpPr>
        <p:spPr>
          <a:xfrm>
            <a:off x="14492511" y="6985000"/>
            <a:ext cx="6537000" cy="2980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4D92"/>
              </a:buClr>
              <a:buSzPts val="12800"/>
              <a:buFont typeface="Poppins Black"/>
              <a:buNone/>
            </a:pPr>
            <a:r>
              <a:rPr b="0" i="0" lang="en-US" sz="12800" u="none" cap="none" strike="noStrike">
                <a:solidFill>
                  <a:srgbClr val="1D4D92"/>
                </a:solidFill>
                <a:latin typeface="Poppins Black"/>
                <a:ea typeface="Poppins Black"/>
                <a:cs typeface="Poppins Black"/>
                <a:sym typeface="Poppins Black"/>
              </a:rPr>
              <a:t>765 KM</a:t>
            </a:r>
            <a:endParaRPr b="0" i="0" sz="12800" u="none" cap="none" strike="noStrike">
              <a:solidFill>
                <a:schemeClr val="dk1"/>
              </a:solidFill>
              <a:latin typeface="Calibri"/>
              <a:ea typeface="Calibri"/>
              <a:cs typeface="Calibri"/>
              <a:sym typeface="Calibri"/>
            </a:endParaRPr>
          </a:p>
        </p:txBody>
      </p:sp>
      <p:sp>
        <p:nvSpPr>
          <p:cNvPr id="364" name="Google Shape;364;g35d979d3e4b_0_311"/>
          <p:cNvSpPr/>
          <p:nvPr/>
        </p:nvSpPr>
        <p:spPr>
          <a:xfrm>
            <a:off x="13552594" y="9423400"/>
            <a:ext cx="7875000" cy="60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g35d979d3e4b_0_311"/>
          <p:cNvSpPr/>
          <p:nvPr/>
        </p:nvSpPr>
        <p:spPr>
          <a:xfrm>
            <a:off x="13484852" y="9423400"/>
            <a:ext cx="80106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4E1F9"/>
        </a:solidFill>
      </p:bgPr>
    </p:bg>
    <p:spTree>
      <p:nvGrpSpPr>
        <p:cNvPr id="370" name="Shape 370"/>
        <p:cNvGrpSpPr/>
        <p:nvPr/>
      </p:nvGrpSpPr>
      <p:grpSpPr>
        <a:xfrm>
          <a:off x="0" y="0"/>
          <a:ext cx="0" cy="0"/>
          <a:chOff x="0" y="0"/>
          <a:chExt cx="0" cy="0"/>
        </a:xfrm>
      </p:grpSpPr>
      <p:pic>
        <p:nvPicPr>
          <p:cNvPr descr=" " id="371" name="Google Shape;371;g35d979d3e4b_0_341"/>
          <p:cNvPicPr preferRelativeResize="0"/>
          <p:nvPr/>
        </p:nvPicPr>
        <p:blipFill rotWithShape="1">
          <a:blip r:embed="rId3">
            <a:alphaModFix/>
          </a:blip>
          <a:srcRect b="0" l="0" r="0" t="0"/>
          <a:stretch/>
        </p:blipFill>
        <p:spPr>
          <a:xfrm>
            <a:off x="0" y="2324100"/>
            <a:ext cx="24387048" cy="11391900"/>
          </a:xfrm>
          <a:prstGeom prst="rect">
            <a:avLst/>
          </a:prstGeom>
          <a:noFill/>
          <a:ln>
            <a:noFill/>
          </a:ln>
        </p:spPr>
      </p:pic>
      <p:pic>
        <p:nvPicPr>
          <p:cNvPr descr=" " id="372" name="Google Shape;372;g35d979d3e4b_0_341"/>
          <p:cNvPicPr preferRelativeResize="0"/>
          <p:nvPr/>
        </p:nvPicPr>
        <p:blipFill rotWithShape="1">
          <a:blip r:embed="rId4">
            <a:alphaModFix/>
          </a:blip>
          <a:srcRect b="0" l="0" r="0" t="0"/>
          <a:stretch/>
        </p:blipFill>
        <p:spPr>
          <a:xfrm>
            <a:off x="0" y="6642100"/>
            <a:ext cx="24387048" cy="7073900"/>
          </a:xfrm>
          <a:prstGeom prst="rect">
            <a:avLst/>
          </a:prstGeom>
          <a:noFill/>
          <a:ln>
            <a:noFill/>
          </a:ln>
        </p:spPr>
      </p:pic>
      <p:pic>
        <p:nvPicPr>
          <p:cNvPr descr=" " id="373" name="Google Shape;373;g35d979d3e4b_0_341"/>
          <p:cNvPicPr preferRelativeResize="0"/>
          <p:nvPr/>
        </p:nvPicPr>
        <p:blipFill rotWithShape="1">
          <a:blip r:embed="rId5">
            <a:alphaModFix/>
          </a:blip>
          <a:srcRect b="0" l="0" r="0" t="0"/>
          <a:stretch/>
        </p:blipFill>
        <p:spPr>
          <a:xfrm>
            <a:off x="16486661" y="800100"/>
            <a:ext cx="6477810" cy="2679700"/>
          </a:xfrm>
          <a:prstGeom prst="rect">
            <a:avLst/>
          </a:prstGeom>
          <a:noFill/>
          <a:ln>
            <a:noFill/>
          </a:ln>
        </p:spPr>
      </p:pic>
      <p:sp>
        <p:nvSpPr>
          <p:cNvPr id="374" name="Google Shape;374;g35d979d3e4b_0_34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75" name="Google Shape;375;g35d979d3e4b_0_341"/>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376" name="Google Shape;376;g35d979d3e4b_0_341"/>
          <p:cNvSpPr/>
          <p:nvPr/>
        </p:nvSpPr>
        <p:spPr>
          <a:xfrm>
            <a:off x="6841922" y="1143000"/>
            <a:ext cx="106905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D4D92"/>
              </a:buClr>
              <a:buSzPts val="8000"/>
              <a:buFont typeface="Poppins Black"/>
              <a:buNone/>
            </a:pPr>
            <a:r>
              <a:rPr b="0" i="0" lang="en-US" sz="8000" u="none" cap="none" strike="noStrike">
                <a:solidFill>
                  <a:srgbClr val="1D4D92"/>
                </a:solidFill>
                <a:latin typeface="Poppins Black"/>
                <a:ea typeface="Poppins Black"/>
                <a:cs typeface="Poppins Black"/>
                <a:sym typeface="Poppins Black"/>
              </a:rPr>
              <a:t>SOME GRAPH</a:t>
            </a:r>
            <a:endParaRPr b="0" i="0" sz="8000" u="none" cap="none" strike="noStrike">
              <a:solidFill>
                <a:schemeClr val="dk1"/>
              </a:solidFill>
              <a:latin typeface="Calibri"/>
              <a:ea typeface="Calibri"/>
              <a:cs typeface="Calibri"/>
              <a:sym typeface="Calibri"/>
            </a:endParaRPr>
          </a:p>
        </p:txBody>
      </p:sp>
      <p:sp>
        <p:nvSpPr>
          <p:cNvPr id="377" name="Google Shape;377;g35d979d3e4b_0_341"/>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g35d979d3e4b_0_341"/>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891"/>
              </a:buClr>
              <a:buSzPts val="1820"/>
              <a:buFont typeface="Lato"/>
              <a:buNone/>
            </a:pPr>
            <a:r>
              <a:rPr b="0" i="0" lang="en-US" sz="1820" u="none" cap="none" strike="noStrike">
                <a:solidFill>
                  <a:srgbClr val="235891"/>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79" name="Google Shape;379;g35d979d3e4b_0_341"/>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891"/>
              </a:buClr>
              <a:buSzPts val="2185"/>
              <a:buFont typeface="Lato"/>
              <a:buNone/>
            </a:pPr>
            <a:r>
              <a:rPr b="0" i="0" lang="en-US" sz="2185" u="none" cap="none" strike="noStrike">
                <a:solidFill>
                  <a:srgbClr val="235891"/>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80" name="Google Shape;380;g35d979d3e4b_0_341"/>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891"/>
              </a:buClr>
              <a:buSzPts val="2185"/>
              <a:buFont typeface="Lato"/>
              <a:buNone/>
            </a:pPr>
            <a:r>
              <a:rPr b="0" i="0" lang="en-US" sz="2185" u="none" cap="none" strike="noStrike">
                <a:solidFill>
                  <a:srgbClr val="235891"/>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81" name="Google Shape;381;g35d979d3e4b_0_341"/>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891"/>
              </a:buClr>
              <a:buSzPts val="2185"/>
              <a:buFont typeface="Lato"/>
              <a:buNone/>
            </a:pPr>
            <a:r>
              <a:rPr b="0" i="0" lang="en-US" sz="2185" u="none" cap="none" strike="noStrike">
                <a:solidFill>
                  <a:srgbClr val="235891"/>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82" name="Google Shape;382;g35d979d3e4b_0_341"/>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891"/>
              </a:buClr>
              <a:buSzPts val="2185"/>
              <a:buFont typeface="Lato"/>
              <a:buNone/>
            </a:pPr>
            <a:r>
              <a:rPr b="0" i="0" lang="en-US" sz="2185" u="none" cap="none" strike="noStrike">
                <a:solidFill>
                  <a:srgbClr val="235891"/>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83" name="Google Shape;383;g35d979d3e4b_0_341"/>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891"/>
              </a:buClr>
              <a:buSzPts val="2185"/>
              <a:buFont typeface="Lato"/>
              <a:buNone/>
            </a:pPr>
            <a:r>
              <a:rPr b="0" i="0" lang="en-US" sz="2185" u="none" cap="none" strike="noStrike">
                <a:solidFill>
                  <a:srgbClr val="235891"/>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84" name="Google Shape;384;g35d979d3e4b_0_341"/>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891"/>
              </a:buClr>
              <a:buSzPts val="2185"/>
              <a:buFont typeface="Lato"/>
              <a:buNone/>
            </a:pPr>
            <a:r>
              <a:rPr b="0" i="0" lang="en-US" sz="2185" u="none" cap="none" strike="noStrike">
                <a:solidFill>
                  <a:srgbClr val="235891"/>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85" name="Google Shape;385;g35d979d3e4b_0_341"/>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891"/>
              </a:buClr>
              <a:buSzPts val="2185"/>
              <a:buFont typeface="Lato"/>
              <a:buNone/>
            </a:pPr>
            <a:r>
              <a:rPr b="0" i="0" lang="en-US" sz="2185" u="none" cap="none" strike="noStrike">
                <a:solidFill>
                  <a:srgbClr val="235891"/>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86" name="Google Shape;386;g35d979d3e4b_0_341"/>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891"/>
              </a:buClr>
              <a:buSzPts val="2185"/>
              <a:buFont typeface="Lato"/>
              <a:buNone/>
            </a:pPr>
            <a:r>
              <a:rPr b="0" i="0" lang="en-US" sz="2185" u="none" cap="none" strike="noStrike">
                <a:solidFill>
                  <a:srgbClr val="235891"/>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87" name="Google Shape;387;g35d979d3e4b_0_341"/>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891"/>
              </a:buClr>
              <a:buSzPts val="1820"/>
              <a:buFont typeface="Lato"/>
              <a:buNone/>
            </a:pPr>
            <a:r>
              <a:rPr b="0" i="0" lang="en-US" sz="1820" u="none" cap="none" strike="noStrike">
                <a:solidFill>
                  <a:srgbClr val="235891"/>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88" name="Google Shape;388;g35d979d3e4b_0_341"/>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891"/>
              </a:buClr>
              <a:buSzPts val="1820"/>
              <a:buFont typeface="Lato"/>
              <a:buNone/>
            </a:pPr>
            <a:r>
              <a:rPr b="0" i="0" lang="en-US" sz="1820" u="none" cap="none" strike="noStrike">
                <a:solidFill>
                  <a:srgbClr val="235891"/>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89" name="Google Shape;389;g35d979d3e4b_0_341"/>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891"/>
              </a:buClr>
              <a:buSzPts val="1820"/>
              <a:buFont typeface="Lato"/>
              <a:buNone/>
            </a:pPr>
            <a:r>
              <a:rPr b="0" i="0" lang="en-US" sz="1820" u="none" cap="none" strike="noStrike">
                <a:solidFill>
                  <a:srgbClr val="235891"/>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90" name="Google Shape;390;g35d979d3e4b_0_341"/>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891"/>
              </a:buClr>
              <a:buSzPts val="1820"/>
              <a:buFont typeface="Lato"/>
              <a:buNone/>
            </a:pPr>
            <a:r>
              <a:rPr b="0" i="0" lang="en-US" sz="1820" u="none" cap="none" strike="noStrike">
                <a:solidFill>
                  <a:srgbClr val="235891"/>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91" name="Google Shape;391;g35d979d3e4b_0_341"/>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891"/>
              </a:buClr>
              <a:buSzPts val="1820"/>
              <a:buFont typeface="Lato"/>
              <a:buNone/>
            </a:pPr>
            <a:r>
              <a:rPr b="0" i="0" lang="en-US" sz="1820" u="none" cap="none" strike="noStrike">
                <a:solidFill>
                  <a:srgbClr val="235891"/>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92" name="Google Shape;392;g35d979d3e4b_0_341"/>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891"/>
              </a:buClr>
              <a:buSzPts val="1820"/>
              <a:buFont typeface="Lato"/>
              <a:buNone/>
            </a:pPr>
            <a:r>
              <a:rPr b="0" i="0" lang="en-US" sz="1820" u="none" cap="none" strike="noStrike">
                <a:solidFill>
                  <a:srgbClr val="235891"/>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93" name="Google Shape;393;g35d979d3e4b_0_341"/>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891"/>
              </a:buClr>
              <a:buSzPts val="1820"/>
              <a:buFont typeface="Lato"/>
              <a:buNone/>
            </a:pPr>
            <a:r>
              <a:rPr b="0" i="0" lang="en-US" sz="1820" u="none" cap="none" strike="noStrike">
                <a:solidFill>
                  <a:srgbClr val="235891"/>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94" name="Google Shape;394;g35d979d3e4b_0_341"/>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891"/>
              </a:buClr>
              <a:buSzPts val="1820"/>
              <a:buFont typeface="Lato"/>
              <a:buNone/>
            </a:pPr>
            <a:r>
              <a:rPr b="0" i="0" lang="en-US" sz="1820" u="none" cap="none" strike="noStrike">
                <a:solidFill>
                  <a:srgbClr val="235891"/>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95" name="Google Shape;395;g35d979d3e4b_0_341"/>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891"/>
              </a:buClr>
              <a:buSzPts val="1820"/>
              <a:buFont typeface="Lato"/>
              <a:buNone/>
            </a:pPr>
            <a:r>
              <a:rPr b="0" i="0" lang="en-US" sz="1820" u="none" cap="none" strike="noStrike">
                <a:solidFill>
                  <a:srgbClr val="235891"/>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96" name="Google Shape;396;g35d979d3e4b_0_341"/>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235891"/>
              </a:buClr>
              <a:buSzPts val="1820"/>
              <a:buFont typeface="Lato"/>
              <a:buNone/>
            </a:pPr>
            <a:r>
              <a:rPr b="0" i="0" lang="en-US" sz="1820" u="none" cap="none" strike="noStrike">
                <a:solidFill>
                  <a:srgbClr val="235891"/>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97" name="Google Shape;397;g35d979d3e4b_0_341"/>
          <p:cNvPicPr preferRelativeResize="0"/>
          <p:nvPr/>
        </p:nvPicPr>
        <p:blipFill rotWithShape="1">
          <a:blip r:embed="rId7">
            <a:alphaModFix/>
          </a:blip>
          <a:srcRect b="0" l="0" r="0" t="0"/>
          <a:stretch/>
        </p:blipFill>
        <p:spPr>
          <a:xfrm>
            <a:off x="3368467" y="3771900"/>
            <a:ext cx="8291592" cy="5511006"/>
          </a:xfrm>
          <a:prstGeom prst="rect">
            <a:avLst/>
          </a:prstGeom>
          <a:noFill/>
          <a:ln>
            <a:noFill/>
          </a:ln>
        </p:spPr>
      </p:pic>
      <p:pic>
        <p:nvPicPr>
          <p:cNvPr descr=" " id="398" name="Google Shape;398;g35d979d3e4b_0_341"/>
          <p:cNvPicPr preferRelativeResize="0"/>
          <p:nvPr/>
        </p:nvPicPr>
        <p:blipFill rotWithShape="1">
          <a:blip r:embed="rId8">
            <a:alphaModFix/>
          </a:blip>
          <a:srcRect b="0" l="0" r="0" t="0"/>
          <a:stretch/>
        </p:blipFill>
        <p:spPr>
          <a:xfrm>
            <a:off x="4512766" y="4185444"/>
            <a:ext cx="11567" cy="5258445"/>
          </a:xfrm>
          <a:prstGeom prst="rect">
            <a:avLst/>
          </a:prstGeom>
          <a:noFill/>
          <a:ln>
            <a:noFill/>
          </a:ln>
        </p:spPr>
      </p:pic>
      <p:pic>
        <p:nvPicPr>
          <p:cNvPr descr=" " id="399" name="Google Shape;399;g35d979d3e4b_0_341"/>
          <p:cNvPicPr preferRelativeResize="0"/>
          <p:nvPr/>
        </p:nvPicPr>
        <p:blipFill rotWithShape="1">
          <a:blip r:embed="rId9">
            <a:alphaModFix/>
          </a:blip>
          <a:srcRect b="0" l="0" r="0" t="0"/>
          <a:stretch/>
        </p:blipFill>
        <p:spPr>
          <a:xfrm>
            <a:off x="5651279" y="4185444"/>
            <a:ext cx="11567" cy="5258445"/>
          </a:xfrm>
          <a:prstGeom prst="rect">
            <a:avLst/>
          </a:prstGeom>
          <a:noFill/>
          <a:ln>
            <a:noFill/>
          </a:ln>
        </p:spPr>
      </p:pic>
      <p:pic>
        <p:nvPicPr>
          <p:cNvPr descr=" " id="400" name="Google Shape;400;g35d979d3e4b_0_341"/>
          <p:cNvPicPr preferRelativeResize="0"/>
          <p:nvPr/>
        </p:nvPicPr>
        <p:blipFill rotWithShape="1">
          <a:blip r:embed="rId10">
            <a:alphaModFix/>
          </a:blip>
          <a:srcRect b="0" l="0" r="0" t="0"/>
          <a:stretch/>
        </p:blipFill>
        <p:spPr>
          <a:xfrm>
            <a:off x="6789795" y="4185444"/>
            <a:ext cx="11567" cy="5258445"/>
          </a:xfrm>
          <a:prstGeom prst="rect">
            <a:avLst/>
          </a:prstGeom>
          <a:noFill/>
          <a:ln>
            <a:noFill/>
          </a:ln>
        </p:spPr>
      </p:pic>
      <p:pic>
        <p:nvPicPr>
          <p:cNvPr descr=" " id="401" name="Google Shape;401;g35d979d3e4b_0_341"/>
          <p:cNvPicPr preferRelativeResize="0"/>
          <p:nvPr/>
        </p:nvPicPr>
        <p:blipFill rotWithShape="1">
          <a:blip r:embed="rId11">
            <a:alphaModFix/>
          </a:blip>
          <a:srcRect b="0" l="0" r="0" t="0"/>
          <a:stretch/>
        </p:blipFill>
        <p:spPr>
          <a:xfrm>
            <a:off x="7928309" y="4185444"/>
            <a:ext cx="11567" cy="5258445"/>
          </a:xfrm>
          <a:prstGeom prst="rect">
            <a:avLst/>
          </a:prstGeom>
          <a:noFill/>
          <a:ln>
            <a:noFill/>
          </a:ln>
        </p:spPr>
      </p:pic>
      <p:pic>
        <p:nvPicPr>
          <p:cNvPr descr=" " id="402" name="Google Shape;402;g35d979d3e4b_0_341"/>
          <p:cNvPicPr preferRelativeResize="0"/>
          <p:nvPr/>
        </p:nvPicPr>
        <p:blipFill rotWithShape="1">
          <a:blip r:embed="rId12">
            <a:alphaModFix/>
          </a:blip>
          <a:srcRect b="0" l="0" r="0" t="0"/>
          <a:stretch/>
        </p:blipFill>
        <p:spPr>
          <a:xfrm>
            <a:off x="9066828" y="4185444"/>
            <a:ext cx="11567" cy="5258445"/>
          </a:xfrm>
          <a:prstGeom prst="rect">
            <a:avLst/>
          </a:prstGeom>
          <a:noFill/>
          <a:ln>
            <a:noFill/>
          </a:ln>
        </p:spPr>
      </p:pic>
      <p:pic>
        <p:nvPicPr>
          <p:cNvPr descr=" " id="403" name="Google Shape;403;g35d979d3e4b_0_341"/>
          <p:cNvPicPr preferRelativeResize="0"/>
          <p:nvPr/>
        </p:nvPicPr>
        <p:blipFill rotWithShape="1">
          <a:blip r:embed="rId13">
            <a:alphaModFix/>
          </a:blip>
          <a:srcRect b="0" l="0" r="0" t="0"/>
          <a:stretch/>
        </p:blipFill>
        <p:spPr>
          <a:xfrm>
            <a:off x="10205341" y="4185444"/>
            <a:ext cx="11567" cy="5258445"/>
          </a:xfrm>
          <a:prstGeom prst="rect">
            <a:avLst/>
          </a:prstGeom>
          <a:noFill/>
          <a:ln>
            <a:noFill/>
          </a:ln>
        </p:spPr>
      </p:pic>
      <p:pic>
        <p:nvPicPr>
          <p:cNvPr descr=" " id="404" name="Google Shape;404;g35d979d3e4b_0_341"/>
          <p:cNvPicPr preferRelativeResize="0"/>
          <p:nvPr/>
        </p:nvPicPr>
        <p:blipFill rotWithShape="1">
          <a:blip r:embed="rId14">
            <a:alphaModFix/>
          </a:blip>
          <a:srcRect b="0" l="0" r="0" t="0"/>
          <a:stretch/>
        </p:blipFill>
        <p:spPr>
          <a:xfrm>
            <a:off x="11343854" y="4185444"/>
            <a:ext cx="11567" cy="5258445"/>
          </a:xfrm>
          <a:prstGeom prst="rect">
            <a:avLst/>
          </a:prstGeom>
          <a:noFill/>
          <a:ln>
            <a:noFill/>
          </a:ln>
        </p:spPr>
      </p:pic>
      <p:pic>
        <p:nvPicPr>
          <p:cNvPr descr=" " id="405" name="Google Shape;405;g35d979d3e4b_0_341"/>
          <p:cNvPicPr preferRelativeResize="0"/>
          <p:nvPr/>
        </p:nvPicPr>
        <p:blipFill rotWithShape="1">
          <a:blip r:embed="rId15">
            <a:alphaModFix/>
          </a:blip>
          <a:srcRect b="0" l="0" r="0" t="0"/>
          <a:stretch/>
        </p:blipFill>
        <p:spPr>
          <a:xfrm>
            <a:off x="3355539" y="5483845"/>
            <a:ext cx="8050167" cy="2373585"/>
          </a:xfrm>
          <a:prstGeom prst="rect">
            <a:avLst/>
          </a:prstGeom>
          <a:noFill/>
          <a:ln>
            <a:noFill/>
          </a:ln>
        </p:spPr>
      </p:pic>
      <p:pic>
        <p:nvPicPr>
          <p:cNvPr descr=" " id="406" name="Google Shape;406;g35d979d3e4b_0_341"/>
          <p:cNvPicPr preferRelativeResize="0"/>
          <p:nvPr/>
        </p:nvPicPr>
        <p:blipFill rotWithShape="1">
          <a:blip r:embed="rId16">
            <a:alphaModFix/>
          </a:blip>
          <a:srcRect b="0" l="0" r="0" t="0"/>
          <a:stretch/>
        </p:blipFill>
        <p:spPr>
          <a:xfrm>
            <a:off x="3369143" y="6359525"/>
            <a:ext cx="8044030" cy="2268538"/>
          </a:xfrm>
          <a:prstGeom prst="rect">
            <a:avLst/>
          </a:prstGeom>
          <a:noFill/>
          <a:ln>
            <a:noFill/>
          </a:ln>
        </p:spPr>
      </p:pic>
      <p:pic>
        <p:nvPicPr>
          <p:cNvPr descr=" " id="407" name="Google Shape;407;g35d979d3e4b_0_341"/>
          <p:cNvPicPr preferRelativeResize="0"/>
          <p:nvPr/>
        </p:nvPicPr>
        <p:blipFill rotWithShape="1">
          <a:blip r:embed="rId17">
            <a:alphaModFix/>
          </a:blip>
          <a:srcRect b="0" l="0" r="0" t="0"/>
          <a:stretch/>
        </p:blipFill>
        <p:spPr>
          <a:xfrm>
            <a:off x="4441751" y="6055643"/>
            <a:ext cx="153591" cy="153566"/>
          </a:xfrm>
          <a:prstGeom prst="rect">
            <a:avLst/>
          </a:prstGeom>
          <a:noFill/>
          <a:ln>
            <a:noFill/>
          </a:ln>
        </p:spPr>
      </p:pic>
      <p:pic>
        <p:nvPicPr>
          <p:cNvPr descr=" " id="408" name="Google Shape;408;g35d979d3e4b_0_341"/>
          <p:cNvPicPr preferRelativeResize="0"/>
          <p:nvPr/>
        </p:nvPicPr>
        <p:blipFill rotWithShape="1">
          <a:blip r:embed="rId18">
            <a:alphaModFix/>
          </a:blip>
          <a:srcRect b="0" l="0" r="0" t="0"/>
          <a:stretch/>
        </p:blipFill>
        <p:spPr>
          <a:xfrm>
            <a:off x="4441751" y="6981130"/>
            <a:ext cx="153591" cy="153566"/>
          </a:xfrm>
          <a:prstGeom prst="rect">
            <a:avLst/>
          </a:prstGeom>
          <a:noFill/>
          <a:ln>
            <a:noFill/>
          </a:ln>
        </p:spPr>
      </p:pic>
      <p:pic>
        <p:nvPicPr>
          <p:cNvPr descr=" " id="409" name="Google Shape;409;g35d979d3e4b_0_341"/>
          <p:cNvPicPr preferRelativeResize="0"/>
          <p:nvPr/>
        </p:nvPicPr>
        <p:blipFill rotWithShape="1">
          <a:blip r:embed="rId19">
            <a:alphaModFix/>
          </a:blip>
          <a:srcRect b="0" l="0" r="0" t="0"/>
          <a:stretch/>
        </p:blipFill>
        <p:spPr>
          <a:xfrm>
            <a:off x="5580267" y="5651277"/>
            <a:ext cx="153591" cy="153566"/>
          </a:xfrm>
          <a:prstGeom prst="rect">
            <a:avLst/>
          </a:prstGeom>
          <a:noFill/>
          <a:ln>
            <a:noFill/>
          </a:ln>
        </p:spPr>
      </p:pic>
      <p:pic>
        <p:nvPicPr>
          <p:cNvPr descr=" " id="410" name="Google Shape;410;g35d979d3e4b_0_341"/>
          <p:cNvPicPr preferRelativeResize="0"/>
          <p:nvPr/>
        </p:nvPicPr>
        <p:blipFill rotWithShape="1">
          <a:blip r:embed="rId20">
            <a:alphaModFix/>
          </a:blip>
          <a:srcRect b="0" l="0" r="0" t="0"/>
          <a:stretch/>
        </p:blipFill>
        <p:spPr>
          <a:xfrm>
            <a:off x="5580267" y="7415510"/>
            <a:ext cx="153591" cy="153566"/>
          </a:xfrm>
          <a:prstGeom prst="rect">
            <a:avLst/>
          </a:prstGeom>
          <a:noFill/>
          <a:ln>
            <a:noFill/>
          </a:ln>
        </p:spPr>
      </p:pic>
      <p:pic>
        <p:nvPicPr>
          <p:cNvPr descr=" " id="411" name="Google Shape;411;g35d979d3e4b_0_341"/>
          <p:cNvPicPr preferRelativeResize="0"/>
          <p:nvPr/>
        </p:nvPicPr>
        <p:blipFill rotWithShape="1">
          <a:blip r:embed="rId21">
            <a:alphaModFix/>
          </a:blip>
          <a:srcRect b="0" l="0" r="0" t="0"/>
          <a:stretch/>
        </p:blipFill>
        <p:spPr>
          <a:xfrm>
            <a:off x="6718783" y="7732812"/>
            <a:ext cx="153591" cy="153566"/>
          </a:xfrm>
          <a:prstGeom prst="rect">
            <a:avLst/>
          </a:prstGeom>
          <a:noFill/>
          <a:ln>
            <a:noFill/>
          </a:ln>
        </p:spPr>
      </p:pic>
      <p:pic>
        <p:nvPicPr>
          <p:cNvPr descr=" " id="412" name="Google Shape;412;g35d979d3e4b_0_341"/>
          <p:cNvPicPr preferRelativeResize="0"/>
          <p:nvPr/>
        </p:nvPicPr>
        <p:blipFill rotWithShape="1">
          <a:blip r:embed="rId22">
            <a:alphaModFix/>
          </a:blip>
          <a:srcRect b="0" l="0" r="0" t="0"/>
          <a:stretch/>
        </p:blipFill>
        <p:spPr>
          <a:xfrm>
            <a:off x="6718783" y="6311826"/>
            <a:ext cx="153591" cy="153566"/>
          </a:xfrm>
          <a:prstGeom prst="rect">
            <a:avLst/>
          </a:prstGeom>
          <a:noFill/>
          <a:ln>
            <a:noFill/>
          </a:ln>
        </p:spPr>
      </p:pic>
      <p:pic>
        <p:nvPicPr>
          <p:cNvPr descr=" " id="413" name="Google Shape;413;g35d979d3e4b_0_341"/>
          <p:cNvPicPr preferRelativeResize="0"/>
          <p:nvPr/>
        </p:nvPicPr>
        <p:blipFill rotWithShape="1">
          <a:blip r:embed="rId23">
            <a:alphaModFix/>
          </a:blip>
          <a:srcRect b="0" l="0" r="0" t="0"/>
          <a:stretch/>
        </p:blipFill>
        <p:spPr>
          <a:xfrm>
            <a:off x="7861923" y="6733232"/>
            <a:ext cx="153591" cy="153566"/>
          </a:xfrm>
          <a:prstGeom prst="rect">
            <a:avLst/>
          </a:prstGeom>
          <a:noFill/>
          <a:ln>
            <a:noFill/>
          </a:ln>
        </p:spPr>
      </p:pic>
      <p:pic>
        <p:nvPicPr>
          <p:cNvPr descr=" " id="414" name="Google Shape;414;g35d979d3e4b_0_341"/>
          <p:cNvPicPr preferRelativeResize="0"/>
          <p:nvPr/>
        </p:nvPicPr>
        <p:blipFill rotWithShape="1">
          <a:blip r:embed="rId24">
            <a:alphaModFix/>
          </a:blip>
          <a:srcRect b="0" l="0" r="0" t="0"/>
          <a:stretch/>
        </p:blipFill>
        <p:spPr>
          <a:xfrm>
            <a:off x="7861923" y="6420644"/>
            <a:ext cx="153591" cy="153566"/>
          </a:xfrm>
          <a:prstGeom prst="rect">
            <a:avLst/>
          </a:prstGeom>
          <a:noFill/>
          <a:ln>
            <a:noFill/>
          </a:ln>
        </p:spPr>
      </p:pic>
      <p:pic>
        <p:nvPicPr>
          <p:cNvPr descr=" " id="415" name="Google Shape;415;g35d979d3e4b_0_341"/>
          <p:cNvPicPr preferRelativeResize="0"/>
          <p:nvPr/>
        </p:nvPicPr>
        <p:blipFill rotWithShape="1">
          <a:blip r:embed="rId25">
            <a:alphaModFix/>
          </a:blip>
          <a:srcRect b="0" l="0" r="0" t="0"/>
          <a:stretch/>
        </p:blipFill>
        <p:spPr>
          <a:xfrm>
            <a:off x="8995813" y="7667575"/>
            <a:ext cx="153591" cy="153566"/>
          </a:xfrm>
          <a:prstGeom prst="rect">
            <a:avLst/>
          </a:prstGeom>
          <a:noFill/>
          <a:ln>
            <a:noFill/>
          </a:ln>
        </p:spPr>
      </p:pic>
      <p:pic>
        <p:nvPicPr>
          <p:cNvPr descr=" " id="416" name="Google Shape;416;g35d979d3e4b_0_341"/>
          <p:cNvPicPr preferRelativeResize="0"/>
          <p:nvPr/>
        </p:nvPicPr>
        <p:blipFill rotWithShape="1">
          <a:blip r:embed="rId26">
            <a:alphaModFix/>
          </a:blip>
          <a:srcRect b="0" l="0" r="0" t="0"/>
          <a:stretch/>
        </p:blipFill>
        <p:spPr>
          <a:xfrm>
            <a:off x="8995813" y="7076877"/>
            <a:ext cx="153591" cy="153566"/>
          </a:xfrm>
          <a:prstGeom prst="rect">
            <a:avLst/>
          </a:prstGeom>
          <a:noFill/>
          <a:ln>
            <a:noFill/>
          </a:ln>
        </p:spPr>
      </p:pic>
      <p:pic>
        <p:nvPicPr>
          <p:cNvPr descr=" " id="417" name="Google Shape;417;g35d979d3e4b_0_341"/>
          <p:cNvPicPr preferRelativeResize="0"/>
          <p:nvPr/>
        </p:nvPicPr>
        <p:blipFill rotWithShape="1">
          <a:blip r:embed="rId27">
            <a:alphaModFix/>
          </a:blip>
          <a:srcRect b="0" l="0" r="0" t="0"/>
          <a:stretch/>
        </p:blipFill>
        <p:spPr>
          <a:xfrm>
            <a:off x="10138955" y="6972449"/>
            <a:ext cx="153591" cy="153566"/>
          </a:xfrm>
          <a:prstGeom prst="rect">
            <a:avLst/>
          </a:prstGeom>
          <a:noFill/>
          <a:ln>
            <a:noFill/>
          </a:ln>
        </p:spPr>
      </p:pic>
      <p:pic>
        <p:nvPicPr>
          <p:cNvPr descr=" " id="418" name="Google Shape;418;g35d979d3e4b_0_341"/>
          <p:cNvPicPr preferRelativeResize="0"/>
          <p:nvPr/>
        </p:nvPicPr>
        <p:blipFill rotWithShape="1">
          <a:blip r:embed="rId28">
            <a:alphaModFix/>
          </a:blip>
          <a:srcRect b="0" l="0" r="0" t="0"/>
          <a:stretch/>
        </p:blipFill>
        <p:spPr>
          <a:xfrm>
            <a:off x="10138955" y="6572771"/>
            <a:ext cx="153591" cy="153566"/>
          </a:xfrm>
          <a:prstGeom prst="rect">
            <a:avLst/>
          </a:prstGeom>
          <a:noFill/>
          <a:ln>
            <a:noFill/>
          </a:ln>
        </p:spPr>
      </p:pic>
      <p:sp>
        <p:nvSpPr>
          <p:cNvPr id="419" name="Google Shape;419;g35d979d3e4b_0_34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35d979d3e4b_0_341"/>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1" name="Google Shape;421;g35d979d3e4b_0_341"/>
          <p:cNvPicPr preferRelativeResize="0"/>
          <p:nvPr/>
        </p:nvPicPr>
        <p:blipFill rotWithShape="1">
          <a:blip r:embed="rId29">
            <a:alphaModFix/>
          </a:blip>
          <a:srcRect b="0" l="0" r="0" t="0"/>
          <a:stretch/>
        </p:blipFill>
        <p:spPr>
          <a:xfrm>
            <a:off x="14403600" y="4191000"/>
            <a:ext cx="5575997" cy="5575300"/>
          </a:xfrm>
          <a:prstGeom prst="rect">
            <a:avLst/>
          </a:prstGeom>
          <a:noFill/>
          <a:ln>
            <a:noFill/>
          </a:ln>
        </p:spPr>
      </p:pic>
      <p:pic>
        <p:nvPicPr>
          <p:cNvPr descr=" " id="422" name="Google Shape;422;g35d979d3e4b_0_341"/>
          <p:cNvPicPr preferRelativeResize="0"/>
          <p:nvPr/>
        </p:nvPicPr>
        <p:blipFill rotWithShape="1">
          <a:blip r:embed="rId30">
            <a:alphaModFix/>
          </a:blip>
          <a:srcRect b="0" l="0" r="0" t="0"/>
          <a:stretch/>
        </p:blipFill>
        <p:spPr>
          <a:xfrm>
            <a:off x="14403600" y="4191000"/>
            <a:ext cx="5575997" cy="5575300"/>
          </a:xfrm>
          <a:prstGeom prst="rect">
            <a:avLst/>
          </a:prstGeom>
          <a:noFill/>
          <a:ln>
            <a:noFill/>
          </a:ln>
        </p:spPr>
      </p:pic>
      <p:sp>
        <p:nvSpPr>
          <p:cNvPr id="423" name="Google Shape;423;g35d979d3e4b_0_341"/>
          <p:cNvSpPr/>
          <p:nvPr/>
        </p:nvSpPr>
        <p:spPr>
          <a:xfrm>
            <a:off x="16124665" y="6365379"/>
            <a:ext cx="21465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g35d979d3e4b_0_341"/>
          <p:cNvSpPr/>
          <p:nvPr/>
        </p:nvSpPr>
        <p:spPr>
          <a:xfrm>
            <a:off x="16124665" y="6216650"/>
            <a:ext cx="23499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34.574</a:t>
            </a:r>
            <a:endParaRPr b="0" i="0" sz="4800" u="none" cap="none" strike="noStrike">
              <a:solidFill>
                <a:schemeClr val="dk1"/>
              </a:solidFill>
              <a:latin typeface="Calibri"/>
              <a:ea typeface="Calibri"/>
              <a:cs typeface="Calibri"/>
              <a:sym typeface="Calibri"/>
            </a:endParaRPr>
          </a:p>
        </p:txBody>
      </p:sp>
      <p:sp>
        <p:nvSpPr>
          <p:cNvPr id="425" name="Google Shape;425;g35d979d3e4b_0_341"/>
          <p:cNvSpPr/>
          <p:nvPr/>
        </p:nvSpPr>
        <p:spPr>
          <a:xfrm>
            <a:off x="16696237" y="7131050"/>
            <a:ext cx="1138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Total</a:t>
            </a:r>
            <a:endParaRPr b="0" i="0" sz="3200" u="none" cap="none" strike="noStrike">
              <a:solidFill>
                <a:schemeClr val="dk1"/>
              </a:solidFill>
              <a:latin typeface="Calibri"/>
              <a:ea typeface="Calibri"/>
              <a:cs typeface="Calibri"/>
              <a:sym typeface="Calibri"/>
            </a:endParaRPr>
          </a:p>
        </p:txBody>
      </p:sp>
      <p:sp>
        <p:nvSpPr>
          <p:cNvPr id="426" name="Google Shape;426;g35d979d3e4b_0_341"/>
          <p:cNvSpPr/>
          <p:nvPr/>
        </p:nvSpPr>
        <p:spPr>
          <a:xfrm>
            <a:off x="13260457"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7" name="Google Shape;427;g35d979d3e4b_0_341"/>
          <p:cNvSpPr/>
          <p:nvPr/>
        </p:nvSpPr>
        <p:spPr>
          <a:xfrm>
            <a:off x="13260457"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8" name="Google Shape;428;g35d979d3e4b_0_341"/>
          <p:cNvSpPr/>
          <p:nvPr/>
        </p:nvSpPr>
        <p:spPr>
          <a:xfrm>
            <a:off x="13158845" y="10515600"/>
            <a:ext cx="8078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TREASURE FOUND</a:t>
            </a:r>
            <a:endParaRPr b="0" i="0" sz="4800" u="none" cap="none" strike="noStrike">
              <a:solidFill>
                <a:schemeClr val="dk1"/>
              </a:solidFill>
              <a:latin typeface="Calibri"/>
              <a:ea typeface="Calibri"/>
              <a:cs typeface="Calibri"/>
              <a:sym typeface="Calibri"/>
            </a:endParaRPr>
          </a:p>
        </p:txBody>
      </p:sp>
      <p:sp>
        <p:nvSpPr>
          <p:cNvPr id="429" name="Google Shape;429;g35d979d3e4b_0_341"/>
          <p:cNvSpPr/>
          <p:nvPr/>
        </p:nvSpPr>
        <p:spPr>
          <a:xfrm>
            <a:off x="13192716" y="115316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430" name="Google Shape;430;g35d979d3e4b_0_341"/>
          <p:cNvSpPr/>
          <p:nvPr/>
        </p:nvSpPr>
        <p:spPr>
          <a:xfrm>
            <a:off x="3251606"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1" name="Google Shape;431;g35d979d3e4b_0_341"/>
          <p:cNvSpPr/>
          <p:nvPr/>
        </p:nvSpPr>
        <p:spPr>
          <a:xfrm>
            <a:off x="3251606" y="10515600"/>
            <a:ext cx="78750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2" name="Google Shape;432;g35d979d3e4b_0_341"/>
          <p:cNvSpPr/>
          <p:nvPr/>
        </p:nvSpPr>
        <p:spPr>
          <a:xfrm>
            <a:off x="3149994" y="10515600"/>
            <a:ext cx="80781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SPELLCASTING</a:t>
            </a:r>
            <a:endParaRPr b="0" i="0" sz="4800" u="none" cap="none" strike="noStrike">
              <a:solidFill>
                <a:schemeClr val="dk1"/>
              </a:solidFill>
              <a:latin typeface="Calibri"/>
              <a:ea typeface="Calibri"/>
              <a:cs typeface="Calibri"/>
              <a:sym typeface="Calibri"/>
            </a:endParaRPr>
          </a:p>
        </p:txBody>
      </p:sp>
      <p:sp>
        <p:nvSpPr>
          <p:cNvPr id="433" name="Google Shape;433;g35d979d3e4b_0_341"/>
          <p:cNvSpPr/>
          <p:nvPr/>
        </p:nvSpPr>
        <p:spPr>
          <a:xfrm>
            <a:off x="3183865" y="11531600"/>
            <a:ext cx="80106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4E1F9"/>
        </a:solidFill>
      </p:bgPr>
    </p:bg>
    <p:spTree>
      <p:nvGrpSpPr>
        <p:cNvPr id="438" name="Shape 438"/>
        <p:cNvGrpSpPr/>
        <p:nvPr/>
      </p:nvGrpSpPr>
      <p:grpSpPr>
        <a:xfrm>
          <a:off x="0" y="0"/>
          <a:ext cx="0" cy="0"/>
          <a:chOff x="0" y="0"/>
          <a:chExt cx="0" cy="0"/>
        </a:xfrm>
      </p:grpSpPr>
      <p:pic>
        <p:nvPicPr>
          <p:cNvPr descr=" " id="439" name="Google Shape;439;g35d979d3e4b_0_408"/>
          <p:cNvPicPr preferRelativeResize="0"/>
          <p:nvPr/>
        </p:nvPicPr>
        <p:blipFill rotWithShape="1">
          <a:blip r:embed="rId3">
            <a:alphaModFix/>
          </a:blip>
          <a:srcRect b="0" l="0" r="0" t="0"/>
          <a:stretch/>
        </p:blipFill>
        <p:spPr>
          <a:xfrm>
            <a:off x="0" y="4140200"/>
            <a:ext cx="24387048" cy="9575800"/>
          </a:xfrm>
          <a:prstGeom prst="rect">
            <a:avLst/>
          </a:prstGeom>
          <a:noFill/>
          <a:ln>
            <a:noFill/>
          </a:ln>
        </p:spPr>
      </p:pic>
      <p:pic>
        <p:nvPicPr>
          <p:cNvPr descr=" " id="440" name="Google Shape;440;g35d979d3e4b_0_408"/>
          <p:cNvPicPr preferRelativeResize="0"/>
          <p:nvPr/>
        </p:nvPicPr>
        <p:blipFill rotWithShape="1">
          <a:blip r:embed="rId3">
            <a:alphaModFix/>
          </a:blip>
          <a:srcRect b="0" l="0" r="0" t="0"/>
          <a:stretch/>
        </p:blipFill>
        <p:spPr>
          <a:xfrm>
            <a:off x="0" y="4140200"/>
            <a:ext cx="24387048" cy="9575800"/>
          </a:xfrm>
          <a:prstGeom prst="rect">
            <a:avLst/>
          </a:prstGeom>
          <a:noFill/>
          <a:ln>
            <a:noFill/>
          </a:ln>
        </p:spPr>
      </p:pic>
      <p:pic>
        <p:nvPicPr>
          <p:cNvPr descr=" " id="441" name="Google Shape;441;g35d979d3e4b_0_408"/>
          <p:cNvPicPr preferRelativeResize="0"/>
          <p:nvPr/>
        </p:nvPicPr>
        <p:blipFill rotWithShape="1">
          <a:blip r:embed="rId4">
            <a:alphaModFix/>
          </a:blip>
          <a:srcRect b="0" l="0" r="0" t="0"/>
          <a:stretch/>
        </p:blipFill>
        <p:spPr>
          <a:xfrm>
            <a:off x="0" y="6858000"/>
            <a:ext cx="24387048" cy="6858000"/>
          </a:xfrm>
          <a:prstGeom prst="rect">
            <a:avLst/>
          </a:prstGeom>
          <a:noFill/>
          <a:ln>
            <a:noFill/>
          </a:ln>
        </p:spPr>
      </p:pic>
      <p:pic>
        <p:nvPicPr>
          <p:cNvPr descr=" " id="442" name="Google Shape;442;g35d979d3e4b_0_408"/>
          <p:cNvPicPr preferRelativeResize="0"/>
          <p:nvPr/>
        </p:nvPicPr>
        <p:blipFill rotWithShape="1">
          <a:blip r:embed="rId5">
            <a:alphaModFix/>
          </a:blip>
          <a:srcRect b="0" l="0" r="0" t="0"/>
          <a:stretch/>
        </p:blipFill>
        <p:spPr>
          <a:xfrm>
            <a:off x="876410" y="1028700"/>
            <a:ext cx="4191524" cy="1778000"/>
          </a:xfrm>
          <a:prstGeom prst="rect">
            <a:avLst/>
          </a:prstGeom>
          <a:noFill/>
          <a:ln>
            <a:noFill/>
          </a:ln>
        </p:spPr>
      </p:pic>
      <p:sp>
        <p:nvSpPr>
          <p:cNvPr id="443" name="Google Shape;443;g35d979d3e4b_0_40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44" name="Google Shape;444;g35d979d3e4b_0_40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45" name="Google Shape;445;g35d979d3e4b_0_408"/>
          <p:cNvSpPr/>
          <p:nvPr/>
        </p:nvSpPr>
        <p:spPr>
          <a:xfrm>
            <a:off x="13450981" y="5753100"/>
            <a:ext cx="87387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6" name="Google Shape;446;g35d979d3e4b_0_408"/>
          <p:cNvSpPr/>
          <p:nvPr/>
        </p:nvSpPr>
        <p:spPr>
          <a:xfrm>
            <a:off x="13450981" y="5753100"/>
            <a:ext cx="8738700" cy="233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7" name="Google Shape;447;g35d979d3e4b_0_408"/>
          <p:cNvSpPr/>
          <p:nvPr/>
        </p:nvSpPr>
        <p:spPr>
          <a:xfrm>
            <a:off x="13450981" y="5753100"/>
            <a:ext cx="89418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A WEB APPLICATION</a:t>
            </a:r>
            <a:endParaRPr b="0" i="0" sz="4800" u="none" cap="none" strike="noStrike">
              <a:solidFill>
                <a:schemeClr val="dk1"/>
              </a:solidFill>
              <a:latin typeface="Calibri"/>
              <a:ea typeface="Calibri"/>
              <a:cs typeface="Calibri"/>
              <a:sym typeface="Calibri"/>
            </a:endParaRPr>
          </a:p>
        </p:txBody>
      </p:sp>
      <p:sp>
        <p:nvSpPr>
          <p:cNvPr id="448" name="Google Shape;448;g35d979d3e4b_0_408"/>
          <p:cNvSpPr/>
          <p:nvPr/>
        </p:nvSpPr>
        <p:spPr>
          <a:xfrm>
            <a:off x="13450981" y="6870700"/>
            <a:ext cx="88743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49" name="Google Shape;449;g35d979d3e4b_0_408"/>
          <p:cNvPicPr preferRelativeResize="0"/>
          <p:nvPr/>
        </p:nvPicPr>
        <p:blipFill rotWithShape="1">
          <a:blip r:embed="rId7">
            <a:alphaModFix/>
          </a:blip>
          <a:srcRect b="0" l="0" r="0" t="0"/>
          <a:stretch/>
        </p:blipFill>
        <p:spPr>
          <a:xfrm>
            <a:off x="254032" y="3251200"/>
            <a:ext cx="13768521" cy="8166100"/>
          </a:xfrm>
          <a:prstGeom prst="rect">
            <a:avLst/>
          </a:prstGeom>
          <a:noFill/>
          <a:ln>
            <a:noFill/>
          </a:ln>
        </p:spPr>
      </p:pic>
      <p:pic>
        <p:nvPicPr>
          <p:cNvPr descr=" " id="450" name="Google Shape;450;g35d979d3e4b_0_408"/>
          <p:cNvPicPr preferRelativeResize="0"/>
          <p:nvPr/>
        </p:nvPicPr>
        <p:blipFill rotWithShape="1">
          <a:blip r:embed="rId8">
            <a:alphaModFix/>
          </a:blip>
          <a:srcRect b="0" l="0" r="0" t="0"/>
          <a:stretch/>
        </p:blipFill>
        <p:spPr>
          <a:xfrm>
            <a:off x="2184673" y="3594100"/>
            <a:ext cx="9894537" cy="6489700"/>
          </a:xfrm>
          <a:prstGeom prst="rect">
            <a:avLst/>
          </a:prstGeom>
          <a:noFill/>
          <a:ln>
            <a:noFill/>
          </a:ln>
        </p:spPr>
      </p:pic>
      <p:sp>
        <p:nvSpPr>
          <p:cNvPr id="451" name="Google Shape;451;g35d979d3e4b_0_408"/>
          <p:cNvSpPr/>
          <p:nvPr/>
        </p:nvSpPr>
        <p:spPr>
          <a:xfrm>
            <a:off x="5190715" y="1219200"/>
            <a:ext cx="140184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D4D92"/>
              </a:buClr>
              <a:buSzPts val="8000"/>
              <a:buFont typeface="Poppins Black"/>
              <a:buNone/>
            </a:pPr>
            <a:r>
              <a:rPr b="0" i="0" lang="en-US" sz="8000" u="none" cap="none" strike="noStrike">
                <a:solidFill>
                  <a:srgbClr val="1D4D92"/>
                </a:solidFill>
                <a:latin typeface="Poppins Black"/>
                <a:ea typeface="Poppins Black"/>
                <a:cs typeface="Poppins Black"/>
                <a:sym typeface="Poppins Black"/>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4E1F9"/>
        </a:solidFill>
      </p:bgPr>
    </p:bg>
    <p:spTree>
      <p:nvGrpSpPr>
        <p:cNvPr id="456" name="Shape 456"/>
        <p:cNvGrpSpPr/>
        <p:nvPr/>
      </p:nvGrpSpPr>
      <p:grpSpPr>
        <a:xfrm>
          <a:off x="0" y="0"/>
          <a:ext cx="0" cy="0"/>
          <a:chOff x="0" y="0"/>
          <a:chExt cx="0" cy="0"/>
        </a:xfrm>
      </p:grpSpPr>
      <p:pic>
        <p:nvPicPr>
          <p:cNvPr descr=" " id="457" name="Google Shape;457;g35d979d3e4b_0_425"/>
          <p:cNvPicPr preferRelativeResize="0"/>
          <p:nvPr/>
        </p:nvPicPr>
        <p:blipFill rotWithShape="1">
          <a:blip r:embed="rId3">
            <a:alphaModFix/>
          </a:blip>
          <a:srcRect b="0" l="0" r="0" t="0"/>
          <a:stretch/>
        </p:blipFill>
        <p:spPr>
          <a:xfrm>
            <a:off x="0" y="4394200"/>
            <a:ext cx="24387048" cy="9321800"/>
          </a:xfrm>
          <a:prstGeom prst="rect">
            <a:avLst/>
          </a:prstGeom>
          <a:noFill/>
          <a:ln>
            <a:noFill/>
          </a:ln>
        </p:spPr>
      </p:pic>
      <p:pic>
        <p:nvPicPr>
          <p:cNvPr descr=" " id="458" name="Google Shape;458;g35d979d3e4b_0_425"/>
          <p:cNvPicPr preferRelativeResize="0"/>
          <p:nvPr/>
        </p:nvPicPr>
        <p:blipFill rotWithShape="1">
          <a:blip r:embed="rId4">
            <a:alphaModFix/>
          </a:blip>
          <a:srcRect b="0" l="0" r="0" t="0"/>
          <a:stretch/>
        </p:blipFill>
        <p:spPr>
          <a:xfrm>
            <a:off x="0" y="8102600"/>
            <a:ext cx="24387048" cy="5613400"/>
          </a:xfrm>
          <a:prstGeom prst="rect">
            <a:avLst/>
          </a:prstGeom>
          <a:noFill/>
          <a:ln>
            <a:noFill/>
          </a:ln>
        </p:spPr>
      </p:pic>
      <p:pic>
        <p:nvPicPr>
          <p:cNvPr descr=" " id="459" name="Google Shape;459;g35d979d3e4b_0_425"/>
          <p:cNvPicPr preferRelativeResize="0"/>
          <p:nvPr/>
        </p:nvPicPr>
        <p:blipFill rotWithShape="1">
          <a:blip r:embed="rId5">
            <a:alphaModFix/>
          </a:blip>
          <a:srcRect b="0" l="0" r="0" t="0"/>
          <a:stretch/>
        </p:blipFill>
        <p:spPr>
          <a:xfrm>
            <a:off x="17058232" y="1092200"/>
            <a:ext cx="5995149" cy="3937000"/>
          </a:xfrm>
          <a:prstGeom prst="rect">
            <a:avLst/>
          </a:prstGeom>
          <a:noFill/>
          <a:ln>
            <a:noFill/>
          </a:ln>
        </p:spPr>
      </p:pic>
      <p:pic>
        <p:nvPicPr>
          <p:cNvPr descr=" " id="460" name="Google Shape;460;g35d979d3e4b_0_425"/>
          <p:cNvPicPr preferRelativeResize="0"/>
          <p:nvPr/>
        </p:nvPicPr>
        <p:blipFill rotWithShape="1">
          <a:blip r:embed="rId6">
            <a:alphaModFix/>
          </a:blip>
          <a:srcRect b="0" l="0" r="0" t="0"/>
          <a:stretch/>
        </p:blipFill>
        <p:spPr>
          <a:xfrm>
            <a:off x="4102613" y="4216400"/>
            <a:ext cx="4026403" cy="2641600"/>
          </a:xfrm>
          <a:prstGeom prst="rect">
            <a:avLst/>
          </a:prstGeom>
          <a:noFill/>
          <a:ln>
            <a:noFill/>
          </a:ln>
        </p:spPr>
      </p:pic>
      <p:sp>
        <p:nvSpPr>
          <p:cNvPr id="461" name="Google Shape;461;g35d979d3e4b_0_4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2" name="Google Shape;462;g35d979d3e4b_0_425"/>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463" name="Google Shape;463;g35d979d3e4b_0_425"/>
          <p:cNvSpPr/>
          <p:nvPr/>
        </p:nvSpPr>
        <p:spPr>
          <a:xfrm>
            <a:off x="2946768" y="4686300"/>
            <a:ext cx="87387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4" name="Google Shape;464;g35d979d3e4b_0_425"/>
          <p:cNvSpPr/>
          <p:nvPr/>
        </p:nvSpPr>
        <p:spPr>
          <a:xfrm>
            <a:off x="2946768" y="4686300"/>
            <a:ext cx="8738700" cy="2946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5" name="Google Shape;465;g35d979d3e4b_0_425"/>
          <p:cNvSpPr/>
          <p:nvPr/>
        </p:nvSpPr>
        <p:spPr>
          <a:xfrm>
            <a:off x="2946768" y="4686300"/>
            <a:ext cx="89418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AN MOBILE APP</a:t>
            </a:r>
            <a:endParaRPr b="0" i="0" sz="4800" u="none" cap="none" strike="noStrike">
              <a:solidFill>
                <a:schemeClr val="dk1"/>
              </a:solidFill>
              <a:latin typeface="Calibri"/>
              <a:ea typeface="Calibri"/>
              <a:cs typeface="Calibri"/>
              <a:sym typeface="Calibri"/>
            </a:endParaRPr>
          </a:p>
        </p:txBody>
      </p:sp>
      <p:sp>
        <p:nvSpPr>
          <p:cNvPr id="466" name="Google Shape;466;g35d979d3e4b_0_425"/>
          <p:cNvSpPr/>
          <p:nvPr/>
        </p:nvSpPr>
        <p:spPr>
          <a:xfrm>
            <a:off x="2946768" y="5803900"/>
            <a:ext cx="8874300" cy="196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67" name="Google Shape;467;g35d979d3e4b_0_425"/>
          <p:cNvSpPr/>
          <p:nvPr/>
        </p:nvSpPr>
        <p:spPr>
          <a:xfrm>
            <a:off x="2946768" y="8102600"/>
            <a:ext cx="9090000" cy="39963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Live your fantasy dreams</a:t>
            </a:r>
            <a:endParaRPr b="0" i="0" sz="3200" u="none" cap="none" strike="noStrike">
              <a:solidFill>
                <a:schemeClr val="dk1"/>
              </a:solidFill>
              <a:latin typeface="Calibri"/>
              <a:ea typeface="Calibri"/>
              <a:cs typeface="Calibri"/>
              <a:sym typeface="Calibri"/>
            </a:endParaRPr>
          </a:p>
        </p:txBody>
      </p:sp>
      <p:sp>
        <p:nvSpPr>
          <p:cNvPr id="468" name="Google Shape;468;g35d979d3e4b_0_425"/>
          <p:cNvSpPr/>
          <p:nvPr/>
        </p:nvSpPr>
        <p:spPr>
          <a:xfrm>
            <a:off x="2895962" y="1155700"/>
            <a:ext cx="12900600" cy="338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4D92"/>
              </a:buClr>
              <a:buSzPts val="8000"/>
              <a:buFont typeface="Poppins Black"/>
              <a:buNone/>
            </a:pPr>
            <a:r>
              <a:rPr b="0" i="0" lang="en-US" sz="8000" u="none" cap="none" strike="noStrike">
                <a:solidFill>
                  <a:srgbClr val="1D4D92"/>
                </a:solidFill>
                <a:latin typeface="Poppins Black"/>
                <a:ea typeface="Poppins Black"/>
                <a:cs typeface="Poppins Black"/>
                <a:sym typeface="Poppins Black"/>
              </a:rPr>
              <a:t>THE FUTURE OF FANTASY</a:t>
            </a:r>
            <a:endParaRPr b="0" i="0" sz="8000" u="none" cap="none" strike="noStrike">
              <a:solidFill>
                <a:schemeClr val="dk1"/>
              </a:solidFill>
              <a:latin typeface="Calibri"/>
              <a:ea typeface="Calibri"/>
              <a:cs typeface="Calibri"/>
              <a:sym typeface="Calibri"/>
            </a:endParaRPr>
          </a:p>
        </p:txBody>
      </p:sp>
      <p:pic>
        <p:nvPicPr>
          <p:cNvPr descr=" " id="469" name="Google Shape;469;g35d979d3e4b_0_425"/>
          <p:cNvPicPr preferRelativeResize="0"/>
          <p:nvPr/>
        </p:nvPicPr>
        <p:blipFill rotWithShape="1">
          <a:blip r:embed="rId8">
            <a:alphaModFix/>
          </a:blip>
          <a:srcRect b="0" l="0" r="0" t="0"/>
          <a:stretch/>
        </p:blipFill>
        <p:spPr>
          <a:xfrm>
            <a:off x="15457832" y="1028700"/>
            <a:ext cx="5474384" cy="11849100"/>
          </a:xfrm>
          <a:prstGeom prst="rect">
            <a:avLst/>
          </a:prstGeom>
          <a:noFill/>
          <a:ln>
            <a:noFill/>
          </a:ln>
        </p:spPr>
      </p:pic>
      <p:pic>
        <p:nvPicPr>
          <p:cNvPr descr=" " id="470" name="Google Shape;470;g35d979d3e4b_0_425"/>
          <p:cNvPicPr preferRelativeResize="0"/>
          <p:nvPr/>
        </p:nvPicPr>
        <p:blipFill rotWithShape="1">
          <a:blip r:embed="rId9">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4E1F9"/>
        </a:solidFill>
      </p:bgPr>
    </p:bg>
    <p:spTree>
      <p:nvGrpSpPr>
        <p:cNvPr id="475" name="Shape 475"/>
        <p:cNvGrpSpPr/>
        <p:nvPr/>
      </p:nvGrpSpPr>
      <p:grpSpPr>
        <a:xfrm>
          <a:off x="0" y="0"/>
          <a:ext cx="0" cy="0"/>
          <a:chOff x="0" y="0"/>
          <a:chExt cx="0" cy="0"/>
        </a:xfrm>
      </p:grpSpPr>
      <p:pic>
        <p:nvPicPr>
          <p:cNvPr descr=" " id="476" name="Google Shape;476;g35d979d3e4b_0_443"/>
          <p:cNvPicPr preferRelativeResize="0"/>
          <p:nvPr/>
        </p:nvPicPr>
        <p:blipFill rotWithShape="1">
          <a:blip r:embed="rId3">
            <a:alphaModFix/>
          </a:blip>
          <a:srcRect b="0" l="0" r="0" t="0"/>
          <a:stretch/>
        </p:blipFill>
        <p:spPr>
          <a:xfrm>
            <a:off x="0" y="2324100"/>
            <a:ext cx="24387048" cy="11391900"/>
          </a:xfrm>
          <a:prstGeom prst="rect">
            <a:avLst/>
          </a:prstGeom>
          <a:noFill/>
          <a:ln>
            <a:noFill/>
          </a:ln>
        </p:spPr>
      </p:pic>
      <p:pic>
        <p:nvPicPr>
          <p:cNvPr descr=" " id="477" name="Google Shape;477;g35d979d3e4b_0_443"/>
          <p:cNvPicPr preferRelativeResize="0"/>
          <p:nvPr/>
        </p:nvPicPr>
        <p:blipFill rotWithShape="1">
          <a:blip r:embed="rId4">
            <a:alphaModFix/>
          </a:blip>
          <a:srcRect b="0" l="0" r="0" t="0"/>
          <a:stretch/>
        </p:blipFill>
        <p:spPr>
          <a:xfrm>
            <a:off x="0" y="6642100"/>
            <a:ext cx="24387048" cy="7073900"/>
          </a:xfrm>
          <a:prstGeom prst="rect">
            <a:avLst/>
          </a:prstGeom>
          <a:noFill/>
          <a:ln>
            <a:noFill/>
          </a:ln>
        </p:spPr>
      </p:pic>
      <p:pic>
        <p:nvPicPr>
          <p:cNvPr descr=" " id="478" name="Google Shape;478;g35d979d3e4b_0_443"/>
          <p:cNvPicPr preferRelativeResize="0"/>
          <p:nvPr/>
        </p:nvPicPr>
        <p:blipFill rotWithShape="1">
          <a:blip r:embed="rId5">
            <a:alphaModFix/>
          </a:blip>
          <a:srcRect b="0" l="0" r="0" t="0"/>
          <a:stretch/>
        </p:blipFill>
        <p:spPr>
          <a:xfrm>
            <a:off x="16486661" y="800100"/>
            <a:ext cx="6477810" cy="2679700"/>
          </a:xfrm>
          <a:prstGeom prst="rect">
            <a:avLst/>
          </a:prstGeom>
          <a:noFill/>
          <a:ln>
            <a:noFill/>
          </a:ln>
        </p:spPr>
      </p:pic>
      <p:sp>
        <p:nvSpPr>
          <p:cNvPr id="479" name="Google Shape;479;g35d979d3e4b_0_44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0" name="Google Shape;480;g35d979d3e4b_0_44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481" name="Google Shape;481;g35d979d3e4b_0_443"/>
          <p:cNvSpPr/>
          <p:nvPr/>
        </p:nvSpPr>
        <p:spPr>
          <a:xfrm>
            <a:off x="825603" y="3048000"/>
            <a:ext cx="7007100" cy="7958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4D92"/>
              </a:buClr>
              <a:buSzPts val="8000"/>
              <a:buFont typeface="Poppins Black"/>
              <a:buNone/>
            </a:pPr>
            <a:r>
              <a:rPr b="0" i="0" lang="en-US" sz="8000" u="none" cap="none" strike="noStrike">
                <a:solidFill>
                  <a:srgbClr val="1D4D92"/>
                </a:solidFill>
                <a:latin typeface="Poppins Black"/>
                <a:ea typeface="Poppins Black"/>
                <a:cs typeface="Poppins Black"/>
                <a:sym typeface="Poppins Black"/>
              </a:rPr>
              <a:t>A GATEWAY TO A WORLD OF FANTASY AND WONDER</a:t>
            </a:r>
            <a:endParaRPr b="0" i="0" sz="8000" u="none" cap="none" strike="noStrike">
              <a:solidFill>
                <a:schemeClr val="dk1"/>
              </a:solidFill>
              <a:latin typeface="Calibri"/>
              <a:ea typeface="Calibri"/>
              <a:cs typeface="Calibri"/>
              <a:sym typeface="Calibri"/>
            </a:endParaRPr>
          </a:p>
        </p:txBody>
      </p:sp>
      <p:sp>
        <p:nvSpPr>
          <p:cNvPr id="482" name="Google Shape;482;g35d979d3e4b_0_443"/>
          <p:cNvSpPr/>
          <p:nvPr/>
        </p:nvSpPr>
        <p:spPr>
          <a:xfrm>
            <a:off x="16766096" y="4419600"/>
            <a:ext cx="6994200" cy="5622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Poppins"/>
              <a:buChar char="•"/>
            </a:pPr>
            <a:r>
              <a:rPr b="0" i="0" lang="en-US" sz="3200" u="none" cap="none" strike="noStrike">
                <a:solidFill>
                  <a:srgbClr val="0E0E0E"/>
                </a:solidFill>
                <a:latin typeface="Poppins"/>
                <a:ea typeface="Poppins"/>
                <a:cs typeface="Poppins"/>
                <a:sym typeface="Poppins"/>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83" name="Google Shape;483;g35d979d3e4b_0_443"/>
          <p:cNvPicPr preferRelativeResize="0"/>
          <p:nvPr/>
        </p:nvPicPr>
        <p:blipFill rotWithShape="1">
          <a:blip r:embed="rId7">
            <a:alphaModFix/>
          </a:blip>
          <a:srcRect b="0" l="0" r="0" t="0"/>
          <a:stretch/>
        </p:blipFill>
        <p:spPr>
          <a:xfrm>
            <a:off x="7900387" y="749300"/>
            <a:ext cx="8573572" cy="12331700"/>
          </a:xfrm>
          <a:prstGeom prst="rect">
            <a:avLst/>
          </a:prstGeom>
          <a:noFill/>
          <a:ln>
            <a:noFill/>
          </a:ln>
        </p:spPr>
      </p:pic>
      <p:pic>
        <p:nvPicPr>
          <p:cNvPr descr=" " id="484" name="Google Shape;484;g35d979d3e4b_0_443"/>
          <p:cNvPicPr preferRelativeResize="0"/>
          <p:nvPr/>
        </p:nvPicPr>
        <p:blipFill rotWithShape="1">
          <a:blip r:embed="rId8">
            <a:alphaModFix/>
          </a:blip>
          <a:srcRect b="0" l="0" r="0" t="0"/>
          <a:stretch/>
        </p:blipFill>
        <p:spPr>
          <a:xfrm>
            <a:off x="8395749" y="1803400"/>
            <a:ext cx="7582848" cy="1023620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4E1F9"/>
        </a:solidFill>
      </p:bgPr>
    </p:bg>
    <p:spTree>
      <p:nvGrpSpPr>
        <p:cNvPr id="489" name="Shape 489"/>
        <p:cNvGrpSpPr/>
        <p:nvPr/>
      </p:nvGrpSpPr>
      <p:grpSpPr>
        <a:xfrm>
          <a:off x="0" y="0"/>
          <a:ext cx="0" cy="0"/>
          <a:chOff x="0" y="0"/>
          <a:chExt cx="0" cy="0"/>
        </a:xfrm>
      </p:grpSpPr>
      <p:pic>
        <p:nvPicPr>
          <p:cNvPr descr=" " id="490" name="Google Shape;490;g35d979d3e4b_0_456"/>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91" name="Google Shape;491;g35d979d3e4b_0_45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2" name="Google Shape;492;g35d979d3e4b_0_45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3" name="Google Shape;493;g35d979d3e4b_0_456"/>
          <p:cNvSpPr/>
          <p:nvPr/>
        </p:nvSpPr>
        <p:spPr>
          <a:xfrm>
            <a:off x="1016127" y="698500"/>
            <a:ext cx="7464300" cy="338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B8EBFC"/>
              </a:buClr>
              <a:buSzPts val="8000"/>
              <a:buFont typeface="Poppins Black"/>
              <a:buNone/>
            </a:pPr>
            <a:r>
              <a:rPr b="0" i="0" lang="en-US" sz="8000" u="none" cap="none" strike="noStrike">
                <a:solidFill>
                  <a:srgbClr val="B8EBFC"/>
                </a:solidFill>
                <a:latin typeface="Poppins Black"/>
                <a:ea typeface="Poppins Black"/>
                <a:cs typeface="Poppins Black"/>
                <a:sym typeface="Poppins Black"/>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4E1F9"/>
        </a:solidFill>
      </p:bgPr>
    </p:bg>
    <p:spTree>
      <p:nvGrpSpPr>
        <p:cNvPr id="29" name="Shape 29"/>
        <p:cNvGrpSpPr/>
        <p:nvPr/>
      </p:nvGrpSpPr>
      <p:grpSpPr>
        <a:xfrm>
          <a:off x="0" y="0"/>
          <a:ext cx="0" cy="0"/>
          <a:chOff x="0" y="0"/>
          <a:chExt cx="0" cy="0"/>
        </a:xfrm>
      </p:grpSpPr>
      <p:pic>
        <p:nvPicPr>
          <p:cNvPr descr=" " id="30" name="Google Shape;30;g35d979d3e4b_0_13"/>
          <p:cNvPicPr preferRelativeResize="0"/>
          <p:nvPr/>
        </p:nvPicPr>
        <p:blipFill rotWithShape="1">
          <a:blip r:embed="rId3">
            <a:alphaModFix/>
          </a:blip>
          <a:srcRect b="0" l="0" r="0" t="0"/>
          <a:stretch/>
        </p:blipFill>
        <p:spPr>
          <a:xfrm>
            <a:off x="0" y="2971800"/>
            <a:ext cx="24387048" cy="10744200"/>
          </a:xfrm>
          <a:prstGeom prst="rect">
            <a:avLst/>
          </a:prstGeom>
          <a:noFill/>
          <a:ln>
            <a:noFill/>
          </a:ln>
        </p:spPr>
      </p:pic>
      <p:pic>
        <p:nvPicPr>
          <p:cNvPr descr=" " id="31" name="Google Shape;31;g35d979d3e4b_0_13"/>
          <p:cNvPicPr preferRelativeResize="0"/>
          <p:nvPr/>
        </p:nvPicPr>
        <p:blipFill rotWithShape="1">
          <a:blip r:embed="rId4">
            <a:alphaModFix/>
          </a:blip>
          <a:srcRect b="0" l="0" r="0" t="0"/>
          <a:stretch/>
        </p:blipFill>
        <p:spPr>
          <a:xfrm>
            <a:off x="0" y="7086600"/>
            <a:ext cx="24387048" cy="6629400"/>
          </a:xfrm>
          <a:prstGeom prst="rect">
            <a:avLst/>
          </a:prstGeom>
          <a:noFill/>
          <a:ln>
            <a:noFill/>
          </a:ln>
        </p:spPr>
      </p:pic>
      <p:pic>
        <p:nvPicPr>
          <p:cNvPr descr=" " id="32" name="Google Shape;32;g35d979d3e4b_0_13"/>
          <p:cNvPicPr preferRelativeResize="0"/>
          <p:nvPr/>
        </p:nvPicPr>
        <p:blipFill rotWithShape="1">
          <a:blip r:embed="rId5">
            <a:alphaModFix/>
          </a:blip>
          <a:srcRect b="0" l="0" r="0" t="0"/>
          <a:stretch/>
        </p:blipFill>
        <p:spPr>
          <a:xfrm>
            <a:off x="1181248" y="850900"/>
            <a:ext cx="5575997" cy="3124200"/>
          </a:xfrm>
          <a:prstGeom prst="rect">
            <a:avLst/>
          </a:prstGeom>
          <a:noFill/>
          <a:ln>
            <a:noFill/>
          </a:ln>
        </p:spPr>
      </p:pic>
      <p:pic>
        <p:nvPicPr>
          <p:cNvPr descr=" " id="33" name="Google Shape;33;g35d979d3e4b_0_13"/>
          <p:cNvPicPr preferRelativeResize="0"/>
          <p:nvPr/>
        </p:nvPicPr>
        <p:blipFill rotWithShape="1">
          <a:blip r:embed="rId6">
            <a:alphaModFix/>
          </a:blip>
          <a:srcRect b="0" l="0" r="0" t="0"/>
          <a:stretch/>
        </p:blipFill>
        <p:spPr>
          <a:xfrm>
            <a:off x="19992299" y="3975100"/>
            <a:ext cx="4140718" cy="2120900"/>
          </a:xfrm>
          <a:prstGeom prst="rect">
            <a:avLst/>
          </a:prstGeom>
          <a:noFill/>
          <a:ln>
            <a:noFill/>
          </a:ln>
        </p:spPr>
      </p:pic>
      <p:sp>
        <p:nvSpPr>
          <p:cNvPr id="34" name="Google Shape;34;g35d979d3e4b_0_1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5" name="Google Shape;35;g35d979d3e4b_0_1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36" name="Google Shape;36;g35d979d3e4b_0_13"/>
          <p:cNvSpPr/>
          <p:nvPr/>
        </p:nvSpPr>
        <p:spPr>
          <a:xfrm>
            <a:off x="7692928" y="4394200"/>
            <a:ext cx="9013800" cy="298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D4D92"/>
              </a:buClr>
              <a:buSzPts val="12800"/>
              <a:buFont typeface="Poppins Black"/>
              <a:buNone/>
            </a:pPr>
            <a:r>
              <a:rPr b="0" i="0" lang="en-US" sz="12800" u="none" cap="none" strike="noStrike">
                <a:solidFill>
                  <a:srgbClr val="1D4D92"/>
                </a:solidFill>
                <a:latin typeface="Poppins Black"/>
                <a:ea typeface="Poppins Black"/>
                <a:cs typeface="Poppins Black"/>
                <a:sym typeface="Poppins Black"/>
              </a:rPr>
              <a:t>WELCOME</a:t>
            </a:r>
            <a:endParaRPr b="0" i="0" sz="12800" u="none" cap="none" strike="noStrike">
              <a:solidFill>
                <a:schemeClr val="dk1"/>
              </a:solidFill>
              <a:latin typeface="Calibri"/>
              <a:ea typeface="Calibri"/>
              <a:cs typeface="Calibri"/>
              <a:sym typeface="Calibri"/>
            </a:endParaRPr>
          </a:p>
        </p:txBody>
      </p:sp>
      <p:sp>
        <p:nvSpPr>
          <p:cNvPr id="37" name="Google Shape;37;g35d979d3e4b_0_13"/>
          <p:cNvSpPr/>
          <p:nvPr/>
        </p:nvSpPr>
        <p:spPr>
          <a:xfrm>
            <a:off x="5000192" y="6921500"/>
            <a:ext cx="14399400" cy="2574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4E1F9"/>
        </a:solidFill>
      </p:bgPr>
    </p:bg>
    <p:spTree>
      <p:nvGrpSpPr>
        <p:cNvPr id="498" name="Shape 498"/>
        <p:cNvGrpSpPr/>
        <p:nvPr/>
      </p:nvGrpSpPr>
      <p:grpSpPr>
        <a:xfrm>
          <a:off x="0" y="0"/>
          <a:ext cx="0" cy="0"/>
          <a:chOff x="0" y="0"/>
          <a:chExt cx="0" cy="0"/>
        </a:xfrm>
      </p:grpSpPr>
      <p:pic>
        <p:nvPicPr>
          <p:cNvPr descr=" " id="499" name="Google Shape;499;g35d979d3e4b_0_464"/>
          <p:cNvPicPr preferRelativeResize="0"/>
          <p:nvPr/>
        </p:nvPicPr>
        <p:blipFill rotWithShape="1">
          <a:blip r:embed="rId3">
            <a:alphaModFix/>
          </a:blip>
          <a:srcRect b="0" l="0" r="0" t="0"/>
          <a:stretch/>
        </p:blipFill>
        <p:spPr>
          <a:xfrm>
            <a:off x="0" y="4394200"/>
            <a:ext cx="24387048" cy="9321800"/>
          </a:xfrm>
          <a:prstGeom prst="rect">
            <a:avLst/>
          </a:prstGeom>
          <a:noFill/>
          <a:ln>
            <a:noFill/>
          </a:ln>
        </p:spPr>
      </p:pic>
      <p:pic>
        <p:nvPicPr>
          <p:cNvPr descr=" " id="500" name="Google Shape;500;g35d979d3e4b_0_464"/>
          <p:cNvPicPr preferRelativeResize="0"/>
          <p:nvPr/>
        </p:nvPicPr>
        <p:blipFill rotWithShape="1">
          <a:blip r:embed="rId4">
            <a:alphaModFix/>
          </a:blip>
          <a:srcRect b="0" l="0" r="0" t="0"/>
          <a:stretch/>
        </p:blipFill>
        <p:spPr>
          <a:xfrm>
            <a:off x="0" y="8102600"/>
            <a:ext cx="24387048" cy="5613400"/>
          </a:xfrm>
          <a:prstGeom prst="rect">
            <a:avLst/>
          </a:prstGeom>
          <a:noFill/>
          <a:ln>
            <a:noFill/>
          </a:ln>
        </p:spPr>
      </p:pic>
      <p:pic>
        <p:nvPicPr>
          <p:cNvPr descr=" " id="501" name="Google Shape;501;g35d979d3e4b_0_464"/>
          <p:cNvPicPr preferRelativeResize="0"/>
          <p:nvPr/>
        </p:nvPicPr>
        <p:blipFill rotWithShape="1">
          <a:blip r:embed="rId5">
            <a:alphaModFix/>
          </a:blip>
          <a:srcRect b="0" l="0" r="0" t="0"/>
          <a:stretch/>
        </p:blipFill>
        <p:spPr>
          <a:xfrm>
            <a:off x="17058232" y="1092200"/>
            <a:ext cx="5995149" cy="3937000"/>
          </a:xfrm>
          <a:prstGeom prst="rect">
            <a:avLst/>
          </a:prstGeom>
          <a:noFill/>
          <a:ln>
            <a:noFill/>
          </a:ln>
        </p:spPr>
      </p:pic>
      <p:pic>
        <p:nvPicPr>
          <p:cNvPr descr=" " id="502" name="Google Shape;502;g35d979d3e4b_0_464"/>
          <p:cNvPicPr preferRelativeResize="0"/>
          <p:nvPr/>
        </p:nvPicPr>
        <p:blipFill rotWithShape="1">
          <a:blip r:embed="rId6">
            <a:alphaModFix/>
          </a:blip>
          <a:srcRect b="0" l="0" r="0" t="0"/>
          <a:stretch/>
        </p:blipFill>
        <p:spPr>
          <a:xfrm>
            <a:off x="4102613" y="4216400"/>
            <a:ext cx="4026403" cy="2641600"/>
          </a:xfrm>
          <a:prstGeom prst="rect">
            <a:avLst/>
          </a:prstGeom>
          <a:noFill/>
          <a:ln>
            <a:noFill/>
          </a:ln>
        </p:spPr>
      </p:pic>
      <p:sp>
        <p:nvSpPr>
          <p:cNvPr id="503" name="Google Shape;503;g35d979d3e4b_0_46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4" name="Google Shape;504;g35d979d3e4b_0_464"/>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505" name="Google Shape;505;g35d979d3e4b_0_464"/>
          <p:cNvPicPr preferRelativeResize="0"/>
          <p:nvPr/>
        </p:nvPicPr>
        <p:blipFill rotWithShape="1">
          <a:blip r:embed="rId8">
            <a:alphaModFix/>
          </a:blip>
          <a:srcRect b="0" l="0" r="0" t="0"/>
          <a:stretch/>
        </p:blipFill>
        <p:spPr>
          <a:xfrm>
            <a:off x="508063" y="2933700"/>
            <a:ext cx="14479810" cy="7861300"/>
          </a:xfrm>
          <a:prstGeom prst="rect">
            <a:avLst/>
          </a:prstGeom>
          <a:noFill/>
          <a:ln>
            <a:noFill/>
          </a:ln>
        </p:spPr>
      </p:pic>
      <p:sp>
        <p:nvSpPr>
          <p:cNvPr id="506" name="Google Shape;506;g35d979d3e4b_0_464"/>
          <p:cNvSpPr/>
          <p:nvPr/>
        </p:nvSpPr>
        <p:spPr>
          <a:xfrm>
            <a:off x="3488703" y="11696700"/>
            <a:ext cx="174096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D4D92"/>
              </a:buClr>
              <a:buSzPts val="8000"/>
              <a:buFont typeface="Poppins Black"/>
              <a:buNone/>
            </a:pPr>
            <a:r>
              <a:rPr b="0" i="0" lang="en-US" sz="8000" u="none" cap="none" strike="noStrike">
                <a:solidFill>
                  <a:srgbClr val="1D4D92"/>
                </a:solidFill>
                <a:latin typeface="Poppins Black"/>
                <a:ea typeface="Poppins Black"/>
                <a:cs typeface="Poppins Black"/>
                <a:sym typeface="Poppins Black"/>
              </a:rPr>
              <a:t>FANTASY REALM AT A GLANCE</a:t>
            </a:r>
            <a:endParaRPr b="0" i="0" sz="8000" u="none" cap="none" strike="noStrike">
              <a:solidFill>
                <a:schemeClr val="dk1"/>
              </a:solidFill>
              <a:latin typeface="Calibri"/>
              <a:ea typeface="Calibri"/>
              <a:cs typeface="Calibri"/>
              <a:sym typeface="Calibri"/>
            </a:endParaRPr>
          </a:p>
        </p:txBody>
      </p:sp>
      <p:sp>
        <p:nvSpPr>
          <p:cNvPr id="507" name="Google Shape;507;g35d979d3e4b_0_464"/>
          <p:cNvSpPr/>
          <p:nvPr/>
        </p:nvSpPr>
        <p:spPr>
          <a:xfrm>
            <a:off x="15724565" y="18669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8" name="Google Shape;508;g35d979d3e4b_0_464"/>
          <p:cNvSpPr/>
          <p:nvPr/>
        </p:nvSpPr>
        <p:spPr>
          <a:xfrm>
            <a:off x="15724565" y="18669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35d979d3e4b_0_464"/>
          <p:cNvSpPr/>
          <p:nvPr/>
        </p:nvSpPr>
        <p:spPr>
          <a:xfrm>
            <a:off x="15724565" y="1866900"/>
            <a:ext cx="7138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THE FOREST</a:t>
            </a:r>
            <a:endParaRPr b="0" i="0" sz="4800" u="none" cap="none" strike="noStrike">
              <a:solidFill>
                <a:schemeClr val="dk1"/>
              </a:solidFill>
              <a:latin typeface="Calibri"/>
              <a:ea typeface="Calibri"/>
              <a:cs typeface="Calibri"/>
              <a:sym typeface="Calibri"/>
            </a:endParaRPr>
          </a:p>
        </p:txBody>
      </p:sp>
      <p:sp>
        <p:nvSpPr>
          <p:cNvPr id="510" name="Google Shape;510;g35d979d3e4b_0_464"/>
          <p:cNvSpPr/>
          <p:nvPr/>
        </p:nvSpPr>
        <p:spPr>
          <a:xfrm>
            <a:off x="15724565" y="28829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forest filled with talking animals and creatures.</a:t>
            </a:r>
            <a:endParaRPr b="0" i="0" sz="3200" u="none" cap="none" strike="noStrike">
              <a:solidFill>
                <a:schemeClr val="dk1"/>
              </a:solidFill>
              <a:latin typeface="Calibri"/>
              <a:ea typeface="Calibri"/>
              <a:cs typeface="Calibri"/>
              <a:sym typeface="Calibri"/>
            </a:endParaRPr>
          </a:p>
        </p:txBody>
      </p:sp>
      <p:sp>
        <p:nvSpPr>
          <p:cNvPr id="511" name="Google Shape;511;g35d979d3e4b_0_464"/>
          <p:cNvSpPr/>
          <p:nvPr/>
        </p:nvSpPr>
        <p:spPr>
          <a:xfrm>
            <a:off x="15724565" y="51689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35d979d3e4b_0_464"/>
          <p:cNvSpPr/>
          <p:nvPr/>
        </p:nvSpPr>
        <p:spPr>
          <a:xfrm>
            <a:off x="15724565" y="51689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35d979d3e4b_0_464"/>
          <p:cNvSpPr/>
          <p:nvPr/>
        </p:nvSpPr>
        <p:spPr>
          <a:xfrm>
            <a:off x="15724565" y="5168900"/>
            <a:ext cx="7138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THE CAVES</a:t>
            </a:r>
            <a:endParaRPr b="0" i="0" sz="4800" u="none" cap="none" strike="noStrike">
              <a:solidFill>
                <a:schemeClr val="dk1"/>
              </a:solidFill>
              <a:latin typeface="Calibri"/>
              <a:ea typeface="Calibri"/>
              <a:cs typeface="Calibri"/>
              <a:sym typeface="Calibri"/>
            </a:endParaRPr>
          </a:p>
        </p:txBody>
      </p:sp>
      <p:sp>
        <p:nvSpPr>
          <p:cNvPr id="514" name="Google Shape;514;g35d979d3e4b_0_464"/>
          <p:cNvSpPr/>
          <p:nvPr/>
        </p:nvSpPr>
        <p:spPr>
          <a:xfrm>
            <a:off x="15724565" y="61849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network of underground caves filled with gems.</a:t>
            </a:r>
            <a:endParaRPr b="0" i="0" sz="3200" u="none" cap="none" strike="noStrike">
              <a:solidFill>
                <a:schemeClr val="dk1"/>
              </a:solidFill>
              <a:latin typeface="Calibri"/>
              <a:ea typeface="Calibri"/>
              <a:cs typeface="Calibri"/>
              <a:sym typeface="Calibri"/>
            </a:endParaRPr>
          </a:p>
        </p:txBody>
      </p:sp>
      <p:sp>
        <p:nvSpPr>
          <p:cNvPr id="515" name="Google Shape;515;g35d979d3e4b_0_464"/>
          <p:cNvSpPr/>
          <p:nvPr/>
        </p:nvSpPr>
        <p:spPr>
          <a:xfrm>
            <a:off x="15724565" y="81915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35d979d3e4b_0_464"/>
          <p:cNvSpPr/>
          <p:nvPr/>
        </p:nvSpPr>
        <p:spPr>
          <a:xfrm>
            <a:off x="15724565" y="8191500"/>
            <a:ext cx="6935100" cy="2235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7" name="Google Shape;517;g35d979d3e4b_0_464"/>
          <p:cNvSpPr/>
          <p:nvPr/>
        </p:nvSpPr>
        <p:spPr>
          <a:xfrm>
            <a:off x="15724565" y="8191500"/>
            <a:ext cx="7138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THE LAIR</a:t>
            </a:r>
            <a:endParaRPr b="0" i="0" sz="4800" u="none" cap="none" strike="noStrike">
              <a:solidFill>
                <a:schemeClr val="dk1"/>
              </a:solidFill>
              <a:latin typeface="Calibri"/>
              <a:ea typeface="Calibri"/>
              <a:cs typeface="Calibri"/>
              <a:sym typeface="Calibri"/>
            </a:endParaRPr>
          </a:p>
        </p:txBody>
      </p:sp>
      <p:sp>
        <p:nvSpPr>
          <p:cNvPr id="518" name="Google Shape;518;g35d979d3e4b_0_464"/>
          <p:cNvSpPr/>
          <p:nvPr/>
        </p:nvSpPr>
        <p:spPr>
          <a:xfrm>
            <a:off x="15724565" y="9207500"/>
            <a:ext cx="7070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dangerous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4E1F9"/>
        </a:solidFill>
      </p:bgPr>
    </p:bg>
    <p:spTree>
      <p:nvGrpSpPr>
        <p:cNvPr id="523" name="Shape 523"/>
        <p:cNvGrpSpPr/>
        <p:nvPr/>
      </p:nvGrpSpPr>
      <p:grpSpPr>
        <a:xfrm>
          <a:off x="0" y="0"/>
          <a:ext cx="0" cy="0"/>
          <a:chOff x="0" y="0"/>
          <a:chExt cx="0" cy="0"/>
        </a:xfrm>
      </p:grpSpPr>
      <p:pic>
        <p:nvPicPr>
          <p:cNvPr descr=" " id="524" name="Google Shape;524;g35d979d3e4b_0_488"/>
          <p:cNvPicPr preferRelativeResize="0"/>
          <p:nvPr/>
        </p:nvPicPr>
        <p:blipFill rotWithShape="1">
          <a:blip r:embed="rId3">
            <a:alphaModFix/>
          </a:blip>
          <a:srcRect b="0" l="0" r="0" t="0"/>
          <a:stretch/>
        </p:blipFill>
        <p:spPr>
          <a:xfrm>
            <a:off x="0" y="2324100"/>
            <a:ext cx="24387048" cy="11391900"/>
          </a:xfrm>
          <a:prstGeom prst="rect">
            <a:avLst/>
          </a:prstGeom>
          <a:noFill/>
          <a:ln>
            <a:noFill/>
          </a:ln>
        </p:spPr>
      </p:pic>
      <p:pic>
        <p:nvPicPr>
          <p:cNvPr descr=" " id="525" name="Google Shape;525;g35d979d3e4b_0_488"/>
          <p:cNvPicPr preferRelativeResize="0"/>
          <p:nvPr/>
        </p:nvPicPr>
        <p:blipFill rotWithShape="1">
          <a:blip r:embed="rId4">
            <a:alphaModFix/>
          </a:blip>
          <a:srcRect b="0" l="0" r="0" t="0"/>
          <a:stretch/>
        </p:blipFill>
        <p:spPr>
          <a:xfrm>
            <a:off x="0" y="6642100"/>
            <a:ext cx="24387048" cy="7073900"/>
          </a:xfrm>
          <a:prstGeom prst="rect">
            <a:avLst/>
          </a:prstGeom>
          <a:noFill/>
          <a:ln>
            <a:noFill/>
          </a:ln>
        </p:spPr>
      </p:pic>
      <p:pic>
        <p:nvPicPr>
          <p:cNvPr descr=" " id="526" name="Google Shape;526;g35d979d3e4b_0_488"/>
          <p:cNvPicPr preferRelativeResize="0"/>
          <p:nvPr/>
        </p:nvPicPr>
        <p:blipFill rotWithShape="1">
          <a:blip r:embed="rId5">
            <a:alphaModFix/>
          </a:blip>
          <a:srcRect b="0" l="0" r="0" t="0"/>
          <a:stretch/>
        </p:blipFill>
        <p:spPr>
          <a:xfrm>
            <a:off x="16486661" y="800100"/>
            <a:ext cx="6477810" cy="2679700"/>
          </a:xfrm>
          <a:prstGeom prst="rect">
            <a:avLst/>
          </a:prstGeom>
          <a:noFill/>
          <a:ln>
            <a:noFill/>
          </a:ln>
        </p:spPr>
      </p:pic>
      <p:sp>
        <p:nvSpPr>
          <p:cNvPr id="527" name="Google Shape;527;g35d979d3e4b_0_48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8" name="Google Shape;528;g35d979d3e4b_0_48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29" name="Google Shape;529;g35d979d3e4b_0_488"/>
          <p:cNvSpPr/>
          <p:nvPr/>
        </p:nvSpPr>
        <p:spPr>
          <a:xfrm>
            <a:off x="6054423" y="965200"/>
            <a:ext cx="122781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D4D92"/>
              </a:buClr>
              <a:buSzPts val="8000"/>
              <a:buFont typeface="Poppins Black"/>
              <a:buNone/>
            </a:pPr>
            <a:r>
              <a:rPr b="0" i="0" lang="en-US" sz="8000" u="none" cap="none" strike="noStrike">
                <a:solidFill>
                  <a:srgbClr val="1D4D92"/>
                </a:solidFill>
                <a:latin typeface="Poppins Black"/>
                <a:ea typeface="Poppins Black"/>
                <a:cs typeface="Poppins Black"/>
                <a:sym typeface="Poppins Black"/>
              </a:rPr>
              <a:t>THE TIMELINE</a:t>
            </a:r>
            <a:endParaRPr b="0" i="0" sz="8000" u="none" cap="none" strike="noStrike">
              <a:solidFill>
                <a:schemeClr val="dk1"/>
              </a:solidFill>
              <a:latin typeface="Calibri"/>
              <a:ea typeface="Calibri"/>
              <a:cs typeface="Calibri"/>
              <a:sym typeface="Calibri"/>
            </a:endParaRPr>
          </a:p>
        </p:txBody>
      </p:sp>
      <p:pic>
        <p:nvPicPr>
          <p:cNvPr descr=" " id="530" name="Google Shape;530;g35d979d3e4b_0_488"/>
          <p:cNvPicPr preferRelativeResize="0"/>
          <p:nvPr/>
        </p:nvPicPr>
        <p:blipFill rotWithShape="1">
          <a:blip r:embed="rId7">
            <a:alphaModFix/>
          </a:blip>
          <a:srcRect b="0" l="0" r="0" t="0"/>
          <a:stretch/>
        </p:blipFill>
        <p:spPr>
          <a:xfrm>
            <a:off x="927216" y="4470400"/>
            <a:ext cx="22532616" cy="7251700"/>
          </a:xfrm>
          <a:prstGeom prst="rect">
            <a:avLst/>
          </a:prstGeom>
          <a:noFill/>
          <a:ln>
            <a:noFill/>
          </a:ln>
        </p:spPr>
      </p:pic>
      <p:sp>
        <p:nvSpPr>
          <p:cNvPr id="531" name="Google Shape;531;g35d979d3e4b_0_488"/>
          <p:cNvSpPr/>
          <p:nvPr/>
        </p:nvSpPr>
        <p:spPr>
          <a:xfrm>
            <a:off x="3035679" y="7200900"/>
            <a:ext cx="180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2" name="Google Shape;532;g35d979d3e4b_0_488"/>
          <p:cNvPicPr preferRelativeResize="0"/>
          <p:nvPr/>
        </p:nvPicPr>
        <p:blipFill rotWithShape="1">
          <a:blip r:embed="rId8">
            <a:alphaModFix/>
          </a:blip>
          <a:srcRect b="0" l="0" r="0" t="0"/>
          <a:stretch/>
        </p:blipFill>
        <p:spPr>
          <a:xfrm>
            <a:off x="3035679" y="7200900"/>
            <a:ext cx="1625803" cy="1625600"/>
          </a:xfrm>
          <a:prstGeom prst="rect">
            <a:avLst/>
          </a:prstGeom>
          <a:noFill/>
          <a:ln>
            <a:noFill/>
          </a:ln>
        </p:spPr>
      </p:pic>
      <p:sp>
        <p:nvSpPr>
          <p:cNvPr id="533" name="Google Shape;533;g35d979d3e4b_0_488"/>
          <p:cNvSpPr/>
          <p:nvPr/>
        </p:nvSpPr>
        <p:spPr>
          <a:xfrm>
            <a:off x="3035679" y="7200900"/>
            <a:ext cx="1625700" cy="1625700"/>
          </a:xfrm>
          <a:prstGeom prst="roundRect">
            <a:avLst>
              <a:gd fmla="val 781313" name="adj"/>
            </a:avLst>
          </a:prstGeom>
          <a:noFill/>
          <a:ln cap="flat" cmpd="sng" w="12700">
            <a:solidFill>
              <a:srgbClr val="23589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35d979d3e4b_0_488"/>
          <p:cNvSpPr/>
          <p:nvPr/>
        </p:nvSpPr>
        <p:spPr>
          <a:xfrm>
            <a:off x="3022978" y="7454900"/>
            <a:ext cx="16512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35891"/>
              </a:buClr>
              <a:buSzPts val="4800"/>
              <a:buFont typeface="Poppins Black"/>
              <a:buNone/>
            </a:pPr>
            <a:r>
              <a:rPr b="0" i="0" lang="en-US" sz="4800" u="none" cap="none" strike="noStrike">
                <a:solidFill>
                  <a:srgbClr val="235891"/>
                </a:solidFill>
                <a:latin typeface="Poppins Black"/>
                <a:ea typeface="Poppins Black"/>
                <a:cs typeface="Poppins Black"/>
                <a:sym typeface="Poppins Black"/>
              </a:rPr>
              <a:t>2022</a:t>
            </a:r>
            <a:endParaRPr b="0" i="0" sz="4800" u="none" cap="none" strike="noStrike">
              <a:solidFill>
                <a:schemeClr val="dk1"/>
              </a:solidFill>
              <a:latin typeface="Calibri"/>
              <a:ea typeface="Calibri"/>
              <a:cs typeface="Calibri"/>
              <a:sym typeface="Calibri"/>
            </a:endParaRPr>
          </a:p>
        </p:txBody>
      </p:sp>
      <p:sp>
        <p:nvSpPr>
          <p:cNvPr id="535" name="Google Shape;535;g35d979d3e4b_0_488"/>
          <p:cNvSpPr/>
          <p:nvPr/>
        </p:nvSpPr>
        <p:spPr>
          <a:xfrm>
            <a:off x="4661483"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36" name="Google Shape;536;g35d979d3e4b_0_488"/>
          <p:cNvPicPr preferRelativeResize="0"/>
          <p:nvPr/>
        </p:nvPicPr>
        <p:blipFill rotWithShape="1">
          <a:blip r:embed="rId9">
            <a:alphaModFix/>
          </a:blip>
          <a:srcRect b="0" l="0" r="0" t="0"/>
          <a:stretch/>
        </p:blipFill>
        <p:spPr>
          <a:xfrm>
            <a:off x="4661483" y="7975600"/>
            <a:ext cx="3861283" cy="38100"/>
          </a:xfrm>
          <a:prstGeom prst="rect">
            <a:avLst/>
          </a:prstGeom>
          <a:noFill/>
          <a:ln>
            <a:noFill/>
          </a:ln>
        </p:spPr>
      </p:pic>
      <p:pic>
        <p:nvPicPr>
          <p:cNvPr descr=" " id="537" name="Google Shape;537;g35d979d3e4b_0_488"/>
          <p:cNvPicPr preferRelativeResize="0"/>
          <p:nvPr/>
        </p:nvPicPr>
        <p:blipFill rotWithShape="1">
          <a:blip r:embed="rId8">
            <a:alphaModFix/>
          </a:blip>
          <a:srcRect b="0" l="0" r="0" t="0"/>
          <a:stretch/>
        </p:blipFill>
        <p:spPr>
          <a:xfrm>
            <a:off x="8522765" y="7200900"/>
            <a:ext cx="1625803" cy="1625600"/>
          </a:xfrm>
          <a:prstGeom prst="rect">
            <a:avLst/>
          </a:prstGeom>
          <a:noFill/>
          <a:ln>
            <a:noFill/>
          </a:ln>
        </p:spPr>
      </p:pic>
      <p:sp>
        <p:nvSpPr>
          <p:cNvPr id="538" name="Google Shape;538;g35d979d3e4b_0_488"/>
          <p:cNvSpPr/>
          <p:nvPr/>
        </p:nvSpPr>
        <p:spPr>
          <a:xfrm>
            <a:off x="8522765" y="7200900"/>
            <a:ext cx="1625700" cy="1625700"/>
          </a:xfrm>
          <a:prstGeom prst="roundRect">
            <a:avLst>
              <a:gd fmla="val 781313" name="adj"/>
            </a:avLst>
          </a:prstGeom>
          <a:noFill/>
          <a:ln cap="flat" cmpd="sng" w="12700">
            <a:solidFill>
              <a:srgbClr val="23589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9" name="Google Shape;539;g35d979d3e4b_0_488"/>
          <p:cNvSpPr/>
          <p:nvPr/>
        </p:nvSpPr>
        <p:spPr>
          <a:xfrm>
            <a:off x="8497362" y="7454900"/>
            <a:ext cx="16767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35891"/>
              </a:buClr>
              <a:buSzPts val="4800"/>
              <a:buFont typeface="Poppins Black"/>
              <a:buNone/>
            </a:pPr>
            <a:r>
              <a:rPr b="0" i="0" lang="en-US" sz="4800" u="none" cap="none" strike="noStrike">
                <a:solidFill>
                  <a:srgbClr val="235891"/>
                </a:solidFill>
                <a:latin typeface="Poppins Black"/>
                <a:ea typeface="Poppins Black"/>
                <a:cs typeface="Poppins Black"/>
                <a:sym typeface="Poppins Black"/>
              </a:rPr>
              <a:t>2023</a:t>
            </a:r>
            <a:endParaRPr b="0" i="0" sz="4800" u="none" cap="none" strike="noStrike">
              <a:solidFill>
                <a:schemeClr val="dk1"/>
              </a:solidFill>
              <a:latin typeface="Calibri"/>
              <a:ea typeface="Calibri"/>
              <a:cs typeface="Calibri"/>
              <a:sym typeface="Calibri"/>
            </a:endParaRPr>
          </a:p>
        </p:txBody>
      </p:sp>
      <p:sp>
        <p:nvSpPr>
          <p:cNvPr id="540" name="Google Shape;540;g35d979d3e4b_0_488"/>
          <p:cNvSpPr/>
          <p:nvPr/>
        </p:nvSpPr>
        <p:spPr>
          <a:xfrm>
            <a:off x="10148568"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1" name="Google Shape;541;g35d979d3e4b_0_488"/>
          <p:cNvPicPr preferRelativeResize="0"/>
          <p:nvPr/>
        </p:nvPicPr>
        <p:blipFill rotWithShape="1">
          <a:blip r:embed="rId9">
            <a:alphaModFix/>
          </a:blip>
          <a:srcRect b="0" l="0" r="0" t="0"/>
          <a:stretch/>
        </p:blipFill>
        <p:spPr>
          <a:xfrm>
            <a:off x="10148568" y="7975600"/>
            <a:ext cx="3861283" cy="38100"/>
          </a:xfrm>
          <a:prstGeom prst="rect">
            <a:avLst/>
          </a:prstGeom>
          <a:noFill/>
          <a:ln>
            <a:noFill/>
          </a:ln>
        </p:spPr>
      </p:pic>
      <p:pic>
        <p:nvPicPr>
          <p:cNvPr descr=" " id="542" name="Google Shape;542;g35d979d3e4b_0_488"/>
          <p:cNvPicPr preferRelativeResize="0"/>
          <p:nvPr/>
        </p:nvPicPr>
        <p:blipFill rotWithShape="1">
          <a:blip r:embed="rId8">
            <a:alphaModFix/>
          </a:blip>
          <a:srcRect b="0" l="0" r="0" t="0"/>
          <a:stretch/>
        </p:blipFill>
        <p:spPr>
          <a:xfrm>
            <a:off x="14009851" y="7200900"/>
            <a:ext cx="1625803" cy="1625600"/>
          </a:xfrm>
          <a:prstGeom prst="rect">
            <a:avLst/>
          </a:prstGeom>
          <a:noFill/>
          <a:ln>
            <a:noFill/>
          </a:ln>
        </p:spPr>
      </p:pic>
      <p:sp>
        <p:nvSpPr>
          <p:cNvPr id="543" name="Google Shape;543;g35d979d3e4b_0_488"/>
          <p:cNvSpPr/>
          <p:nvPr/>
        </p:nvSpPr>
        <p:spPr>
          <a:xfrm>
            <a:off x="14009851" y="7200900"/>
            <a:ext cx="1625700" cy="1625700"/>
          </a:xfrm>
          <a:prstGeom prst="roundRect">
            <a:avLst>
              <a:gd fmla="val 781313" name="adj"/>
            </a:avLst>
          </a:prstGeom>
          <a:noFill/>
          <a:ln cap="flat" cmpd="sng" w="12700">
            <a:solidFill>
              <a:srgbClr val="23589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4" name="Google Shape;544;g35d979d3e4b_0_488"/>
          <p:cNvSpPr/>
          <p:nvPr/>
        </p:nvSpPr>
        <p:spPr>
          <a:xfrm>
            <a:off x="13959045" y="7454900"/>
            <a:ext cx="17274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35891"/>
              </a:buClr>
              <a:buSzPts val="4800"/>
              <a:buFont typeface="Poppins Black"/>
              <a:buNone/>
            </a:pPr>
            <a:r>
              <a:rPr b="0" i="0" lang="en-US" sz="4800" u="none" cap="none" strike="noStrike">
                <a:solidFill>
                  <a:srgbClr val="235891"/>
                </a:solidFill>
                <a:latin typeface="Poppins Black"/>
                <a:ea typeface="Poppins Black"/>
                <a:cs typeface="Poppins Black"/>
                <a:sym typeface="Poppins Black"/>
              </a:rPr>
              <a:t>2024</a:t>
            </a:r>
            <a:endParaRPr b="0" i="0" sz="4800" u="none" cap="none" strike="noStrike">
              <a:solidFill>
                <a:schemeClr val="dk1"/>
              </a:solidFill>
              <a:latin typeface="Calibri"/>
              <a:ea typeface="Calibri"/>
              <a:cs typeface="Calibri"/>
              <a:sym typeface="Calibri"/>
            </a:endParaRPr>
          </a:p>
        </p:txBody>
      </p:sp>
      <p:sp>
        <p:nvSpPr>
          <p:cNvPr id="545" name="Google Shape;545;g35d979d3e4b_0_488"/>
          <p:cNvSpPr/>
          <p:nvPr/>
        </p:nvSpPr>
        <p:spPr>
          <a:xfrm>
            <a:off x="15635654" y="8013700"/>
            <a:ext cx="3861300" cy="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6" name="Google Shape;546;g35d979d3e4b_0_488"/>
          <p:cNvPicPr preferRelativeResize="0"/>
          <p:nvPr/>
        </p:nvPicPr>
        <p:blipFill rotWithShape="1">
          <a:blip r:embed="rId9">
            <a:alphaModFix/>
          </a:blip>
          <a:srcRect b="0" l="0" r="0" t="0"/>
          <a:stretch/>
        </p:blipFill>
        <p:spPr>
          <a:xfrm>
            <a:off x="15635654" y="7975600"/>
            <a:ext cx="3861283" cy="38100"/>
          </a:xfrm>
          <a:prstGeom prst="rect">
            <a:avLst/>
          </a:prstGeom>
          <a:noFill/>
          <a:ln>
            <a:noFill/>
          </a:ln>
        </p:spPr>
      </p:pic>
      <p:pic>
        <p:nvPicPr>
          <p:cNvPr descr=" " id="547" name="Google Shape;547;g35d979d3e4b_0_488"/>
          <p:cNvPicPr preferRelativeResize="0"/>
          <p:nvPr/>
        </p:nvPicPr>
        <p:blipFill rotWithShape="1">
          <a:blip r:embed="rId8">
            <a:alphaModFix/>
          </a:blip>
          <a:srcRect b="0" l="0" r="0" t="0"/>
          <a:stretch/>
        </p:blipFill>
        <p:spPr>
          <a:xfrm>
            <a:off x="19496937" y="7200900"/>
            <a:ext cx="1625803" cy="1625600"/>
          </a:xfrm>
          <a:prstGeom prst="rect">
            <a:avLst/>
          </a:prstGeom>
          <a:noFill/>
          <a:ln>
            <a:noFill/>
          </a:ln>
        </p:spPr>
      </p:pic>
      <p:sp>
        <p:nvSpPr>
          <p:cNvPr id="548" name="Google Shape;548;g35d979d3e4b_0_488"/>
          <p:cNvSpPr/>
          <p:nvPr/>
        </p:nvSpPr>
        <p:spPr>
          <a:xfrm>
            <a:off x="19496937" y="7200900"/>
            <a:ext cx="1625700" cy="1625700"/>
          </a:xfrm>
          <a:prstGeom prst="roundRect">
            <a:avLst>
              <a:gd fmla="val 781313" name="adj"/>
            </a:avLst>
          </a:prstGeom>
          <a:noFill/>
          <a:ln cap="flat" cmpd="sng" w="12700">
            <a:solidFill>
              <a:srgbClr val="23589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9" name="Google Shape;549;g35d979d3e4b_0_488"/>
          <p:cNvSpPr/>
          <p:nvPr/>
        </p:nvSpPr>
        <p:spPr>
          <a:xfrm>
            <a:off x="19458832" y="7454900"/>
            <a:ext cx="17019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35891"/>
              </a:buClr>
              <a:buSzPts val="4800"/>
              <a:buFont typeface="Poppins Black"/>
              <a:buNone/>
            </a:pPr>
            <a:r>
              <a:rPr b="0" i="0" lang="en-US" sz="4800" u="none" cap="none" strike="noStrike">
                <a:solidFill>
                  <a:srgbClr val="235891"/>
                </a:solidFill>
                <a:latin typeface="Poppins Black"/>
                <a:ea typeface="Poppins Black"/>
                <a:cs typeface="Poppins Black"/>
                <a:sym typeface="Poppins Black"/>
              </a:rPr>
              <a:t>2025</a:t>
            </a:r>
            <a:endParaRPr b="0" i="0" sz="4800" u="none" cap="none" strike="noStrike">
              <a:solidFill>
                <a:schemeClr val="dk1"/>
              </a:solidFill>
              <a:latin typeface="Calibri"/>
              <a:ea typeface="Calibri"/>
              <a:cs typeface="Calibri"/>
              <a:sym typeface="Calibri"/>
            </a:endParaRPr>
          </a:p>
        </p:txBody>
      </p:sp>
      <p:sp>
        <p:nvSpPr>
          <p:cNvPr id="550" name="Google Shape;550;g35d979d3e4b_0_488"/>
          <p:cNvSpPr/>
          <p:nvPr/>
        </p:nvSpPr>
        <p:spPr>
          <a:xfrm>
            <a:off x="927216" y="4013200"/>
            <a:ext cx="60969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1" name="Google Shape;551;g35d979d3e4b_0_488"/>
          <p:cNvSpPr/>
          <p:nvPr/>
        </p:nvSpPr>
        <p:spPr>
          <a:xfrm>
            <a:off x="927216" y="4013200"/>
            <a:ext cx="60969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35d979d3e4b_0_488"/>
          <p:cNvSpPr/>
          <p:nvPr/>
        </p:nvSpPr>
        <p:spPr>
          <a:xfrm>
            <a:off x="825603" y="4013200"/>
            <a:ext cx="6300000" cy="203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DRAGON</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TAMING</a:t>
            </a:r>
            <a:endParaRPr b="0" i="0" sz="4800" u="none" cap="none" strike="noStrike">
              <a:solidFill>
                <a:schemeClr val="dk1"/>
              </a:solidFill>
              <a:latin typeface="Calibri"/>
              <a:ea typeface="Calibri"/>
              <a:cs typeface="Calibri"/>
              <a:sym typeface="Calibri"/>
            </a:endParaRPr>
          </a:p>
        </p:txBody>
      </p:sp>
      <p:sp>
        <p:nvSpPr>
          <p:cNvPr id="553" name="Google Shape;553;g35d979d3e4b_0_488"/>
          <p:cNvSpPr/>
          <p:nvPr/>
        </p:nvSpPr>
        <p:spPr>
          <a:xfrm>
            <a:off x="859474" y="59436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first dragon was successfully tamed</a:t>
            </a:r>
            <a:endParaRPr b="0" i="0" sz="3200" u="none" cap="none" strike="noStrike">
              <a:solidFill>
                <a:schemeClr val="dk1"/>
              </a:solidFill>
              <a:latin typeface="Calibri"/>
              <a:ea typeface="Calibri"/>
              <a:cs typeface="Calibri"/>
              <a:sym typeface="Calibri"/>
            </a:endParaRPr>
          </a:p>
        </p:txBody>
      </p:sp>
      <p:sp>
        <p:nvSpPr>
          <p:cNvPr id="554" name="Google Shape;554;g35d979d3e4b_0_488"/>
          <p:cNvSpPr/>
          <p:nvPr/>
        </p:nvSpPr>
        <p:spPr>
          <a:xfrm>
            <a:off x="11926791" y="4013200"/>
            <a:ext cx="60969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5" name="Google Shape;555;g35d979d3e4b_0_488"/>
          <p:cNvSpPr/>
          <p:nvPr/>
        </p:nvSpPr>
        <p:spPr>
          <a:xfrm>
            <a:off x="11926791" y="4013200"/>
            <a:ext cx="60969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6" name="Google Shape;556;g35d979d3e4b_0_488"/>
          <p:cNvSpPr/>
          <p:nvPr/>
        </p:nvSpPr>
        <p:spPr>
          <a:xfrm>
            <a:off x="11825178" y="4013200"/>
            <a:ext cx="6300000" cy="203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UNICORN MIGRATION</a:t>
            </a:r>
            <a:endParaRPr b="0" i="0" sz="4800" u="none" cap="none" strike="noStrike">
              <a:solidFill>
                <a:schemeClr val="dk1"/>
              </a:solidFill>
              <a:latin typeface="Calibri"/>
              <a:ea typeface="Calibri"/>
              <a:cs typeface="Calibri"/>
              <a:sym typeface="Calibri"/>
            </a:endParaRPr>
          </a:p>
        </p:txBody>
      </p:sp>
      <p:sp>
        <p:nvSpPr>
          <p:cNvPr id="557" name="Google Shape;557;g35d979d3e4b_0_488"/>
          <p:cNvSpPr/>
          <p:nvPr/>
        </p:nvSpPr>
        <p:spPr>
          <a:xfrm>
            <a:off x="11859049" y="59436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Large herd of unicorns migrated to the realm</a:t>
            </a:r>
            <a:endParaRPr b="0" i="0" sz="3200" u="none" cap="none" strike="noStrike">
              <a:solidFill>
                <a:schemeClr val="dk1"/>
              </a:solidFill>
              <a:latin typeface="Calibri"/>
              <a:ea typeface="Calibri"/>
              <a:cs typeface="Calibri"/>
              <a:sym typeface="Calibri"/>
            </a:endParaRPr>
          </a:p>
        </p:txBody>
      </p:sp>
      <p:sp>
        <p:nvSpPr>
          <p:cNvPr id="558" name="Google Shape;558;g35d979d3e4b_0_488"/>
          <p:cNvSpPr/>
          <p:nvPr/>
        </p:nvSpPr>
        <p:spPr>
          <a:xfrm>
            <a:off x="17363070" y="9029700"/>
            <a:ext cx="60969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35d979d3e4b_0_488"/>
          <p:cNvSpPr/>
          <p:nvPr/>
        </p:nvSpPr>
        <p:spPr>
          <a:xfrm>
            <a:off x="17363070" y="9029700"/>
            <a:ext cx="60969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g35d979d3e4b_0_488"/>
          <p:cNvSpPr/>
          <p:nvPr/>
        </p:nvSpPr>
        <p:spPr>
          <a:xfrm>
            <a:off x="17261457" y="9029700"/>
            <a:ext cx="6300000" cy="203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RAINBOW SIGHTINGS</a:t>
            </a:r>
            <a:endParaRPr b="0" i="0" sz="4800" u="none" cap="none" strike="noStrike">
              <a:solidFill>
                <a:schemeClr val="dk1"/>
              </a:solidFill>
              <a:latin typeface="Calibri"/>
              <a:ea typeface="Calibri"/>
              <a:cs typeface="Calibri"/>
              <a:sym typeface="Calibri"/>
            </a:endParaRPr>
          </a:p>
        </p:txBody>
      </p:sp>
      <p:sp>
        <p:nvSpPr>
          <p:cNvPr id="561" name="Google Shape;561;g35d979d3e4b_0_488"/>
          <p:cNvSpPr/>
          <p:nvPr/>
        </p:nvSpPr>
        <p:spPr>
          <a:xfrm>
            <a:off x="17295328" y="109601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Unusually large number of rainbows were sighted</a:t>
            </a:r>
            <a:endParaRPr b="0" i="0" sz="3200" u="none" cap="none" strike="noStrike">
              <a:solidFill>
                <a:schemeClr val="dk1"/>
              </a:solidFill>
              <a:latin typeface="Calibri"/>
              <a:ea typeface="Calibri"/>
              <a:cs typeface="Calibri"/>
              <a:sym typeface="Calibri"/>
            </a:endParaRPr>
          </a:p>
        </p:txBody>
      </p:sp>
      <p:sp>
        <p:nvSpPr>
          <p:cNvPr id="562" name="Google Shape;562;g35d979d3e4b_0_488"/>
          <p:cNvSpPr/>
          <p:nvPr/>
        </p:nvSpPr>
        <p:spPr>
          <a:xfrm>
            <a:off x="6490511" y="9029700"/>
            <a:ext cx="60969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3" name="Google Shape;563;g35d979d3e4b_0_488"/>
          <p:cNvSpPr/>
          <p:nvPr/>
        </p:nvSpPr>
        <p:spPr>
          <a:xfrm>
            <a:off x="6490511" y="9029700"/>
            <a:ext cx="6096900" cy="3149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35d979d3e4b_0_488"/>
          <p:cNvSpPr/>
          <p:nvPr/>
        </p:nvSpPr>
        <p:spPr>
          <a:xfrm>
            <a:off x="6388899" y="9029700"/>
            <a:ext cx="6300000" cy="2031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ENCHANTED</a:t>
            </a:r>
            <a:endParaRPr b="0" i="0" sz="4800" u="none" cap="none" strike="noStrike">
              <a:solidFill>
                <a:schemeClr val="dk1"/>
              </a:solidFill>
              <a:latin typeface="Calibri"/>
              <a:ea typeface="Calibri"/>
              <a:cs typeface="Calibri"/>
              <a:sym typeface="Calibri"/>
            </a:endParaRPr>
          </a:p>
          <a:p>
            <a:pPr indent="0" lvl="0" marL="0" marR="0" rtl="0" algn="ctr">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POOL</a:t>
            </a:r>
            <a:endParaRPr b="0" i="0" sz="4800" u="none" cap="none" strike="noStrike">
              <a:solidFill>
                <a:schemeClr val="dk1"/>
              </a:solidFill>
              <a:latin typeface="Calibri"/>
              <a:ea typeface="Calibri"/>
              <a:cs typeface="Calibri"/>
              <a:sym typeface="Calibri"/>
            </a:endParaRPr>
          </a:p>
        </p:txBody>
      </p:sp>
      <p:sp>
        <p:nvSpPr>
          <p:cNvPr id="565" name="Google Shape;565;g35d979d3e4b_0_488"/>
          <p:cNvSpPr/>
          <p:nvPr/>
        </p:nvSpPr>
        <p:spPr>
          <a:xfrm>
            <a:off x="6422769" y="10960100"/>
            <a:ext cx="6232200" cy="1354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magical pool with power to grant wishes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4E1F9"/>
        </a:solidFill>
      </p:bgPr>
    </p:bg>
    <p:spTree>
      <p:nvGrpSpPr>
        <p:cNvPr id="570" name="Shape 570"/>
        <p:cNvGrpSpPr/>
        <p:nvPr/>
      </p:nvGrpSpPr>
      <p:grpSpPr>
        <a:xfrm>
          <a:off x="0" y="0"/>
          <a:ext cx="0" cy="0"/>
          <a:chOff x="0" y="0"/>
          <a:chExt cx="0" cy="0"/>
        </a:xfrm>
      </p:grpSpPr>
      <p:pic>
        <p:nvPicPr>
          <p:cNvPr descr=" " id="571" name="Google Shape;571;g35d979d3e4b_0_534"/>
          <p:cNvPicPr preferRelativeResize="0"/>
          <p:nvPr/>
        </p:nvPicPr>
        <p:blipFill rotWithShape="1">
          <a:blip r:embed="rId3">
            <a:alphaModFix/>
          </a:blip>
          <a:srcRect b="0" l="0" r="0" t="0"/>
          <a:stretch/>
        </p:blipFill>
        <p:spPr>
          <a:xfrm>
            <a:off x="0" y="4140200"/>
            <a:ext cx="24387048" cy="9575800"/>
          </a:xfrm>
          <a:prstGeom prst="rect">
            <a:avLst/>
          </a:prstGeom>
          <a:noFill/>
          <a:ln>
            <a:noFill/>
          </a:ln>
        </p:spPr>
      </p:pic>
      <p:pic>
        <p:nvPicPr>
          <p:cNvPr descr=" " id="572" name="Google Shape;572;g35d979d3e4b_0_534"/>
          <p:cNvPicPr preferRelativeResize="0"/>
          <p:nvPr/>
        </p:nvPicPr>
        <p:blipFill rotWithShape="1">
          <a:blip r:embed="rId3">
            <a:alphaModFix/>
          </a:blip>
          <a:srcRect b="0" l="0" r="0" t="0"/>
          <a:stretch/>
        </p:blipFill>
        <p:spPr>
          <a:xfrm>
            <a:off x="0" y="4140200"/>
            <a:ext cx="24387048" cy="9575800"/>
          </a:xfrm>
          <a:prstGeom prst="rect">
            <a:avLst/>
          </a:prstGeom>
          <a:noFill/>
          <a:ln>
            <a:noFill/>
          </a:ln>
        </p:spPr>
      </p:pic>
      <p:pic>
        <p:nvPicPr>
          <p:cNvPr descr=" " id="573" name="Google Shape;573;g35d979d3e4b_0_534"/>
          <p:cNvPicPr preferRelativeResize="0"/>
          <p:nvPr/>
        </p:nvPicPr>
        <p:blipFill rotWithShape="1">
          <a:blip r:embed="rId4">
            <a:alphaModFix/>
          </a:blip>
          <a:srcRect b="0" l="0" r="0" t="0"/>
          <a:stretch/>
        </p:blipFill>
        <p:spPr>
          <a:xfrm>
            <a:off x="0" y="6858000"/>
            <a:ext cx="24387048" cy="6858000"/>
          </a:xfrm>
          <a:prstGeom prst="rect">
            <a:avLst/>
          </a:prstGeom>
          <a:noFill/>
          <a:ln>
            <a:noFill/>
          </a:ln>
        </p:spPr>
      </p:pic>
      <p:pic>
        <p:nvPicPr>
          <p:cNvPr descr=" " id="574" name="Google Shape;574;g35d979d3e4b_0_534"/>
          <p:cNvPicPr preferRelativeResize="0"/>
          <p:nvPr/>
        </p:nvPicPr>
        <p:blipFill rotWithShape="1">
          <a:blip r:embed="rId5">
            <a:alphaModFix/>
          </a:blip>
          <a:srcRect b="0" l="0" r="0" t="0"/>
          <a:stretch/>
        </p:blipFill>
        <p:spPr>
          <a:xfrm>
            <a:off x="876410" y="1028700"/>
            <a:ext cx="4191524" cy="1778000"/>
          </a:xfrm>
          <a:prstGeom prst="rect">
            <a:avLst/>
          </a:prstGeom>
          <a:noFill/>
          <a:ln>
            <a:noFill/>
          </a:ln>
        </p:spPr>
      </p:pic>
      <p:sp>
        <p:nvSpPr>
          <p:cNvPr id="575" name="Google Shape;575;g35d979d3e4b_0_534"/>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6" name="Google Shape;576;g35d979d3e4b_0_534"/>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577" name="Google Shape;577;g35d979d3e4b_0_534"/>
          <p:cNvSpPr/>
          <p:nvPr/>
        </p:nvSpPr>
        <p:spPr>
          <a:xfrm>
            <a:off x="3581848" y="711200"/>
            <a:ext cx="58512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4D92"/>
              </a:buClr>
              <a:buSzPts val="8000"/>
              <a:buFont typeface="Poppins Black"/>
              <a:buNone/>
            </a:pPr>
            <a:r>
              <a:rPr b="0" i="0" lang="en-US" sz="8000" u="none" cap="none" strike="noStrike">
                <a:solidFill>
                  <a:srgbClr val="1D4D92"/>
                </a:solidFill>
                <a:latin typeface="Poppins Black"/>
                <a:ea typeface="Poppins Black"/>
                <a:cs typeface="Poppins Black"/>
                <a:sym typeface="Poppins Black"/>
              </a:rPr>
              <a:t>OUR TEAM</a:t>
            </a:r>
            <a:endParaRPr b="0" i="0" sz="8000" u="none" cap="none" strike="noStrike">
              <a:solidFill>
                <a:schemeClr val="dk1"/>
              </a:solidFill>
              <a:latin typeface="Calibri"/>
              <a:ea typeface="Calibri"/>
              <a:cs typeface="Calibri"/>
              <a:sym typeface="Calibri"/>
            </a:endParaRPr>
          </a:p>
        </p:txBody>
      </p:sp>
      <p:sp>
        <p:nvSpPr>
          <p:cNvPr id="578" name="Google Shape;578;g35d979d3e4b_0_534"/>
          <p:cNvSpPr/>
          <p:nvPr/>
        </p:nvSpPr>
        <p:spPr>
          <a:xfrm>
            <a:off x="3556445" y="2755900"/>
            <a:ext cx="4788600" cy="1010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9" name="Google Shape;579;g35d979d3e4b_0_534"/>
          <p:cNvPicPr preferRelativeResize="0"/>
          <p:nvPr/>
        </p:nvPicPr>
        <p:blipFill rotWithShape="1">
          <a:blip r:embed="rId7">
            <a:alphaModFix/>
          </a:blip>
          <a:srcRect b="0" l="0" r="0" t="0"/>
          <a:stretch/>
        </p:blipFill>
        <p:spPr>
          <a:xfrm>
            <a:off x="3556445" y="2755900"/>
            <a:ext cx="4788498" cy="8229600"/>
          </a:xfrm>
          <a:prstGeom prst="rect">
            <a:avLst/>
          </a:prstGeom>
          <a:noFill/>
          <a:ln>
            <a:noFill/>
          </a:ln>
        </p:spPr>
      </p:pic>
      <p:sp>
        <p:nvSpPr>
          <p:cNvPr id="580" name="Google Shape;580;g35d979d3e4b_0_534"/>
          <p:cNvSpPr/>
          <p:nvPr/>
        </p:nvSpPr>
        <p:spPr>
          <a:xfrm>
            <a:off x="35564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35d979d3e4b_0_534"/>
          <p:cNvSpPr/>
          <p:nvPr/>
        </p:nvSpPr>
        <p:spPr>
          <a:xfrm>
            <a:off x="35564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2" name="Google Shape;582;g35d979d3e4b_0_534"/>
          <p:cNvSpPr/>
          <p:nvPr/>
        </p:nvSpPr>
        <p:spPr>
          <a:xfrm>
            <a:off x="3454832" y="11188700"/>
            <a:ext cx="49917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ELDRUIN</a:t>
            </a:r>
            <a:endParaRPr b="0" i="0" sz="4800" u="none" cap="none" strike="noStrike">
              <a:solidFill>
                <a:schemeClr val="dk1"/>
              </a:solidFill>
              <a:latin typeface="Calibri"/>
              <a:ea typeface="Calibri"/>
              <a:cs typeface="Calibri"/>
              <a:sym typeface="Calibri"/>
            </a:endParaRPr>
          </a:p>
        </p:txBody>
      </p:sp>
      <p:sp>
        <p:nvSpPr>
          <p:cNvPr id="583" name="Google Shape;583;g35d979d3e4b_0_534"/>
          <p:cNvSpPr/>
          <p:nvPr/>
        </p:nvSpPr>
        <p:spPr>
          <a:xfrm>
            <a:off x="3488703" y="122555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Fire Mage</a:t>
            </a:r>
            <a:endParaRPr b="0" i="0" sz="3200" u="none" cap="none" strike="noStrike">
              <a:solidFill>
                <a:schemeClr val="dk1"/>
              </a:solidFill>
              <a:latin typeface="Calibri"/>
              <a:ea typeface="Calibri"/>
              <a:cs typeface="Calibri"/>
              <a:sym typeface="Calibri"/>
            </a:endParaRPr>
          </a:p>
        </p:txBody>
      </p:sp>
      <p:sp>
        <p:nvSpPr>
          <p:cNvPr id="584" name="Google Shape;584;g35d979d3e4b_0_534"/>
          <p:cNvSpPr/>
          <p:nvPr/>
        </p:nvSpPr>
        <p:spPr>
          <a:xfrm>
            <a:off x="9157845" y="2755900"/>
            <a:ext cx="4788600" cy="1010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85" name="Google Shape;585;g35d979d3e4b_0_534"/>
          <p:cNvPicPr preferRelativeResize="0"/>
          <p:nvPr/>
        </p:nvPicPr>
        <p:blipFill rotWithShape="1">
          <a:blip r:embed="rId8">
            <a:alphaModFix/>
          </a:blip>
          <a:srcRect b="0" l="0" r="0" t="0"/>
          <a:stretch/>
        </p:blipFill>
        <p:spPr>
          <a:xfrm>
            <a:off x="9157845" y="2755900"/>
            <a:ext cx="4788498" cy="8229600"/>
          </a:xfrm>
          <a:prstGeom prst="rect">
            <a:avLst/>
          </a:prstGeom>
          <a:noFill/>
          <a:ln>
            <a:noFill/>
          </a:ln>
        </p:spPr>
      </p:pic>
      <p:sp>
        <p:nvSpPr>
          <p:cNvPr id="586" name="Google Shape;586;g35d979d3e4b_0_534"/>
          <p:cNvSpPr/>
          <p:nvPr/>
        </p:nvSpPr>
        <p:spPr>
          <a:xfrm>
            <a:off x="91578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35d979d3e4b_0_534"/>
          <p:cNvSpPr/>
          <p:nvPr/>
        </p:nvSpPr>
        <p:spPr>
          <a:xfrm>
            <a:off x="91578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8" name="Google Shape;588;g35d979d3e4b_0_534"/>
          <p:cNvSpPr/>
          <p:nvPr/>
        </p:nvSpPr>
        <p:spPr>
          <a:xfrm>
            <a:off x="9056232" y="11188700"/>
            <a:ext cx="49917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ELEMENTALEN</a:t>
            </a:r>
            <a:endParaRPr b="0" i="0" sz="4800" u="none" cap="none" strike="noStrike">
              <a:solidFill>
                <a:schemeClr val="dk1"/>
              </a:solidFill>
              <a:latin typeface="Calibri"/>
              <a:ea typeface="Calibri"/>
              <a:cs typeface="Calibri"/>
              <a:sym typeface="Calibri"/>
            </a:endParaRPr>
          </a:p>
        </p:txBody>
      </p:sp>
      <p:sp>
        <p:nvSpPr>
          <p:cNvPr id="589" name="Google Shape;589;g35d979d3e4b_0_534"/>
          <p:cNvSpPr/>
          <p:nvPr/>
        </p:nvSpPr>
        <p:spPr>
          <a:xfrm>
            <a:off x="9090103" y="122555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Guardian</a:t>
            </a:r>
            <a:endParaRPr b="0" i="0" sz="3200" u="none" cap="none" strike="noStrike">
              <a:solidFill>
                <a:schemeClr val="dk1"/>
              </a:solidFill>
              <a:latin typeface="Calibri"/>
              <a:ea typeface="Calibri"/>
              <a:cs typeface="Calibri"/>
              <a:sym typeface="Calibri"/>
            </a:endParaRPr>
          </a:p>
        </p:txBody>
      </p:sp>
      <p:sp>
        <p:nvSpPr>
          <p:cNvPr id="590" name="Google Shape;590;g35d979d3e4b_0_534"/>
          <p:cNvSpPr/>
          <p:nvPr/>
        </p:nvSpPr>
        <p:spPr>
          <a:xfrm>
            <a:off x="14759245" y="2755900"/>
            <a:ext cx="4788600" cy="1010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91" name="Google Shape;591;g35d979d3e4b_0_534"/>
          <p:cNvPicPr preferRelativeResize="0"/>
          <p:nvPr/>
        </p:nvPicPr>
        <p:blipFill rotWithShape="1">
          <a:blip r:embed="rId9">
            <a:alphaModFix/>
          </a:blip>
          <a:srcRect b="0" l="0" r="0" t="0"/>
          <a:stretch/>
        </p:blipFill>
        <p:spPr>
          <a:xfrm>
            <a:off x="14759245" y="2755900"/>
            <a:ext cx="4788498" cy="8229600"/>
          </a:xfrm>
          <a:prstGeom prst="rect">
            <a:avLst/>
          </a:prstGeom>
          <a:noFill/>
          <a:ln>
            <a:noFill/>
          </a:ln>
        </p:spPr>
      </p:pic>
      <p:sp>
        <p:nvSpPr>
          <p:cNvPr id="592" name="Google Shape;592;g35d979d3e4b_0_534"/>
          <p:cNvSpPr/>
          <p:nvPr/>
        </p:nvSpPr>
        <p:spPr>
          <a:xfrm>
            <a:off x="147592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3" name="Google Shape;593;g35d979d3e4b_0_534"/>
          <p:cNvSpPr/>
          <p:nvPr/>
        </p:nvSpPr>
        <p:spPr>
          <a:xfrm>
            <a:off x="14759245" y="11188700"/>
            <a:ext cx="4788600" cy="167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4" name="Google Shape;594;g35d979d3e4b_0_534"/>
          <p:cNvSpPr/>
          <p:nvPr/>
        </p:nvSpPr>
        <p:spPr>
          <a:xfrm>
            <a:off x="14657632" y="11188700"/>
            <a:ext cx="4991700" cy="1117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LUNARIA</a:t>
            </a:r>
            <a:endParaRPr b="0" i="0" sz="4800" u="none" cap="none" strike="noStrike">
              <a:solidFill>
                <a:schemeClr val="dk1"/>
              </a:solidFill>
              <a:latin typeface="Calibri"/>
              <a:ea typeface="Calibri"/>
              <a:cs typeface="Calibri"/>
              <a:sym typeface="Calibri"/>
            </a:endParaRPr>
          </a:p>
        </p:txBody>
      </p:sp>
      <p:sp>
        <p:nvSpPr>
          <p:cNvPr id="595" name="Google Shape;595;g35d979d3e4b_0_534"/>
          <p:cNvSpPr/>
          <p:nvPr/>
        </p:nvSpPr>
        <p:spPr>
          <a:xfrm>
            <a:off x="14691503" y="12255500"/>
            <a:ext cx="4923900" cy="745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4E1F9"/>
        </a:solidFill>
      </p:bgPr>
    </p:bg>
    <p:spTree>
      <p:nvGrpSpPr>
        <p:cNvPr id="600" name="Shape 600"/>
        <p:cNvGrpSpPr/>
        <p:nvPr/>
      </p:nvGrpSpPr>
      <p:grpSpPr>
        <a:xfrm>
          <a:off x="0" y="0"/>
          <a:ext cx="0" cy="0"/>
          <a:chOff x="0" y="0"/>
          <a:chExt cx="0" cy="0"/>
        </a:xfrm>
      </p:grpSpPr>
      <p:pic>
        <p:nvPicPr>
          <p:cNvPr descr=" " id="601" name="Google Shape;601;g35d979d3e4b_0_563"/>
          <p:cNvPicPr preferRelativeResize="0"/>
          <p:nvPr/>
        </p:nvPicPr>
        <p:blipFill rotWithShape="1">
          <a:blip r:embed="rId3">
            <a:alphaModFix/>
          </a:blip>
          <a:srcRect b="0" l="0" r="0" t="0"/>
          <a:stretch/>
        </p:blipFill>
        <p:spPr>
          <a:xfrm>
            <a:off x="0" y="4394200"/>
            <a:ext cx="24387048" cy="9321800"/>
          </a:xfrm>
          <a:prstGeom prst="rect">
            <a:avLst/>
          </a:prstGeom>
          <a:noFill/>
          <a:ln>
            <a:noFill/>
          </a:ln>
        </p:spPr>
      </p:pic>
      <p:pic>
        <p:nvPicPr>
          <p:cNvPr descr=" " id="602" name="Google Shape;602;g35d979d3e4b_0_563"/>
          <p:cNvPicPr preferRelativeResize="0"/>
          <p:nvPr/>
        </p:nvPicPr>
        <p:blipFill rotWithShape="1">
          <a:blip r:embed="rId4">
            <a:alphaModFix/>
          </a:blip>
          <a:srcRect b="0" l="0" r="0" t="0"/>
          <a:stretch/>
        </p:blipFill>
        <p:spPr>
          <a:xfrm>
            <a:off x="0" y="8102600"/>
            <a:ext cx="24387048" cy="5613400"/>
          </a:xfrm>
          <a:prstGeom prst="rect">
            <a:avLst/>
          </a:prstGeom>
          <a:noFill/>
          <a:ln>
            <a:noFill/>
          </a:ln>
        </p:spPr>
      </p:pic>
      <p:pic>
        <p:nvPicPr>
          <p:cNvPr descr=" " id="603" name="Google Shape;603;g35d979d3e4b_0_563"/>
          <p:cNvPicPr preferRelativeResize="0"/>
          <p:nvPr/>
        </p:nvPicPr>
        <p:blipFill rotWithShape="1">
          <a:blip r:embed="rId5">
            <a:alphaModFix/>
          </a:blip>
          <a:srcRect b="0" l="0" r="0" t="0"/>
          <a:stretch/>
        </p:blipFill>
        <p:spPr>
          <a:xfrm>
            <a:off x="17058232" y="1092200"/>
            <a:ext cx="5995149" cy="3937000"/>
          </a:xfrm>
          <a:prstGeom prst="rect">
            <a:avLst/>
          </a:prstGeom>
          <a:noFill/>
          <a:ln>
            <a:noFill/>
          </a:ln>
        </p:spPr>
      </p:pic>
      <p:pic>
        <p:nvPicPr>
          <p:cNvPr descr=" " id="604" name="Google Shape;604;g35d979d3e4b_0_563"/>
          <p:cNvPicPr preferRelativeResize="0"/>
          <p:nvPr/>
        </p:nvPicPr>
        <p:blipFill rotWithShape="1">
          <a:blip r:embed="rId6">
            <a:alphaModFix/>
          </a:blip>
          <a:srcRect b="0" l="0" r="0" t="0"/>
          <a:stretch/>
        </p:blipFill>
        <p:spPr>
          <a:xfrm>
            <a:off x="4102613" y="4216400"/>
            <a:ext cx="4026403" cy="2641600"/>
          </a:xfrm>
          <a:prstGeom prst="rect">
            <a:avLst/>
          </a:prstGeom>
          <a:noFill/>
          <a:ln>
            <a:noFill/>
          </a:ln>
        </p:spPr>
      </p:pic>
      <p:sp>
        <p:nvSpPr>
          <p:cNvPr id="605" name="Google Shape;605;g35d979d3e4b_0_56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6" name="Google Shape;606;g35d979d3e4b_0_563"/>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607" name="Google Shape;607;g35d979d3e4b_0_563"/>
          <p:cNvPicPr preferRelativeResize="0"/>
          <p:nvPr/>
        </p:nvPicPr>
        <p:blipFill rotWithShape="1">
          <a:blip r:embed="rId8">
            <a:alphaModFix/>
          </a:blip>
          <a:srcRect b="0" l="0" r="0" t="0"/>
          <a:stretch/>
        </p:blipFill>
        <p:spPr>
          <a:xfrm>
            <a:off x="1867133" y="1968500"/>
            <a:ext cx="7125591" cy="11061700"/>
          </a:xfrm>
          <a:prstGeom prst="rect">
            <a:avLst/>
          </a:prstGeom>
          <a:noFill/>
          <a:ln>
            <a:noFill/>
          </a:ln>
        </p:spPr>
      </p:pic>
      <p:sp>
        <p:nvSpPr>
          <p:cNvPr id="608" name="Google Shape;608;g35d979d3e4b_0_563"/>
          <p:cNvSpPr/>
          <p:nvPr/>
        </p:nvSpPr>
        <p:spPr>
          <a:xfrm>
            <a:off x="9462683" y="1803400"/>
            <a:ext cx="1625700" cy="11379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9" name="Google Shape;609;g35d979d3e4b_0_563"/>
          <p:cNvSpPr/>
          <p:nvPr/>
        </p:nvSpPr>
        <p:spPr>
          <a:xfrm>
            <a:off x="9462683" y="18034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0" name="Google Shape;610;g35d979d3e4b_0_563"/>
          <p:cNvPicPr preferRelativeResize="0"/>
          <p:nvPr/>
        </p:nvPicPr>
        <p:blipFill rotWithShape="1">
          <a:blip r:embed="rId9">
            <a:alphaModFix/>
          </a:blip>
          <a:srcRect b="0" l="0" r="0" t="0"/>
          <a:stretch/>
        </p:blipFill>
        <p:spPr>
          <a:xfrm>
            <a:off x="9684960" y="2114550"/>
            <a:ext cx="1181248" cy="1003300"/>
          </a:xfrm>
          <a:prstGeom prst="rect">
            <a:avLst/>
          </a:prstGeom>
          <a:noFill/>
          <a:ln>
            <a:noFill/>
          </a:ln>
        </p:spPr>
      </p:pic>
      <p:pic>
        <p:nvPicPr>
          <p:cNvPr descr=" " id="611" name="Google Shape;611;g35d979d3e4b_0_563"/>
          <p:cNvPicPr preferRelativeResize="0"/>
          <p:nvPr/>
        </p:nvPicPr>
        <p:blipFill rotWithShape="1">
          <a:blip r:embed="rId10">
            <a:alphaModFix/>
          </a:blip>
          <a:srcRect b="0" l="0" r="0" t="0"/>
          <a:stretch/>
        </p:blipFill>
        <p:spPr>
          <a:xfrm>
            <a:off x="10237480" y="3429000"/>
            <a:ext cx="38105" cy="1625600"/>
          </a:xfrm>
          <a:prstGeom prst="rect">
            <a:avLst/>
          </a:prstGeom>
          <a:noFill/>
          <a:ln>
            <a:noFill/>
          </a:ln>
        </p:spPr>
      </p:pic>
      <p:sp>
        <p:nvSpPr>
          <p:cNvPr id="612" name="Google Shape;612;g35d979d3e4b_0_563"/>
          <p:cNvSpPr/>
          <p:nvPr/>
        </p:nvSpPr>
        <p:spPr>
          <a:xfrm>
            <a:off x="9462683" y="50546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3" name="Google Shape;613;g35d979d3e4b_0_563"/>
          <p:cNvPicPr preferRelativeResize="0"/>
          <p:nvPr/>
        </p:nvPicPr>
        <p:blipFill rotWithShape="1">
          <a:blip r:embed="rId11">
            <a:alphaModFix/>
          </a:blip>
          <a:srcRect b="0" l="0" r="0" t="0"/>
          <a:stretch/>
        </p:blipFill>
        <p:spPr>
          <a:xfrm>
            <a:off x="9684960" y="5175250"/>
            <a:ext cx="1181248" cy="1384300"/>
          </a:xfrm>
          <a:prstGeom prst="rect">
            <a:avLst/>
          </a:prstGeom>
          <a:noFill/>
          <a:ln>
            <a:noFill/>
          </a:ln>
        </p:spPr>
      </p:pic>
      <p:pic>
        <p:nvPicPr>
          <p:cNvPr descr=" " id="614" name="Google Shape;614;g35d979d3e4b_0_563"/>
          <p:cNvPicPr preferRelativeResize="0"/>
          <p:nvPr/>
        </p:nvPicPr>
        <p:blipFill rotWithShape="1">
          <a:blip r:embed="rId10">
            <a:alphaModFix/>
          </a:blip>
          <a:srcRect b="0" l="0" r="0" t="0"/>
          <a:stretch/>
        </p:blipFill>
        <p:spPr>
          <a:xfrm>
            <a:off x="10237480" y="6680200"/>
            <a:ext cx="38105" cy="1625600"/>
          </a:xfrm>
          <a:prstGeom prst="rect">
            <a:avLst/>
          </a:prstGeom>
          <a:noFill/>
          <a:ln>
            <a:noFill/>
          </a:ln>
        </p:spPr>
      </p:pic>
      <p:sp>
        <p:nvSpPr>
          <p:cNvPr id="615" name="Google Shape;615;g35d979d3e4b_0_563"/>
          <p:cNvSpPr/>
          <p:nvPr/>
        </p:nvSpPr>
        <p:spPr>
          <a:xfrm>
            <a:off x="9462683" y="83058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6" name="Google Shape;616;g35d979d3e4b_0_563"/>
          <p:cNvPicPr preferRelativeResize="0"/>
          <p:nvPr/>
        </p:nvPicPr>
        <p:blipFill rotWithShape="1">
          <a:blip r:embed="rId12">
            <a:alphaModFix/>
          </a:blip>
          <a:srcRect b="0" l="0" r="0" t="0"/>
          <a:stretch/>
        </p:blipFill>
        <p:spPr>
          <a:xfrm>
            <a:off x="9684960" y="8496300"/>
            <a:ext cx="1181248" cy="1244600"/>
          </a:xfrm>
          <a:prstGeom prst="rect">
            <a:avLst/>
          </a:prstGeom>
          <a:noFill/>
          <a:ln>
            <a:noFill/>
          </a:ln>
        </p:spPr>
      </p:pic>
      <p:pic>
        <p:nvPicPr>
          <p:cNvPr descr=" " id="617" name="Google Shape;617;g35d979d3e4b_0_563"/>
          <p:cNvPicPr preferRelativeResize="0"/>
          <p:nvPr/>
        </p:nvPicPr>
        <p:blipFill rotWithShape="1">
          <a:blip r:embed="rId10">
            <a:alphaModFix/>
          </a:blip>
          <a:srcRect b="0" l="0" r="0" t="0"/>
          <a:stretch/>
        </p:blipFill>
        <p:spPr>
          <a:xfrm>
            <a:off x="10237480" y="9931400"/>
            <a:ext cx="38105" cy="1625600"/>
          </a:xfrm>
          <a:prstGeom prst="rect">
            <a:avLst/>
          </a:prstGeom>
          <a:noFill/>
          <a:ln>
            <a:noFill/>
          </a:ln>
        </p:spPr>
      </p:pic>
      <p:sp>
        <p:nvSpPr>
          <p:cNvPr id="618" name="Google Shape;618;g35d979d3e4b_0_563"/>
          <p:cNvSpPr/>
          <p:nvPr/>
        </p:nvSpPr>
        <p:spPr>
          <a:xfrm>
            <a:off x="9462683" y="11557000"/>
            <a:ext cx="1625700" cy="1625700"/>
          </a:xfrm>
          <a:prstGeom prst="roundRect">
            <a:avLst>
              <a:gd fmla="val 78188"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9" name="Google Shape;619;g35d979d3e4b_0_563"/>
          <p:cNvPicPr preferRelativeResize="0"/>
          <p:nvPr/>
        </p:nvPicPr>
        <p:blipFill rotWithShape="1">
          <a:blip r:embed="rId13">
            <a:alphaModFix/>
          </a:blip>
          <a:srcRect b="0" l="0" r="0" t="0"/>
          <a:stretch/>
        </p:blipFill>
        <p:spPr>
          <a:xfrm>
            <a:off x="9684960" y="11861775"/>
            <a:ext cx="1181248" cy="1016025"/>
          </a:xfrm>
          <a:prstGeom prst="rect">
            <a:avLst/>
          </a:prstGeom>
          <a:noFill/>
          <a:ln>
            <a:noFill/>
          </a:ln>
        </p:spPr>
      </p:pic>
      <p:sp>
        <p:nvSpPr>
          <p:cNvPr id="620" name="Google Shape;620;g35d979d3e4b_0_563"/>
          <p:cNvSpPr/>
          <p:nvPr/>
        </p:nvSpPr>
        <p:spPr>
          <a:xfrm>
            <a:off x="10948768" y="34544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621" name="Google Shape;621;g35d979d3e4b_0_563"/>
          <p:cNvSpPr/>
          <p:nvPr/>
        </p:nvSpPr>
        <p:spPr>
          <a:xfrm>
            <a:off x="10948768" y="68707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622" name="Google Shape;622;g35d979d3e4b_0_563"/>
          <p:cNvSpPr/>
          <p:nvPr/>
        </p:nvSpPr>
        <p:spPr>
          <a:xfrm>
            <a:off x="10948768" y="10223500"/>
            <a:ext cx="118083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623" name="Google Shape;623;g35d979d3e4b_0_563"/>
          <p:cNvSpPr/>
          <p:nvPr/>
        </p:nvSpPr>
        <p:spPr>
          <a:xfrm>
            <a:off x="13810859" y="749300"/>
            <a:ext cx="8810700" cy="1862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1D4D92"/>
              </a:buClr>
              <a:buSzPts val="8000"/>
              <a:buFont typeface="Poppins Black"/>
              <a:buNone/>
            </a:pPr>
            <a:r>
              <a:rPr b="0" i="0" lang="en-US" sz="8000" u="none" cap="none" strike="noStrike">
                <a:solidFill>
                  <a:srgbClr val="1D4D92"/>
                </a:solidFill>
                <a:latin typeface="Poppins Black"/>
                <a:ea typeface="Poppins Black"/>
                <a:cs typeface="Poppins Black"/>
                <a:sym typeface="Poppins Black"/>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4E1F9"/>
        </a:solidFill>
      </p:bgPr>
    </p:bg>
    <p:spTree>
      <p:nvGrpSpPr>
        <p:cNvPr id="628" name="Shape 628"/>
        <p:cNvGrpSpPr/>
        <p:nvPr/>
      </p:nvGrpSpPr>
      <p:grpSpPr>
        <a:xfrm>
          <a:off x="0" y="0"/>
          <a:ext cx="0" cy="0"/>
          <a:chOff x="0" y="0"/>
          <a:chExt cx="0" cy="0"/>
        </a:xfrm>
      </p:grpSpPr>
      <p:pic>
        <p:nvPicPr>
          <p:cNvPr descr=" " id="629" name="Google Shape;629;g35d979d3e4b_0_590"/>
          <p:cNvPicPr preferRelativeResize="0"/>
          <p:nvPr/>
        </p:nvPicPr>
        <p:blipFill rotWithShape="1">
          <a:blip r:embed="rId3">
            <a:alphaModFix/>
          </a:blip>
          <a:srcRect b="0" l="0" r="0" t="0"/>
          <a:stretch/>
        </p:blipFill>
        <p:spPr>
          <a:xfrm>
            <a:off x="0" y="2324100"/>
            <a:ext cx="24387048" cy="11391900"/>
          </a:xfrm>
          <a:prstGeom prst="rect">
            <a:avLst/>
          </a:prstGeom>
          <a:noFill/>
          <a:ln>
            <a:noFill/>
          </a:ln>
        </p:spPr>
      </p:pic>
      <p:pic>
        <p:nvPicPr>
          <p:cNvPr descr=" " id="630" name="Google Shape;630;g35d979d3e4b_0_590"/>
          <p:cNvPicPr preferRelativeResize="0"/>
          <p:nvPr/>
        </p:nvPicPr>
        <p:blipFill rotWithShape="1">
          <a:blip r:embed="rId4">
            <a:alphaModFix/>
          </a:blip>
          <a:srcRect b="0" l="0" r="0" t="0"/>
          <a:stretch/>
        </p:blipFill>
        <p:spPr>
          <a:xfrm>
            <a:off x="0" y="6642100"/>
            <a:ext cx="24387048" cy="7073900"/>
          </a:xfrm>
          <a:prstGeom prst="rect">
            <a:avLst/>
          </a:prstGeom>
          <a:noFill/>
          <a:ln>
            <a:noFill/>
          </a:ln>
        </p:spPr>
      </p:pic>
      <p:pic>
        <p:nvPicPr>
          <p:cNvPr descr=" " id="631" name="Google Shape;631;g35d979d3e4b_0_590"/>
          <p:cNvPicPr preferRelativeResize="0"/>
          <p:nvPr/>
        </p:nvPicPr>
        <p:blipFill rotWithShape="1">
          <a:blip r:embed="rId5">
            <a:alphaModFix/>
          </a:blip>
          <a:srcRect b="0" l="0" r="0" t="0"/>
          <a:stretch/>
        </p:blipFill>
        <p:spPr>
          <a:xfrm>
            <a:off x="16486661" y="800100"/>
            <a:ext cx="6477810" cy="2679700"/>
          </a:xfrm>
          <a:prstGeom prst="rect">
            <a:avLst/>
          </a:prstGeom>
          <a:noFill/>
          <a:ln>
            <a:noFill/>
          </a:ln>
        </p:spPr>
      </p:pic>
      <p:sp>
        <p:nvSpPr>
          <p:cNvPr id="632" name="Google Shape;632;g35d979d3e4b_0_59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3" name="Google Shape;633;g35d979d3e4b_0_590"/>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634" name="Google Shape;634;g35d979d3e4b_0_590"/>
          <p:cNvSpPr/>
          <p:nvPr/>
        </p:nvSpPr>
        <p:spPr>
          <a:xfrm>
            <a:off x="787498" y="2565400"/>
            <a:ext cx="23167800" cy="914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5" name="Google Shape;635;g35d979d3e4b_0_590"/>
          <p:cNvSpPr/>
          <p:nvPr/>
        </p:nvSpPr>
        <p:spPr>
          <a:xfrm>
            <a:off x="10173972" y="2565400"/>
            <a:ext cx="5487000" cy="18033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6" name="Google Shape;636;g35d979d3e4b_0_590"/>
          <p:cNvPicPr preferRelativeResize="0"/>
          <p:nvPr/>
        </p:nvPicPr>
        <p:blipFill rotWithShape="1">
          <a:blip r:embed="rId7">
            <a:alphaModFix/>
          </a:blip>
          <a:srcRect b="0" l="0" r="0" t="0"/>
          <a:stretch/>
        </p:blipFill>
        <p:spPr>
          <a:xfrm>
            <a:off x="10478810" y="2908300"/>
            <a:ext cx="1117740" cy="1117600"/>
          </a:xfrm>
          <a:prstGeom prst="rect">
            <a:avLst/>
          </a:prstGeom>
          <a:noFill/>
          <a:ln>
            <a:noFill/>
          </a:ln>
        </p:spPr>
      </p:pic>
      <p:sp>
        <p:nvSpPr>
          <p:cNvPr id="637" name="Google Shape;637;g35d979d3e4b_0_590"/>
          <p:cNvSpPr/>
          <p:nvPr/>
        </p:nvSpPr>
        <p:spPr>
          <a:xfrm>
            <a:off x="11799775" y="27686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35d979d3e4b_0_590"/>
          <p:cNvSpPr/>
          <p:nvPr/>
        </p:nvSpPr>
        <p:spPr>
          <a:xfrm>
            <a:off x="11799775" y="27686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Black"/>
              <a:buNone/>
            </a:pPr>
            <a:r>
              <a:rPr b="0" i="0" lang="en-US" sz="3600" u="none" cap="none" strike="noStrike">
                <a:solidFill>
                  <a:srgbClr val="0E0E0E"/>
                </a:solidFill>
                <a:latin typeface="Poppins Black"/>
                <a:ea typeface="Poppins Black"/>
                <a:cs typeface="Poppins Black"/>
                <a:sym typeface="Poppins Black"/>
              </a:rPr>
              <a:t>Chloe Ng</a:t>
            </a:r>
            <a:endParaRPr b="0" i="0" sz="3600" u="none" cap="none" strike="noStrike">
              <a:solidFill>
                <a:schemeClr val="dk1"/>
              </a:solidFill>
              <a:latin typeface="Calibri"/>
              <a:ea typeface="Calibri"/>
              <a:cs typeface="Calibri"/>
              <a:sym typeface="Calibri"/>
            </a:endParaRPr>
          </a:p>
        </p:txBody>
      </p:sp>
      <p:sp>
        <p:nvSpPr>
          <p:cNvPr id="639" name="Google Shape;639;g35d979d3e4b_0_590"/>
          <p:cNvSpPr/>
          <p:nvPr/>
        </p:nvSpPr>
        <p:spPr>
          <a:xfrm>
            <a:off x="11799775" y="3556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Mage</a:t>
            </a:r>
            <a:endParaRPr b="0" i="0" sz="3200" u="none" cap="none" strike="noStrike">
              <a:solidFill>
                <a:schemeClr val="dk1"/>
              </a:solidFill>
              <a:latin typeface="Calibri"/>
              <a:ea typeface="Calibri"/>
              <a:cs typeface="Calibri"/>
              <a:sym typeface="Calibri"/>
            </a:endParaRPr>
          </a:p>
        </p:txBody>
      </p:sp>
      <p:sp>
        <p:nvSpPr>
          <p:cNvPr id="640" name="Google Shape;640;g35d979d3e4b_0_590"/>
          <p:cNvSpPr/>
          <p:nvPr/>
        </p:nvSpPr>
        <p:spPr>
          <a:xfrm>
            <a:off x="787498" y="5181600"/>
            <a:ext cx="5487000" cy="18033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1" name="Google Shape;641;g35d979d3e4b_0_590"/>
          <p:cNvPicPr preferRelativeResize="0"/>
          <p:nvPr/>
        </p:nvPicPr>
        <p:blipFill rotWithShape="1">
          <a:blip r:embed="rId8">
            <a:alphaModFix/>
          </a:blip>
          <a:srcRect b="0" l="0" r="0" t="0"/>
          <a:stretch/>
        </p:blipFill>
        <p:spPr>
          <a:xfrm>
            <a:off x="1092337" y="5524500"/>
            <a:ext cx="1117740" cy="1117600"/>
          </a:xfrm>
          <a:prstGeom prst="rect">
            <a:avLst/>
          </a:prstGeom>
          <a:noFill/>
          <a:ln>
            <a:noFill/>
          </a:ln>
        </p:spPr>
      </p:pic>
      <p:sp>
        <p:nvSpPr>
          <p:cNvPr id="642" name="Google Shape;642;g35d979d3e4b_0_590"/>
          <p:cNvSpPr/>
          <p:nvPr/>
        </p:nvSpPr>
        <p:spPr>
          <a:xfrm>
            <a:off x="2413302" y="53848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35d979d3e4b_0_590"/>
          <p:cNvSpPr/>
          <p:nvPr/>
        </p:nvSpPr>
        <p:spPr>
          <a:xfrm>
            <a:off x="2413302" y="53848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Black"/>
              <a:buNone/>
            </a:pPr>
            <a:r>
              <a:rPr b="0" i="0" lang="en-US" sz="3600" u="none" cap="none" strike="noStrike">
                <a:solidFill>
                  <a:srgbClr val="0E0E0E"/>
                </a:solidFill>
                <a:latin typeface="Poppins Black"/>
                <a:ea typeface="Poppins Black"/>
                <a:cs typeface="Poppins Black"/>
                <a:sym typeface="Poppins Black"/>
              </a:rPr>
              <a:t>Valtorin</a:t>
            </a:r>
            <a:endParaRPr b="0" i="0" sz="3600" u="none" cap="none" strike="noStrike">
              <a:solidFill>
                <a:schemeClr val="dk1"/>
              </a:solidFill>
              <a:latin typeface="Calibri"/>
              <a:ea typeface="Calibri"/>
              <a:cs typeface="Calibri"/>
              <a:sym typeface="Calibri"/>
            </a:endParaRPr>
          </a:p>
        </p:txBody>
      </p:sp>
      <p:sp>
        <p:nvSpPr>
          <p:cNvPr id="644" name="Google Shape;644;g35d979d3e4b_0_590"/>
          <p:cNvSpPr/>
          <p:nvPr/>
        </p:nvSpPr>
        <p:spPr>
          <a:xfrm>
            <a:off x="2413302" y="6172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Assassin</a:t>
            </a:r>
            <a:endParaRPr b="0" i="0" sz="3200" u="none" cap="none" strike="noStrike">
              <a:solidFill>
                <a:schemeClr val="dk1"/>
              </a:solidFill>
              <a:latin typeface="Calibri"/>
              <a:ea typeface="Calibri"/>
              <a:cs typeface="Calibri"/>
              <a:sym typeface="Calibri"/>
            </a:endParaRPr>
          </a:p>
        </p:txBody>
      </p:sp>
      <p:sp>
        <p:nvSpPr>
          <p:cNvPr id="645" name="Google Shape;645;g35d979d3e4b_0_590"/>
          <p:cNvSpPr/>
          <p:nvPr/>
        </p:nvSpPr>
        <p:spPr>
          <a:xfrm>
            <a:off x="3835879" y="7518400"/>
            <a:ext cx="5487000" cy="18033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6" name="Google Shape;646;g35d979d3e4b_0_590"/>
          <p:cNvPicPr preferRelativeResize="0"/>
          <p:nvPr/>
        </p:nvPicPr>
        <p:blipFill rotWithShape="1">
          <a:blip r:embed="rId9">
            <a:alphaModFix/>
          </a:blip>
          <a:srcRect b="0" l="0" r="0" t="0"/>
          <a:stretch/>
        </p:blipFill>
        <p:spPr>
          <a:xfrm>
            <a:off x="4140718" y="7861300"/>
            <a:ext cx="1117740" cy="1117600"/>
          </a:xfrm>
          <a:prstGeom prst="rect">
            <a:avLst/>
          </a:prstGeom>
          <a:noFill/>
          <a:ln>
            <a:noFill/>
          </a:ln>
        </p:spPr>
      </p:pic>
      <p:sp>
        <p:nvSpPr>
          <p:cNvPr id="647" name="Google Shape;647;g35d979d3e4b_0_590"/>
          <p:cNvSpPr/>
          <p:nvPr/>
        </p:nvSpPr>
        <p:spPr>
          <a:xfrm>
            <a:off x="5461683" y="77216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g35d979d3e4b_0_590"/>
          <p:cNvSpPr/>
          <p:nvPr/>
        </p:nvSpPr>
        <p:spPr>
          <a:xfrm>
            <a:off x="5461683" y="77216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Black"/>
              <a:buNone/>
            </a:pPr>
            <a:r>
              <a:rPr b="0" i="0" lang="en-US" sz="3600" u="none" cap="none" strike="noStrike">
                <a:solidFill>
                  <a:srgbClr val="0E0E0E"/>
                </a:solidFill>
                <a:latin typeface="Poppins Black"/>
                <a:ea typeface="Poppins Black"/>
                <a:cs typeface="Poppins Black"/>
                <a:sym typeface="Poppins Black"/>
              </a:rPr>
              <a:t>Lucian</a:t>
            </a:r>
            <a:endParaRPr b="0" i="0" sz="3600" u="none" cap="none" strike="noStrike">
              <a:solidFill>
                <a:schemeClr val="dk1"/>
              </a:solidFill>
              <a:latin typeface="Calibri"/>
              <a:ea typeface="Calibri"/>
              <a:cs typeface="Calibri"/>
              <a:sym typeface="Calibri"/>
            </a:endParaRPr>
          </a:p>
        </p:txBody>
      </p:sp>
      <p:sp>
        <p:nvSpPr>
          <p:cNvPr id="649" name="Google Shape;649;g35d979d3e4b_0_590"/>
          <p:cNvSpPr/>
          <p:nvPr/>
        </p:nvSpPr>
        <p:spPr>
          <a:xfrm>
            <a:off x="5461683" y="85090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Conjurer</a:t>
            </a:r>
            <a:endParaRPr b="0" i="0" sz="3200" u="none" cap="none" strike="noStrike">
              <a:solidFill>
                <a:schemeClr val="dk1"/>
              </a:solidFill>
              <a:latin typeface="Calibri"/>
              <a:ea typeface="Calibri"/>
              <a:cs typeface="Calibri"/>
              <a:sym typeface="Calibri"/>
            </a:endParaRPr>
          </a:p>
        </p:txBody>
      </p:sp>
      <p:sp>
        <p:nvSpPr>
          <p:cNvPr id="650" name="Google Shape;650;g35d979d3e4b_0_590"/>
          <p:cNvSpPr/>
          <p:nvPr/>
        </p:nvSpPr>
        <p:spPr>
          <a:xfrm>
            <a:off x="3835879" y="9906000"/>
            <a:ext cx="5487000" cy="18033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1" name="Google Shape;651;g35d979d3e4b_0_590"/>
          <p:cNvPicPr preferRelativeResize="0"/>
          <p:nvPr/>
        </p:nvPicPr>
        <p:blipFill rotWithShape="1">
          <a:blip r:embed="rId10">
            <a:alphaModFix/>
          </a:blip>
          <a:srcRect b="0" l="0" r="0" t="0"/>
          <a:stretch/>
        </p:blipFill>
        <p:spPr>
          <a:xfrm>
            <a:off x="4140718" y="10248900"/>
            <a:ext cx="1117740" cy="1117600"/>
          </a:xfrm>
          <a:prstGeom prst="rect">
            <a:avLst/>
          </a:prstGeom>
          <a:noFill/>
          <a:ln>
            <a:noFill/>
          </a:ln>
        </p:spPr>
      </p:pic>
      <p:sp>
        <p:nvSpPr>
          <p:cNvPr id="652" name="Google Shape;652;g35d979d3e4b_0_590"/>
          <p:cNvSpPr/>
          <p:nvPr/>
        </p:nvSpPr>
        <p:spPr>
          <a:xfrm>
            <a:off x="5461683" y="101092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3" name="Google Shape;653;g35d979d3e4b_0_590"/>
          <p:cNvSpPr/>
          <p:nvPr/>
        </p:nvSpPr>
        <p:spPr>
          <a:xfrm>
            <a:off x="5461683" y="101092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Black"/>
              <a:buNone/>
            </a:pPr>
            <a:r>
              <a:rPr b="0" i="0" lang="en-US" sz="3600" u="none" cap="none" strike="noStrike">
                <a:solidFill>
                  <a:srgbClr val="0E0E0E"/>
                </a:solidFill>
                <a:latin typeface="Poppins Black"/>
                <a:ea typeface="Poppins Black"/>
                <a:cs typeface="Poppins Black"/>
                <a:sym typeface="Poppins Black"/>
              </a:rPr>
              <a:t>Cedric</a:t>
            </a:r>
            <a:endParaRPr b="0" i="0" sz="3600" u="none" cap="none" strike="noStrike">
              <a:solidFill>
                <a:schemeClr val="dk1"/>
              </a:solidFill>
              <a:latin typeface="Calibri"/>
              <a:ea typeface="Calibri"/>
              <a:cs typeface="Calibri"/>
              <a:sym typeface="Calibri"/>
            </a:endParaRPr>
          </a:p>
        </p:txBody>
      </p:sp>
      <p:sp>
        <p:nvSpPr>
          <p:cNvPr id="654" name="Google Shape;654;g35d979d3e4b_0_590"/>
          <p:cNvSpPr/>
          <p:nvPr/>
        </p:nvSpPr>
        <p:spPr>
          <a:xfrm>
            <a:off x="5461683" y="10896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Timekeeper</a:t>
            </a:r>
            <a:endParaRPr b="0" i="0" sz="3200" u="none" cap="none" strike="noStrike">
              <a:solidFill>
                <a:schemeClr val="dk1"/>
              </a:solidFill>
              <a:latin typeface="Calibri"/>
              <a:ea typeface="Calibri"/>
              <a:cs typeface="Calibri"/>
              <a:sym typeface="Calibri"/>
            </a:endParaRPr>
          </a:p>
        </p:txBody>
      </p:sp>
      <p:sp>
        <p:nvSpPr>
          <p:cNvPr id="655" name="Google Shape;655;g35d979d3e4b_0_590"/>
          <p:cNvSpPr/>
          <p:nvPr/>
        </p:nvSpPr>
        <p:spPr>
          <a:xfrm>
            <a:off x="15343518" y="7543800"/>
            <a:ext cx="5487000" cy="18033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56" name="Google Shape;656;g35d979d3e4b_0_590"/>
          <p:cNvPicPr preferRelativeResize="0"/>
          <p:nvPr/>
        </p:nvPicPr>
        <p:blipFill rotWithShape="1">
          <a:blip r:embed="rId11">
            <a:alphaModFix/>
          </a:blip>
          <a:srcRect b="0" l="0" r="0" t="0"/>
          <a:stretch/>
        </p:blipFill>
        <p:spPr>
          <a:xfrm>
            <a:off x="15648356" y="7886700"/>
            <a:ext cx="1117740" cy="1117600"/>
          </a:xfrm>
          <a:prstGeom prst="rect">
            <a:avLst/>
          </a:prstGeom>
          <a:noFill/>
          <a:ln>
            <a:noFill/>
          </a:ln>
        </p:spPr>
      </p:pic>
      <p:sp>
        <p:nvSpPr>
          <p:cNvPr id="657" name="Google Shape;657;g35d979d3e4b_0_590"/>
          <p:cNvSpPr/>
          <p:nvPr/>
        </p:nvSpPr>
        <p:spPr>
          <a:xfrm>
            <a:off x="16969321" y="77470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8" name="Google Shape;658;g35d979d3e4b_0_590"/>
          <p:cNvSpPr/>
          <p:nvPr/>
        </p:nvSpPr>
        <p:spPr>
          <a:xfrm>
            <a:off x="16969321" y="77470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Black"/>
              <a:buNone/>
            </a:pPr>
            <a:r>
              <a:rPr b="0" i="0" lang="en-US" sz="3600" u="none" cap="none" strike="noStrike">
                <a:solidFill>
                  <a:srgbClr val="0E0E0E"/>
                </a:solidFill>
                <a:latin typeface="Poppins Black"/>
                <a:ea typeface="Poppins Black"/>
                <a:cs typeface="Poppins Black"/>
                <a:sym typeface="Poppins Black"/>
              </a:rPr>
              <a:t>Elvina</a:t>
            </a:r>
            <a:endParaRPr b="0" i="0" sz="3600" u="none" cap="none" strike="noStrike">
              <a:solidFill>
                <a:schemeClr val="dk1"/>
              </a:solidFill>
              <a:latin typeface="Calibri"/>
              <a:ea typeface="Calibri"/>
              <a:cs typeface="Calibri"/>
              <a:sym typeface="Calibri"/>
            </a:endParaRPr>
          </a:p>
        </p:txBody>
      </p:sp>
      <p:sp>
        <p:nvSpPr>
          <p:cNvPr id="659" name="Google Shape;659;g35d979d3e4b_0_590"/>
          <p:cNvSpPr/>
          <p:nvPr/>
        </p:nvSpPr>
        <p:spPr>
          <a:xfrm>
            <a:off x="16969321" y="85344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Oracle</a:t>
            </a:r>
            <a:endParaRPr b="0" i="0" sz="3200" u="none" cap="none" strike="noStrike">
              <a:solidFill>
                <a:schemeClr val="dk1"/>
              </a:solidFill>
              <a:latin typeface="Calibri"/>
              <a:ea typeface="Calibri"/>
              <a:cs typeface="Calibri"/>
              <a:sym typeface="Calibri"/>
            </a:endParaRPr>
          </a:p>
        </p:txBody>
      </p:sp>
      <p:sp>
        <p:nvSpPr>
          <p:cNvPr id="660" name="Google Shape;660;g35d979d3e4b_0_590"/>
          <p:cNvSpPr/>
          <p:nvPr/>
        </p:nvSpPr>
        <p:spPr>
          <a:xfrm>
            <a:off x="15343518" y="9906000"/>
            <a:ext cx="5487000" cy="18033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1" name="Google Shape;661;g35d979d3e4b_0_590"/>
          <p:cNvPicPr preferRelativeResize="0"/>
          <p:nvPr/>
        </p:nvPicPr>
        <p:blipFill rotWithShape="1">
          <a:blip r:embed="rId12">
            <a:alphaModFix/>
          </a:blip>
          <a:srcRect b="0" l="0" r="0" t="0"/>
          <a:stretch/>
        </p:blipFill>
        <p:spPr>
          <a:xfrm>
            <a:off x="15648356" y="10248900"/>
            <a:ext cx="1117740" cy="1117600"/>
          </a:xfrm>
          <a:prstGeom prst="rect">
            <a:avLst/>
          </a:prstGeom>
          <a:noFill/>
          <a:ln>
            <a:noFill/>
          </a:ln>
        </p:spPr>
      </p:pic>
      <p:sp>
        <p:nvSpPr>
          <p:cNvPr id="662" name="Google Shape;662;g35d979d3e4b_0_590"/>
          <p:cNvSpPr/>
          <p:nvPr/>
        </p:nvSpPr>
        <p:spPr>
          <a:xfrm>
            <a:off x="16969321" y="101092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3" name="Google Shape;663;g35d979d3e4b_0_590"/>
          <p:cNvSpPr/>
          <p:nvPr/>
        </p:nvSpPr>
        <p:spPr>
          <a:xfrm>
            <a:off x="16969321" y="101092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Black"/>
              <a:buNone/>
            </a:pPr>
            <a:r>
              <a:rPr b="0" i="0" lang="en-US" sz="3600" u="none" cap="none" strike="noStrike">
                <a:solidFill>
                  <a:srgbClr val="0E0E0E"/>
                </a:solidFill>
                <a:latin typeface="Poppins Black"/>
                <a:ea typeface="Poppins Black"/>
                <a:cs typeface="Poppins Black"/>
                <a:sym typeface="Poppins Black"/>
              </a:rPr>
              <a:t>Seraphina</a:t>
            </a:r>
            <a:endParaRPr b="0" i="0" sz="3600" u="none" cap="none" strike="noStrike">
              <a:solidFill>
                <a:schemeClr val="dk1"/>
              </a:solidFill>
              <a:latin typeface="Calibri"/>
              <a:ea typeface="Calibri"/>
              <a:cs typeface="Calibri"/>
              <a:sym typeface="Calibri"/>
            </a:endParaRPr>
          </a:p>
        </p:txBody>
      </p:sp>
      <p:sp>
        <p:nvSpPr>
          <p:cNvPr id="664" name="Google Shape;664;g35d979d3e4b_0_590"/>
          <p:cNvSpPr/>
          <p:nvPr/>
        </p:nvSpPr>
        <p:spPr>
          <a:xfrm>
            <a:off x="16969321" y="108966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Lightbringer</a:t>
            </a:r>
            <a:endParaRPr b="0" i="0" sz="3200" u="none" cap="none" strike="noStrike">
              <a:solidFill>
                <a:schemeClr val="dk1"/>
              </a:solidFill>
              <a:latin typeface="Calibri"/>
              <a:ea typeface="Calibri"/>
              <a:cs typeface="Calibri"/>
              <a:sym typeface="Calibri"/>
            </a:endParaRPr>
          </a:p>
        </p:txBody>
      </p:sp>
      <p:sp>
        <p:nvSpPr>
          <p:cNvPr id="665" name="Google Shape;665;g35d979d3e4b_0_590"/>
          <p:cNvSpPr/>
          <p:nvPr/>
        </p:nvSpPr>
        <p:spPr>
          <a:xfrm>
            <a:off x="6681035" y="5181600"/>
            <a:ext cx="5487000" cy="18033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66" name="Google Shape;666;g35d979d3e4b_0_590"/>
          <p:cNvPicPr preferRelativeResize="0"/>
          <p:nvPr/>
        </p:nvPicPr>
        <p:blipFill rotWithShape="1">
          <a:blip r:embed="rId13">
            <a:alphaModFix/>
          </a:blip>
          <a:srcRect b="0" l="0" r="0" t="0"/>
          <a:stretch/>
        </p:blipFill>
        <p:spPr>
          <a:xfrm>
            <a:off x="6985873" y="5524500"/>
            <a:ext cx="1117740" cy="1117600"/>
          </a:xfrm>
          <a:prstGeom prst="rect">
            <a:avLst/>
          </a:prstGeom>
          <a:noFill/>
          <a:ln>
            <a:noFill/>
          </a:ln>
        </p:spPr>
      </p:pic>
      <p:sp>
        <p:nvSpPr>
          <p:cNvPr id="667" name="Google Shape;667;g35d979d3e4b_0_590"/>
          <p:cNvSpPr/>
          <p:nvPr/>
        </p:nvSpPr>
        <p:spPr>
          <a:xfrm>
            <a:off x="8306838" y="53848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g35d979d3e4b_0_590"/>
          <p:cNvSpPr/>
          <p:nvPr/>
        </p:nvSpPr>
        <p:spPr>
          <a:xfrm>
            <a:off x="8306838" y="53848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Black"/>
              <a:buNone/>
            </a:pPr>
            <a:r>
              <a:rPr b="0" i="0" lang="en-US" sz="3600" u="none" cap="none" strike="noStrike">
                <a:solidFill>
                  <a:srgbClr val="0E0E0E"/>
                </a:solidFill>
                <a:latin typeface="Poppins Black"/>
                <a:ea typeface="Poppins Black"/>
                <a:cs typeface="Poppins Black"/>
                <a:sym typeface="Poppins Black"/>
              </a:rPr>
              <a:t>Aurielle</a:t>
            </a:r>
            <a:endParaRPr b="0" i="0" sz="3600" u="none" cap="none" strike="noStrike">
              <a:solidFill>
                <a:schemeClr val="dk1"/>
              </a:solidFill>
              <a:latin typeface="Calibri"/>
              <a:ea typeface="Calibri"/>
              <a:cs typeface="Calibri"/>
              <a:sym typeface="Calibri"/>
            </a:endParaRPr>
          </a:p>
        </p:txBody>
      </p:sp>
      <p:sp>
        <p:nvSpPr>
          <p:cNvPr id="669" name="Google Shape;669;g35d979d3e4b_0_590"/>
          <p:cNvSpPr/>
          <p:nvPr/>
        </p:nvSpPr>
        <p:spPr>
          <a:xfrm>
            <a:off x="8306838" y="6172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Priestess</a:t>
            </a:r>
            <a:endParaRPr b="0" i="0" sz="3200" u="none" cap="none" strike="noStrike">
              <a:solidFill>
                <a:schemeClr val="dk1"/>
              </a:solidFill>
              <a:latin typeface="Calibri"/>
              <a:ea typeface="Calibri"/>
              <a:cs typeface="Calibri"/>
              <a:sym typeface="Calibri"/>
            </a:endParaRPr>
          </a:p>
        </p:txBody>
      </p:sp>
      <p:sp>
        <p:nvSpPr>
          <p:cNvPr id="670" name="Google Shape;670;g35d979d3e4b_0_590"/>
          <p:cNvSpPr/>
          <p:nvPr/>
        </p:nvSpPr>
        <p:spPr>
          <a:xfrm>
            <a:off x="18468108" y="5181600"/>
            <a:ext cx="5487000" cy="18033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1" name="Google Shape;671;g35d979d3e4b_0_590"/>
          <p:cNvPicPr preferRelativeResize="0"/>
          <p:nvPr/>
        </p:nvPicPr>
        <p:blipFill rotWithShape="1">
          <a:blip r:embed="rId14">
            <a:alphaModFix/>
          </a:blip>
          <a:srcRect b="0" l="0" r="0" t="0"/>
          <a:stretch/>
        </p:blipFill>
        <p:spPr>
          <a:xfrm>
            <a:off x="18772946" y="5524500"/>
            <a:ext cx="1117740" cy="1117600"/>
          </a:xfrm>
          <a:prstGeom prst="rect">
            <a:avLst/>
          </a:prstGeom>
          <a:noFill/>
          <a:ln>
            <a:noFill/>
          </a:ln>
        </p:spPr>
      </p:pic>
      <p:sp>
        <p:nvSpPr>
          <p:cNvPr id="672" name="Google Shape;672;g35d979d3e4b_0_590"/>
          <p:cNvSpPr/>
          <p:nvPr/>
        </p:nvSpPr>
        <p:spPr>
          <a:xfrm>
            <a:off x="20093911" y="53848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3" name="Google Shape;673;g35d979d3e4b_0_590"/>
          <p:cNvSpPr/>
          <p:nvPr/>
        </p:nvSpPr>
        <p:spPr>
          <a:xfrm>
            <a:off x="20093911" y="53848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Black"/>
              <a:buNone/>
            </a:pPr>
            <a:r>
              <a:rPr b="0" i="0" lang="en-US" sz="3600" u="none" cap="none" strike="noStrike">
                <a:solidFill>
                  <a:srgbClr val="0E0E0E"/>
                </a:solidFill>
                <a:latin typeface="Poppins Black"/>
                <a:ea typeface="Poppins Black"/>
                <a:cs typeface="Poppins Black"/>
                <a:sym typeface="Poppins Black"/>
              </a:rPr>
              <a:t>Dariana</a:t>
            </a:r>
            <a:endParaRPr b="0" i="0" sz="3600" u="none" cap="none" strike="noStrike">
              <a:solidFill>
                <a:schemeClr val="dk1"/>
              </a:solidFill>
              <a:latin typeface="Calibri"/>
              <a:ea typeface="Calibri"/>
              <a:cs typeface="Calibri"/>
              <a:sym typeface="Calibri"/>
            </a:endParaRPr>
          </a:p>
        </p:txBody>
      </p:sp>
      <p:sp>
        <p:nvSpPr>
          <p:cNvPr id="674" name="Google Shape;674;g35d979d3e4b_0_590"/>
          <p:cNvSpPr/>
          <p:nvPr/>
        </p:nvSpPr>
        <p:spPr>
          <a:xfrm>
            <a:off x="20093911" y="6172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Shaman</a:t>
            </a:r>
            <a:endParaRPr b="0" i="0" sz="3200" u="none" cap="none" strike="noStrike">
              <a:solidFill>
                <a:schemeClr val="dk1"/>
              </a:solidFill>
              <a:latin typeface="Calibri"/>
              <a:ea typeface="Calibri"/>
              <a:cs typeface="Calibri"/>
              <a:sym typeface="Calibri"/>
            </a:endParaRPr>
          </a:p>
        </p:txBody>
      </p:sp>
      <p:sp>
        <p:nvSpPr>
          <p:cNvPr id="675" name="Google Shape;675;g35d979d3e4b_0_590"/>
          <p:cNvSpPr/>
          <p:nvPr/>
        </p:nvSpPr>
        <p:spPr>
          <a:xfrm>
            <a:off x="12574572" y="5181600"/>
            <a:ext cx="5487000" cy="1803300"/>
          </a:xfrm>
          <a:prstGeom prst="roundRect">
            <a:avLst>
              <a:gd fmla="val 70479" name="adj"/>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6" name="Google Shape;676;g35d979d3e4b_0_590"/>
          <p:cNvPicPr preferRelativeResize="0"/>
          <p:nvPr/>
        </p:nvPicPr>
        <p:blipFill rotWithShape="1">
          <a:blip r:embed="rId15">
            <a:alphaModFix/>
          </a:blip>
          <a:srcRect b="0" l="0" r="0" t="0"/>
          <a:stretch/>
        </p:blipFill>
        <p:spPr>
          <a:xfrm>
            <a:off x="12879410" y="5524500"/>
            <a:ext cx="1117740" cy="1117600"/>
          </a:xfrm>
          <a:prstGeom prst="rect">
            <a:avLst/>
          </a:prstGeom>
          <a:noFill/>
          <a:ln>
            <a:noFill/>
          </a:ln>
        </p:spPr>
      </p:pic>
      <p:sp>
        <p:nvSpPr>
          <p:cNvPr id="677" name="Google Shape;677;g35d979d3e4b_0_590"/>
          <p:cNvSpPr/>
          <p:nvPr/>
        </p:nvSpPr>
        <p:spPr>
          <a:xfrm>
            <a:off x="14200375" y="5384800"/>
            <a:ext cx="3556500" cy="1397100"/>
          </a:xfrm>
          <a:prstGeom prst="roundRect">
            <a:avLst>
              <a:gd fmla="val 3927"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8" name="Google Shape;678;g35d979d3e4b_0_590"/>
          <p:cNvSpPr/>
          <p:nvPr/>
        </p:nvSpPr>
        <p:spPr>
          <a:xfrm>
            <a:off x="14200375" y="5384800"/>
            <a:ext cx="37089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Black"/>
              <a:buNone/>
            </a:pPr>
            <a:r>
              <a:rPr b="0" i="0" lang="en-US" sz="3600" u="none" cap="none" strike="noStrike">
                <a:solidFill>
                  <a:srgbClr val="0E0E0E"/>
                </a:solidFill>
                <a:latin typeface="Poppins Black"/>
                <a:ea typeface="Poppins Black"/>
                <a:cs typeface="Poppins Black"/>
                <a:sym typeface="Poppins Black"/>
              </a:rPr>
              <a:t>Theronis</a:t>
            </a:r>
            <a:endParaRPr b="0" i="0" sz="3600" u="none" cap="none" strike="noStrike">
              <a:solidFill>
                <a:schemeClr val="dk1"/>
              </a:solidFill>
              <a:latin typeface="Calibri"/>
              <a:ea typeface="Calibri"/>
              <a:cs typeface="Calibri"/>
              <a:sym typeface="Calibri"/>
            </a:endParaRPr>
          </a:p>
        </p:txBody>
      </p:sp>
      <p:sp>
        <p:nvSpPr>
          <p:cNvPr id="679" name="Google Shape;679;g35d979d3e4b_0_590"/>
          <p:cNvSpPr/>
          <p:nvPr/>
        </p:nvSpPr>
        <p:spPr>
          <a:xfrm>
            <a:off x="14200375" y="6172200"/>
            <a:ext cx="36918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Warrior</a:t>
            </a:r>
            <a:endParaRPr b="0" i="0" sz="3200" u="none" cap="none" strike="noStrike">
              <a:solidFill>
                <a:schemeClr val="dk1"/>
              </a:solidFill>
              <a:latin typeface="Calibri"/>
              <a:ea typeface="Calibri"/>
              <a:cs typeface="Calibri"/>
              <a:sym typeface="Calibri"/>
            </a:endParaRPr>
          </a:p>
        </p:txBody>
      </p:sp>
      <p:pic>
        <p:nvPicPr>
          <p:cNvPr descr=" " id="680" name="Google Shape;680;g35d979d3e4b_0_590"/>
          <p:cNvPicPr preferRelativeResize="0"/>
          <p:nvPr/>
        </p:nvPicPr>
        <p:blipFill rotWithShape="1">
          <a:blip r:embed="rId16">
            <a:alphaModFix/>
          </a:blip>
          <a:srcRect b="0" l="0" r="0" t="0"/>
          <a:stretch/>
        </p:blipFill>
        <p:spPr>
          <a:xfrm>
            <a:off x="3353219" y="4762500"/>
            <a:ext cx="17680610" cy="12700"/>
          </a:xfrm>
          <a:prstGeom prst="rect">
            <a:avLst/>
          </a:prstGeom>
          <a:noFill/>
          <a:ln>
            <a:noFill/>
          </a:ln>
        </p:spPr>
      </p:pic>
      <p:pic>
        <p:nvPicPr>
          <p:cNvPr descr=" " id="681" name="Google Shape;681;g35d979d3e4b_0_590"/>
          <p:cNvPicPr preferRelativeResize="0"/>
          <p:nvPr/>
        </p:nvPicPr>
        <p:blipFill rotWithShape="1">
          <a:blip r:embed="rId17">
            <a:alphaModFix/>
          </a:blip>
          <a:srcRect b="0" l="0" r="0" t="0"/>
          <a:stretch/>
        </p:blipFill>
        <p:spPr>
          <a:xfrm>
            <a:off x="13006426" y="4368800"/>
            <a:ext cx="12702" cy="406400"/>
          </a:xfrm>
          <a:prstGeom prst="rect">
            <a:avLst/>
          </a:prstGeom>
          <a:noFill/>
          <a:ln>
            <a:noFill/>
          </a:ln>
        </p:spPr>
      </p:pic>
      <p:pic>
        <p:nvPicPr>
          <p:cNvPr descr=" " id="682" name="Google Shape;682;g35d979d3e4b_0_590"/>
          <p:cNvPicPr preferRelativeResize="0"/>
          <p:nvPr/>
        </p:nvPicPr>
        <p:blipFill rotWithShape="1">
          <a:blip r:embed="rId18">
            <a:alphaModFix/>
          </a:blip>
          <a:srcRect b="0" l="0" r="0" t="0"/>
          <a:stretch/>
        </p:blipFill>
        <p:spPr>
          <a:xfrm>
            <a:off x="3353219" y="4775200"/>
            <a:ext cx="12702" cy="419100"/>
          </a:xfrm>
          <a:prstGeom prst="rect">
            <a:avLst/>
          </a:prstGeom>
          <a:noFill/>
          <a:ln>
            <a:noFill/>
          </a:ln>
        </p:spPr>
      </p:pic>
      <p:pic>
        <p:nvPicPr>
          <p:cNvPr descr=" " id="683" name="Google Shape;683;g35d979d3e4b_0_590"/>
          <p:cNvPicPr preferRelativeResize="0"/>
          <p:nvPr/>
        </p:nvPicPr>
        <p:blipFill rotWithShape="1">
          <a:blip r:embed="rId18">
            <a:alphaModFix/>
          </a:blip>
          <a:srcRect b="0" l="0" r="0" t="0"/>
          <a:stretch/>
        </p:blipFill>
        <p:spPr>
          <a:xfrm>
            <a:off x="9513489" y="4775200"/>
            <a:ext cx="12702" cy="419100"/>
          </a:xfrm>
          <a:prstGeom prst="rect">
            <a:avLst/>
          </a:prstGeom>
          <a:noFill/>
          <a:ln>
            <a:noFill/>
          </a:ln>
        </p:spPr>
      </p:pic>
      <p:pic>
        <p:nvPicPr>
          <p:cNvPr descr=" " id="684" name="Google Shape;684;g35d979d3e4b_0_590"/>
          <p:cNvPicPr preferRelativeResize="0"/>
          <p:nvPr/>
        </p:nvPicPr>
        <p:blipFill rotWithShape="1">
          <a:blip r:embed="rId18">
            <a:alphaModFix/>
          </a:blip>
          <a:srcRect b="0" l="0" r="0" t="0"/>
          <a:stretch/>
        </p:blipFill>
        <p:spPr>
          <a:xfrm>
            <a:off x="15407026" y="4775200"/>
            <a:ext cx="12702" cy="419100"/>
          </a:xfrm>
          <a:prstGeom prst="rect">
            <a:avLst/>
          </a:prstGeom>
          <a:noFill/>
          <a:ln>
            <a:noFill/>
          </a:ln>
        </p:spPr>
      </p:pic>
      <p:pic>
        <p:nvPicPr>
          <p:cNvPr descr=" " id="685" name="Google Shape;685;g35d979d3e4b_0_590"/>
          <p:cNvPicPr preferRelativeResize="0"/>
          <p:nvPr/>
        </p:nvPicPr>
        <p:blipFill rotWithShape="1">
          <a:blip r:embed="rId18">
            <a:alphaModFix/>
          </a:blip>
          <a:srcRect b="0" l="0" r="0" t="0"/>
          <a:stretch/>
        </p:blipFill>
        <p:spPr>
          <a:xfrm>
            <a:off x="21021127" y="4775200"/>
            <a:ext cx="12702" cy="419100"/>
          </a:xfrm>
          <a:prstGeom prst="rect">
            <a:avLst/>
          </a:prstGeom>
          <a:noFill/>
          <a:ln>
            <a:noFill/>
          </a:ln>
        </p:spPr>
      </p:pic>
      <p:pic>
        <p:nvPicPr>
          <p:cNvPr descr=" " id="686" name="Google Shape;686;g35d979d3e4b_0_590"/>
          <p:cNvPicPr preferRelativeResize="0"/>
          <p:nvPr/>
        </p:nvPicPr>
        <p:blipFill rotWithShape="1">
          <a:blip r:embed="rId19">
            <a:alphaModFix/>
          </a:blip>
          <a:srcRect b="0" l="0" r="0" t="0"/>
          <a:stretch/>
        </p:blipFill>
        <p:spPr>
          <a:xfrm>
            <a:off x="9513489" y="6591300"/>
            <a:ext cx="12702" cy="4165600"/>
          </a:xfrm>
          <a:prstGeom prst="rect">
            <a:avLst/>
          </a:prstGeom>
          <a:noFill/>
          <a:ln>
            <a:noFill/>
          </a:ln>
        </p:spPr>
      </p:pic>
      <p:pic>
        <p:nvPicPr>
          <p:cNvPr descr=" " id="687" name="Google Shape;687;g35d979d3e4b_0_590"/>
          <p:cNvPicPr preferRelativeResize="0"/>
          <p:nvPr/>
        </p:nvPicPr>
        <p:blipFill rotWithShape="1">
          <a:blip r:embed="rId20">
            <a:alphaModFix/>
          </a:blip>
          <a:srcRect b="0" l="0" r="0" t="0"/>
          <a:stretch/>
        </p:blipFill>
        <p:spPr>
          <a:xfrm>
            <a:off x="9322965" y="8280400"/>
            <a:ext cx="203225" cy="12700"/>
          </a:xfrm>
          <a:prstGeom prst="rect">
            <a:avLst/>
          </a:prstGeom>
          <a:noFill/>
          <a:ln>
            <a:noFill/>
          </a:ln>
        </p:spPr>
      </p:pic>
      <p:pic>
        <p:nvPicPr>
          <p:cNvPr descr=" " id="688" name="Google Shape;688;g35d979d3e4b_0_590"/>
          <p:cNvPicPr preferRelativeResize="0"/>
          <p:nvPr/>
        </p:nvPicPr>
        <p:blipFill rotWithShape="1">
          <a:blip r:embed="rId20">
            <a:alphaModFix/>
          </a:blip>
          <a:srcRect b="0" l="0" r="0" t="0"/>
          <a:stretch/>
        </p:blipFill>
        <p:spPr>
          <a:xfrm>
            <a:off x="20830603" y="8280400"/>
            <a:ext cx="203225" cy="12700"/>
          </a:xfrm>
          <a:prstGeom prst="rect">
            <a:avLst/>
          </a:prstGeom>
          <a:noFill/>
          <a:ln>
            <a:noFill/>
          </a:ln>
        </p:spPr>
      </p:pic>
      <p:pic>
        <p:nvPicPr>
          <p:cNvPr descr=" " id="689" name="Google Shape;689;g35d979d3e4b_0_590"/>
          <p:cNvPicPr preferRelativeResize="0"/>
          <p:nvPr/>
        </p:nvPicPr>
        <p:blipFill rotWithShape="1">
          <a:blip r:embed="rId20">
            <a:alphaModFix/>
          </a:blip>
          <a:srcRect b="0" l="0" r="0" t="0"/>
          <a:stretch/>
        </p:blipFill>
        <p:spPr>
          <a:xfrm>
            <a:off x="9322965" y="10744200"/>
            <a:ext cx="203225" cy="12700"/>
          </a:xfrm>
          <a:prstGeom prst="rect">
            <a:avLst/>
          </a:prstGeom>
          <a:noFill/>
          <a:ln>
            <a:noFill/>
          </a:ln>
        </p:spPr>
      </p:pic>
      <p:pic>
        <p:nvPicPr>
          <p:cNvPr descr=" " id="690" name="Google Shape;690;g35d979d3e4b_0_590"/>
          <p:cNvPicPr preferRelativeResize="0"/>
          <p:nvPr/>
        </p:nvPicPr>
        <p:blipFill rotWithShape="1">
          <a:blip r:embed="rId20">
            <a:alphaModFix/>
          </a:blip>
          <a:srcRect b="0" l="0" r="0" t="0"/>
          <a:stretch/>
        </p:blipFill>
        <p:spPr>
          <a:xfrm>
            <a:off x="20830603" y="10744200"/>
            <a:ext cx="203225" cy="12700"/>
          </a:xfrm>
          <a:prstGeom prst="rect">
            <a:avLst/>
          </a:prstGeom>
          <a:noFill/>
          <a:ln>
            <a:noFill/>
          </a:ln>
        </p:spPr>
      </p:pic>
      <p:pic>
        <p:nvPicPr>
          <p:cNvPr descr=" " id="691" name="Google Shape;691;g35d979d3e4b_0_590"/>
          <p:cNvPicPr preferRelativeResize="0"/>
          <p:nvPr/>
        </p:nvPicPr>
        <p:blipFill rotWithShape="1">
          <a:blip r:embed="rId21">
            <a:alphaModFix/>
          </a:blip>
          <a:srcRect b="0" l="0" r="0" t="0"/>
          <a:stretch/>
        </p:blipFill>
        <p:spPr>
          <a:xfrm>
            <a:off x="21021127" y="6731000"/>
            <a:ext cx="12702" cy="4025900"/>
          </a:xfrm>
          <a:prstGeom prst="rect">
            <a:avLst/>
          </a:prstGeom>
          <a:noFill/>
          <a:ln>
            <a:noFill/>
          </a:ln>
        </p:spPr>
      </p:pic>
      <p:sp>
        <p:nvSpPr>
          <p:cNvPr id="692" name="Google Shape;692;g35d979d3e4b_0_590"/>
          <p:cNvSpPr/>
          <p:nvPr/>
        </p:nvSpPr>
        <p:spPr>
          <a:xfrm>
            <a:off x="7747968" y="12801600"/>
            <a:ext cx="90519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To download more editable chart, </a:t>
            </a:r>
            <a:r>
              <a:rPr b="0" i="0" lang="en-US" sz="3200" u="sng" cap="none" strike="noStrike">
                <a:solidFill>
                  <a:srgbClr val="0E0E0E"/>
                </a:solidFill>
                <a:latin typeface="Poppins"/>
                <a:ea typeface="Poppins"/>
                <a:cs typeface="Poppins"/>
                <a:sym typeface="Poppins"/>
                <a:hlinkClick r:id="rId22">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93" name="Google Shape;693;g35d979d3e4b_0_590"/>
          <p:cNvSpPr/>
          <p:nvPr/>
        </p:nvSpPr>
        <p:spPr>
          <a:xfrm>
            <a:off x="6816519" y="571500"/>
            <a:ext cx="107541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D4D92"/>
              </a:buClr>
              <a:buSzPts val="8000"/>
              <a:buFont typeface="Poppins Black"/>
              <a:buNone/>
            </a:pPr>
            <a:r>
              <a:rPr b="0" i="0" lang="en-US" sz="8000" u="none" cap="none" strike="noStrike">
                <a:solidFill>
                  <a:srgbClr val="1D4D92"/>
                </a:solidFill>
                <a:latin typeface="Poppins Black"/>
                <a:ea typeface="Poppins Black"/>
                <a:cs typeface="Poppins Black"/>
                <a:sym typeface="Poppins Black"/>
              </a:rPr>
              <a:t>THE ORGANIZATION</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4E1F9"/>
        </a:solidFill>
      </p:bgPr>
    </p:bg>
    <p:spTree>
      <p:nvGrpSpPr>
        <p:cNvPr id="698" name="Shape 698"/>
        <p:cNvGrpSpPr/>
        <p:nvPr/>
      </p:nvGrpSpPr>
      <p:grpSpPr>
        <a:xfrm>
          <a:off x="0" y="0"/>
          <a:ext cx="0" cy="0"/>
          <a:chOff x="0" y="0"/>
          <a:chExt cx="0" cy="0"/>
        </a:xfrm>
      </p:grpSpPr>
      <p:pic>
        <p:nvPicPr>
          <p:cNvPr descr=" " id="699" name="Google Shape;699;g35d979d3e4b_0_659"/>
          <p:cNvPicPr preferRelativeResize="0"/>
          <p:nvPr/>
        </p:nvPicPr>
        <p:blipFill rotWithShape="1">
          <a:blip r:embed="rId3">
            <a:alphaModFix/>
          </a:blip>
          <a:srcRect b="0" l="0" r="0" t="0"/>
          <a:stretch/>
        </p:blipFill>
        <p:spPr>
          <a:xfrm>
            <a:off x="0" y="2971800"/>
            <a:ext cx="24387048" cy="10744200"/>
          </a:xfrm>
          <a:prstGeom prst="rect">
            <a:avLst/>
          </a:prstGeom>
          <a:noFill/>
          <a:ln>
            <a:noFill/>
          </a:ln>
        </p:spPr>
      </p:pic>
      <p:pic>
        <p:nvPicPr>
          <p:cNvPr descr=" " id="700" name="Google Shape;700;g35d979d3e4b_0_659"/>
          <p:cNvPicPr preferRelativeResize="0"/>
          <p:nvPr/>
        </p:nvPicPr>
        <p:blipFill rotWithShape="1">
          <a:blip r:embed="rId4">
            <a:alphaModFix/>
          </a:blip>
          <a:srcRect b="0" l="0" r="0" t="0"/>
          <a:stretch/>
        </p:blipFill>
        <p:spPr>
          <a:xfrm>
            <a:off x="0" y="7086600"/>
            <a:ext cx="24387048" cy="6629400"/>
          </a:xfrm>
          <a:prstGeom prst="rect">
            <a:avLst/>
          </a:prstGeom>
          <a:noFill/>
          <a:ln>
            <a:noFill/>
          </a:ln>
        </p:spPr>
      </p:pic>
      <p:pic>
        <p:nvPicPr>
          <p:cNvPr descr=" " id="701" name="Google Shape;701;g35d979d3e4b_0_659"/>
          <p:cNvPicPr preferRelativeResize="0"/>
          <p:nvPr/>
        </p:nvPicPr>
        <p:blipFill rotWithShape="1">
          <a:blip r:embed="rId5">
            <a:alphaModFix/>
          </a:blip>
          <a:srcRect b="0" l="0" r="0" t="0"/>
          <a:stretch/>
        </p:blipFill>
        <p:spPr>
          <a:xfrm>
            <a:off x="1181248" y="850900"/>
            <a:ext cx="5575997" cy="3124200"/>
          </a:xfrm>
          <a:prstGeom prst="rect">
            <a:avLst/>
          </a:prstGeom>
          <a:noFill/>
          <a:ln>
            <a:noFill/>
          </a:ln>
        </p:spPr>
      </p:pic>
      <p:pic>
        <p:nvPicPr>
          <p:cNvPr descr=" " id="702" name="Google Shape;702;g35d979d3e4b_0_659"/>
          <p:cNvPicPr preferRelativeResize="0"/>
          <p:nvPr/>
        </p:nvPicPr>
        <p:blipFill rotWithShape="1">
          <a:blip r:embed="rId6">
            <a:alphaModFix/>
          </a:blip>
          <a:srcRect b="0" l="0" r="0" t="0"/>
          <a:stretch/>
        </p:blipFill>
        <p:spPr>
          <a:xfrm>
            <a:off x="19992299" y="3975100"/>
            <a:ext cx="4140718" cy="2120900"/>
          </a:xfrm>
          <a:prstGeom prst="rect">
            <a:avLst/>
          </a:prstGeom>
          <a:noFill/>
          <a:ln>
            <a:noFill/>
          </a:ln>
        </p:spPr>
      </p:pic>
      <p:sp>
        <p:nvSpPr>
          <p:cNvPr id="703" name="Google Shape;703;g35d979d3e4b_0_65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04" name="Google Shape;704;g35d979d3e4b_0_659"/>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705" name="Google Shape;705;g35d979d3e4b_0_659"/>
          <p:cNvSpPr/>
          <p:nvPr/>
        </p:nvSpPr>
        <p:spPr>
          <a:xfrm>
            <a:off x="1803625" y="2260600"/>
            <a:ext cx="12303600" cy="3386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4D92"/>
              </a:buClr>
              <a:buSzPts val="8000"/>
              <a:buFont typeface="Poppins Black"/>
              <a:buNone/>
            </a:pPr>
            <a:r>
              <a:rPr b="0" i="0" lang="en-US" sz="8000" u="none" cap="none" strike="noStrike">
                <a:solidFill>
                  <a:srgbClr val="1D4D92"/>
                </a:solidFill>
                <a:latin typeface="Poppins Black"/>
                <a:ea typeface="Poppins Black"/>
                <a:cs typeface="Poppins Black"/>
                <a:sym typeface="Poppins Black"/>
              </a:rPr>
              <a:t>THANK YOU FOR CHOOSING EATEMP</a:t>
            </a:r>
            <a:endParaRPr b="0" i="0" sz="8000" u="none" cap="none" strike="noStrike">
              <a:solidFill>
                <a:schemeClr val="dk1"/>
              </a:solidFill>
              <a:latin typeface="Calibri"/>
              <a:ea typeface="Calibri"/>
              <a:cs typeface="Calibri"/>
              <a:sym typeface="Calibri"/>
            </a:endParaRPr>
          </a:p>
        </p:txBody>
      </p:sp>
      <p:sp>
        <p:nvSpPr>
          <p:cNvPr id="706" name="Google Shape;706;g35d979d3e4b_0_659"/>
          <p:cNvSpPr/>
          <p:nvPr/>
        </p:nvSpPr>
        <p:spPr>
          <a:xfrm>
            <a:off x="1803625" y="5918200"/>
            <a:ext cx="9890400" cy="5926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707" name="Google Shape;707;g35d979d3e4b_0_659"/>
          <p:cNvSpPr/>
          <p:nvPr/>
        </p:nvSpPr>
        <p:spPr>
          <a:xfrm rot="-5400000">
            <a:off x="22204446" y="8326937"/>
            <a:ext cx="3645300" cy="46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Inter"/>
              <a:buNone/>
            </a:pPr>
            <a:r>
              <a:rPr b="0" i="0" lang="en-US" sz="2400" u="none" cap="none" strike="noStrike">
                <a:solidFill>
                  <a:srgbClr val="0E0E0E"/>
                </a:solidFill>
                <a:latin typeface="Inter"/>
                <a:ea typeface="Inter"/>
                <a:cs typeface="Inter"/>
                <a:sym typeface="Inter"/>
              </a:rPr>
              <a:t>Credit | Image: </a:t>
            </a:r>
            <a:r>
              <a:rPr b="0" i="0" lang="en-US" sz="2400" u="sng" cap="none" strike="noStrike">
                <a:solidFill>
                  <a:srgbClr val="0E0E0E"/>
                </a:solidFill>
                <a:latin typeface="Inter"/>
                <a:ea typeface="Inter"/>
                <a:cs typeface="Inter"/>
                <a:sym typeface="Inter"/>
                <a:hlinkClick r:id="rId8">
                  <a:extLst>
                    <a:ext uri="{A12FA001-AC4F-418D-AE19-62706E023703}">
                      <ahyp:hlinkClr val="tx"/>
                    </a:ext>
                  </a:extLst>
                </a:hlinkClick>
              </a:rPr>
              <a:t>Unsplash</a:t>
            </a:r>
            <a:r>
              <a:rPr b="0" i="0" lang="en-US" sz="2400" u="none" cap="none" strike="noStrike">
                <a:solidFill>
                  <a:srgbClr val="0E0E0E"/>
                </a:solidFill>
                <a:latin typeface="Inter"/>
                <a:ea typeface="Inter"/>
                <a:cs typeface="Inter"/>
                <a:sym typeface="Inter"/>
              </a:rPr>
              <a:t> </a:t>
            </a:r>
            <a:endParaRPr b="0" i="0" sz="2400" u="none" cap="none" strike="noStrike">
              <a:solidFill>
                <a:schemeClr val="dk1"/>
              </a:solidFill>
              <a:latin typeface="Calibri"/>
              <a:ea typeface="Calibri"/>
              <a:cs typeface="Calibri"/>
              <a:sym typeface="Calibri"/>
            </a:endParaRPr>
          </a:p>
        </p:txBody>
      </p:sp>
      <p:pic>
        <p:nvPicPr>
          <p:cNvPr descr=" " id="708" name="Google Shape;708;g35d979d3e4b_0_659"/>
          <p:cNvPicPr preferRelativeResize="0"/>
          <p:nvPr/>
        </p:nvPicPr>
        <p:blipFill rotWithShape="1">
          <a:blip r:embed="rId9">
            <a:alphaModFix/>
          </a:blip>
          <a:srcRect b="0" l="0" r="0" t="0"/>
          <a:stretch/>
        </p:blipFill>
        <p:spPr>
          <a:xfrm>
            <a:off x="11418727" y="1384300"/>
            <a:ext cx="12650781" cy="104521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4E1F9"/>
        </a:solidFill>
      </p:bgPr>
    </p:bg>
    <p:spTree>
      <p:nvGrpSpPr>
        <p:cNvPr id="42" name="Shape 42"/>
        <p:cNvGrpSpPr/>
        <p:nvPr/>
      </p:nvGrpSpPr>
      <p:grpSpPr>
        <a:xfrm>
          <a:off x="0" y="0"/>
          <a:ext cx="0" cy="0"/>
          <a:chOff x="0" y="0"/>
          <a:chExt cx="0" cy="0"/>
        </a:xfrm>
      </p:grpSpPr>
      <p:pic>
        <p:nvPicPr>
          <p:cNvPr descr=" " id="43" name="Google Shape;43;g35d979d3e4b_0_25"/>
          <p:cNvPicPr preferRelativeResize="0"/>
          <p:nvPr/>
        </p:nvPicPr>
        <p:blipFill rotWithShape="1">
          <a:blip r:embed="rId3">
            <a:alphaModFix/>
          </a:blip>
          <a:srcRect b="0" l="0" r="0" t="0"/>
          <a:stretch/>
        </p:blipFill>
        <p:spPr>
          <a:xfrm>
            <a:off x="0" y="4394200"/>
            <a:ext cx="24387048" cy="9321800"/>
          </a:xfrm>
          <a:prstGeom prst="rect">
            <a:avLst/>
          </a:prstGeom>
          <a:noFill/>
          <a:ln>
            <a:noFill/>
          </a:ln>
        </p:spPr>
      </p:pic>
      <p:pic>
        <p:nvPicPr>
          <p:cNvPr descr=" " id="44" name="Google Shape;44;g35d979d3e4b_0_25"/>
          <p:cNvPicPr preferRelativeResize="0"/>
          <p:nvPr/>
        </p:nvPicPr>
        <p:blipFill rotWithShape="1">
          <a:blip r:embed="rId4">
            <a:alphaModFix/>
          </a:blip>
          <a:srcRect b="0" l="0" r="0" t="0"/>
          <a:stretch/>
        </p:blipFill>
        <p:spPr>
          <a:xfrm>
            <a:off x="0" y="8102600"/>
            <a:ext cx="24387048" cy="5613400"/>
          </a:xfrm>
          <a:prstGeom prst="rect">
            <a:avLst/>
          </a:prstGeom>
          <a:noFill/>
          <a:ln>
            <a:noFill/>
          </a:ln>
        </p:spPr>
      </p:pic>
      <p:pic>
        <p:nvPicPr>
          <p:cNvPr descr=" " id="45" name="Google Shape;45;g35d979d3e4b_0_25"/>
          <p:cNvPicPr preferRelativeResize="0"/>
          <p:nvPr/>
        </p:nvPicPr>
        <p:blipFill rotWithShape="1">
          <a:blip r:embed="rId5">
            <a:alphaModFix/>
          </a:blip>
          <a:srcRect b="0" l="0" r="0" t="0"/>
          <a:stretch/>
        </p:blipFill>
        <p:spPr>
          <a:xfrm>
            <a:off x="17058232" y="1092200"/>
            <a:ext cx="5995149" cy="3937000"/>
          </a:xfrm>
          <a:prstGeom prst="rect">
            <a:avLst/>
          </a:prstGeom>
          <a:noFill/>
          <a:ln>
            <a:noFill/>
          </a:ln>
        </p:spPr>
      </p:pic>
      <p:pic>
        <p:nvPicPr>
          <p:cNvPr descr=" " id="46" name="Google Shape;46;g35d979d3e4b_0_25"/>
          <p:cNvPicPr preferRelativeResize="0"/>
          <p:nvPr/>
        </p:nvPicPr>
        <p:blipFill rotWithShape="1">
          <a:blip r:embed="rId6">
            <a:alphaModFix/>
          </a:blip>
          <a:srcRect b="0" l="0" r="0" t="0"/>
          <a:stretch/>
        </p:blipFill>
        <p:spPr>
          <a:xfrm>
            <a:off x="4102613" y="4216400"/>
            <a:ext cx="4026403" cy="2641600"/>
          </a:xfrm>
          <a:prstGeom prst="rect">
            <a:avLst/>
          </a:prstGeom>
          <a:noFill/>
          <a:ln>
            <a:noFill/>
          </a:ln>
        </p:spPr>
      </p:pic>
      <p:sp>
        <p:nvSpPr>
          <p:cNvPr id="47" name="Google Shape;47;g35d979d3e4b_0_25"/>
          <p:cNvSpPr/>
          <p:nvPr/>
        </p:nvSpPr>
        <p:spPr>
          <a:xfrm>
            <a:off x="3514106" y="1092200"/>
            <a:ext cx="17371500" cy="29802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D4D92"/>
              </a:buClr>
              <a:buSzPts val="12800"/>
              <a:buFont typeface="Poppins Black"/>
              <a:buNone/>
            </a:pPr>
            <a:r>
              <a:rPr b="0" i="0" lang="en-US" sz="12800" u="none" cap="none" strike="noStrike">
                <a:solidFill>
                  <a:srgbClr val="1D4D92"/>
                </a:solidFill>
                <a:latin typeface="Poppins Black"/>
                <a:ea typeface="Poppins Black"/>
                <a:cs typeface="Poppins Black"/>
                <a:sym typeface="Poppins Black"/>
              </a:rPr>
              <a:t>TABLE OF CONTENTS</a:t>
            </a:r>
            <a:endParaRPr b="0" i="0" sz="12800" u="none" cap="none" strike="noStrike">
              <a:solidFill>
                <a:schemeClr val="dk1"/>
              </a:solidFill>
              <a:latin typeface="Calibri"/>
              <a:ea typeface="Calibri"/>
              <a:cs typeface="Calibri"/>
              <a:sym typeface="Calibri"/>
            </a:endParaRPr>
          </a:p>
        </p:txBody>
      </p:sp>
      <p:sp>
        <p:nvSpPr>
          <p:cNvPr id="48" name="Google Shape;48;g35d979d3e4b_0_25"/>
          <p:cNvSpPr/>
          <p:nvPr/>
        </p:nvSpPr>
        <p:spPr>
          <a:xfrm>
            <a:off x="1193949"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 name="Google Shape;49;g35d979d3e4b_0_25"/>
          <p:cNvSpPr/>
          <p:nvPr/>
        </p:nvSpPr>
        <p:spPr>
          <a:xfrm>
            <a:off x="1193949" y="4051300"/>
            <a:ext cx="1625700" cy="1625700"/>
          </a:xfrm>
          <a:prstGeom prst="roundRect">
            <a:avLst>
              <a:gd fmla="val 781313" name="adj"/>
            </a:avLst>
          </a:prstGeom>
          <a:solidFill>
            <a:srgbClr val="23589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 name="Google Shape;50;g35d979d3e4b_0_25"/>
          <p:cNvSpPr/>
          <p:nvPr/>
        </p:nvSpPr>
        <p:spPr>
          <a:xfrm>
            <a:off x="1581348" y="4305300"/>
            <a:ext cx="8511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Black"/>
              <a:buNone/>
            </a:pPr>
            <a:r>
              <a:rPr b="0" i="0" lang="en-US" sz="4800" u="none" cap="none" strike="noStrike">
                <a:solidFill>
                  <a:srgbClr val="FFFFFF"/>
                </a:solidFill>
                <a:latin typeface="Poppins Black"/>
                <a:ea typeface="Poppins Black"/>
                <a:cs typeface="Poppins Black"/>
                <a:sym typeface="Poppins Black"/>
              </a:rPr>
              <a:t>01</a:t>
            </a:r>
            <a:endParaRPr b="0" i="0" sz="4800" u="none" cap="none" strike="noStrike">
              <a:solidFill>
                <a:schemeClr val="dk1"/>
              </a:solidFill>
              <a:latin typeface="Calibri"/>
              <a:ea typeface="Calibri"/>
              <a:cs typeface="Calibri"/>
              <a:sym typeface="Calibri"/>
            </a:endParaRPr>
          </a:p>
        </p:txBody>
      </p:sp>
      <p:sp>
        <p:nvSpPr>
          <p:cNvPr id="51" name="Google Shape;51;g35d979d3e4b_0_25"/>
          <p:cNvSpPr/>
          <p:nvPr/>
        </p:nvSpPr>
        <p:spPr>
          <a:xfrm>
            <a:off x="3022978" y="40513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35d979d3e4b_0_25"/>
          <p:cNvSpPr/>
          <p:nvPr/>
        </p:nvSpPr>
        <p:spPr>
          <a:xfrm>
            <a:off x="3022978" y="40513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INTRODUCTION</a:t>
            </a:r>
            <a:endParaRPr b="0" i="0" sz="4800" u="none" cap="none" strike="noStrike">
              <a:solidFill>
                <a:schemeClr val="dk1"/>
              </a:solidFill>
              <a:latin typeface="Calibri"/>
              <a:ea typeface="Calibri"/>
              <a:cs typeface="Calibri"/>
              <a:sym typeface="Calibri"/>
            </a:endParaRPr>
          </a:p>
        </p:txBody>
      </p:sp>
      <p:sp>
        <p:nvSpPr>
          <p:cNvPr id="53" name="Google Shape;53;g35d979d3e4b_0_25"/>
          <p:cNvSpPr/>
          <p:nvPr/>
        </p:nvSpPr>
        <p:spPr>
          <a:xfrm>
            <a:off x="3022978" y="5067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Extraordinary Realm</a:t>
            </a:r>
            <a:endParaRPr b="0" i="0" sz="3200" u="none" cap="none" strike="noStrike">
              <a:solidFill>
                <a:schemeClr val="dk1"/>
              </a:solidFill>
              <a:latin typeface="Calibri"/>
              <a:ea typeface="Calibri"/>
              <a:cs typeface="Calibri"/>
              <a:sym typeface="Calibri"/>
            </a:endParaRPr>
          </a:p>
        </p:txBody>
      </p:sp>
      <p:sp>
        <p:nvSpPr>
          <p:cNvPr id="54" name="Google Shape;54;g35d979d3e4b_0_25"/>
          <p:cNvSpPr/>
          <p:nvPr/>
        </p:nvSpPr>
        <p:spPr>
          <a:xfrm>
            <a:off x="8662483" y="4051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 name="Google Shape;55;g35d979d3e4b_0_25"/>
          <p:cNvSpPr/>
          <p:nvPr/>
        </p:nvSpPr>
        <p:spPr>
          <a:xfrm>
            <a:off x="8662483" y="4051300"/>
            <a:ext cx="1625700" cy="1625700"/>
          </a:xfrm>
          <a:prstGeom prst="roundRect">
            <a:avLst>
              <a:gd fmla="val 781313" name="adj"/>
            </a:avLst>
          </a:prstGeom>
          <a:solidFill>
            <a:srgbClr val="23589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g35d979d3e4b_0_25"/>
          <p:cNvSpPr/>
          <p:nvPr/>
        </p:nvSpPr>
        <p:spPr>
          <a:xfrm>
            <a:off x="8999075" y="4305300"/>
            <a:ext cx="9525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Black"/>
              <a:buNone/>
            </a:pPr>
            <a:r>
              <a:rPr b="0" i="0" lang="en-US" sz="4800" u="none" cap="none" strike="noStrike">
                <a:solidFill>
                  <a:srgbClr val="FFFFFF"/>
                </a:solidFill>
                <a:latin typeface="Poppins Black"/>
                <a:ea typeface="Poppins Black"/>
                <a:cs typeface="Poppins Black"/>
                <a:sym typeface="Poppins Black"/>
              </a:rPr>
              <a:t>02</a:t>
            </a:r>
            <a:endParaRPr b="0" i="0" sz="4800" u="none" cap="none" strike="noStrike">
              <a:solidFill>
                <a:schemeClr val="dk1"/>
              </a:solidFill>
              <a:latin typeface="Calibri"/>
              <a:ea typeface="Calibri"/>
              <a:cs typeface="Calibri"/>
              <a:sym typeface="Calibri"/>
            </a:endParaRPr>
          </a:p>
        </p:txBody>
      </p:sp>
      <p:sp>
        <p:nvSpPr>
          <p:cNvPr id="57" name="Google Shape;57;g35d979d3e4b_0_25"/>
          <p:cNvSpPr/>
          <p:nvPr/>
        </p:nvSpPr>
        <p:spPr>
          <a:xfrm>
            <a:off x="10491511" y="40513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g35d979d3e4b_0_25"/>
          <p:cNvSpPr/>
          <p:nvPr/>
        </p:nvSpPr>
        <p:spPr>
          <a:xfrm>
            <a:off x="10491511" y="40513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ENCOUNTERS</a:t>
            </a:r>
            <a:endParaRPr b="0" i="0" sz="4800" u="none" cap="none" strike="noStrike">
              <a:solidFill>
                <a:schemeClr val="dk1"/>
              </a:solidFill>
              <a:latin typeface="Calibri"/>
              <a:ea typeface="Calibri"/>
              <a:cs typeface="Calibri"/>
              <a:sym typeface="Calibri"/>
            </a:endParaRPr>
          </a:p>
        </p:txBody>
      </p:sp>
      <p:sp>
        <p:nvSpPr>
          <p:cNvPr id="59" name="Google Shape;59;g35d979d3e4b_0_25"/>
          <p:cNvSpPr/>
          <p:nvPr/>
        </p:nvSpPr>
        <p:spPr>
          <a:xfrm>
            <a:off x="10491511" y="5067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Unicorn Sightings</a:t>
            </a:r>
            <a:endParaRPr b="0" i="0" sz="3200" u="none" cap="none" strike="noStrike">
              <a:solidFill>
                <a:schemeClr val="dk1"/>
              </a:solidFill>
              <a:latin typeface="Calibri"/>
              <a:ea typeface="Calibri"/>
              <a:cs typeface="Calibri"/>
              <a:sym typeface="Calibri"/>
            </a:endParaRPr>
          </a:p>
        </p:txBody>
      </p:sp>
      <p:sp>
        <p:nvSpPr>
          <p:cNvPr id="60" name="Google Shape;60;g35d979d3e4b_0_25"/>
          <p:cNvSpPr/>
          <p:nvPr/>
        </p:nvSpPr>
        <p:spPr>
          <a:xfrm>
            <a:off x="1193949"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35d979d3e4b_0_25"/>
          <p:cNvSpPr/>
          <p:nvPr/>
        </p:nvSpPr>
        <p:spPr>
          <a:xfrm>
            <a:off x="1193949" y="7035800"/>
            <a:ext cx="1625700" cy="1625700"/>
          </a:xfrm>
          <a:prstGeom prst="roundRect">
            <a:avLst>
              <a:gd fmla="val 781313" name="adj"/>
            </a:avLst>
          </a:prstGeom>
          <a:solidFill>
            <a:srgbClr val="23589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 name="Google Shape;62;g35d979d3e4b_0_25"/>
          <p:cNvSpPr/>
          <p:nvPr/>
        </p:nvSpPr>
        <p:spPr>
          <a:xfrm>
            <a:off x="1511489" y="7289800"/>
            <a:ext cx="9906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Black"/>
              <a:buNone/>
            </a:pPr>
            <a:r>
              <a:rPr b="0" i="0" lang="en-US" sz="4800" u="none" cap="none" strike="noStrike">
                <a:solidFill>
                  <a:srgbClr val="FFFFFF"/>
                </a:solidFill>
                <a:latin typeface="Poppins Black"/>
                <a:ea typeface="Poppins Black"/>
                <a:cs typeface="Poppins Black"/>
                <a:sym typeface="Poppins Black"/>
              </a:rPr>
              <a:t>03</a:t>
            </a:r>
            <a:endParaRPr b="0" i="0" sz="4800" u="none" cap="none" strike="noStrike">
              <a:solidFill>
                <a:schemeClr val="dk1"/>
              </a:solidFill>
              <a:latin typeface="Calibri"/>
              <a:ea typeface="Calibri"/>
              <a:cs typeface="Calibri"/>
              <a:sym typeface="Calibri"/>
            </a:endParaRPr>
          </a:p>
        </p:txBody>
      </p:sp>
      <p:sp>
        <p:nvSpPr>
          <p:cNvPr id="63" name="Google Shape;63;g35d979d3e4b_0_25"/>
          <p:cNvSpPr/>
          <p:nvPr/>
        </p:nvSpPr>
        <p:spPr>
          <a:xfrm>
            <a:off x="3022978" y="70358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 name="Google Shape;64;g35d979d3e4b_0_25"/>
          <p:cNvSpPr/>
          <p:nvPr/>
        </p:nvSpPr>
        <p:spPr>
          <a:xfrm>
            <a:off x="3022978" y="70358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WONDERS</a:t>
            </a:r>
            <a:endParaRPr b="0" i="0" sz="4800" u="none" cap="none" strike="noStrike">
              <a:solidFill>
                <a:schemeClr val="dk1"/>
              </a:solidFill>
              <a:latin typeface="Calibri"/>
              <a:ea typeface="Calibri"/>
              <a:cs typeface="Calibri"/>
              <a:sym typeface="Calibri"/>
            </a:endParaRPr>
          </a:p>
        </p:txBody>
      </p:sp>
      <p:sp>
        <p:nvSpPr>
          <p:cNvPr id="65" name="Google Shape;65;g35d979d3e4b_0_25"/>
          <p:cNvSpPr/>
          <p:nvPr/>
        </p:nvSpPr>
        <p:spPr>
          <a:xfrm>
            <a:off x="3022978" y="8051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Wishes Granted</a:t>
            </a:r>
            <a:endParaRPr b="0" i="0" sz="3200" u="none" cap="none" strike="noStrike">
              <a:solidFill>
                <a:schemeClr val="dk1"/>
              </a:solidFill>
              <a:latin typeface="Calibri"/>
              <a:ea typeface="Calibri"/>
              <a:cs typeface="Calibri"/>
              <a:sym typeface="Calibri"/>
            </a:endParaRPr>
          </a:p>
        </p:txBody>
      </p:sp>
      <p:sp>
        <p:nvSpPr>
          <p:cNvPr id="66" name="Google Shape;66;g35d979d3e4b_0_25"/>
          <p:cNvSpPr/>
          <p:nvPr/>
        </p:nvSpPr>
        <p:spPr>
          <a:xfrm>
            <a:off x="8662483" y="70358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35d979d3e4b_0_25"/>
          <p:cNvSpPr/>
          <p:nvPr/>
        </p:nvSpPr>
        <p:spPr>
          <a:xfrm>
            <a:off x="8662483" y="7035800"/>
            <a:ext cx="1625700" cy="1625700"/>
          </a:xfrm>
          <a:prstGeom prst="roundRect">
            <a:avLst>
              <a:gd fmla="val 781313" name="adj"/>
            </a:avLst>
          </a:prstGeom>
          <a:solidFill>
            <a:srgbClr val="23589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g35d979d3e4b_0_25"/>
          <p:cNvSpPr/>
          <p:nvPr/>
        </p:nvSpPr>
        <p:spPr>
          <a:xfrm>
            <a:off x="8954619" y="7289800"/>
            <a:ext cx="10416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Black"/>
              <a:buNone/>
            </a:pPr>
            <a:r>
              <a:rPr b="0" i="0" lang="en-US" sz="4800" u="none" cap="none" strike="noStrike">
                <a:solidFill>
                  <a:srgbClr val="FFFFFF"/>
                </a:solidFill>
                <a:latin typeface="Poppins Black"/>
                <a:ea typeface="Poppins Black"/>
                <a:cs typeface="Poppins Black"/>
                <a:sym typeface="Poppins Black"/>
              </a:rPr>
              <a:t>04</a:t>
            </a:r>
            <a:endParaRPr b="0" i="0" sz="4800" u="none" cap="none" strike="noStrike">
              <a:solidFill>
                <a:schemeClr val="dk1"/>
              </a:solidFill>
              <a:latin typeface="Calibri"/>
              <a:ea typeface="Calibri"/>
              <a:cs typeface="Calibri"/>
              <a:sym typeface="Calibri"/>
            </a:endParaRPr>
          </a:p>
        </p:txBody>
      </p:sp>
      <p:sp>
        <p:nvSpPr>
          <p:cNvPr id="69" name="Google Shape;69;g35d979d3e4b_0_25"/>
          <p:cNvSpPr/>
          <p:nvPr/>
        </p:nvSpPr>
        <p:spPr>
          <a:xfrm>
            <a:off x="10491511" y="70358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g35d979d3e4b_0_25"/>
          <p:cNvSpPr/>
          <p:nvPr/>
        </p:nvSpPr>
        <p:spPr>
          <a:xfrm>
            <a:off x="10491511" y="70358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MAGIC</a:t>
            </a:r>
            <a:endParaRPr b="0" i="0" sz="4800" u="none" cap="none" strike="noStrike">
              <a:solidFill>
                <a:schemeClr val="dk1"/>
              </a:solidFill>
              <a:latin typeface="Calibri"/>
              <a:ea typeface="Calibri"/>
              <a:cs typeface="Calibri"/>
              <a:sym typeface="Calibri"/>
            </a:endParaRPr>
          </a:p>
        </p:txBody>
      </p:sp>
      <p:sp>
        <p:nvSpPr>
          <p:cNvPr id="71" name="Google Shape;71;g35d979d3e4b_0_25"/>
          <p:cNvSpPr/>
          <p:nvPr/>
        </p:nvSpPr>
        <p:spPr>
          <a:xfrm>
            <a:off x="10491511" y="80518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Spellcasting</a:t>
            </a:r>
            <a:endParaRPr b="0" i="0" sz="3200" u="none" cap="none" strike="noStrike">
              <a:solidFill>
                <a:schemeClr val="dk1"/>
              </a:solidFill>
              <a:latin typeface="Calibri"/>
              <a:ea typeface="Calibri"/>
              <a:cs typeface="Calibri"/>
              <a:sym typeface="Calibri"/>
            </a:endParaRPr>
          </a:p>
        </p:txBody>
      </p:sp>
      <p:sp>
        <p:nvSpPr>
          <p:cNvPr id="72" name="Google Shape;72;g35d979d3e4b_0_25"/>
          <p:cNvSpPr/>
          <p:nvPr/>
        </p:nvSpPr>
        <p:spPr>
          <a:xfrm>
            <a:off x="1193949"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g35d979d3e4b_0_25"/>
          <p:cNvSpPr/>
          <p:nvPr/>
        </p:nvSpPr>
        <p:spPr>
          <a:xfrm>
            <a:off x="1193949" y="10020300"/>
            <a:ext cx="1625700" cy="1625700"/>
          </a:xfrm>
          <a:prstGeom prst="roundRect">
            <a:avLst>
              <a:gd fmla="val 781313" name="adj"/>
            </a:avLst>
          </a:prstGeom>
          <a:solidFill>
            <a:srgbClr val="23589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g35d979d3e4b_0_25"/>
          <p:cNvSpPr/>
          <p:nvPr/>
        </p:nvSpPr>
        <p:spPr>
          <a:xfrm>
            <a:off x="1498787" y="10274300"/>
            <a:ext cx="10161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Black"/>
              <a:buNone/>
            </a:pPr>
            <a:r>
              <a:rPr b="0" i="0" lang="en-US" sz="4800" u="none" cap="none" strike="noStrike">
                <a:solidFill>
                  <a:srgbClr val="FFFFFF"/>
                </a:solidFill>
                <a:latin typeface="Poppins Black"/>
                <a:ea typeface="Poppins Black"/>
                <a:cs typeface="Poppins Black"/>
                <a:sym typeface="Poppins Black"/>
              </a:rPr>
              <a:t>05</a:t>
            </a:r>
            <a:endParaRPr b="0" i="0" sz="4800" u="none" cap="none" strike="noStrike">
              <a:solidFill>
                <a:schemeClr val="dk1"/>
              </a:solidFill>
              <a:latin typeface="Calibri"/>
              <a:ea typeface="Calibri"/>
              <a:cs typeface="Calibri"/>
              <a:sym typeface="Calibri"/>
            </a:endParaRPr>
          </a:p>
        </p:txBody>
      </p:sp>
      <p:sp>
        <p:nvSpPr>
          <p:cNvPr id="75" name="Google Shape;75;g35d979d3e4b_0_25"/>
          <p:cNvSpPr/>
          <p:nvPr/>
        </p:nvSpPr>
        <p:spPr>
          <a:xfrm>
            <a:off x="3022978" y="100203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g35d979d3e4b_0_25"/>
          <p:cNvSpPr/>
          <p:nvPr/>
        </p:nvSpPr>
        <p:spPr>
          <a:xfrm>
            <a:off x="3022978" y="100203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ADVENTURE</a:t>
            </a:r>
            <a:endParaRPr b="0" i="0" sz="4800" u="none" cap="none" strike="noStrike">
              <a:solidFill>
                <a:schemeClr val="dk1"/>
              </a:solidFill>
              <a:latin typeface="Calibri"/>
              <a:ea typeface="Calibri"/>
              <a:cs typeface="Calibri"/>
              <a:sym typeface="Calibri"/>
            </a:endParaRPr>
          </a:p>
        </p:txBody>
      </p:sp>
      <p:sp>
        <p:nvSpPr>
          <p:cNvPr id="77" name="Google Shape;77;g35d979d3e4b_0_25"/>
          <p:cNvSpPr/>
          <p:nvPr/>
        </p:nvSpPr>
        <p:spPr>
          <a:xfrm>
            <a:off x="3022978" y="11036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Happily Ever After</a:t>
            </a:r>
            <a:endParaRPr b="0" i="0" sz="3200" u="none" cap="none" strike="noStrike">
              <a:solidFill>
                <a:schemeClr val="dk1"/>
              </a:solidFill>
              <a:latin typeface="Calibri"/>
              <a:ea typeface="Calibri"/>
              <a:cs typeface="Calibri"/>
              <a:sym typeface="Calibri"/>
            </a:endParaRPr>
          </a:p>
        </p:txBody>
      </p:sp>
      <p:sp>
        <p:nvSpPr>
          <p:cNvPr id="78" name="Google Shape;78;g35d979d3e4b_0_25"/>
          <p:cNvSpPr/>
          <p:nvPr/>
        </p:nvSpPr>
        <p:spPr>
          <a:xfrm>
            <a:off x="8662483" y="10020300"/>
            <a:ext cx="73161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g35d979d3e4b_0_25"/>
          <p:cNvSpPr/>
          <p:nvPr/>
        </p:nvSpPr>
        <p:spPr>
          <a:xfrm>
            <a:off x="8662483" y="10020300"/>
            <a:ext cx="1625700" cy="1625700"/>
          </a:xfrm>
          <a:prstGeom prst="roundRect">
            <a:avLst>
              <a:gd fmla="val 781313" name="adj"/>
            </a:avLst>
          </a:prstGeom>
          <a:solidFill>
            <a:srgbClr val="23589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35d979d3e4b_0_25"/>
          <p:cNvSpPr/>
          <p:nvPr/>
        </p:nvSpPr>
        <p:spPr>
          <a:xfrm>
            <a:off x="8973672" y="10274300"/>
            <a:ext cx="10035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Black"/>
              <a:buNone/>
            </a:pPr>
            <a:r>
              <a:rPr b="0" i="0" lang="en-US" sz="4800" u="none" cap="none" strike="noStrike">
                <a:solidFill>
                  <a:srgbClr val="FFFFFF"/>
                </a:solidFill>
                <a:latin typeface="Poppins Black"/>
                <a:ea typeface="Poppins Black"/>
                <a:cs typeface="Poppins Black"/>
                <a:sym typeface="Poppins Black"/>
              </a:rPr>
              <a:t>06</a:t>
            </a:r>
            <a:endParaRPr b="0" i="0" sz="4800" u="none" cap="none" strike="noStrike">
              <a:solidFill>
                <a:schemeClr val="dk1"/>
              </a:solidFill>
              <a:latin typeface="Calibri"/>
              <a:ea typeface="Calibri"/>
              <a:cs typeface="Calibri"/>
              <a:sym typeface="Calibri"/>
            </a:endParaRPr>
          </a:p>
        </p:txBody>
      </p:sp>
      <p:sp>
        <p:nvSpPr>
          <p:cNvPr id="81" name="Google Shape;81;g35d979d3e4b_0_25"/>
          <p:cNvSpPr/>
          <p:nvPr/>
        </p:nvSpPr>
        <p:spPr>
          <a:xfrm>
            <a:off x="10491511" y="10020300"/>
            <a:ext cx="5487000" cy="1625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g35d979d3e4b_0_25"/>
          <p:cNvSpPr/>
          <p:nvPr/>
        </p:nvSpPr>
        <p:spPr>
          <a:xfrm>
            <a:off x="10491511" y="10020300"/>
            <a:ext cx="56904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CONCLUSION</a:t>
            </a:r>
            <a:endParaRPr b="0" i="0" sz="4800" u="none" cap="none" strike="noStrike">
              <a:solidFill>
                <a:schemeClr val="dk1"/>
              </a:solidFill>
              <a:latin typeface="Calibri"/>
              <a:ea typeface="Calibri"/>
              <a:cs typeface="Calibri"/>
              <a:sym typeface="Calibri"/>
            </a:endParaRPr>
          </a:p>
        </p:txBody>
      </p:sp>
      <p:sp>
        <p:nvSpPr>
          <p:cNvPr id="83" name="Google Shape;83;g35d979d3e4b_0_25"/>
          <p:cNvSpPr/>
          <p:nvPr/>
        </p:nvSpPr>
        <p:spPr>
          <a:xfrm>
            <a:off x="10491511" y="11036300"/>
            <a:ext cx="5622600" cy="745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Embrace the Fantasy</a:t>
            </a:r>
            <a:endParaRPr b="0" i="0" sz="3200" u="none" cap="none" strike="noStrike">
              <a:solidFill>
                <a:schemeClr val="dk1"/>
              </a:solidFill>
              <a:latin typeface="Calibri"/>
              <a:ea typeface="Calibri"/>
              <a:cs typeface="Calibri"/>
              <a:sym typeface="Calibri"/>
            </a:endParaRPr>
          </a:p>
        </p:txBody>
      </p:sp>
      <p:pic>
        <p:nvPicPr>
          <p:cNvPr descr=" " id="84" name="Google Shape;84;g35d979d3e4b_0_25"/>
          <p:cNvPicPr preferRelativeResize="0"/>
          <p:nvPr/>
        </p:nvPicPr>
        <p:blipFill rotWithShape="1">
          <a:blip r:embed="rId7">
            <a:alphaModFix/>
          </a:blip>
          <a:srcRect b="0" l="0" r="0" t="0"/>
          <a:stretch/>
        </p:blipFill>
        <p:spPr>
          <a:xfrm>
            <a:off x="14657632" y="3632200"/>
            <a:ext cx="9576997" cy="8483600"/>
          </a:xfrm>
          <a:prstGeom prst="rect">
            <a:avLst/>
          </a:prstGeom>
          <a:noFill/>
          <a:ln>
            <a:noFill/>
          </a:ln>
        </p:spPr>
      </p:pic>
      <p:sp>
        <p:nvSpPr>
          <p:cNvPr id="85" name="Google Shape;85;g35d979d3e4b_0_2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86" name="Google Shape;86;g35d979d3e4b_0_25"/>
          <p:cNvPicPr preferRelativeResize="0"/>
          <p:nvPr/>
        </p:nvPicPr>
        <p:blipFill rotWithShape="1">
          <a:blip r:embed="rId8">
            <a:alphaModFix/>
          </a:blip>
          <a:srcRect b="0" l="0" r="0" t="0"/>
          <a:stretch/>
        </p:blipFill>
        <p:spPr>
          <a:xfrm>
            <a:off x="23523340" y="10820400"/>
            <a:ext cx="711289" cy="2590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4E1F9"/>
        </a:solidFill>
      </p:bgPr>
    </p:bg>
    <p:spTree>
      <p:nvGrpSpPr>
        <p:cNvPr id="91" name="Shape 91"/>
        <p:cNvGrpSpPr/>
        <p:nvPr/>
      </p:nvGrpSpPr>
      <p:grpSpPr>
        <a:xfrm>
          <a:off x="0" y="0"/>
          <a:ext cx="0" cy="0"/>
          <a:chOff x="0" y="0"/>
          <a:chExt cx="0" cy="0"/>
        </a:xfrm>
      </p:grpSpPr>
      <p:pic>
        <p:nvPicPr>
          <p:cNvPr descr=" " id="92" name="Google Shape;92;g35d979d3e4b_0_73"/>
          <p:cNvPicPr preferRelativeResize="0"/>
          <p:nvPr/>
        </p:nvPicPr>
        <p:blipFill rotWithShape="1">
          <a:blip r:embed="rId3">
            <a:alphaModFix/>
          </a:blip>
          <a:srcRect b="0" l="0" r="0" t="0"/>
          <a:stretch/>
        </p:blipFill>
        <p:spPr>
          <a:xfrm>
            <a:off x="0" y="2324100"/>
            <a:ext cx="24387048" cy="11391900"/>
          </a:xfrm>
          <a:prstGeom prst="rect">
            <a:avLst/>
          </a:prstGeom>
          <a:noFill/>
          <a:ln>
            <a:noFill/>
          </a:ln>
        </p:spPr>
      </p:pic>
      <p:pic>
        <p:nvPicPr>
          <p:cNvPr descr=" " id="93" name="Google Shape;93;g35d979d3e4b_0_73"/>
          <p:cNvPicPr preferRelativeResize="0"/>
          <p:nvPr/>
        </p:nvPicPr>
        <p:blipFill rotWithShape="1">
          <a:blip r:embed="rId4">
            <a:alphaModFix/>
          </a:blip>
          <a:srcRect b="0" l="0" r="0" t="0"/>
          <a:stretch/>
        </p:blipFill>
        <p:spPr>
          <a:xfrm>
            <a:off x="0" y="6642100"/>
            <a:ext cx="24387048" cy="7073900"/>
          </a:xfrm>
          <a:prstGeom prst="rect">
            <a:avLst/>
          </a:prstGeom>
          <a:noFill/>
          <a:ln>
            <a:noFill/>
          </a:ln>
        </p:spPr>
      </p:pic>
      <p:pic>
        <p:nvPicPr>
          <p:cNvPr descr=" " id="94" name="Google Shape;94;g35d979d3e4b_0_73"/>
          <p:cNvPicPr preferRelativeResize="0"/>
          <p:nvPr/>
        </p:nvPicPr>
        <p:blipFill rotWithShape="1">
          <a:blip r:embed="rId5">
            <a:alphaModFix/>
          </a:blip>
          <a:srcRect b="0" l="0" r="0" t="0"/>
          <a:stretch/>
        </p:blipFill>
        <p:spPr>
          <a:xfrm>
            <a:off x="16486661" y="800100"/>
            <a:ext cx="6477810" cy="2679700"/>
          </a:xfrm>
          <a:prstGeom prst="rect">
            <a:avLst/>
          </a:prstGeom>
          <a:noFill/>
          <a:ln>
            <a:noFill/>
          </a:ln>
        </p:spPr>
      </p:pic>
      <p:sp>
        <p:nvSpPr>
          <p:cNvPr id="95" name="Google Shape;95;g35d979d3e4b_0_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6" name="Google Shape;96;g35d979d3e4b_0_73"/>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97" name="Google Shape;97;g35d979d3e4b_0_73"/>
          <p:cNvSpPr/>
          <p:nvPr/>
        </p:nvSpPr>
        <p:spPr>
          <a:xfrm>
            <a:off x="2959470" y="2743200"/>
            <a:ext cx="18844800" cy="186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1D4D92"/>
              </a:buClr>
              <a:buSzPts val="8000"/>
              <a:buFont typeface="Poppins Black"/>
              <a:buNone/>
            </a:pPr>
            <a:r>
              <a:rPr b="0" i="0" lang="en-US" sz="8000" u="none" cap="none" strike="noStrike">
                <a:solidFill>
                  <a:srgbClr val="1D4D92"/>
                </a:solidFill>
                <a:latin typeface="Poppins Black"/>
                <a:ea typeface="Poppins Black"/>
                <a:cs typeface="Poppins Black"/>
                <a:sym typeface="Poppins Black"/>
              </a:rPr>
              <a:t>THE REALM OF THE EXTRAORDINARY</a:t>
            </a:r>
            <a:endParaRPr b="0" i="0" sz="8000" u="none" cap="none" strike="noStrike">
              <a:solidFill>
                <a:schemeClr val="dk1"/>
              </a:solidFill>
              <a:latin typeface="Calibri"/>
              <a:ea typeface="Calibri"/>
              <a:cs typeface="Calibri"/>
              <a:sym typeface="Calibri"/>
            </a:endParaRPr>
          </a:p>
        </p:txBody>
      </p:sp>
      <p:sp>
        <p:nvSpPr>
          <p:cNvPr id="98" name="Google Shape;98;g35d979d3e4b_0_73"/>
          <p:cNvSpPr/>
          <p:nvPr/>
        </p:nvSpPr>
        <p:spPr>
          <a:xfrm>
            <a:off x="2959470"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99" name="Google Shape;99;g35d979d3e4b_0_73"/>
          <p:cNvSpPr/>
          <p:nvPr/>
        </p:nvSpPr>
        <p:spPr>
          <a:xfrm>
            <a:off x="12701588" y="4737100"/>
            <a:ext cx="8861400" cy="684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4E1F9"/>
        </a:solidFill>
      </p:bgPr>
    </p:bg>
    <p:spTree>
      <p:nvGrpSpPr>
        <p:cNvPr id="104" name="Shape 104"/>
        <p:cNvGrpSpPr/>
        <p:nvPr/>
      </p:nvGrpSpPr>
      <p:grpSpPr>
        <a:xfrm>
          <a:off x="0" y="0"/>
          <a:ext cx="0" cy="0"/>
          <a:chOff x="0" y="0"/>
          <a:chExt cx="0" cy="0"/>
        </a:xfrm>
      </p:grpSpPr>
      <p:pic>
        <p:nvPicPr>
          <p:cNvPr descr=" " id="105" name="Google Shape;105;g35d979d3e4b_0_85"/>
          <p:cNvPicPr preferRelativeResize="0"/>
          <p:nvPr/>
        </p:nvPicPr>
        <p:blipFill rotWithShape="1">
          <a:blip r:embed="rId3">
            <a:alphaModFix/>
          </a:blip>
          <a:srcRect b="0" l="0" r="0" t="0"/>
          <a:stretch/>
        </p:blipFill>
        <p:spPr>
          <a:xfrm>
            <a:off x="0" y="4140200"/>
            <a:ext cx="24387048" cy="9575800"/>
          </a:xfrm>
          <a:prstGeom prst="rect">
            <a:avLst/>
          </a:prstGeom>
          <a:noFill/>
          <a:ln>
            <a:noFill/>
          </a:ln>
        </p:spPr>
      </p:pic>
      <p:pic>
        <p:nvPicPr>
          <p:cNvPr descr=" " id="106" name="Google Shape;106;g35d979d3e4b_0_85"/>
          <p:cNvPicPr preferRelativeResize="0"/>
          <p:nvPr/>
        </p:nvPicPr>
        <p:blipFill rotWithShape="1">
          <a:blip r:embed="rId3">
            <a:alphaModFix/>
          </a:blip>
          <a:srcRect b="0" l="0" r="0" t="0"/>
          <a:stretch/>
        </p:blipFill>
        <p:spPr>
          <a:xfrm>
            <a:off x="0" y="4140200"/>
            <a:ext cx="24387048" cy="9575800"/>
          </a:xfrm>
          <a:prstGeom prst="rect">
            <a:avLst/>
          </a:prstGeom>
          <a:noFill/>
          <a:ln>
            <a:noFill/>
          </a:ln>
        </p:spPr>
      </p:pic>
      <p:pic>
        <p:nvPicPr>
          <p:cNvPr descr=" " id="107" name="Google Shape;107;g35d979d3e4b_0_85"/>
          <p:cNvPicPr preferRelativeResize="0"/>
          <p:nvPr/>
        </p:nvPicPr>
        <p:blipFill rotWithShape="1">
          <a:blip r:embed="rId4">
            <a:alphaModFix/>
          </a:blip>
          <a:srcRect b="0" l="0" r="0" t="0"/>
          <a:stretch/>
        </p:blipFill>
        <p:spPr>
          <a:xfrm>
            <a:off x="0" y="6858000"/>
            <a:ext cx="24387048" cy="6858000"/>
          </a:xfrm>
          <a:prstGeom prst="rect">
            <a:avLst/>
          </a:prstGeom>
          <a:noFill/>
          <a:ln>
            <a:noFill/>
          </a:ln>
        </p:spPr>
      </p:pic>
      <p:pic>
        <p:nvPicPr>
          <p:cNvPr descr=" " id="108" name="Google Shape;108;g35d979d3e4b_0_85"/>
          <p:cNvPicPr preferRelativeResize="0"/>
          <p:nvPr/>
        </p:nvPicPr>
        <p:blipFill rotWithShape="1">
          <a:blip r:embed="rId5">
            <a:alphaModFix/>
          </a:blip>
          <a:srcRect b="0" l="0" r="0" t="0"/>
          <a:stretch/>
        </p:blipFill>
        <p:spPr>
          <a:xfrm>
            <a:off x="876410" y="1028700"/>
            <a:ext cx="4191524" cy="1778000"/>
          </a:xfrm>
          <a:prstGeom prst="rect">
            <a:avLst/>
          </a:prstGeom>
          <a:noFill/>
          <a:ln>
            <a:noFill/>
          </a:ln>
        </p:spPr>
      </p:pic>
      <p:sp>
        <p:nvSpPr>
          <p:cNvPr id="109" name="Google Shape;109;g35d979d3e4b_0_8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0" name="Google Shape;110;g35d979d3e4b_0_85"/>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11" name="Google Shape;111;g35d979d3e4b_0_85"/>
          <p:cNvPicPr preferRelativeResize="0"/>
          <p:nvPr/>
        </p:nvPicPr>
        <p:blipFill rotWithShape="1">
          <a:blip r:embed="rId7">
            <a:alphaModFix/>
          </a:blip>
          <a:srcRect b="0" l="0" r="0" t="0"/>
          <a:stretch/>
        </p:blipFill>
        <p:spPr>
          <a:xfrm>
            <a:off x="0" y="0"/>
            <a:ext cx="11685461" cy="13716000"/>
          </a:xfrm>
          <a:prstGeom prst="rect">
            <a:avLst/>
          </a:prstGeom>
          <a:noFill/>
          <a:ln>
            <a:noFill/>
          </a:ln>
        </p:spPr>
      </p:pic>
      <p:sp>
        <p:nvSpPr>
          <p:cNvPr id="112" name="Google Shape;112;g35d979d3e4b_0_85"/>
          <p:cNvSpPr/>
          <p:nvPr/>
        </p:nvSpPr>
        <p:spPr>
          <a:xfrm>
            <a:off x="13057232" y="2705100"/>
            <a:ext cx="99072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3" name="Google Shape;113;g35d979d3e4b_0_85"/>
          <p:cNvPicPr preferRelativeResize="0"/>
          <p:nvPr/>
        </p:nvPicPr>
        <p:blipFill rotWithShape="1">
          <a:blip r:embed="rId8">
            <a:alphaModFix/>
          </a:blip>
          <a:srcRect b="0" l="0" r="0" t="0"/>
          <a:stretch/>
        </p:blipFill>
        <p:spPr>
          <a:xfrm>
            <a:off x="13025478" y="3746500"/>
            <a:ext cx="1625912" cy="1473200"/>
          </a:xfrm>
          <a:prstGeom prst="rect">
            <a:avLst/>
          </a:prstGeom>
          <a:noFill/>
          <a:ln>
            <a:noFill/>
          </a:ln>
        </p:spPr>
      </p:pic>
      <p:sp>
        <p:nvSpPr>
          <p:cNvPr id="114" name="Google Shape;114;g35d979d3e4b_0_85"/>
          <p:cNvSpPr/>
          <p:nvPr/>
        </p:nvSpPr>
        <p:spPr>
          <a:xfrm>
            <a:off x="15025978" y="2705100"/>
            <a:ext cx="79386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35d979d3e4b_0_85"/>
          <p:cNvSpPr/>
          <p:nvPr/>
        </p:nvSpPr>
        <p:spPr>
          <a:xfrm>
            <a:off x="15025978" y="2705100"/>
            <a:ext cx="81417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UNICORN SIGHTINGS</a:t>
            </a:r>
            <a:endParaRPr b="0" i="0" sz="4800" u="none" cap="none" strike="noStrike">
              <a:solidFill>
                <a:schemeClr val="dk1"/>
              </a:solidFill>
              <a:latin typeface="Calibri"/>
              <a:ea typeface="Calibri"/>
              <a:cs typeface="Calibri"/>
              <a:sym typeface="Calibri"/>
            </a:endParaRPr>
          </a:p>
        </p:txBody>
      </p:sp>
      <p:sp>
        <p:nvSpPr>
          <p:cNvPr id="116" name="Google Shape;116;g35d979d3e4b_0_85"/>
          <p:cNvSpPr/>
          <p:nvPr/>
        </p:nvSpPr>
        <p:spPr>
          <a:xfrm>
            <a:off x="15025978" y="3822700"/>
            <a:ext cx="8073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117" name="Google Shape;117;g35d979d3e4b_0_85"/>
          <p:cNvSpPr/>
          <p:nvPr/>
        </p:nvSpPr>
        <p:spPr>
          <a:xfrm>
            <a:off x="13057232" y="6858000"/>
            <a:ext cx="99072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8" name="Google Shape;118;g35d979d3e4b_0_85"/>
          <p:cNvPicPr preferRelativeResize="0"/>
          <p:nvPr/>
        </p:nvPicPr>
        <p:blipFill rotWithShape="1">
          <a:blip r:embed="rId9">
            <a:alphaModFix/>
          </a:blip>
          <a:srcRect b="0" l="0" r="0" t="0"/>
          <a:stretch/>
        </p:blipFill>
        <p:spPr>
          <a:xfrm>
            <a:off x="13025478" y="8134350"/>
            <a:ext cx="1625803" cy="1003300"/>
          </a:xfrm>
          <a:prstGeom prst="rect">
            <a:avLst/>
          </a:prstGeom>
          <a:noFill/>
          <a:ln>
            <a:noFill/>
          </a:ln>
        </p:spPr>
      </p:pic>
      <p:sp>
        <p:nvSpPr>
          <p:cNvPr id="119" name="Google Shape;119;g35d979d3e4b_0_85"/>
          <p:cNvSpPr/>
          <p:nvPr/>
        </p:nvSpPr>
        <p:spPr>
          <a:xfrm>
            <a:off x="15025978" y="6858000"/>
            <a:ext cx="7938600" cy="3555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g35d979d3e4b_0_85"/>
          <p:cNvSpPr/>
          <p:nvPr/>
        </p:nvSpPr>
        <p:spPr>
          <a:xfrm>
            <a:off x="15025978" y="6858000"/>
            <a:ext cx="81417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DRAGON TAMING</a:t>
            </a:r>
            <a:endParaRPr b="0" i="0" sz="4800" u="none" cap="none" strike="noStrike">
              <a:solidFill>
                <a:schemeClr val="dk1"/>
              </a:solidFill>
              <a:latin typeface="Calibri"/>
              <a:ea typeface="Calibri"/>
              <a:cs typeface="Calibri"/>
              <a:sym typeface="Calibri"/>
            </a:endParaRPr>
          </a:p>
        </p:txBody>
      </p:sp>
      <p:sp>
        <p:nvSpPr>
          <p:cNvPr id="121" name="Google Shape;121;g35d979d3e4b_0_85"/>
          <p:cNvSpPr/>
          <p:nvPr/>
        </p:nvSpPr>
        <p:spPr>
          <a:xfrm>
            <a:off x="15025978" y="7975600"/>
            <a:ext cx="80739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4E1F9"/>
        </a:solidFill>
      </p:bgPr>
    </p:bg>
    <p:spTree>
      <p:nvGrpSpPr>
        <p:cNvPr id="126" name="Shape 126"/>
        <p:cNvGrpSpPr/>
        <p:nvPr/>
      </p:nvGrpSpPr>
      <p:grpSpPr>
        <a:xfrm>
          <a:off x="0" y="0"/>
          <a:ext cx="0" cy="0"/>
          <a:chOff x="0" y="0"/>
          <a:chExt cx="0" cy="0"/>
        </a:xfrm>
      </p:grpSpPr>
      <p:pic>
        <p:nvPicPr>
          <p:cNvPr descr=" " id="127" name="Google Shape;127;g35d979d3e4b_0_106"/>
          <p:cNvPicPr preferRelativeResize="0"/>
          <p:nvPr/>
        </p:nvPicPr>
        <p:blipFill rotWithShape="1">
          <a:blip r:embed="rId3">
            <a:alphaModFix/>
          </a:blip>
          <a:srcRect b="0" l="0" r="0" t="0"/>
          <a:stretch/>
        </p:blipFill>
        <p:spPr>
          <a:xfrm>
            <a:off x="0" y="4394200"/>
            <a:ext cx="24387048" cy="9321800"/>
          </a:xfrm>
          <a:prstGeom prst="rect">
            <a:avLst/>
          </a:prstGeom>
          <a:noFill/>
          <a:ln>
            <a:noFill/>
          </a:ln>
        </p:spPr>
      </p:pic>
      <p:pic>
        <p:nvPicPr>
          <p:cNvPr descr=" " id="128" name="Google Shape;128;g35d979d3e4b_0_106"/>
          <p:cNvPicPr preferRelativeResize="0"/>
          <p:nvPr/>
        </p:nvPicPr>
        <p:blipFill rotWithShape="1">
          <a:blip r:embed="rId4">
            <a:alphaModFix/>
          </a:blip>
          <a:srcRect b="0" l="0" r="0" t="0"/>
          <a:stretch/>
        </p:blipFill>
        <p:spPr>
          <a:xfrm>
            <a:off x="0" y="8102600"/>
            <a:ext cx="24387048" cy="5613400"/>
          </a:xfrm>
          <a:prstGeom prst="rect">
            <a:avLst/>
          </a:prstGeom>
          <a:noFill/>
          <a:ln>
            <a:noFill/>
          </a:ln>
        </p:spPr>
      </p:pic>
      <p:pic>
        <p:nvPicPr>
          <p:cNvPr descr=" " id="129" name="Google Shape;129;g35d979d3e4b_0_106"/>
          <p:cNvPicPr preferRelativeResize="0"/>
          <p:nvPr/>
        </p:nvPicPr>
        <p:blipFill rotWithShape="1">
          <a:blip r:embed="rId5">
            <a:alphaModFix/>
          </a:blip>
          <a:srcRect b="0" l="0" r="0" t="0"/>
          <a:stretch/>
        </p:blipFill>
        <p:spPr>
          <a:xfrm>
            <a:off x="17058232" y="1092200"/>
            <a:ext cx="5995149" cy="3937000"/>
          </a:xfrm>
          <a:prstGeom prst="rect">
            <a:avLst/>
          </a:prstGeom>
          <a:noFill/>
          <a:ln>
            <a:noFill/>
          </a:ln>
        </p:spPr>
      </p:pic>
      <p:pic>
        <p:nvPicPr>
          <p:cNvPr descr=" " id="130" name="Google Shape;130;g35d979d3e4b_0_106"/>
          <p:cNvPicPr preferRelativeResize="0"/>
          <p:nvPr/>
        </p:nvPicPr>
        <p:blipFill rotWithShape="1">
          <a:blip r:embed="rId6">
            <a:alphaModFix/>
          </a:blip>
          <a:srcRect b="0" l="0" r="0" t="0"/>
          <a:stretch/>
        </p:blipFill>
        <p:spPr>
          <a:xfrm>
            <a:off x="4102613" y="4216400"/>
            <a:ext cx="4026403" cy="2641600"/>
          </a:xfrm>
          <a:prstGeom prst="rect">
            <a:avLst/>
          </a:prstGeom>
          <a:noFill/>
          <a:ln>
            <a:noFill/>
          </a:ln>
        </p:spPr>
      </p:pic>
      <p:sp>
        <p:nvSpPr>
          <p:cNvPr id="131" name="Google Shape;131;g35d979d3e4b_0_10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2" name="Google Shape;132;g35d979d3e4b_0_106"/>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sp>
        <p:nvSpPr>
          <p:cNvPr id="133" name="Google Shape;133;g35d979d3e4b_0_106"/>
          <p:cNvSpPr/>
          <p:nvPr/>
        </p:nvSpPr>
        <p:spPr>
          <a:xfrm>
            <a:off x="354374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g35d979d3e4b_0_106"/>
          <p:cNvSpPr/>
          <p:nvPr/>
        </p:nvSpPr>
        <p:spPr>
          <a:xfrm>
            <a:off x="4394749" y="1384300"/>
            <a:ext cx="64269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g35d979d3e4b_0_106"/>
          <p:cNvSpPr/>
          <p:nvPr/>
        </p:nvSpPr>
        <p:spPr>
          <a:xfrm>
            <a:off x="4394749" y="1384300"/>
            <a:ext cx="66303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UNICORN SIGHTINGS</a:t>
            </a:r>
            <a:endParaRPr b="0" i="0" sz="4800" u="none" cap="none" strike="noStrike">
              <a:solidFill>
                <a:schemeClr val="dk1"/>
              </a:solidFill>
              <a:latin typeface="Calibri"/>
              <a:ea typeface="Calibri"/>
              <a:cs typeface="Calibri"/>
              <a:sym typeface="Calibri"/>
            </a:endParaRPr>
          </a:p>
        </p:txBody>
      </p:sp>
      <p:sp>
        <p:nvSpPr>
          <p:cNvPr id="136" name="Google Shape;136;g35d979d3e4b_0_106"/>
          <p:cNvSpPr/>
          <p:nvPr/>
        </p:nvSpPr>
        <p:spPr>
          <a:xfrm>
            <a:off x="3543743" y="29083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35d979d3e4b_0_106"/>
          <p:cNvSpPr/>
          <p:nvPr/>
        </p:nvSpPr>
        <p:spPr>
          <a:xfrm>
            <a:off x="3476001" y="29083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pic>
        <p:nvPicPr>
          <p:cNvPr descr=" " id="138" name="Google Shape;138;g35d979d3e4b_0_106"/>
          <p:cNvPicPr preferRelativeResize="0"/>
          <p:nvPr/>
        </p:nvPicPr>
        <p:blipFill rotWithShape="1">
          <a:blip r:embed="rId8">
            <a:alphaModFix/>
          </a:blip>
          <a:srcRect b="0" l="0" r="0" t="0"/>
          <a:stretch/>
        </p:blipFill>
        <p:spPr>
          <a:xfrm>
            <a:off x="3543743" y="5346700"/>
            <a:ext cx="8129016" cy="7251700"/>
          </a:xfrm>
          <a:prstGeom prst="rect">
            <a:avLst/>
          </a:prstGeom>
          <a:noFill/>
          <a:ln>
            <a:noFill/>
          </a:ln>
        </p:spPr>
      </p:pic>
      <p:sp>
        <p:nvSpPr>
          <p:cNvPr id="139" name="Google Shape;139;g35d979d3e4b_0_106"/>
          <p:cNvSpPr/>
          <p:nvPr/>
        </p:nvSpPr>
        <p:spPr>
          <a:xfrm>
            <a:off x="12663483"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g35d979d3e4b_0_106"/>
          <p:cNvSpPr/>
          <p:nvPr/>
        </p:nvSpPr>
        <p:spPr>
          <a:xfrm>
            <a:off x="14022553" y="1384300"/>
            <a:ext cx="5410800" cy="914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g35d979d3e4b_0_106"/>
          <p:cNvSpPr/>
          <p:nvPr/>
        </p:nvSpPr>
        <p:spPr>
          <a:xfrm>
            <a:off x="14022553" y="1384300"/>
            <a:ext cx="5614200" cy="1117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DRAGON TAMING</a:t>
            </a:r>
            <a:endParaRPr b="0" i="0" sz="4800" u="none" cap="none" strike="noStrike">
              <a:solidFill>
                <a:schemeClr val="dk1"/>
              </a:solidFill>
              <a:latin typeface="Calibri"/>
              <a:ea typeface="Calibri"/>
              <a:cs typeface="Calibri"/>
              <a:sym typeface="Calibri"/>
            </a:endParaRPr>
          </a:p>
        </p:txBody>
      </p:sp>
      <p:sp>
        <p:nvSpPr>
          <p:cNvPr id="142" name="Google Shape;142;g35d979d3e4b_0_106"/>
          <p:cNvSpPr/>
          <p:nvPr/>
        </p:nvSpPr>
        <p:spPr>
          <a:xfrm>
            <a:off x="12663483" y="2908300"/>
            <a:ext cx="8129100" cy="18288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g35d979d3e4b_0_106"/>
          <p:cNvSpPr/>
          <p:nvPr/>
        </p:nvSpPr>
        <p:spPr>
          <a:xfrm>
            <a:off x="12595741" y="2908300"/>
            <a:ext cx="8264400" cy="196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closer look at the art of taming dragons and the brave adventurers who take on these creatures.</a:t>
            </a:r>
            <a:endParaRPr b="0" i="0" sz="3200" u="none" cap="none" strike="noStrike">
              <a:solidFill>
                <a:schemeClr val="dk1"/>
              </a:solidFill>
              <a:latin typeface="Calibri"/>
              <a:ea typeface="Calibri"/>
              <a:cs typeface="Calibri"/>
              <a:sym typeface="Calibri"/>
            </a:endParaRPr>
          </a:p>
        </p:txBody>
      </p:sp>
      <p:pic>
        <p:nvPicPr>
          <p:cNvPr descr=" " id="144" name="Google Shape;144;g35d979d3e4b_0_106"/>
          <p:cNvPicPr preferRelativeResize="0"/>
          <p:nvPr/>
        </p:nvPicPr>
        <p:blipFill rotWithShape="1">
          <a:blip r:embed="rId9">
            <a:alphaModFix/>
          </a:blip>
          <a:srcRect b="0" l="0" r="0" t="0"/>
          <a:stretch/>
        </p:blipFill>
        <p:spPr>
          <a:xfrm>
            <a:off x="12663483" y="5346700"/>
            <a:ext cx="8129016" cy="72517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4E1F9"/>
        </a:solidFill>
      </p:bgPr>
    </p:bg>
    <p:spTree>
      <p:nvGrpSpPr>
        <p:cNvPr id="149" name="Shape 149"/>
        <p:cNvGrpSpPr/>
        <p:nvPr/>
      </p:nvGrpSpPr>
      <p:grpSpPr>
        <a:xfrm>
          <a:off x="0" y="0"/>
          <a:ext cx="0" cy="0"/>
          <a:chOff x="0" y="0"/>
          <a:chExt cx="0" cy="0"/>
        </a:xfrm>
      </p:grpSpPr>
      <p:pic>
        <p:nvPicPr>
          <p:cNvPr descr=" " id="150" name="Google Shape;150;g35d979d3e4b_0_128"/>
          <p:cNvPicPr preferRelativeResize="0"/>
          <p:nvPr/>
        </p:nvPicPr>
        <p:blipFill rotWithShape="1">
          <a:blip r:embed="rId3">
            <a:alphaModFix/>
          </a:blip>
          <a:srcRect b="0" l="0" r="0" t="0"/>
          <a:stretch/>
        </p:blipFill>
        <p:spPr>
          <a:xfrm>
            <a:off x="0" y="2971800"/>
            <a:ext cx="24387048" cy="10744200"/>
          </a:xfrm>
          <a:prstGeom prst="rect">
            <a:avLst/>
          </a:prstGeom>
          <a:noFill/>
          <a:ln>
            <a:noFill/>
          </a:ln>
        </p:spPr>
      </p:pic>
      <p:pic>
        <p:nvPicPr>
          <p:cNvPr descr=" " id="151" name="Google Shape;151;g35d979d3e4b_0_128"/>
          <p:cNvPicPr preferRelativeResize="0"/>
          <p:nvPr/>
        </p:nvPicPr>
        <p:blipFill rotWithShape="1">
          <a:blip r:embed="rId4">
            <a:alphaModFix/>
          </a:blip>
          <a:srcRect b="0" l="0" r="0" t="0"/>
          <a:stretch/>
        </p:blipFill>
        <p:spPr>
          <a:xfrm>
            <a:off x="0" y="7086600"/>
            <a:ext cx="24387048" cy="6629400"/>
          </a:xfrm>
          <a:prstGeom prst="rect">
            <a:avLst/>
          </a:prstGeom>
          <a:noFill/>
          <a:ln>
            <a:noFill/>
          </a:ln>
        </p:spPr>
      </p:pic>
      <p:pic>
        <p:nvPicPr>
          <p:cNvPr descr=" " id="152" name="Google Shape;152;g35d979d3e4b_0_128"/>
          <p:cNvPicPr preferRelativeResize="0"/>
          <p:nvPr/>
        </p:nvPicPr>
        <p:blipFill rotWithShape="1">
          <a:blip r:embed="rId5">
            <a:alphaModFix/>
          </a:blip>
          <a:srcRect b="0" l="0" r="0" t="0"/>
          <a:stretch/>
        </p:blipFill>
        <p:spPr>
          <a:xfrm>
            <a:off x="1181248" y="850900"/>
            <a:ext cx="5575997" cy="3124200"/>
          </a:xfrm>
          <a:prstGeom prst="rect">
            <a:avLst/>
          </a:prstGeom>
          <a:noFill/>
          <a:ln>
            <a:noFill/>
          </a:ln>
        </p:spPr>
      </p:pic>
      <p:pic>
        <p:nvPicPr>
          <p:cNvPr descr=" " id="153" name="Google Shape;153;g35d979d3e4b_0_128"/>
          <p:cNvPicPr preferRelativeResize="0"/>
          <p:nvPr/>
        </p:nvPicPr>
        <p:blipFill rotWithShape="1">
          <a:blip r:embed="rId6">
            <a:alphaModFix/>
          </a:blip>
          <a:srcRect b="0" l="0" r="0" t="0"/>
          <a:stretch/>
        </p:blipFill>
        <p:spPr>
          <a:xfrm>
            <a:off x="19992299" y="3975100"/>
            <a:ext cx="4140718" cy="2120900"/>
          </a:xfrm>
          <a:prstGeom prst="rect">
            <a:avLst/>
          </a:prstGeom>
          <a:noFill/>
          <a:ln>
            <a:noFill/>
          </a:ln>
        </p:spPr>
      </p:pic>
      <p:sp>
        <p:nvSpPr>
          <p:cNvPr id="154" name="Google Shape;154;g35d979d3e4b_0_1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5" name="Google Shape;155;g35d979d3e4b_0_128"/>
          <p:cNvPicPr preferRelativeResize="0"/>
          <p:nvPr/>
        </p:nvPicPr>
        <p:blipFill rotWithShape="1">
          <a:blip r:embed="rId7">
            <a:alphaModFix/>
          </a:blip>
          <a:srcRect b="0" l="0" r="0" t="0"/>
          <a:stretch/>
        </p:blipFill>
        <p:spPr>
          <a:xfrm>
            <a:off x="23523340" y="10820400"/>
            <a:ext cx="711289" cy="2590800"/>
          </a:xfrm>
          <a:prstGeom prst="rect">
            <a:avLst/>
          </a:prstGeom>
          <a:noFill/>
          <a:ln>
            <a:noFill/>
          </a:ln>
        </p:spPr>
      </p:pic>
      <p:pic>
        <p:nvPicPr>
          <p:cNvPr descr=" " id="156" name="Google Shape;156;g35d979d3e4b_0_128"/>
          <p:cNvPicPr preferRelativeResize="0"/>
          <p:nvPr/>
        </p:nvPicPr>
        <p:blipFill rotWithShape="1">
          <a:blip r:embed="rId8">
            <a:alphaModFix/>
          </a:blip>
          <a:srcRect b="0" l="0" r="0" t="0"/>
          <a:stretch/>
        </p:blipFill>
        <p:spPr>
          <a:xfrm>
            <a:off x="0" y="1384300"/>
            <a:ext cx="5458634" cy="4437887"/>
          </a:xfrm>
          <a:prstGeom prst="rect">
            <a:avLst/>
          </a:prstGeom>
          <a:noFill/>
          <a:ln>
            <a:noFill/>
          </a:ln>
        </p:spPr>
      </p:pic>
      <p:sp>
        <p:nvSpPr>
          <p:cNvPr id="157" name="Google Shape;157;g35d979d3e4b_0_128"/>
          <p:cNvSpPr/>
          <p:nvPr/>
        </p:nvSpPr>
        <p:spPr>
          <a:xfrm>
            <a:off x="5842730" y="4229100"/>
            <a:ext cx="13603500" cy="739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g35d979d3e4b_0_128"/>
          <p:cNvSpPr/>
          <p:nvPr/>
        </p:nvSpPr>
        <p:spPr>
          <a:xfrm>
            <a:off x="5842730" y="4229100"/>
            <a:ext cx="13806600" cy="660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59" name="Google Shape;159;g35d979d3e4b_0_128"/>
          <p:cNvSpPr/>
          <p:nvPr/>
        </p:nvSpPr>
        <p:spPr>
          <a:xfrm>
            <a:off x="14860857" y="10934700"/>
            <a:ext cx="4737600" cy="83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Poppins Black"/>
              <a:buNone/>
            </a:pPr>
            <a:r>
              <a:rPr b="0" i="0" lang="en-US" sz="3600" u="none" cap="none" strike="noStrike">
                <a:solidFill>
                  <a:srgbClr val="0E0E0E"/>
                </a:solidFill>
                <a:latin typeface="Poppins Black"/>
                <a:ea typeface="Poppins Black"/>
                <a:cs typeface="Poppins Black"/>
                <a:sym typeface="Poppins Black"/>
              </a:rPr>
              <a:t>The Dream Weaver</a:t>
            </a:r>
            <a:endParaRPr b="0" i="0" sz="3600" u="none" cap="none" strike="noStrike">
              <a:solidFill>
                <a:schemeClr val="dk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4E1F9"/>
        </a:solidFill>
      </p:bgPr>
    </p:bg>
    <p:spTree>
      <p:nvGrpSpPr>
        <p:cNvPr id="164" name="Shape 164"/>
        <p:cNvGrpSpPr/>
        <p:nvPr/>
      </p:nvGrpSpPr>
      <p:grpSpPr>
        <a:xfrm>
          <a:off x="0" y="0"/>
          <a:ext cx="0" cy="0"/>
          <a:chOff x="0" y="0"/>
          <a:chExt cx="0" cy="0"/>
        </a:xfrm>
      </p:grpSpPr>
      <p:pic>
        <p:nvPicPr>
          <p:cNvPr descr=" " id="165" name="Google Shape;165;g35d979d3e4b_0_142"/>
          <p:cNvPicPr preferRelativeResize="0"/>
          <p:nvPr/>
        </p:nvPicPr>
        <p:blipFill rotWithShape="1">
          <a:blip r:embed="rId3">
            <a:alphaModFix/>
          </a:blip>
          <a:srcRect b="0" l="0" r="0" t="0"/>
          <a:stretch/>
        </p:blipFill>
        <p:spPr>
          <a:xfrm>
            <a:off x="0" y="2324100"/>
            <a:ext cx="24387048" cy="11391900"/>
          </a:xfrm>
          <a:prstGeom prst="rect">
            <a:avLst/>
          </a:prstGeom>
          <a:noFill/>
          <a:ln>
            <a:noFill/>
          </a:ln>
        </p:spPr>
      </p:pic>
      <p:pic>
        <p:nvPicPr>
          <p:cNvPr descr=" " id="166" name="Google Shape;166;g35d979d3e4b_0_142"/>
          <p:cNvPicPr preferRelativeResize="0"/>
          <p:nvPr/>
        </p:nvPicPr>
        <p:blipFill rotWithShape="1">
          <a:blip r:embed="rId4">
            <a:alphaModFix/>
          </a:blip>
          <a:srcRect b="0" l="0" r="0" t="0"/>
          <a:stretch/>
        </p:blipFill>
        <p:spPr>
          <a:xfrm>
            <a:off x="0" y="6642100"/>
            <a:ext cx="24387048" cy="7073900"/>
          </a:xfrm>
          <a:prstGeom prst="rect">
            <a:avLst/>
          </a:prstGeom>
          <a:noFill/>
          <a:ln>
            <a:noFill/>
          </a:ln>
        </p:spPr>
      </p:pic>
      <p:pic>
        <p:nvPicPr>
          <p:cNvPr descr=" " id="167" name="Google Shape;167;g35d979d3e4b_0_142"/>
          <p:cNvPicPr preferRelativeResize="0"/>
          <p:nvPr/>
        </p:nvPicPr>
        <p:blipFill rotWithShape="1">
          <a:blip r:embed="rId5">
            <a:alphaModFix/>
          </a:blip>
          <a:srcRect b="0" l="0" r="0" t="0"/>
          <a:stretch/>
        </p:blipFill>
        <p:spPr>
          <a:xfrm>
            <a:off x="16486661" y="800100"/>
            <a:ext cx="6477810" cy="2679700"/>
          </a:xfrm>
          <a:prstGeom prst="rect">
            <a:avLst/>
          </a:prstGeom>
          <a:noFill/>
          <a:ln>
            <a:noFill/>
          </a:ln>
        </p:spPr>
      </p:pic>
      <p:sp>
        <p:nvSpPr>
          <p:cNvPr id="168" name="Google Shape;168;g35d979d3e4b_0_14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9" name="Google Shape;169;g35d979d3e4b_0_142"/>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pic>
        <p:nvPicPr>
          <p:cNvPr descr=" " id="170" name="Google Shape;170;g35d979d3e4b_0_142"/>
          <p:cNvPicPr preferRelativeResize="0"/>
          <p:nvPr/>
        </p:nvPicPr>
        <p:blipFill rotWithShape="1">
          <a:blip r:embed="rId7">
            <a:alphaModFix/>
          </a:blip>
          <a:srcRect b="0" l="0" r="0" t="0"/>
          <a:stretch/>
        </p:blipFill>
        <p:spPr>
          <a:xfrm>
            <a:off x="5779222" y="914400"/>
            <a:ext cx="12841305" cy="11887200"/>
          </a:xfrm>
          <a:prstGeom prst="rect">
            <a:avLst/>
          </a:prstGeom>
          <a:noFill/>
          <a:ln>
            <a:noFill/>
          </a:ln>
        </p:spPr>
      </p:pic>
      <p:sp>
        <p:nvSpPr>
          <p:cNvPr id="171" name="Google Shape;171;g35d979d3e4b_0_142"/>
          <p:cNvSpPr/>
          <p:nvPr/>
        </p:nvSpPr>
        <p:spPr>
          <a:xfrm>
            <a:off x="1409876" y="1866900"/>
            <a:ext cx="4369200"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g35d979d3e4b_0_142"/>
          <p:cNvSpPr/>
          <p:nvPr/>
        </p:nvSpPr>
        <p:spPr>
          <a:xfrm>
            <a:off x="1409876" y="1866900"/>
            <a:ext cx="4572600" cy="294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DRAGON TAMING TECHNIQUE</a:t>
            </a:r>
            <a:endParaRPr b="0" i="0" sz="4800" u="none" cap="none" strike="noStrike">
              <a:solidFill>
                <a:schemeClr val="dk1"/>
              </a:solidFill>
              <a:latin typeface="Calibri"/>
              <a:ea typeface="Calibri"/>
              <a:cs typeface="Calibri"/>
              <a:sym typeface="Calibri"/>
            </a:endParaRPr>
          </a:p>
        </p:txBody>
      </p:sp>
      <p:sp>
        <p:nvSpPr>
          <p:cNvPr id="173" name="Google Shape;173;g35d979d3e4b_0_142"/>
          <p:cNvSpPr/>
          <p:nvPr/>
        </p:nvSpPr>
        <p:spPr>
          <a:xfrm>
            <a:off x="1409876" y="49149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A guide to taming and caring for dragons in the realm of magic.</a:t>
            </a:r>
            <a:endParaRPr b="0" i="0" sz="3200" u="none" cap="none" strike="noStrike">
              <a:solidFill>
                <a:schemeClr val="dk1"/>
              </a:solidFill>
              <a:latin typeface="Calibri"/>
              <a:ea typeface="Calibri"/>
              <a:cs typeface="Calibri"/>
              <a:sym typeface="Calibri"/>
            </a:endParaRPr>
          </a:p>
        </p:txBody>
      </p:sp>
      <p:sp>
        <p:nvSpPr>
          <p:cNvPr id="174" name="Google Shape;174;g35d979d3e4b_0_142"/>
          <p:cNvSpPr/>
          <p:nvPr/>
        </p:nvSpPr>
        <p:spPr>
          <a:xfrm>
            <a:off x="18620527" y="6527800"/>
            <a:ext cx="4369200" cy="5486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35d979d3e4b_0_142"/>
          <p:cNvSpPr/>
          <p:nvPr/>
        </p:nvSpPr>
        <p:spPr>
          <a:xfrm>
            <a:off x="18620527" y="6527800"/>
            <a:ext cx="4572600" cy="2946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Poppins Black"/>
              <a:buNone/>
            </a:pPr>
            <a:r>
              <a:rPr b="0" i="0" lang="en-US" sz="4800" u="none" cap="none" strike="noStrike">
                <a:solidFill>
                  <a:srgbClr val="0E0E0E"/>
                </a:solidFill>
                <a:latin typeface="Poppins Black"/>
                <a:ea typeface="Poppins Black"/>
                <a:cs typeface="Poppins Black"/>
                <a:sym typeface="Poppins Black"/>
              </a:rPr>
              <a:t>THE ART OF UNICORN SIGHTING</a:t>
            </a:r>
            <a:endParaRPr b="0" i="0" sz="4800" u="none" cap="none" strike="noStrike">
              <a:solidFill>
                <a:schemeClr val="dk1"/>
              </a:solidFill>
              <a:latin typeface="Calibri"/>
              <a:ea typeface="Calibri"/>
              <a:cs typeface="Calibri"/>
              <a:sym typeface="Calibri"/>
            </a:endParaRPr>
          </a:p>
        </p:txBody>
      </p:sp>
      <p:sp>
        <p:nvSpPr>
          <p:cNvPr id="176" name="Google Shape;176;g35d979d3e4b_0_142"/>
          <p:cNvSpPr/>
          <p:nvPr/>
        </p:nvSpPr>
        <p:spPr>
          <a:xfrm>
            <a:off x="18620527" y="9575800"/>
            <a:ext cx="4504800" cy="2574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Tips and tricks for spotting the elusive unicorns in their natural habitat.</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94E1F9"/>
        </a:solidFill>
      </p:bgPr>
    </p:bg>
    <p:spTree>
      <p:nvGrpSpPr>
        <p:cNvPr id="181" name="Shape 181"/>
        <p:cNvGrpSpPr/>
        <p:nvPr/>
      </p:nvGrpSpPr>
      <p:grpSpPr>
        <a:xfrm>
          <a:off x="0" y="0"/>
          <a:ext cx="0" cy="0"/>
          <a:chOff x="0" y="0"/>
          <a:chExt cx="0" cy="0"/>
        </a:xfrm>
      </p:grpSpPr>
      <p:pic>
        <p:nvPicPr>
          <p:cNvPr descr=" " id="182" name="Google Shape;182;g35d979d3e4b_0_158"/>
          <p:cNvPicPr preferRelativeResize="0"/>
          <p:nvPr/>
        </p:nvPicPr>
        <p:blipFill rotWithShape="1">
          <a:blip r:embed="rId3">
            <a:alphaModFix/>
          </a:blip>
          <a:srcRect b="0" l="0" r="0" t="0"/>
          <a:stretch/>
        </p:blipFill>
        <p:spPr>
          <a:xfrm>
            <a:off x="0" y="4140200"/>
            <a:ext cx="24387048" cy="9575800"/>
          </a:xfrm>
          <a:prstGeom prst="rect">
            <a:avLst/>
          </a:prstGeom>
          <a:noFill/>
          <a:ln>
            <a:noFill/>
          </a:ln>
        </p:spPr>
      </p:pic>
      <p:pic>
        <p:nvPicPr>
          <p:cNvPr descr=" " id="183" name="Google Shape;183;g35d979d3e4b_0_158"/>
          <p:cNvPicPr preferRelativeResize="0"/>
          <p:nvPr/>
        </p:nvPicPr>
        <p:blipFill rotWithShape="1">
          <a:blip r:embed="rId3">
            <a:alphaModFix/>
          </a:blip>
          <a:srcRect b="0" l="0" r="0" t="0"/>
          <a:stretch/>
        </p:blipFill>
        <p:spPr>
          <a:xfrm>
            <a:off x="0" y="4140200"/>
            <a:ext cx="24387048" cy="9575800"/>
          </a:xfrm>
          <a:prstGeom prst="rect">
            <a:avLst/>
          </a:prstGeom>
          <a:noFill/>
          <a:ln>
            <a:noFill/>
          </a:ln>
        </p:spPr>
      </p:pic>
      <p:pic>
        <p:nvPicPr>
          <p:cNvPr descr=" " id="184" name="Google Shape;184;g35d979d3e4b_0_158"/>
          <p:cNvPicPr preferRelativeResize="0"/>
          <p:nvPr/>
        </p:nvPicPr>
        <p:blipFill rotWithShape="1">
          <a:blip r:embed="rId4">
            <a:alphaModFix/>
          </a:blip>
          <a:srcRect b="0" l="0" r="0" t="0"/>
          <a:stretch/>
        </p:blipFill>
        <p:spPr>
          <a:xfrm>
            <a:off x="0" y="6858000"/>
            <a:ext cx="24387048" cy="6858000"/>
          </a:xfrm>
          <a:prstGeom prst="rect">
            <a:avLst/>
          </a:prstGeom>
          <a:noFill/>
          <a:ln>
            <a:noFill/>
          </a:ln>
        </p:spPr>
      </p:pic>
      <p:pic>
        <p:nvPicPr>
          <p:cNvPr descr=" " id="185" name="Google Shape;185;g35d979d3e4b_0_158"/>
          <p:cNvPicPr preferRelativeResize="0"/>
          <p:nvPr/>
        </p:nvPicPr>
        <p:blipFill rotWithShape="1">
          <a:blip r:embed="rId5">
            <a:alphaModFix/>
          </a:blip>
          <a:srcRect b="0" l="0" r="0" t="0"/>
          <a:stretch/>
        </p:blipFill>
        <p:spPr>
          <a:xfrm>
            <a:off x="876410" y="1028700"/>
            <a:ext cx="4191524" cy="1778000"/>
          </a:xfrm>
          <a:prstGeom prst="rect">
            <a:avLst/>
          </a:prstGeom>
          <a:noFill/>
          <a:ln>
            <a:noFill/>
          </a:ln>
        </p:spPr>
      </p:pic>
      <p:sp>
        <p:nvSpPr>
          <p:cNvPr id="186" name="Google Shape;186;g35d979d3e4b_0_158"/>
          <p:cNvSpPr/>
          <p:nvPr/>
        </p:nvSpPr>
        <p:spPr>
          <a:xfrm>
            <a:off x="2091528" y="749300"/>
            <a:ext cx="20216700" cy="1862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1D4D92"/>
              </a:buClr>
              <a:buSzPts val="8000"/>
              <a:buFont typeface="Poppins Black"/>
              <a:buNone/>
            </a:pPr>
            <a:r>
              <a:rPr b="0" i="0" lang="en-US" sz="8000" u="none" cap="none" strike="noStrike">
                <a:solidFill>
                  <a:srgbClr val="1D4D92"/>
                </a:solidFill>
                <a:latin typeface="Poppins Black"/>
                <a:ea typeface="Poppins Black"/>
                <a:cs typeface="Poppins Black"/>
                <a:sym typeface="Poppins Black"/>
              </a:rPr>
              <a:t>THE MAGIC OF DRAGONS: A RESEARCH</a:t>
            </a:r>
            <a:endParaRPr b="0" i="0" sz="8000" u="none" cap="none" strike="noStrike">
              <a:solidFill>
                <a:schemeClr val="dk1"/>
              </a:solidFill>
              <a:latin typeface="Calibri"/>
              <a:ea typeface="Calibri"/>
              <a:cs typeface="Calibri"/>
              <a:sym typeface="Calibri"/>
            </a:endParaRPr>
          </a:p>
        </p:txBody>
      </p:sp>
      <p:sp>
        <p:nvSpPr>
          <p:cNvPr id="187" name="Google Shape;187;g35d979d3e4b_0_158"/>
          <p:cNvSpPr/>
          <p:nvPr/>
        </p:nvSpPr>
        <p:spPr>
          <a:xfrm>
            <a:off x="2146568" y="4025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g35d979d3e4b_0_158"/>
          <p:cNvSpPr/>
          <p:nvPr/>
        </p:nvSpPr>
        <p:spPr>
          <a:xfrm>
            <a:off x="2146568" y="4025900"/>
            <a:ext cx="8205300" cy="8204100"/>
          </a:xfrm>
          <a:prstGeom prst="ellipse">
            <a:avLst/>
          </a:prstGeom>
          <a:solidFill>
            <a:srgbClr val="23589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9" name="Google Shape;189;g35d979d3e4b_0_158"/>
          <p:cNvSpPr/>
          <p:nvPr/>
        </p:nvSpPr>
        <p:spPr>
          <a:xfrm>
            <a:off x="3175397" y="5918200"/>
            <a:ext cx="6160200" cy="6159600"/>
          </a:xfrm>
          <a:prstGeom prst="ellipse">
            <a:avLst/>
          </a:prstGeom>
          <a:solidFill>
            <a:srgbClr val="94E1F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0" name="Google Shape;190;g35d979d3e4b_0_158"/>
          <p:cNvSpPr/>
          <p:nvPr/>
        </p:nvSpPr>
        <p:spPr>
          <a:xfrm>
            <a:off x="4204225" y="7797800"/>
            <a:ext cx="4089900" cy="4089300"/>
          </a:xfrm>
          <a:prstGeom prst="ellipse">
            <a:avLst/>
          </a:prstGeom>
          <a:solidFill>
            <a:srgbClr val="B8EBF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g35d979d3e4b_0_158"/>
          <p:cNvSpPr/>
          <p:nvPr/>
        </p:nvSpPr>
        <p:spPr>
          <a:xfrm>
            <a:off x="5398175" y="4470400"/>
            <a:ext cx="16767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FFFFF"/>
              </a:buClr>
              <a:buSzPts val="4800"/>
              <a:buFont typeface="Poppins Black"/>
              <a:buNone/>
            </a:pPr>
            <a:r>
              <a:rPr b="0" i="0" lang="en-US" sz="4800" u="none" cap="none" strike="noStrike">
                <a:solidFill>
                  <a:srgbClr val="FFFFFF"/>
                </a:solidFill>
                <a:latin typeface="Poppins Black"/>
                <a:ea typeface="Poppins Black"/>
                <a:cs typeface="Poppins Black"/>
                <a:sym typeface="Poppins Black"/>
              </a:rPr>
              <a:t>6.7M</a:t>
            </a:r>
            <a:endParaRPr b="0" i="0" sz="4800" u="none" cap="none" strike="noStrike">
              <a:solidFill>
                <a:schemeClr val="dk1"/>
              </a:solidFill>
              <a:latin typeface="Calibri"/>
              <a:ea typeface="Calibri"/>
              <a:cs typeface="Calibri"/>
              <a:sym typeface="Calibri"/>
            </a:endParaRPr>
          </a:p>
        </p:txBody>
      </p:sp>
      <p:sp>
        <p:nvSpPr>
          <p:cNvPr id="192" name="Google Shape;192;g35d979d3e4b_0_158"/>
          <p:cNvSpPr/>
          <p:nvPr/>
        </p:nvSpPr>
        <p:spPr>
          <a:xfrm>
            <a:off x="5398175" y="9283700"/>
            <a:ext cx="17019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35891"/>
              </a:buClr>
              <a:buSzPts val="4800"/>
              <a:buFont typeface="Poppins Black"/>
              <a:buNone/>
            </a:pPr>
            <a:r>
              <a:rPr b="0" i="0" lang="en-US" sz="4800" u="none" cap="none" strike="noStrike">
                <a:solidFill>
                  <a:srgbClr val="235891"/>
                </a:solidFill>
                <a:latin typeface="Poppins Black"/>
                <a:ea typeface="Poppins Black"/>
                <a:cs typeface="Poppins Black"/>
                <a:sym typeface="Poppins Black"/>
              </a:rPr>
              <a:t>2.3M</a:t>
            </a:r>
            <a:endParaRPr b="0" i="0" sz="4800" u="none" cap="none" strike="noStrike">
              <a:solidFill>
                <a:schemeClr val="dk1"/>
              </a:solidFill>
              <a:latin typeface="Calibri"/>
              <a:ea typeface="Calibri"/>
              <a:cs typeface="Calibri"/>
              <a:sym typeface="Calibri"/>
            </a:endParaRPr>
          </a:p>
        </p:txBody>
      </p:sp>
      <p:sp>
        <p:nvSpPr>
          <p:cNvPr id="193" name="Google Shape;193;g35d979d3e4b_0_158"/>
          <p:cNvSpPr/>
          <p:nvPr/>
        </p:nvSpPr>
        <p:spPr>
          <a:xfrm>
            <a:off x="5334667" y="6350000"/>
            <a:ext cx="1841700" cy="11175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35891"/>
              </a:buClr>
              <a:buSzPts val="4800"/>
              <a:buFont typeface="Poppins Black"/>
              <a:buNone/>
            </a:pPr>
            <a:r>
              <a:rPr b="0" i="0" lang="en-US" sz="4800" u="none" cap="none" strike="noStrike">
                <a:solidFill>
                  <a:srgbClr val="235891"/>
                </a:solidFill>
                <a:latin typeface="Poppins Black"/>
                <a:ea typeface="Poppins Black"/>
                <a:cs typeface="Poppins Black"/>
                <a:sym typeface="Poppins Black"/>
              </a:rPr>
              <a:t>4.4M</a:t>
            </a:r>
            <a:endParaRPr b="0" i="0" sz="4800" u="none" cap="none" strike="noStrike">
              <a:solidFill>
                <a:schemeClr val="dk1"/>
              </a:solidFill>
              <a:latin typeface="Calibri"/>
              <a:ea typeface="Calibri"/>
              <a:cs typeface="Calibri"/>
              <a:sym typeface="Calibri"/>
            </a:endParaRPr>
          </a:p>
        </p:txBody>
      </p:sp>
      <p:sp>
        <p:nvSpPr>
          <p:cNvPr id="194" name="Google Shape;194;g35d979d3e4b_0_15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5" name="Google Shape;195;g35d979d3e4b_0_158"/>
          <p:cNvPicPr preferRelativeResize="0"/>
          <p:nvPr/>
        </p:nvPicPr>
        <p:blipFill rotWithShape="1">
          <a:blip r:embed="rId6">
            <a:alphaModFix/>
          </a:blip>
          <a:srcRect b="0" l="0" r="0" t="0"/>
          <a:stretch/>
        </p:blipFill>
        <p:spPr>
          <a:xfrm>
            <a:off x="23523340" y="10820400"/>
            <a:ext cx="711289" cy="2590800"/>
          </a:xfrm>
          <a:prstGeom prst="rect">
            <a:avLst/>
          </a:prstGeom>
          <a:noFill/>
          <a:ln>
            <a:noFill/>
          </a:ln>
        </p:spPr>
      </p:pic>
      <p:sp>
        <p:nvSpPr>
          <p:cNvPr id="196" name="Google Shape;196;g35d979d3e4b_0_158"/>
          <p:cNvSpPr/>
          <p:nvPr/>
        </p:nvSpPr>
        <p:spPr>
          <a:xfrm>
            <a:off x="12638080" y="35941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7" name="Google Shape;197;g35d979d3e4b_0_158"/>
          <p:cNvPicPr preferRelativeResize="0"/>
          <p:nvPr/>
        </p:nvPicPr>
        <p:blipFill rotWithShape="1">
          <a:blip r:embed="rId7">
            <a:alphaModFix/>
          </a:blip>
          <a:srcRect b="0" l="0" r="0" t="0"/>
          <a:stretch/>
        </p:blipFill>
        <p:spPr>
          <a:xfrm>
            <a:off x="12606326" y="3562350"/>
            <a:ext cx="1066933" cy="1181100"/>
          </a:xfrm>
          <a:prstGeom prst="rect">
            <a:avLst/>
          </a:prstGeom>
          <a:noFill/>
          <a:ln>
            <a:noFill/>
          </a:ln>
        </p:spPr>
      </p:pic>
      <p:sp>
        <p:nvSpPr>
          <p:cNvPr id="198" name="Google Shape;198;g35d979d3e4b_0_158"/>
          <p:cNvSpPr/>
          <p:nvPr/>
        </p:nvSpPr>
        <p:spPr>
          <a:xfrm>
            <a:off x="12638080" y="50165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9" name="Google Shape;199;g35d979d3e4b_0_158"/>
          <p:cNvSpPr/>
          <p:nvPr/>
        </p:nvSpPr>
        <p:spPr>
          <a:xfrm>
            <a:off x="12638080" y="50165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200" name="Google Shape;200;g35d979d3e4b_0_158"/>
          <p:cNvSpPr/>
          <p:nvPr/>
        </p:nvSpPr>
        <p:spPr>
          <a:xfrm>
            <a:off x="12638080" y="69469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1" name="Google Shape;201;g35d979d3e4b_0_158"/>
          <p:cNvPicPr preferRelativeResize="0"/>
          <p:nvPr/>
        </p:nvPicPr>
        <p:blipFill rotWithShape="1">
          <a:blip r:embed="rId8">
            <a:alphaModFix/>
          </a:blip>
          <a:srcRect b="0" l="0" r="0" t="0"/>
          <a:stretch/>
        </p:blipFill>
        <p:spPr>
          <a:xfrm>
            <a:off x="12606326" y="6915150"/>
            <a:ext cx="812902" cy="1181100"/>
          </a:xfrm>
          <a:prstGeom prst="rect">
            <a:avLst/>
          </a:prstGeom>
          <a:noFill/>
          <a:ln>
            <a:noFill/>
          </a:ln>
        </p:spPr>
      </p:pic>
      <p:sp>
        <p:nvSpPr>
          <p:cNvPr id="202" name="Google Shape;202;g35d979d3e4b_0_158"/>
          <p:cNvSpPr/>
          <p:nvPr/>
        </p:nvSpPr>
        <p:spPr>
          <a:xfrm>
            <a:off x="12638080" y="83693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35d979d3e4b_0_158"/>
          <p:cNvSpPr/>
          <p:nvPr/>
        </p:nvSpPr>
        <p:spPr>
          <a:xfrm>
            <a:off x="12638080" y="83693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204" name="Google Shape;204;g35d979d3e4b_0_158"/>
          <p:cNvSpPr/>
          <p:nvPr/>
        </p:nvSpPr>
        <p:spPr>
          <a:xfrm>
            <a:off x="12638080" y="10299700"/>
            <a:ext cx="8459400" cy="2641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5" name="Google Shape;205;g35d979d3e4b_0_158"/>
          <p:cNvPicPr preferRelativeResize="0"/>
          <p:nvPr/>
        </p:nvPicPr>
        <p:blipFill rotWithShape="1">
          <a:blip r:embed="rId9">
            <a:alphaModFix/>
          </a:blip>
          <a:srcRect b="0" l="0" r="0" t="0"/>
          <a:stretch/>
        </p:blipFill>
        <p:spPr>
          <a:xfrm>
            <a:off x="12606326" y="10267950"/>
            <a:ext cx="1041530" cy="1181100"/>
          </a:xfrm>
          <a:prstGeom prst="rect">
            <a:avLst/>
          </a:prstGeom>
          <a:noFill/>
          <a:ln>
            <a:noFill/>
          </a:ln>
        </p:spPr>
      </p:pic>
      <p:sp>
        <p:nvSpPr>
          <p:cNvPr id="206" name="Google Shape;206;g35d979d3e4b_0_158"/>
          <p:cNvSpPr/>
          <p:nvPr/>
        </p:nvSpPr>
        <p:spPr>
          <a:xfrm>
            <a:off x="12638080" y="11722100"/>
            <a:ext cx="8459400" cy="121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g35d979d3e4b_0_158"/>
          <p:cNvSpPr/>
          <p:nvPr/>
        </p:nvSpPr>
        <p:spPr>
          <a:xfrm>
            <a:off x="12638080" y="11722100"/>
            <a:ext cx="8594700" cy="1354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Poppins"/>
              <a:buNone/>
            </a:pPr>
            <a:r>
              <a:rPr b="0" i="0" lang="en-US" sz="3200" u="none" cap="none" strike="noStrike">
                <a:solidFill>
                  <a:srgbClr val="0E0E0E"/>
                </a:solidFill>
                <a:latin typeface="Poppins"/>
                <a:ea typeface="Poppins"/>
                <a:cs typeface="Poppins"/>
                <a:sym typeface="Poppins"/>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2025-05-26T08:54:00Z</dcterms:created>
  <dc:creator>PptxGenJS</dc:creator>
</cp:coreProperties>
</file>