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58" r:id="rId2"/>
    <p:sldMasterId id="2147483971" r:id="rId3"/>
  </p:sldMasterIdLst>
  <p:notesMasterIdLst>
    <p:notesMasterId r:id="rId54"/>
  </p:notesMasterIdLst>
  <p:handoutMasterIdLst>
    <p:handoutMasterId r:id="rId55"/>
  </p:handoutMasterIdLst>
  <p:sldIdLst>
    <p:sldId id="256" r:id="rId4"/>
    <p:sldId id="302" r:id="rId5"/>
    <p:sldId id="314" r:id="rId6"/>
    <p:sldId id="259" r:id="rId7"/>
    <p:sldId id="307" r:id="rId8"/>
    <p:sldId id="303" r:id="rId9"/>
    <p:sldId id="304" r:id="rId10"/>
    <p:sldId id="285" r:id="rId11"/>
    <p:sldId id="261" r:id="rId12"/>
    <p:sldId id="262" r:id="rId13"/>
    <p:sldId id="305" r:id="rId14"/>
    <p:sldId id="306" r:id="rId15"/>
    <p:sldId id="263" r:id="rId16"/>
    <p:sldId id="264" r:id="rId17"/>
    <p:sldId id="265" r:id="rId18"/>
    <p:sldId id="266" r:id="rId19"/>
    <p:sldId id="267" r:id="rId20"/>
    <p:sldId id="315" r:id="rId21"/>
    <p:sldId id="316" r:id="rId22"/>
    <p:sldId id="317" r:id="rId23"/>
    <p:sldId id="318" r:id="rId24"/>
    <p:sldId id="319" r:id="rId25"/>
    <p:sldId id="269" r:id="rId26"/>
    <p:sldId id="270" r:id="rId27"/>
    <p:sldId id="271" r:id="rId28"/>
    <p:sldId id="274" r:id="rId29"/>
    <p:sldId id="298" r:id="rId30"/>
    <p:sldId id="276" r:id="rId31"/>
    <p:sldId id="278" r:id="rId32"/>
    <p:sldId id="308" r:id="rId33"/>
    <p:sldId id="277" r:id="rId34"/>
    <p:sldId id="279" r:id="rId35"/>
    <p:sldId id="280" r:id="rId36"/>
    <p:sldId id="309" r:id="rId37"/>
    <p:sldId id="310" r:id="rId38"/>
    <p:sldId id="282" r:id="rId39"/>
    <p:sldId id="281" r:id="rId40"/>
    <p:sldId id="287" r:id="rId41"/>
    <p:sldId id="300" r:id="rId42"/>
    <p:sldId id="324" r:id="rId43"/>
    <p:sldId id="320" r:id="rId44"/>
    <p:sldId id="321" r:id="rId45"/>
    <p:sldId id="323" r:id="rId46"/>
    <p:sldId id="322" r:id="rId47"/>
    <p:sldId id="301" r:id="rId48"/>
    <p:sldId id="312" r:id="rId49"/>
    <p:sldId id="313" r:id="rId50"/>
    <p:sldId id="290" r:id="rId51"/>
    <p:sldId id="292" r:id="rId52"/>
    <p:sldId id="295" r:id="rId5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76"/>
    <a:srgbClr val="FFFF00"/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360" autoAdjust="0"/>
  </p:normalViewPr>
  <p:slideViewPr>
    <p:cSldViewPr showGuides="1">
      <p:cViewPr>
        <p:scale>
          <a:sx n="66" d="100"/>
          <a:sy n="66" d="100"/>
        </p:scale>
        <p:origin x="1698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2021-12-08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862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14a965ca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14a965ca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78b7be57bf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78b7be57bf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7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e14a965c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e14a965c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8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e14a965ca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e14a965ca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50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b4e82634fe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b4e82634fe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74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b4e82634fe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b4e82634fe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01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val 132"/>
          <p:cNvSpPr/>
          <p:nvPr/>
        </p:nvSpPr>
        <p:spPr>
          <a:xfrm>
            <a:off x="3293503" y="411510"/>
            <a:ext cx="2556993" cy="25569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xmlns="" id="{139BBCBE-08BA-417D-87EB-C9DA6CB356F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xmlns="" id="{AE33218E-9C24-435F-948C-815D84D47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7" hasCustomPrompt="1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18" hasCustomPrompt="1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19" hasCustomPrompt="1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20" hasCustomPrompt="1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5" name="Rectángulo 34"/>
          <p:cNvSpPr/>
          <p:nvPr userDrawn="1"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9F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282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5600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8738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8778209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54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8533" y="59122"/>
            <a:ext cx="748388" cy="8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8135541" y="11131"/>
            <a:ext cx="631840" cy="840611"/>
            <a:chOff x="5640388" y="2819401"/>
            <a:chExt cx="908050" cy="1208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5932488" y="3414713"/>
              <a:ext cx="615950" cy="612775"/>
            </a:xfrm>
            <a:custGeom>
              <a:avLst/>
              <a:gdLst>
                <a:gd name="T0" fmla="*/ 0 w 162"/>
                <a:gd name="T1" fmla="*/ 43 h 162"/>
                <a:gd name="T2" fmla="*/ 39 w 162"/>
                <a:gd name="T3" fmla="*/ 3 h 162"/>
                <a:gd name="T4" fmla="*/ 58 w 162"/>
                <a:gd name="T5" fmla="*/ 1 h 162"/>
                <a:gd name="T6" fmla="*/ 62 w 162"/>
                <a:gd name="T7" fmla="*/ 3 h 162"/>
                <a:gd name="T8" fmla="*/ 91 w 162"/>
                <a:gd name="T9" fmla="*/ 56 h 162"/>
                <a:gd name="T10" fmla="*/ 92 w 162"/>
                <a:gd name="T11" fmla="*/ 67 h 162"/>
                <a:gd name="T12" fmla="*/ 114 w 162"/>
                <a:gd name="T13" fmla="*/ 114 h 162"/>
                <a:gd name="T14" fmla="*/ 138 w 162"/>
                <a:gd name="T15" fmla="*/ 137 h 162"/>
                <a:gd name="T16" fmla="*/ 162 w 162"/>
                <a:gd name="T17" fmla="*/ 161 h 162"/>
                <a:gd name="T18" fmla="*/ 150 w 162"/>
                <a:gd name="T19" fmla="*/ 161 h 162"/>
                <a:gd name="T20" fmla="*/ 54 w 162"/>
                <a:gd name="T21" fmla="*/ 161 h 162"/>
                <a:gd name="T22" fmla="*/ 46 w 162"/>
                <a:gd name="T23" fmla="*/ 161 h 162"/>
                <a:gd name="T24" fmla="*/ 4 w 162"/>
                <a:gd name="T25" fmla="*/ 133 h 162"/>
                <a:gd name="T26" fmla="*/ 33 w 162"/>
                <a:gd name="T27" fmla="*/ 96 h 162"/>
                <a:gd name="T28" fmla="*/ 41 w 162"/>
                <a:gd name="T29" fmla="*/ 72 h 162"/>
                <a:gd name="T30" fmla="*/ 48 w 162"/>
                <a:gd name="T31" fmla="*/ 38 h 162"/>
                <a:gd name="T32" fmla="*/ 48 w 162"/>
                <a:gd name="T33" fmla="*/ 29 h 162"/>
                <a:gd name="T34" fmla="*/ 39 w 162"/>
                <a:gd name="T35" fmla="*/ 31 h 162"/>
                <a:gd name="T36" fmla="*/ 18 w 162"/>
                <a:gd name="T37" fmla="*/ 44 h 162"/>
                <a:gd name="T38" fmla="*/ 2 w 162"/>
                <a:gd name="T39" fmla="*/ 47 h 162"/>
                <a:gd name="T40" fmla="*/ 0 w 162"/>
                <a:gd name="T41" fmla="*/ 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62">
                  <a:moveTo>
                    <a:pt x="0" y="43"/>
                  </a:moveTo>
                  <a:cubicBezTo>
                    <a:pt x="13" y="29"/>
                    <a:pt x="26" y="15"/>
                    <a:pt x="39" y="3"/>
                  </a:cubicBezTo>
                  <a:cubicBezTo>
                    <a:pt x="43" y="0"/>
                    <a:pt x="51" y="1"/>
                    <a:pt x="58" y="1"/>
                  </a:cubicBezTo>
                  <a:cubicBezTo>
                    <a:pt x="59" y="1"/>
                    <a:pt x="61" y="2"/>
                    <a:pt x="62" y="3"/>
                  </a:cubicBezTo>
                  <a:cubicBezTo>
                    <a:pt x="94" y="25"/>
                    <a:pt x="91" y="16"/>
                    <a:pt x="91" y="56"/>
                  </a:cubicBezTo>
                  <a:cubicBezTo>
                    <a:pt x="92" y="60"/>
                    <a:pt x="92" y="63"/>
                    <a:pt x="92" y="67"/>
                  </a:cubicBezTo>
                  <a:cubicBezTo>
                    <a:pt x="89" y="88"/>
                    <a:pt x="100" y="101"/>
                    <a:pt x="114" y="114"/>
                  </a:cubicBezTo>
                  <a:cubicBezTo>
                    <a:pt x="123" y="121"/>
                    <a:pt x="130" y="129"/>
                    <a:pt x="138" y="137"/>
                  </a:cubicBezTo>
                  <a:cubicBezTo>
                    <a:pt x="145" y="144"/>
                    <a:pt x="153" y="152"/>
                    <a:pt x="162" y="161"/>
                  </a:cubicBezTo>
                  <a:cubicBezTo>
                    <a:pt x="157" y="161"/>
                    <a:pt x="154" y="161"/>
                    <a:pt x="150" y="161"/>
                  </a:cubicBezTo>
                  <a:cubicBezTo>
                    <a:pt x="118" y="161"/>
                    <a:pt x="86" y="161"/>
                    <a:pt x="54" y="161"/>
                  </a:cubicBezTo>
                  <a:cubicBezTo>
                    <a:pt x="51" y="161"/>
                    <a:pt x="48" y="162"/>
                    <a:pt x="46" y="161"/>
                  </a:cubicBezTo>
                  <a:cubicBezTo>
                    <a:pt x="32" y="152"/>
                    <a:pt x="19" y="143"/>
                    <a:pt x="4" y="133"/>
                  </a:cubicBezTo>
                  <a:cubicBezTo>
                    <a:pt x="13" y="120"/>
                    <a:pt x="20" y="104"/>
                    <a:pt x="33" y="96"/>
                  </a:cubicBezTo>
                  <a:cubicBezTo>
                    <a:pt x="45" y="88"/>
                    <a:pt x="40" y="80"/>
                    <a:pt x="41" y="72"/>
                  </a:cubicBezTo>
                  <a:cubicBezTo>
                    <a:pt x="43" y="60"/>
                    <a:pt x="46" y="49"/>
                    <a:pt x="48" y="38"/>
                  </a:cubicBezTo>
                  <a:cubicBezTo>
                    <a:pt x="49" y="35"/>
                    <a:pt x="48" y="32"/>
                    <a:pt x="48" y="29"/>
                  </a:cubicBezTo>
                  <a:cubicBezTo>
                    <a:pt x="45" y="30"/>
                    <a:pt x="41" y="30"/>
                    <a:pt x="39" y="31"/>
                  </a:cubicBezTo>
                  <a:cubicBezTo>
                    <a:pt x="32" y="35"/>
                    <a:pt x="25" y="41"/>
                    <a:pt x="18" y="44"/>
                  </a:cubicBezTo>
                  <a:cubicBezTo>
                    <a:pt x="13" y="47"/>
                    <a:pt x="7" y="46"/>
                    <a:pt x="2" y="47"/>
                  </a:cubicBezTo>
                  <a:cubicBezTo>
                    <a:pt x="1" y="46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5716588" y="2819401"/>
              <a:ext cx="652463" cy="666750"/>
            </a:xfrm>
            <a:custGeom>
              <a:avLst/>
              <a:gdLst>
                <a:gd name="T0" fmla="*/ 149 w 172"/>
                <a:gd name="T1" fmla="*/ 176 h 176"/>
                <a:gd name="T2" fmla="*/ 0 w 172"/>
                <a:gd name="T3" fmla="*/ 18 h 176"/>
                <a:gd name="T4" fmla="*/ 15 w 172"/>
                <a:gd name="T5" fmla="*/ 5 h 176"/>
                <a:gd name="T6" fmla="*/ 28 w 172"/>
                <a:gd name="T7" fmla="*/ 8 h 176"/>
                <a:gd name="T8" fmla="*/ 129 w 172"/>
                <a:gd name="T9" fmla="*/ 109 h 176"/>
                <a:gd name="T10" fmla="*/ 165 w 172"/>
                <a:gd name="T11" fmla="*/ 145 h 176"/>
                <a:gd name="T12" fmla="*/ 165 w 172"/>
                <a:gd name="T13" fmla="*/ 161 h 176"/>
                <a:gd name="T14" fmla="*/ 155 w 172"/>
                <a:gd name="T15" fmla="*/ 174 h 176"/>
                <a:gd name="T16" fmla="*/ 149 w 172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6">
                  <a:moveTo>
                    <a:pt x="149" y="176"/>
                  </a:moveTo>
                  <a:cubicBezTo>
                    <a:pt x="100" y="124"/>
                    <a:pt x="52" y="72"/>
                    <a:pt x="0" y="18"/>
                  </a:cubicBezTo>
                  <a:cubicBezTo>
                    <a:pt x="4" y="15"/>
                    <a:pt x="10" y="10"/>
                    <a:pt x="15" y="5"/>
                  </a:cubicBezTo>
                  <a:cubicBezTo>
                    <a:pt x="21" y="0"/>
                    <a:pt x="24" y="5"/>
                    <a:pt x="28" y="8"/>
                  </a:cubicBezTo>
                  <a:cubicBezTo>
                    <a:pt x="62" y="42"/>
                    <a:pt x="95" y="75"/>
                    <a:pt x="129" y="109"/>
                  </a:cubicBezTo>
                  <a:cubicBezTo>
                    <a:pt x="141" y="121"/>
                    <a:pt x="153" y="134"/>
                    <a:pt x="165" y="145"/>
                  </a:cubicBezTo>
                  <a:cubicBezTo>
                    <a:pt x="172" y="151"/>
                    <a:pt x="172" y="155"/>
                    <a:pt x="165" y="161"/>
                  </a:cubicBezTo>
                  <a:cubicBezTo>
                    <a:pt x="161" y="165"/>
                    <a:pt x="159" y="169"/>
                    <a:pt x="155" y="174"/>
                  </a:cubicBezTo>
                  <a:cubicBezTo>
                    <a:pt x="153" y="174"/>
                    <a:pt x="151" y="175"/>
                    <a:pt x="14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640388" y="2936876"/>
              <a:ext cx="471488" cy="454025"/>
            </a:xfrm>
            <a:custGeom>
              <a:avLst/>
              <a:gdLst>
                <a:gd name="T0" fmla="*/ 124 w 124"/>
                <a:gd name="T1" fmla="*/ 114 h 120"/>
                <a:gd name="T2" fmla="*/ 97 w 124"/>
                <a:gd name="T3" fmla="*/ 108 h 120"/>
                <a:gd name="T4" fmla="*/ 8 w 124"/>
                <a:gd name="T5" fmla="*/ 18 h 120"/>
                <a:gd name="T6" fmla="*/ 0 w 124"/>
                <a:gd name="T7" fmla="*/ 10 h 120"/>
                <a:gd name="T8" fmla="*/ 11 w 124"/>
                <a:gd name="T9" fmla="*/ 0 h 120"/>
                <a:gd name="T10" fmla="*/ 124 w 124"/>
                <a:gd name="T1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24" y="114"/>
                  </a:moveTo>
                  <a:cubicBezTo>
                    <a:pt x="114" y="120"/>
                    <a:pt x="106" y="117"/>
                    <a:pt x="97" y="108"/>
                  </a:cubicBezTo>
                  <a:cubicBezTo>
                    <a:pt x="68" y="77"/>
                    <a:pt x="38" y="48"/>
                    <a:pt x="8" y="18"/>
                  </a:cubicBezTo>
                  <a:cubicBezTo>
                    <a:pt x="6" y="16"/>
                    <a:pt x="3" y="13"/>
                    <a:pt x="0" y="10"/>
                  </a:cubicBezTo>
                  <a:cubicBezTo>
                    <a:pt x="4" y="6"/>
                    <a:pt x="8" y="2"/>
                    <a:pt x="11" y="0"/>
                  </a:cubicBezTo>
                  <a:cubicBezTo>
                    <a:pt x="49" y="38"/>
                    <a:pt x="87" y="76"/>
                    <a:pt x="12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719763" y="3603626"/>
              <a:ext cx="334963" cy="320675"/>
            </a:xfrm>
            <a:custGeom>
              <a:avLst/>
              <a:gdLst>
                <a:gd name="T0" fmla="*/ 88 w 88"/>
                <a:gd name="T1" fmla="*/ 0 h 85"/>
                <a:gd name="T2" fmla="*/ 87 w 88"/>
                <a:gd name="T3" fmla="*/ 26 h 85"/>
                <a:gd name="T4" fmla="*/ 83 w 88"/>
                <a:gd name="T5" fmla="*/ 35 h 85"/>
                <a:gd name="T6" fmla="*/ 48 w 88"/>
                <a:gd name="T7" fmla="*/ 82 h 85"/>
                <a:gd name="T8" fmla="*/ 38 w 88"/>
                <a:gd name="T9" fmla="*/ 83 h 85"/>
                <a:gd name="T10" fmla="*/ 0 w 88"/>
                <a:gd name="T11" fmla="*/ 44 h 85"/>
                <a:gd name="T12" fmla="*/ 1 w 88"/>
                <a:gd name="T13" fmla="*/ 42 h 85"/>
                <a:gd name="T14" fmla="*/ 9 w 88"/>
                <a:gd name="T15" fmla="*/ 49 h 85"/>
                <a:gd name="T16" fmla="*/ 49 w 88"/>
                <a:gd name="T17" fmla="*/ 41 h 85"/>
                <a:gd name="T18" fmla="*/ 54 w 88"/>
                <a:gd name="T19" fmla="*/ 36 h 85"/>
                <a:gd name="T20" fmla="*/ 67 w 88"/>
                <a:gd name="T21" fmla="*/ 20 h 85"/>
                <a:gd name="T22" fmla="*/ 79 w 88"/>
                <a:gd name="T23" fmla="*/ 4 h 85"/>
                <a:gd name="T24" fmla="*/ 88 w 8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88" y="9"/>
                    <a:pt x="88" y="18"/>
                    <a:pt x="87" y="26"/>
                  </a:cubicBezTo>
                  <a:cubicBezTo>
                    <a:pt x="86" y="29"/>
                    <a:pt x="85" y="32"/>
                    <a:pt x="83" y="35"/>
                  </a:cubicBezTo>
                  <a:cubicBezTo>
                    <a:pt x="72" y="51"/>
                    <a:pt x="60" y="66"/>
                    <a:pt x="48" y="82"/>
                  </a:cubicBezTo>
                  <a:cubicBezTo>
                    <a:pt x="47" y="84"/>
                    <a:pt x="39" y="85"/>
                    <a:pt x="38" y="83"/>
                  </a:cubicBezTo>
                  <a:cubicBezTo>
                    <a:pt x="25" y="71"/>
                    <a:pt x="12" y="57"/>
                    <a:pt x="0" y="44"/>
                  </a:cubicBezTo>
                  <a:cubicBezTo>
                    <a:pt x="0" y="44"/>
                    <a:pt x="1" y="43"/>
                    <a:pt x="1" y="42"/>
                  </a:cubicBezTo>
                  <a:cubicBezTo>
                    <a:pt x="4" y="44"/>
                    <a:pt x="7" y="46"/>
                    <a:pt x="9" y="49"/>
                  </a:cubicBezTo>
                  <a:cubicBezTo>
                    <a:pt x="24" y="65"/>
                    <a:pt x="42" y="62"/>
                    <a:pt x="49" y="41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62" y="34"/>
                    <a:pt x="68" y="27"/>
                    <a:pt x="67" y="20"/>
                  </a:cubicBezTo>
                  <a:cubicBezTo>
                    <a:pt x="67" y="10"/>
                    <a:pt x="72" y="7"/>
                    <a:pt x="79" y="4"/>
                  </a:cubicBezTo>
                  <a:cubicBezTo>
                    <a:pt x="82" y="3"/>
                    <a:pt x="85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819776" y="3259138"/>
              <a:ext cx="196850" cy="192088"/>
            </a:xfrm>
            <a:custGeom>
              <a:avLst/>
              <a:gdLst>
                <a:gd name="T0" fmla="*/ 52 w 52"/>
                <a:gd name="T1" fmla="*/ 43 h 51"/>
                <a:gd name="T2" fmla="*/ 46 w 52"/>
                <a:gd name="T3" fmla="*/ 50 h 51"/>
                <a:gd name="T4" fmla="*/ 36 w 52"/>
                <a:gd name="T5" fmla="*/ 50 h 51"/>
                <a:gd name="T6" fmla="*/ 2 w 52"/>
                <a:gd name="T7" fmla="*/ 15 h 51"/>
                <a:gd name="T8" fmla="*/ 2 w 52"/>
                <a:gd name="T9" fmla="*/ 4 h 51"/>
                <a:gd name="T10" fmla="*/ 14 w 52"/>
                <a:gd name="T11" fmla="*/ 2 h 51"/>
                <a:gd name="T12" fmla="*/ 49 w 52"/>
                <a:gd name="T13" fmla="*/ 37 h 51"/>
                <a:gd name="T14" fmla="*/ 52 w 52"/>
                <a:gd name="T1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52" y="43"/>
                  </a:moveTo>
                  <a:cubicBezTo>
                    <a:pt x="50" y="45"/>
                    <a:pt x="49" y="49"/>
                    <a:pt x="46" y="50"/>
                  </a:cubicBezTo>
                  <a:cubicBezTo>
                    <a:pt x="43" y="51"/>
                    <a:pt x="38" y="51"/>
                    <a:pt x="36" y="50"/>
                  </a:cubicBezTo>
                  <a:cubicBezTo>
                    <a:pt x="24" y="39"/>
                    <a:pt x="12" y="27"/>
                    <a:pt x="2" y="15"/>
                  </a:cubicBezTo>
                  <a:cubicBezTo>
                    <a:pt x="0" y="13"/>
                    <a:pt x="0" y="6"/>
                    <a:pt x="2" y="4"/>
                  </a:cubicBezTo>
                  <a:cubicBezTo>
                    <a:pt x="5" y="1"/>
                    <a:pt x="12" y="0"/>
                    <a:pt x="14" y="2"/>
                  </a:cubicBezTo>
                  <a:cubicBezTo>
                    <a:pt x="26" y="13"/>
                    <a:pt x="38" y="25"/>
                    <a:pt x="49" y="37"/>
                  </a:cubicBezTo>
                  <a:cubicBezTo>
                    <a:pt x="51" y="38"/>
                    <a:pt x="51" y="40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743576" y="3500438"/>
              <a:ext cx="204788" cy="207963"/>
            </a:xfrm>
            <a:custGeom>
              <a:avLst/>
              <a:gdLst>
                <a:gd name="T0" fmla="*/ 9 w 54"/>
                <a:gd name="T1" fmla="*/ 0 h 55"/>
                <a:gd name="T2" fmla="*/ 18 w 54"/>
                <a:gd name="T3" fmla="*/ 6 h 55"/>
                <a:gd name="T4" fmla="*/ 47 w 54"/>
                <a:gd name="T5" fmla="*/ 35 h 55"/>
                <a:gd name="T6" fmla="*/ 49 w 54"/>
                <a:gd name="T7" fmla="*/ 50 h 55"/>
                <a:gd name="T8" fmla="*/ 33 w 54"/>
                <a:gd name="T9" fmla="*/ 49 h 55"/>
                <a:gd name="T10" fmla="*/ 3 w 54"/>
                <a:gd name="T11" fmla="*/ 18 h 55"/>
                <a:gd name="T12" fmla="*/ 1 w 54"/>
                <a:gd name="T13" fmla="*/ 7 h 55"/>
                <a:gd name="T14" fmla="*/ 9 w 5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9" y="0"/>
                  </a:moveTo>
                  <a:cubicBezTo>
                    <a:pt x="13" y="2"/>
                    <a:pt x="16" y="3"/>
                    <a:pt x="18" y="6"/>
                  </a:cubicBezTo>
                  <a:cubicBezTo>
                    <a:pt x="28" y="15"/>
                    <a:pt x="38" y="25"/>
                    <a:pt x="47" y="35"/>
                  </a:cubicBezTo>
                  <a:cubicBezTo>
                    <a:pt x="52" y="39"/>
                    <a:pt x="54" y="45"/>
                    <a:pt x="49" y="50"/>
                  </a:cubicBezTo>
                  <a:cubicBezTo>
                    <a:pt x="44" y="55"/>
                    <a:pt x="38" y="54"/>
                    <a:pt x="33" y="49"/>
                  </a:cubicBezTo>
                  <a:cubicBezTo>
                    <a:pt x="23" y="38"/>
                    <a:pt x="13" y="29"/>
                    <a:pt x="3" y="18"/>
                  </a:cubicBezTo>
                  <a:cubicBezTo>
                    <a:pt x="1" y="16"/>
                    <a:pt x="0" y="10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5689601" y="3606801"/>
              <a:ext cx="179388" cy="188913"/>
            </a:xfrm>
            <a:custGeom>
              <a:avLst/>
              <a:gdLst>
                <a:gd name="T0" fmla="*/ 9 w 47"/>
                <a:gd name="T1" fmla="*/ 0 h 50"/>
                <a:gd name="T2" fmla="*/ 17 w 47"/>
                <a:gd name="T3" fmla="*/ 5 h 50"/>
                <a:gd name="T4" fmla="*/ 42 w 47"/>
                <a:gd name="T5" fmla="*/ 30 h 50"/>
                <a:gd name="T6" fmla="*/ 42 w 47"/>
                <a:gd name="T7" fmla="*/ 44 h 50"/>
                <a:gd name="T8" fmla="*/ 28 w 47"/>
                <a:gd name="T9" fmla="*/ 44 h 50"/>
                <a:gd name="T10" fmla="*/ 2 w 47"/>
                <a:gd name="T11" fmla="*/ 16 h 50"/>
                <a:gd name="T12" fmla="*/ 1 w 47"/>
                <a:gd name="T13" fmla="*/ 7 h 50"/>
                <a:gd name="T14" fmla="*/ 9 w 4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9" y="0"/>
                  </a:moveTo>
                  <a:cubicBezTo>
                    <a:pt x="12" y="2"/>
                    <a:pt x="15" y="3"/>
                    <a:pt x="17" y="5"/>
                  </a:cubicBezTo>
                  <a:cubicBezTo>
                    <a:pt x="26" y="13"/>
                    <a:pt x="34" y="22"/>
                    <a:pt x="42" y="30"/>
                  </a:cubicBezTo>
                  <a:cubicBezTo>
                    <a:pt x="47" y="35"/>
                    <a:pt x="47" y="39"/>
                    <a:pt x="42" y="44"/>
                  </a:cubicBezTo>
                  <a:cubicBezTo>
                    <a:pt x="37" y="50"/>
                    <a:pt x="32" y="48"/>
                    <a:pt x="28" y="44"/>
                  </a:cubicBezTo>
                  <a:cubicBezTo>
                    <a:pt x="19" y="35"/>
                    <a:pt x="10" y="26"/>
                    <a:pt x="2" y="16"/>
                  </a:cubicBezTo>
                  <a:cubicBezTo>
                    <a:pt x="0" y="14"/>
                    <a:pt x="0" y="9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5792788" y="3406776"/>
              <a:ext cx="163513" cy="150813"/>
            </a:xfrm>
            <a:custGeom>
              <a:avLst/>
              <a:gdLst>
                <a:gd name="T0" fmla="*/ 43 w 43"/>
                <a:gd name="T1" fmla="*/ 25 h 40"/>
                <a:gd name="T2" fmla="*/ 27 w 43"/>
                <a:gd name="T3" fmla="*/ 40 h 40"/>
                <a:gd name="T4" fmla="*/ 6 w 43"/>
                <a:gd name="T5" fmla="*/ 16 h 40"/>
                <a:gd name="T6" fmla="*/ 6 w 43"/>
                <a:gd name="T7" fmla="*/ 2 h 40"/>
                <a:gd name="T8" fmla="*/ 19 w 43"/>
                <a:gd name="T9" fmla="*/ 3 h 40"/>
                <a:gd name="T10" fmla="*/ 43 w 43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25"/>
                  </a:moveTo>
                  <a:cubicBezTo>
                    <a:pt x="37" y="30"/>
                    <a:pt x="33" y="34"/>
                    <a:pt x="27" y="40"/>
                  </a:cubicBezTo>
                  <a:cubicBezTo>
                    <a:pt x="20" y="32"/>
                    <a:pt x="13" y="24"/>
                    <a:pt x="6" y="16"/>
                  </a:cubicBezTo>
                  <a:cubicBezTo>
                    <a:pt x="1" y="11"/>
                    <a:pt x="0" y="5"/>
                    <a:pt x="6" y="2"/>
                  </a:cubicBezTo>
                  <a:cubicBezTo>
                    <a:pt x="9" y="0"/>
                    <a:pt x="16" y="1"/>
                    <a:pt x="19" y="3"/>
                  </a:cubicBezTo>
                  <a:cubicBezTo>
                    <a:pt x="27" y="9"/>
                    <a:pt x="35" y="16"/>
                    <a:pt x="4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160684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15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440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9784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66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619" y="414000"/>
            <a:ext cx="8449824" cy="459901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EB8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6416" y="254063"/>
            <a:ext cx="635681" cy="546148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51052"/>
            <a:ext cx="635681" cy="5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2342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930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11" y="153769"/>
            <a:ext cx="8885178" cy="483596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328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29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o 181"/>
          <p:cNvGrpSpPr/>
          <p:nvPr userDrawn="1"/>
        </p:nvGrpSpPr>
        <p:grpSpPr>
          <a:xfrm>
            <a:off x="96838" y="114300"/>
            <a:ext cx="9034462" cy="4914901"/>
            <a:chOff x="96838" y="114300"/>
            <a:chExt cx="9034462" cy="4914901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96838" y="114300"/>
              <a:ext cx="1081088" cy="1052513"/>
            </a:xfrm>
            <a:custGeom>
              <a:avLst/>
              <a:gdLst>
                <a:gd name="T0" fmla="*/ 372 w 442"/>
                <a:gd name="T1" fmla="*/ 316 h 430"/>
                <a:gd name="T2" fmla="*/ 360 w 442"/>
                <a:gd name="T3" fmla="*/ 346 h 430"/>
                <a:gd name="T4" fmla="*/ 321 w 442"/>
                <a:gd name="T5" fmla="*/ 345 h 430"/>
                <a:gd name="T6" fmla="*/ 364 w 442"/>
                <a:gd name="T7" fmla="*/ 303 h 430"/>
                <a:gd name="T8" fmla="*/ 364 w 442"/>
                <a:gd name="T9" fmla="*/ 303 h 430"/>
                <a:gd name="T10" fmla="*/ 289 w 442"/>
                <a:gd name="T11" fmla="*/ 305 h 430"/>
                <a:gd name="T12" fmla="*/ 327 w 442"/>
                <a:gd name="T13" fmla="*/ 305 h 430"/>
                <a:gd name="T14" fmla="*/ 247 w 442"/>
                <a:gd name="T15" fmla="*/ 317 h 430"/>
                <a:gd name="T16" fmla="*/ 145 w 442"/>
                <a:gd name="T17" fmla="*/ 317 h 430"/>
                <a:gd name="T18" fmla="*/ 172 w 442"/>
                <a:gd name="T19" fmla="*/ 309 h 430"/>
                <a:gd name="T20" fmla="*/ 185 w 442"/>
                <a:gd name="T21" fmla="*/ 314 h 430"/>
                <a:gd name="T22" fmla="*/ 234 w 442"/>
                <a:gd name="T23" fmla="*/ 307 h 430"/>
                <a:gd name="T24" fmla="*/ 35 w 442"/>
                <a:gd name="T25" fmla="*/ 245 h 430"/>
                <a:gd name="T26" fmla="*/ 42 w 442"/>
                <a:gd name="T27" fmla="*/ 264 h 430"/>
                <a:gd name="T28" fmla="*/ 193 w 442"/>
                <a:gd name="T29" fmla="*/ 355 h 430"/>
                <a:gd name="T30" fmla="*/ 201 w 442"/>
                <a:gd name="T31" fmla="*/ 353 h 430"/>
                <a:gd name="T32" fmla="*/ 215 w 442"/>
                <a:gd name="T33" fmla="*/ 361 h 430"/>
                <a:gd name="T34" fmla="*/ 192 w 442"/>
                <a:gd name="T35" fmla="*/ 407 h 430"/>
                <a:gd name="T36" fmla="*/ 15 w 442"/>
                <a:gd name="T37" fmla="*/ 281 h 430"/>
                <a:gd name="T38" fmla="*/ 302 w 442"/>
                <a:gd name="T39" fmla="*/ 244 h 430"/>
                <a:gd name="T40" fmla="*/ 361 w 442"/>
                <a:gd name="T41" fmla="*/ 236 h 430"/>
                <a:gd name="T42" fmla="*/ 244 w 442"/>
                <a:gd name="T43" fmla="*/ 272 h 430"/>
                <a:gd name="T44" fmla="*/ 206 w 442"/>
                <a:gd name="T45" fmla="*/ 291 h 430"/>
                <a:gd name="T46" fmla="*/ 243 w 442"/>
                <a:gd name="T47" fmla="*/ 253 h 430"/>
                <a:gd name="T48" fmla="*/ 199 w 442"/>
                <a:gd name="T49" fmla="*/ 274 h 430"/>
                <a:gd name="T50" fmla="*/ 112 w 442"/>
                <a:gd name="T51" fmla="*/ 323 h 430"/>
                <a:gd name="T52" fmla="*/ 87 w 442"/>
                <a:gd name="T53" fmla="*/ 239 h 430"/>
                <a:gd name="T54" fmla="*/ 162 w 442"/>
                <a:gd name="T55" fmla="*/ 295 h 430"/>
                <a:gd name="T56" fmla="*/ 273 w 442"/>
                <a:gd name="T57" fmla="*/ 235 h 430"/>
                <a:gd name="T58" fmla="*/ 410 w 442"/>
                <a:gd name="T59" fmla="*/ 186 h 430"/>
                <a:gd name="T60" fmla="*/ 97 w 442"/>
                <a:gd name="T61" fmla="*/ 234 h 430"/>
                <a:gd name="T62" fmla="*/ 77 w 442"/>
                <a:gd name="T63" fmla="*/ 175 h 430"/>
                <a:gd name="T64" fmla="*/ 188 w 442"/>
                <a:gd name="T65" fmla="*/ 245 h 430"/>
                <a:gd name="T66" fmla="*/ 234 w 442"/>
                <a:gd name="T67" fmla="*/ 161 h 430"/>
                <a:gd name="T68" fmla="*/ 252 w 442"/>
                <a:gd name="T69" fmla="*/ 161 h 430"/>
                <a:gd name="T70" fmla="*/ 224 w 442"/>
                <a:gd name="T71" fmla="*/ 188 h 430"/>
                <a:gd name="T72" fmla="*/ 221 w 442"/>
                <a:gd name="T73" fmla="*/ 227 h 430"/>
                <a:gd name="T74" fmla="*/ 37 w 442"/>
                <a:gd name="T75" fmla="*/ 112 h 430"/>
                <a:gd name="T76" fmla="*/ 74 w 442"/>
                <a:gd name="T77" fmla="*/ 119 h 430"/>
                <a:gd name="T78" fmla="*/ 213 w 442"/>
                <a:gd name="T79" fmla="*/ 212 h 430"/>
                <a:gd name="T80" fmla="*/ 341 w 442"/>
                <a:gd name="T81" fmla="*/ 182 h 430"/>
                <a:gd name="T82" fmla="*/ 212 w 442"/>
                <a:gd name="T83" fmla="*/ 201 h 430"/>
                <a:gd name="T84" fmla="*/ 38 w 442"/>
                <a:gd name="T85" fmla="*/ 83 h 430"/>
                <a:gd name="T86" fmla="*/ 218 w 442"/>
                <a:gd name="T87" fmla="*/ 8 h 430"/>
                <a:gd name="T88" fmla="*/ 225 w 442"/>
                <a:gd name="T89" fmla="*/ 147 h 430"/>
                <a:gd name="T90" fmla="*/ 218 w 442"/>
                <a:gd name="T91" fmla="*/ 1 h 430"/>
                <a:gd name="T92" fmla="*/ 41 w 442"/>
                <a:gd name="T93" fmla="*/ 96 h 430"/>
                <a:gd name="T94" fmla="*/ 20 w 442"/>
                <a:gd name="T95" fmla="*/ 123 h 430"/>
                <a:gd name="T96" fmla="*/ 26 w 442"/>
                <a:gd name="T97" fmla="*/ 238 h 430"/>
                <a:gd name="T98" fmla="*/ 4 w 442"/>
                <a:gd name="T99" fmla="*/ 289 h 430"/>
                <a:gd name="T100" fmla="*/ 211 w 442"/>
                <a:gd name="T101" fmla="*/ 428 h 430"/>
                <a:gd name="T102" fmla="*/ 373 w 442"/>
                <a:gd name="T103" fmla="*/ 320 h 430"/>
                <a:gd name="T104" fmla="*/ 359 w 442"/>
                <a:gd name="T105" fmla="*/ 274 h 430"/>
                <a:gd name="T106" fmla="*/ 394 w 442"/>
                <a:gd name="T107" fmla="*/ 250 h 430"/>
                <a:gd name="T108" fmla="*/ 433 w 442"/>
                <a:gd name="T109" fmla="*/ 193 h 430"/>
                <a:gd name="T110" fmla="*/ 437 w 442"/>
                <a:gd name="T111" fmla="*/ 156 h 430"/>
                <a:gd name="T112" fmla="*/ 421 w 442"/>
                <a:gd name="T113" fmla="*/ 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30">
                  <a:moveTo>
                    <a:pt x="215" y="379"/>
                  </a:moveTo>
                  <a:cubicBezTo>
                    <a:pt x="216" y="379"/>
                    <a:pt x="217" y="379"/>
                    <a:pt x="217" y="378"/>
                  </a:cubicBezTo>
                  <a:cubicBezTo>
                    <a:pt x="236" y="366"/>
                    <a:pt x="258" y="360"/>
                    <a:pt x="279" y="352"/>
                  </a:cubicBezTo>
                  <a:cubicBezTo>
                    <a:pt x="308" y="340"/>
                    <a:pt x="337" y="329"/>
                    <a:pt x="366" y="317"/>
                  </a:cubicBezTo>
                  <a:cubicBezTo>
                    <a:pt x="368" y="316"/>
                    <a:pt x="370" y="316"/>
                    <a:pt x="372" y="316"/>
                  </a:cubicBezTo>
                  <a:cubicBezTo>
                    <a:pt x="357" y="328"/>
                    <a:pt x="339" y="330"/>
                    <a:pt x="322" y="338"/>
                  </a:cubicBezTo>
                  <a:cubicBezTo>
                    <a:pt x="316" y="341"/>
                    <a:pt x="310" y="343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3"/>
                    <a:pt x="362" y="345"/>
                    <a:pt x="360" y="346"/>
                  </a:cubicBezTo>
                  <a:cubicBezTo>
                    <a:pt x="320" y="363"/>
                    <a:pt x="280" y="379"/>
                    <a:pt x="240" y="396"/>
                  </a:cubicBezTo>
                  <a:cubicBezTo>
                    <a:pt x="231" y="400"/>
                    <a:pt x="222" y="403"/>
                    <a:pt x="212" y="407"/>
                  </a:cubicBezTo>
                  <a:cubicBezTo>
                    <a:pt x="211" y="402"/>
                    <a:pt x="209" y="398"/>
                    <a:pt x="208" y="392"/>
                  </a:cubicBezTo>
                  <a:cubicBezTo>
                    <a:pt x="246" y="377"/>
                    <a:pt x="284" y="362"/>
                    <a:pt x="322" y="348"/>
                  </a:cubicBezTo>
                  <a:cubicBezTo>
                    <a:pt x="322" y="347"/>
                    <a:pt x="321" y="346"/>
                    <a:pt x="321" y="345"/>
                  </a:cubicBezTo>
                  <a:cubicBezTo>
                    <a:pt x="284" y="360"/>
                    <a:pt x="247" y="374"/>
                    <a:pt x="209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9"/>
                    <a:pt x="351" y="296"/>
                  </a:cubicBezTo>
                  <a:cubicBezTo>
                    <a:pt x="349" y="296"/>
                    <a:pt x="348" y="292"/>
                    <a:pt x="347" y="290"/>
                  </a:cubicBezTo>
                  <a:cubicBezTo>
                    <a:pt x="348" y="290"/>
                    <a:pt x="348" y="290"/>
                    <a:pt x="349" y="289"/>
                  </a:cubicBezTo>
                  <a:cubicBezTo>
                    <a:pt x="356" y="293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7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7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7"/>
                  </a:cubicBezTo>
                  <a:cubicBezTo>
                    <a:pt x="319" y="300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8"/>
                    <a:pt x="285" y="308"/>
                    <a:pt x="285" y="309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300"/>
                    <a:pt x="340" y="300"/>
                    <a:pt x="340" y="301"/>
                  </a:cubicBezTo>
                  <a:cubicBezTo>
                    <a:pt x="336" y="302"/>
                    <a:pt x="332" y="304"/>
                    <a:pt x="327" y="305"/>
                  </a:cubicBezTo>
                  <a:cubicBezTo>
                    <a:pt x="273" y="317"/>
                    <a:pt x="219" y="330"/>
                    <a:pt x="165" y="343"/>
                  </a:cubicBezTo>
                  <a:cubicBezTo>
                    <a:pt x="162" y="343"/>
                    <a:pt x="158" y="344"/>
                    <a:pt x="155" y="345"/>
                  </a:cubicBezTo>
                  <a:cubicBezTo>
                    <a:pt x="154" y="345"/>
                    <a:pt x="153" y="346"/>
                    <a:pt x="152" y="346"/>
                  </a:cubicBezTo>
                  <a:cubicBezTo>
                    <a:pt x="148" y="346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20"/>
                    <a:pt x="219" y="323"/>
                    <a:pt x="204" y="325"/>
                  </a:cubicBezTo>
                  <a:cubicBezTo>
                    <a:pt x="185" y="329"/>
                    <a:pt x="166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3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5"/>
                    <a:pt x="147" y="315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4"/>
                    <a:pt x="161" y="312"/>
                  </a:cubicBezTo>
                  <a:cubicBezTo>
                    <a:pt x="165" y="311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6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4"/>
                  </a:cubicBezTo>
                  <a:cubicBezTo>
                    <a:pt x="174" y="315"/>
                    <a:pt x="164" y="317"/>
                    <a:pt x="153" y="319"/>
                  </a:cubicBezTo>
                  <a:cubicBezTo>
                    <a:pt x="154" y="320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4"/>
                    <a:pt x="314" y="293"/>
                  </a:cubicBezTo>
                  <a:cubicBezTo>
                    <a:pt x="287" y="298"/>
                    <a:pt x="261" y="302"/>
                    <a:pt x="234" y="307"/>
                  </a:cubicBezTo>
                  <a:moveTo>
                    <a:pt x="192" y="303"/>
                  </a:moveTo>
                  <a:cubicBezTo>
                    <a:pt x="186" y="294"/>
                    <a:pt x="184" y="284"/>
                    <a:pt x="185" y="275"/>
                  </a:cubicBezTo>
                  <a:cubicBezTo>
                    <a:pt x="187" y="284"/>
                    <a:pt x="190" y="293"/>
                    <a:pt x="192" y="303"/>
                  </a:cubicBezTo>
                  <a:moveTo>
                    <a:pt x="26" y="252"/>
                  </a:moveTo>
                  <a:cubicBezTo>
                    <a:pt x="30" y="252"/>
                    <a:pt x="32" y="248"/>
                    <a:pt x="35" y="245"/>
                  </a:cubicBezTo>
                  <a:cubicBezTo>
                    <a:pt x="41" y="251"/>
                    <a:pt x="47" y="257"/>
                    <a:pt x="52" y="264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46" y="262"/>
                    <a:pt x="40" y="259"/>
                    <a:pt x="33" y="255"/>
                  </a:cubicBezTo>
                  <a:cubicBezTo>
                    <a:pt x="34" y="257"/>
                    <a:pt x="34" y="258"/>
                    <a:pt x="35" y="259"/>
                  </a:cubicBezTo>
                  <a:cubicBezTo>
                    <a:pt x="37" y="261"/>
                    <a:pt x="39" y="263"/>
                    <a:pt x="42" y="264"/>
                  </a:cubicBezTo>
                  <a:cubicBezTo>
                    <a:pt x="63" y="274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6"/>
                    <a:pt x="146" y="366"/>
                  </a:cubicBezTo>
                  <a:cubicBezTo>
                    <a:pt x="148" y="366"/>
                    <a:pt x="150" y="365"/>
                    <a:pt x="152" y="365"/>
                  </a:cubicBezTo>
                  <a:cubicBezTo>
                    <a:pt x="165" y="361"/>
                    <a:pt x="179" y="358"/>
                    <a:pt x="193" y="355"/>
                  </a:cubicBezTo>
                  <a:cubicBezTo>
                    <a:pt x="193" y="355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6"/>
                  </a:cubicBezTo>
                  <a:cubicBezTo>
                    <a:pt x="201" y="356"/>
                    <a:pt x="203" y="358"/>
                    <a:pt x="206" y="359"/>
                  </a:cubicBezTo>
                  <a:cubicBezTo>
                    <a:pt x="206" y="358"/>
                    <a:pt x="206" y="358"/>
                    <a:pt x="207" y="357"/>
                  </a:cubicBezTo>
                  <a:cubicBezTo>
                    <a:pt x="205" y="356"/>
                    <a:pt x="204" y="355"/>
                    <a:pt x="201" y="353"/>
                  </a:cubicBezTo>
                  <a:cubicBezTo>
                    <a:pt x="229" y="346"/>
                    <a:pt x="257" y="340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7"/>
                    <a:pt x="270" y="339"/>
                    <a:pt x="263" y="342"/>
                  </a:cubicBezTo>
                  <a:cubicBezTo>
                    <a:pt x="249" y="347"/>
                    <a:pt x="235" y="353"/>
                    <a:pt x="221" y="358"/>
                  </a:cubicBezTo>
                  <a:cubicBezTo>
                    <a:pt x="219" y="359"/>
                    <a:pt x="217" y="360"/>
                    <a:pt x="215" y="361"/>
                  </a:cubicBezTo>
                  <a:cubicBezTo>
                    <a:pt x="213" y="362"/>
                    <a:pt x="211" y="363"/>
                    <a:pt x="209" y="363"/>
                  </a:cubicBezTo>
                  <a:cubicBezTo>
                    <a:pt x="209" y="363"/>
                    <a:pt x="209" y="363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4"/>
                    <a:pt x="197" y="367"/>
                  </a:cubicBezTo>
                  <a:cubicBezTo>
                    <a:pt x="191" y="380"/>
                    <a:pt x="189" y="392"/>
                    <a:pt x="192" y="407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5"/>
                    <a:pt x="132" y="366"/>
                    <a:pt x="105" y="348"/>
                  </a:cubicBezTo>
                  <a:cubicBezTo>
                    <a:pt x="88" y="336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2"/>
                  </a:cubicBezTo>
                  <a:cubicBezTo>
                    <a:pt x="20" y="289"/>
                    <a:pt x="16" y="285"/>
                    <a:pt x="15" y="281"/>
                  </a:cubicBezTo>
                  <a:cubicBezTo>
                    <a:pt x="12" y="272"/>
                    <a:pt x="12" y="263"/>
                    <a:pt x="16" y="254"/>
                  </a:cubicBezTo>
                  <a:cubicBezTo>
                    <a:pt x="17" y="253"/>
                    <a:pt x="20" y="251"/>
                    <a:pt x="21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3" y="251"/>
                    <a:pt x="25" y="252"/>
                    <a:pt x="26" y="252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1" y="229"/>
                    <a:pt x="369" y="232"/>
                    <a:pt x="362" y="232"/>
                  </a:cubicBezTo>
                  <a:cubicBezTo>
                    <a:pt x="351" y="234"/>
                    <a:pt x="340" y="237"/>
                    <a:pt x="329" y="240"/>
                  </a:cubicBezTo>
                  <a:cubicBezTo>
                    <a:pt x="330" y="241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6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7"/>
                    <a:pt x="369" y="237"/>
                  </a:cubicBezTo>
                  <a:cubicBezTo>
                    <a:pt x="367" y="239"/>
                    <a:pt x="365" y="241"/>
                    <a:pt x="363" y="241"/>
                  </a:cubicBezTo>
                  <a:cubicBezTo>
                    <a:pt x="326" y="251"/>
                    <a:pt x="289" y="260"/>
                    <a:pt x="252" y="269"/>
                  </a:cubicBezTo>
                  <a:cubicBezTo>
                    <a:pt x="249" y="270"/>
                    <a:pt x="247" y="271"/>
                    <a:pt x="244" y="272"/>
                  </a:cubicBezTo>
                  <a:cubicBezTo>
                    <a:pt x="244" y="272"/>
                    <a:pt x="244" y="273"/>
                    <a:pt x="244" y="274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5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90"/>
                    <a:pt x="194" y="282"/>
                  </a:cubicBezTo>
                  <a:cubicBezTo>
                    <a:pt x="193" y="280"/>
                    <a:pt x="193" y="278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9"/>
                    <a:pt x="229" y="255"/>
                    <a:pt x="243" y="253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2" y="253"/>
                    <a:pt x="255" y="254"/>
                  </a:cubicBezTo>
                  <a:cubicBezTo>
                    <a:pt x="255" y="254"/>
                    <a:pt x="256" y="255"/>
                    <a:pt x="256" y="256"/>
                  </a:cubicBezTo>
                  <a:cubicBezTo>
                    <a:pt x="236" y="261"/>
                    <a:pt x="217" y="266"/>
                    <a:pt x="198" y="272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4"/>
                    <a:pt x="277" y="253"/>
                    <a:pt x="316" y="243"/>
                  </a:cubicBezTo>
                  <a:cubicBezTo>
                    <a:pt x="316" y="242"/>
                    <a:pt x="316" y="242"/>
                    <a:pt x="316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5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8"/>
                    <a:pt x="87" y="292"/>
                    <a:pt x="74" y="277"/>
                  </a:cubicBezTo>
                  <a:cubicBezTo>
                    <a:pt x="63" y="264"/>
                    <a:pt x="53" y="252"/>
                    <a:pt x="42" y="239"/>
                  </a:cubicBezTo>
                  <a:cubicBezTo>
                    <a:pt x="36" y="231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8"/>
                  </a:cubicBezTo>
                  <a:cubicBezTo>
                    <a:pt x="43" y="205"/>
                    <a:pt x="67" y="220"/>
                    <a:pt x="87" y="239"/>
                  </a:cubicBezTo>
                  <a:cubicBezTo>
                    <a:pt x="107" y="257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3"/>
                    <a:pt x="147" y="283"/>
                    <a:pt x="162" y="295"/>
                  </a:cubicBezTo>
                  <a:cubicBezTo>
                    <a:pt x="155" y="297"/>
                    <a:pt x="149" y="298"/>
                    <a:pt x="144" y="300"/>
                  </a:cubicBezTo>
                  <a:cubicBezTo>
                    <a:pt x="142" y="300"/>
                    <a:pt x="140" y="302"/>
                    <a:pt x="139" y="303"/>
                  </a:cubicBezTo>
                  <a:cubicBezTo>
                    <a:pt x="129" y="314"/>
                    <a:pt x="126" y="327"/>
                    <a:pt x="130" y="341"/>
                  </a:cubicBezTo>
                  <a:cubicBezTo>
                    <a:pt x="130" y="342"/>
                    <a:pt x="131" y="343"/>
                    <a:pt x="131" y="345"/>
                  </a:cubicBezTo>
                  <a:moveTo>
                    <a:pt x="273" y="235"/>
                  </a:moveTo>
                  <a:cubicBezTo>
                    <a:pt x="271" y="235"/>
                    <a:pt x="269" y="233"/>
                    <a:pt x="268" y="230"/>
                  </a:cubicBezTo>
                  <a:cubicBezTo>
                    <a:pt x="266" y="224"/>
                    <a:pt x="267" y="221"/>
                    <a:pt x="273" y="219"/>
                  </a:cubicBezTo>
                  <a:cubicBezTo>
                    <a:pt x="324" y="201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4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2"/>
                    <a:pt x="322" y="217"/>
                    <a:pt x="278" y="233"/>
                  </a:cubicBezTo>
                  <a:cubicBezTo>
                    <a:pt x="276" y="234"/>
                    <a:pt x="275" y="235"/>
                    <a:pt x="273" y="235"/>
                  </a:cubicBezTo>
                  <a:moveTo>
                    <a:pt x="178" y="295"/>
                  </a:moveTo>
                  <a:cubicBezTo>
                    <a:pt x="173" y="292"/>
                    <a:pt x="169" y="289"/>
                    <a:pt x="165" y="286"/>
                  </a:cubicBezTo>
                  <a:cubicBezTo>
                    <a:pt x="143" y="269"/>
                    <a:pt x="120" y="251"/>
                    <a:pt x="97" y="234"/>
                  </a:cubicBezTo>
                  <a:cubicBezTo>
                    <a:pt x="74" y="216"/>
                    <a:pt x="50" y="198"/>
                    <a:pt x="27" y="179"/>
                  </a:cubicBezTo>
                  <a:cubicBezTo>
                    <a:pt x="16" y="171"/>
                    <a:pt x="15" y="160"/>
                    <a:pt x="17" y="148"/>
                  </a:cubicBezTo>
                  <a:cubicBezTo>
                    <a:pt x="17" y="142"/>
                    <a:pt x="20" y="137"/>
                    <a:pt x="24" y="131"/>
                  </a:cubicBezTo>
                  <a:cubicBezTo>
                    <a:pt x="24" y="142"/>
                    <a:pt x="34" y="143"/>
                    <a:pt x="40" y="148"/>
                  </a:cubicBezTo>
                  <a:cubicBezTo>
                    <a:pt x="53" y="156"/>
                    <a:pt x="65" y="166"/>
                    <a:pt x="77" y="175"/>
                  </a:cubicBezTo>
                  <a:cubicBezTo>
                    <a:pt x="107" y="196"/>
                    <a:pt x="136" y="217"/>
                    <a:pt x="166" y="238"/>
                  </a:cubicBezTo>
                  <a:cubicBezTo>
                    <a:pt x="169" y="240"/>
                    <a:pt x="173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5"/>
                    <a:pt x="221" y="238"/>
                  </a:cubicBezTo>
                  <a:cubicBezTo>
                    <a:pt x="209" y="241"/>
                    <a:pt x="198" y="243"/>
                    <a:pt x="188" y="245"/>
                  </a:cubicBezTo>
                  <a:cubicBezTo>
                    <a:pt x="185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1"/>
                    <a:pt x="227" y="165"/>
                  </a:cubicBezTo>
                  <a:cubicBezTo>
                    <a:pt x="228" y="163"/>
                    <a:pt x="231" y="161"/>
                    <a:pt x="234" y="161"/>
                  </a:cubicBezTo>
                  <a:cubicBezTo>
                    <a:pt x="277" y="150"/>
                    <a:pt x="320" y="138"/>
                    <a:pt x="363" y="127"/>
                  </a:cubicBezTo>
                  <a:cubicBezTo>
                    <a:pt x="377" y="124"/>
                    <a:pt x="390" y="120"/>
                    <a:pt x="404" y="117"/>
                  </a:cubicBezTo>
                  <a:cubicBezTo>
                    <a:pt x="403" y="122"/>
                    <a:pt x="401" y="125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9"/>
                    <a:pt x="401" y="127"/>
                  </a:cubicBezTo>
                  <a:cubicBezTo>
                    <a:pt x="402" y="133"/>
                    <a:pt x="402" y="140"/>
                    <a:pt x="403" y="146"/>
                  </a:cubicBezTo>
                  <a:cubicBezTo>
                    <a:pt x="344" y="161"/>
                    <a:pt x="284" y="175"/>
                    <a:pt x="225" y="190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5" y="190"/>
                    <a:pt x="224" y="189"/>
                    <a:pt x="224" y="188"/>
                  </a:cubicBezTo>
                  <a:cubicBezTo>
                    <a:pt x="242" y="183"/>
                    <a:pt x="260" y="179"/>
                    <a:pt x="278" y="174"/>
                  </a:cubicBezTo>
                  <a:cubicBezTo>
                    <a:pt x="277" y="173"/>
                    <a:pt x="277" y="173"/>
                    <a:pt x="277" y="172"/>
                  </a:cubicBezTo>
                  <a:cubicBezTo>
                    <a:pt x="259" y="176"/>
                    <a:pt x="242" y="181"/>
                    <a:pt x="224" y="185"/>
                  </a:cubicBezTo>
                  <a:moveTo>
                    <a:pt x="254" y="243"/>
                  </a:moveTo>
                  <a:cubicBezTo>
                    <a:pt x="242" y="237"/>
                    <a:pt x="231" y="232"/>
                    <a:pt x="221" y="227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3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7"/>
                  </a:cubicBezTo>
                  <a:cubicBezTo>
                    <a:pt x="32" y="133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5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6"/>
                    <a:pt x="59" y="112"/>
                    <a:pt x="51" y="109"/>
                  </a:cubicBezTo>
                  <a:cubicBezTo>
                    <a:pt x="51" y="110"/>
                    <a:pt x="51" y="110"/>
                    <a:pt x="50" y="111"/>
                  </a:cubicBezTo>
                  <a:cubicBezTo>
                    <a:pt x="54" y="113"/>
                    <a:pt x="57" y="116"/>
                    <a:pt x="61" y="117"/>
                  </a:cubicBezTo>
                  <a:cubicBezTo>
                    <a:pt x="106" y="137"/>
                    <a:pt x="144" y="166"/>
                    <a:pt x="184" y="192"/>
                  </a:cubicBezTo>
                  <a:cubicBezTo>
                    <a:pt x="193" y="199"/>
                    <a:pt x="203" y="205"/>
                    <a:pt x="213" y="212"/>
                  </a:cubicBezTo>
                  <a:cubicBezTo>
                    <a:pt x="214" y="213"/>
                    <a:pt x="215" y="214"/>
                    <a:pt x="217" y="214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8" y="211"/>
                    <a:pt x="238" y="210"/>
                    <a:pt x="249" y="207"/>
                  </a:cubicBezTo>
                  <a:cubicBezTo>
                    <a:pt x="273" y="200"/>
                    <a:pt x="297" y="193"/>
                    <a:pt x="322" y="186"/>
                  </a:cubicBezTo>
                  <a:cubicBezTo>
                    <a:pt x="328" y="184"/>
                    <a:pt x="334" y="182"/>
                    <a:pt x="341" y="182"/>
                  </a:cubicBezTo>
                  <a:cubicBezTo>
                    <a:pt x="329" y="186"/>
                    <a:pt x="317" y="190"/>
                    <a:pt x="306" y="194"/>
                  </a:cubicBezTo>
                  <a:cubicBezTo>
                    <a:pt x="294" y="198"/>
                    <a:pt x="282" y="202"/>
                    <a:pt x="269" y="206"/>
                  </a:cubicBezTo>
                  <a:cubicBezTo>
                    <a:pt x="255" y="210"/>
                    <a:pt x="249" y="224"/>
                    <a:pt x="252" y="238"/>
                  </a:cubicBezTo>
                  <a:cubicBezTo>
                    <a:pt x="253" y="239"/>
                    <a:pt x="253" y="240"/>
                    <a:pt x="254" y="243"/>
                  </a:cubicBezTo>
                  <a:moveTo>
                    <a:pt x="212" y="201"/>
                  </a:moveTo>
                  <a:cubicBezTo>
                    <a:pt x="203" y="196"/>
                    <a:pt x="196" y="191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8"/>
                  </a:cubicBezTo>
                  <a:cubicBezTo>
                    <a:pt x="41" y="87"/>
                    <a:pt x="39" y="85"/>
                    <a:pt x="38" y="83"/>
                  </a:cubicBezTo>
                  <a:cubicBezTo>
                    <a:pt x="35" y="71"/>
                    <a:pt x="33" y="59"/>
                    <a:pt x="40" y="47"/>
                  </a:cubicBezTo>
                  <a:cubicBezTo>
                    <a:pt x="41" y="45"/>
                    <a:pt x="44" y="43"/>
                    <a:pt x="46" y="43"/>
                  </a:cubicBezTo>
                  <a:cubicBezTo>
                    <a:pt x="75" y="36"/>
                    <a:pt x="103" y="31"/>
                    <a:pt x="132" y="25"/>
                  </a:cubicBezTo>
                  <a:cubicBezTo>
                    <a:pt x="157" y="20"/>
                    <a:pt x="183" y="15"/>
                    <a:pt x="208" y="10"/>
                  </a:cubicBezTo>
                  <a:cubicBezTo>
                    <a:pt x="211" y="9"/>
                    <a:pt x="215" y="8"/>
                    <a:pt x="218" y="8"/>
                  </a:cubicBezTo>
                  <a:cubicBezTo>
                    <a:pt x="223" y="8"/>
                    <a:pt x="228" y="9"/>
                    <a:pt x="233" y="12"/>
                  </a:cubicBezTo>
                  <a:cubicBezTo>
                    <a:pt x="292" y="41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8"/>
                    <a:pt x="220" y="149"/>
                    <a:pt x="219" y="151"/>
                  </a:cubicBezTo>
                  <a:cubicBezTo>
                    <a:pt x="208" y="165"/>
                    <a:pt x="203" y="179"/>
                    <a:pt x="210" y="197"/>
                  </a:cubicBezTo>
                  <a:cubicBezTo>
                    <a:pt x="211" y="198"/>
                    <a:pt x="211" y="199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1"/>
                    <a:pt x="218" y="1"/>
                  </a:cubicBezTo>
                  <a:cubicBezTo>
                    <a:pt x="204" y="3"/>
                    <a:pt x="190" y="6"/>
                    <a:pt x="176" y="9"/>
                  </a:cubicBezTo>
                  <a:cubicBezTo>
                    <a:pt x="134" y="17"/>
                    <a:pt x="92" y="26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1"/>
                    <a:pt x="26" y="71"/>
                    <a:pt x="28" y="82"/>
                  </a:cubicBezTo>
                  <a:cubicBezTo>
                    <a:pt x="29" y="90"/>
                    <a:pt x="36" y="92"/>
                    <a:pt x="41" y="96"/>
                  </a:cubicBezTo>
                  <a:cubicBezTo>
                    <a:pt x="42" y="97"/>
                    <a:pt x="43" y="97"/>
                    <a:pt x="44" y="98"/>
                  </a:cubicBezTo>
                  <a:cubicBezTo>
                    <a:pt x="42" y="100"/>
                    <a:pt x="40" y="101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8"/>
                  </a:cubicBezTo>
                  <a:cubicBezTo>
                    <a:pt x="23" y="120"/>
                    <a:pt x="22" y="121"/>
                    <a:pt x="20" y="123"/>
                  </a:cubicBezTo>
                  <a:cubicBezTo>
                    <a:pt x="17" y="125"/>
                    <a:pt x="13" y="127"/>
                    <a:pt x="11" y="130"/>
                  </a:cubicBezTo>
                  <a:cubicBezTo>
                    <a:pt x="6" y="140"/>
                    <a:pt x="3" y="151"/>
                    <a:pt x="6" y="162"/>
                  </a:cubicBezTo>
                  <a:cubicBezTo>
                    <a:pt x="9" y="172"/>
                    <a:pt x="11" y="182"/>
                    <a:pt x="9" y="194"/>
                  </a:cubicBezTo>
                  <a:cubicBezTo>
                    <a:pt x="6" y="209"/>
                    <a:pt x="13" y="222"/>
                    <a:pt x="24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7" y="248"/>
                  </a:cubicBezTo>
                  <a:cubicBezTo>
                    <a:pt x="0" y="261"/>
                    <a:pt x="0" y="275"/>
                    <a:pt x="4" y="289"/>
                  </a:cubicBezTo>
                  <a:cubicBezTo>
                    <a:pt x="5" y="292"/>
                    <a:pt x="8" y="295"/>
                    <a:pt x="10" y="297"/>
                  </a:cubicBezTo>
                  <a:cubicBezTo>
                    <a:pt x="32" y="312"/>
                    <a:pt x="55" y="328"/>
                    <a:pt x="77" y="344"/>
                  </a:cubicBezTo>
                  <a:cubicBezTo>
                    <a:pt x="117" y="371"/>
                    <a:pt x="157" y="399"/>
                    <a:pt x="197" y="427"/>
                  </a:cubicBezTo>
                  <a:cubicBezTo>
                    <a:pt x="199" y="429"/>
                    <a:pt x="202" y="430"/>
                    <a:pt x="205" y="430"/>
                  </a:cubicBezTo>
                  <a:cubicBezTo>
                    <a:pt x="207" y="430"/>
                    <a:pt x="209" y="429"/>
                    <a:pt x="211" y="428"/>
                  </a:cubicBezTo>
                  <a:cubicBezTo>
                    <a:pt x="224" y="423"/>
                    <a:pt x="237" y="418"/>
                    <a:pt x="249" y="413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8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10"/>
                    <a:pt x="388" y="303"/>
                  </a:cubicBezTo>
                  <a:cubicBezTo>
                    <a:pt x="389" y="302"/>
                    <a:pt x="388" y="298"/>
                    <a:pt x="387" y="296"/>
                  </a:cubicBezTo>
                  <a:cubicBezTo>
                    <a:pt x="385" y="294"/>
                    <a:pt x="381" y="293"/>
                    <a:pt x="379" y="292"/>
                  </a:cubicBezTo>
                  <a:cubicBezTo>
                    <a:pt x="370" y="288"/>
                    <a:pt x="362" y="284"/>
                    <a:pt x="352" y="279"/>
                  </a:cubicBezTo>
                  <a:cubicBezTo>
                    <a:pt x="355" y="277"/>
                    <a:pt x="357" y="275"/>
                    <a:pt x="359" y="274"/>
                  </a:cubicBezTo>
                  <a:cubicBezTo>
                    <a:pt x="361" y="273"/>
                    <a:pt x="362" y="272"/>
                    <a:pt x="364" y="271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60"/>
                  </a:cubicBezTo>
                  <a:cubicBezTo>
                    <a:pt x="394" y="259"/>
                    <a:pt x="397" y="257"/>
                    <a:pt x="397" y="256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7"/>
                    <a:pt x="379" y="227"/>
                  </a:cubicBezTo>
                  <a:cubicBezTo>
                    <a:pt x="379" y="226"/>
                    <a:pt x="380" y="224"/>
                    <a:pt x="381" y="222"/>
                  </a:cubicBezTo>
                  <a:cubicBezTo>
                    <a:pt x="384" y="211"/>
                    <a:pt x="396" y="210"/>
                    <a:pt x="404" y="205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3"/>
                    <a:pt x="436" y="191"/>
                    <a:pt x="437" y="190"/>
                  </a:cubicBezTo>
                  <a:cubicBezTo>
                    <a:pt x="437" y="188"/>
                    <a:pt x="435" y="186"/>
                    <a:pt x="434" y="185"/>
                  </a:cubicBezTo>
                  <a:cubicBezTo>
                    <a:pt x="432" y="184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6" y="159"/>
                    <a:pt x="436" y="157"/>
                    <a:pt x="437" y="156"/>
                  </a:cubicBezTo>
                  <a:cubicBezTo>
                    <a:pt x="442" y="153"/>
                    <a:pt x="442" y="150"/>
                    <a:pt x="437" y="147"/>
                  </a:cubicBezTo>
                  <a:cubicBezTo>
                    <a:pt x="430" y="144"/>
                    <a:pt x="423" y="141"/>
                    <a:pt x="416" y="139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6"/>
                    <a:pt x="422" y="111"/>
                  </a:cubicBezTo>
                  <a:cubicBezTo>
                    <a:pt x="432" y="104"/>
                    <a:pt x="431" y="99"/>
                    <a:pt x="421" y="95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2" y="61"/>
                    <a:pt x="290" y="31"/>
                    <a:pt x="227" y="2"/>
                  </a:cubicBezTo>
                  <a:cubicBezTo>
                    <a:pt x="226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11138" y="227013"/>
              <a:ext cx="415925" cy="2476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56" y="35"/>
                    <a:pt x="112" y="69"/>
                    <a:pt x="170" y="101"/>
                  </a:cubicBezTo>
                  <a:cubicBezTo>
                    <a:pt x="166" y="93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/>
            <p:cNvSpPr>
              <a:spLocks/>
            </p:cNvSpPr>
            <p:nvPr userDrawn="1"/>
          </p:nvSpPr>
          <p:spPr bwMode="auto">
            <a:xfrm>
              <a:off x="663575" y="465138"/>
              <a:ext cx="338138" cy="80963"/>
            </a:xfrm>
            <a:custGeom>
              <a:avLst/>
              <a:gdLst>
                <a:gd name="T0" fmla="*/ 138 w 138"/>
                <a:gd name="T1" fmla="*/ 0 h 33"/>
                <a:gd name="T2" fmla="*/ 0 w 138"/>
                <a:gd name="T3" fmla="*/ 30 h 33"/>
                <a:gd name="T4" fmla="*/ 1 w 138"/>
                <a:gd name="T5" fmla="*/ 33 h 33"/>
                <a:gd name="T6" fmla="*/ 138 w 138"/>
                <a:gd name="T7" fmla="*/ 3 h 33"/>
                <a:gd name="T8" fmla="*/ 138 w 1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138" y="0"/>
                  </a:moveTo>
                  <a:cubicBezTo>
                    <a:pt x="92" y="10"/>
                    <a:pt x="46" y="19"/>
                    <a:pt x="0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7" y="23"/>
                    <a:pt x="93" y="13"/>
                    <a:pt x="138" y="3"/>
                  </a:cubicBezTo>
                  <a:cubicBezTo>
                    <a:pt x="138" y="2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682625" y="957263"/>
              <a:ext cx="277813" cy="112713"/>
            </a:xfrm>
            <a:custGeom>
              <a:avLst/>
              <a:gdLst>
                <a:gd name="T0" fmla="*/ 111 w 113"/>
                <a:gd name="T1" fmla="*/ 0 h 46"/>
                <a:gd name="T2" fmla="*/ 0 w 113"/>
                <a:gd name="T3" fmla="*/ 44 h 46"/>
                <a:gd name="T4" fmla="*/ 1 w 113"/>
                <a:gd name="T5" fmla="*/ 46 h 46"/>
                <a:gd name="T6" fmla="*/ 113 w 113"/>
                <a:gd name="T7" fmla="*/ 2 h 46"/>
                <a:gd name="T8" fmla="*/ 111 w 11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1" y="0"/>
                  </a:moveTo>
                  <a:cubicBezTo>
                    <a:pt x="74" y="14"/>
                    <a:pt x="37" y="29"/>
                    <a:pt x="0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38" y="32"/>
                    <a:pt x="75" y="17"/>
                    <a:pt x="113" y="2"/>
                  </a:cubicBezTo>
                  <a:cubicBezTo>
                    <a:pt x="112" y="1"/>
                    <a:pt x="112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773113" y="528638"/>
              <a:ext cx="347663" cy="134938"/>
            </a:xfrm>
            <a:custGeom>
              <a:avLst/>
              <a:gdLst>
                <a:gd name="T0" fmla="*/ 141 w 142"/>
                <a:gd name="T1" fmla="*/ 0 h 55"/>
                <a:gd name="T2" fmla="*/ 0 w 142"/>
                <a:gd name="T3" fmla="*/ 51 h 55"/>
                <a:gd name="T4" fmla="*/ 1 w 142"/>
                <a:gd name="T5" fmla="*/ 55 h 55"/>
                <a:gd name="T6" fmla="*/ 142 w 142"/>
                <a:gd name="T7" fmla="*/ 2 h 55"/>
                <a:gd name="T8" fmla="*/ 141 w 1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1" y="0"/>
                  </a:moveTo>
                  <a:cubicBezTo>
                    <a:pt x="95" y="18"/>
                    <a:pt x="47" y="34"/>
                    <a:pt x="0" y="51"/>
                  </a:cubicBezTo>
                  <a:cubicBezTo>
                    <a:pt x="1" y="52"/>
                    <a:pt x="1" y="53"/>
                    <a:pt x="1" y="55"/>
                  </a:cubicBezTo>
                  <a:cubicBezTo>
                    <a:pt x="48" y="37"/>
                    <a:pt x="95" y="20"/>
                    <a:pt x="142" y="2"/>
                  </a:cubicBezTo>
                  <a:cubicBezTo>
                    <a:pt x="142" y="2"/>
                    <a:pt x="142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781050" y="552450"/>
              <a:ext cx="325438" cy="125413"/>
            </a:xfrm>
            <a:custGeom>
              <a:avLst/>
              <a:gdLst>
                <a:gd name="T0" fmla="*/ 132 w 133"/>
                <a:gd name="T1" fmla="*/ 0 h 51"/>
                <a:gd name="T2" fmla="*/ 0 w 133"/>
                <a:gd name="T3" fmla="*/ 49 h 51"/>
                <a:gd name="T4" fmla="*/ 0 w 133"/>
                <a:gd name="T5" fmla="*/ 51 h 51"/>
                <a:gd name="T6" fmla="*/ 133 w 133"/>
                <a:gd name="T7" fmla="*/ 3 h 51"/>
                <a:gd name="T8" fmla="*/ 132 w 1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2" y="0"/>
                  </a:moveTo>
                  <a:cubicBezTo>
                    <a:pt x="88" y="17"/>
                    <a:pt x="44" y="33"/>
                    <a:pt x="0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44" y="35"/>
                    <a:pt x="89" y="19"/>
                    <a:pt x="133" y="3"/>
                  </a:cubicBezTo>
                  <a:cubicBezTo>
                    <a:pt x="132" y="2"/>
                    <a:pt x="132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1"/>
            <p:cNvSpPr>
              <a:spLocks noEditPoints="1"/>
            </p:cNvSpPr>
            <p:nvPr userDrawn="1"/>
          </p:nvSpPr>
          <p:spPr bwMode="auto">
            <a:xfrm>
              <a:off x="4241800" y="1755775"/>
              <a:ext cx="1084263" cy="1049338"/>
            </a:xfrm>
            <a:custGeom>
              <a:avLst/>
              <a:gdLst>
                <a:gd name="T0" fmla="*/ 373 w 443"/>
                <a:gd name="T1" fmla="*/ 315 h 429"/>
                <a:gd name="T2" fmla="*/ 361 w 443"/>
                <a:gd name="T3" fmla="*/ 345 h 429"/>
                <a:gd name="T4" fmla="*/ 322 w 443"/>
                <a:gd name="T5" fmla="*/ 345 h 429"/>
                <a:gd name="T6" fmla="*/ 364 w 443"/>
                <a:gd name="T7" fmla="*/ 303 h 429"/>
                <a:gd name="T8" fmla="*/ 364 w 443"/>
                <a:gd name="T9" fmla="*/ 303 h 429"/>
                <a:gd name="T10" fmla="*/ 289 w 443"/>
                <a:gd name="T11" fmla="*/ 305 h 429"/>
                <a:gd name="T12" fmla="*/ 328 w 443"/>
                <a:gd name="T13" fmla="*/ 304 h 429"/>
                <a:gd name="T14" fmla="*/ 248 w 443"/>
                <a:gd name="T15" fmla="*/ 317 h 429"/>
                <a:gd name="T16" fmla="*/ 146 w 443"/>
                <a:gd name="T17" fmla="*/ 316 h 429"/>
                <a:gd name="T18" fmla="*/ 172 w 443"/>
                <a:gd name="T19" fmla="*/ 309 h 429"/>
                <a:gd name="T20" fmla="*/ 186 w 443"/>
                <a:gd name="T21" fmla="*/ 313 h 429"/>
                <a:gd name="T22" fmla="*/ 235 w 443"/>
                <a:gd name="T23" fmla="*/ 306 h 429"/>
                <a:gd name="T24" fmla="*/ 36 w 443"/>
                <a:gd name="T25" fmla="*/ 244 h 429"/>
                <a:gd name="T26" fmla="*/ 42 w 443"/>
                <a:gd name="T27" fmla="*/ 263 h 429"/>
                <a:gd name="T28" fmla="*/ 193 w 443"/>
                <a:gd name="T29" fmla="*/ 354 h 429"/>
                <a:gd name="T30" fmla="*/ 202 w 443"/>
                <a:gd name="T31" fmla="*/ 352 h 429"/>
                <a:gd name="T32" fmla="*/ 216 w 443"/>
                <a:gd name="T33" fmla="*/ 361 h 429"/>
                <a:gd name="T34" fmla="*/ 193 w 443"/>
                <a:gd name="T35" fmla="*/ 406 h 429"/>
                <a:gd name="T36" fmla="*/ 15 w 443"/>
                <a:gd name="T37" fmla="*/ 280 h 429"/>
                <a:gd name="T38" fmla="*/ 302 w 443"/>
                <a:gd name="T39" fmla="*/ 244 h 429"/>
                <a:gd name="T40" fmla="*/ 362 w 443"/>
                <a:gd name="T41" fmla="*/ 235 h 429"/>
                <a:gd name="T42" fmla="*/ 245 w 443"/>
                <a:gd name="T43" fmla="*/ 271 h 429"/>
                <a:gd name="T44" fmla="*/ 207 w 443"/>
                <a:gd name="T45" fmla="*/ 291 h 429"/>
                <a:gd name="T46" fmla="*/ 244 w 443"/>
                <a:gd name="T47" fmla="*/ 252 h 429"/>
                <a:gd name="T48" fmla="*/ 200 w 443"/>
                <a:gd name="T49" fmla="*/ 274 h 429"/>
                <a:gd name="T50" fmla="*/ 113 w 443"/>
                <a:gd name="T51" fmla="*/ 323 h 429"/>
                <a:gd name="T52" fmla="*/ 88 w 443"/>
                <a:gd name="T53" fmla="*/ 238 h 429"/>
                <a:gd name="T54" fmla="*/ 162 w 443"/>
                <a:gd name="T55" fmla="*/ 295 h 429"/>
                <a:gd name="T56" fmla="*/ 274 w 443"/>
                <a:gd name="T57" fmla="*/ 234 h 429"/>
                <a:gd name="T58" fmla="*/ 411 w 443"/>
                <a:gd name="T59" fmla="*/ 186 h 429"/>
                <a:gd name="T60" fmla="*/ 98 w 443"/>
                <a:gd name="T61" fmla="*/ 234 h 429"/>
                <a:gd name="T62" fmla="*/ 78 w 443"/>
                <a:gd name="T63" fmla="*/ 174 h 429"/>
                <a:gd name="T64" fmla="*/ 189 w 443"/>
                <a:gd name="T65" fmla="*/ 245 h 429"/>
                <a:gd name="T66" fmla="*/ 234 w 443"/>
                <a:gd name="T67" fmla="*/ 160 h 429"/>
                <a:gd name="T68" fmla="*/ 253 w 443"/>
                <a:gd name="T69" fmla="*/ 161 h 429"/>
                <a:gd name="T70" fmla="*/ 225 w 443"/>
                <a:gd name="T71" fmla="*/ 188 h 429"/>
                <a:gd name="T72" fmla="*/ 221 w 443"/>
                <a:gd name="T73" fmla="*/ 226 h 429"/>
                <a:gd name="T74" fmla="*/ 37 w 443"/>
                <a:gd name="T75" fmla="*/ 112 h 429"/>
                <a:gd name="T76" fmla="*/ 75 w 443"/>
                <a:gd name="T77" fmla="*/ 119 h 429"/>
                <a:gd name="T78" fmla="*/ 213 w 443"/>
                <a:gd name="T79" fmla="*/ 212 h 429"/>
                <a:gd name="T80" fmla="*/ 341 w 443"/>
                <a:gd name="T81" fmla="*/ 181 h 429"/>
                <a:gd name="T82" fmla="*/ 213 w 443"/>
                <a:gd name="T83" fmla="*/ 201 h 429"/>
                <a:gd name="T84" fmla="*/ 39 w 443"/>
                <a:gd name="T85" fmla="*/ 83 h 429"/>
                <a:gd name="T86" fmla="*/ 219 w 443"/>
                <a:gd name="T87" fmla="*/ 8 h 429"/>
                <a:gd name="T88" fmla="*/ 225 w 443"/>
                <a:gd name="T89" fmla="*/ 147 h 429"/>
                <a:gd name="T90" fmla="*/ 219 w 443"/>
                <a:gd name="T91" fmla="*/ 0 h 429"/>
                <a:gd name="T92" fmla="*/ 42 w 443"/>
                <a:gd name="T93" fmla="*/ 96 h 429"/>
                <a:gd name="T94" fmla="*/ 21 w 443"/>
                <a:gd name="T95" fmla="*/ 122 h 429"/>
                <a:gd name="T96" fmla="*/ 26 w 443"/>
                <a:gd name="T97" fmla="*/ 238 h 429"/>
                <a:gd name="T98" fmla="*/ 5 w 443"/>
                <a:gd name="T99" fmla="*/ 288 h 429"/>
                <a:gd name="T100" fmla="*/ 212 w 443"/>
                <a:gd name="T101" fmla="*/ 428 h 429"/>
                <a:gd name="T102" fmla="*/ 374 w 443"/>
                <a:gd name="T103" fmla="*/ 320 h 429"/>
                <a:gd name="T104" fmla="*/ 360 w 443"/>
                <a:gd name="T105" fmla="*/ 274 h 429"/>
                <a:gd name="T106" fmla="*/ 395 w 443"/>
                <a:gd name="T107" fmla="*/ 250 h 429"/>
                <a:gd name="T108" fmla="*/ 433 w 443"/>
                <a:gd name="T109" fmla="*/ 193 h 429"/>
                <a:gd name="T110" fmla="*/ 438 w 443"/>
                <a:gd name="T111" fmla="*/ 156 h 429"/>
                <a:gd name="T112" fmla="*/ 421 w 443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429">
                  <a:moveTo>
                    <a:pt x="216" y="379"/>
                  </a:moveTo>
                  <a:cubicBezTo>
                    <a:pt x="217" y="379"/>
                    <a:pt x="217" y="378"/>
                    <a:pt x="218" y="378"/>
                  </a:cubicBezTo>
                  <a:cubicBezTo>
                    <a:pt x="237" y="365"/>
                    <a:pt x="259" y="360"/>
                    <a:pt x="280" y="351"/>
                  </a:cubicBezTo>
                  <a:cubicBezTo>
                    <a:pt x="308" y="339"/>
                    <a:pt x="338" y="328"/>
                    <a:pt x="367" y="317"/>
                  </a:cubicBezTo>
                  <a:cubicBezTo>
                    <a:pt x="369" y="316"/>
                    <a:pt x="371" y="315"/>
                    <a:pt x="373" y="315"/>
                  </a:cubicBezTo>
                  <a:cubicBezTo>
                    <a:pt x="358" y="327"/>
                    <a:pt x="339" y="330"/>
                    <a:pt x="322" y="338"/>
                  </a:cubicBezTo>
                  <a:cubicBezTo>
                    <a:pt x="317" y="340"/>
                    <a:pt x="311" y="342"/>
                    <a:pt x="305" y="346"/>
                  </a:cubicBezTo>
                  <a:cubicBezTo>
                    <a:pt x="325" y="339"/>
                    <a:pt x="344" y="332"/>
                    <a:pt x="363" y="325"/>
                  </a:cubicBezTo>
                  <a:cubicBezTo>
                    <a:pt x="364" y="331"/>
                    <a:pt x="365" y="336"/>
                    <a:pt x="365" y="341"/>
                  </a:cubicBezTo>
                  <a:cubicBezTo>
                    <a:pt x="365" y="342"/>
                    <a:pt x="363" y="345"/>
                    <a:pt x="361" y="345"/>
                  </a:cubicBezTo>
                  <a:cubicBezTo>
                    <a:pt x="321" y="362"/>
                    <a:pt x="281" y="379"/>
                    <a:pt x="241" y="395"/>
                  </a:cubicBezTo>
                  <a:cubicBezTo>
                    <a:pt x="232" y="399"/>
                    <a:pt x="223" y="403"/>
                    <a:pt x="213" y="407"/>
                  </a:cubicBezTo>
                  <a:cubicBezTo>
                    <a:pt x="211" y="402"/>
                    <a:pt x="210" y="397"/>
                    <a:pt x="209" y="392"/>
                  </a:cubicBezTo>
                  <a:cubicBezTo>
                    <a:pt x="247" y="377"/>
                    <a:pt x="285" y="362"/>
                    <a:pt x="323" y="347"/>
                  </a:cubicBezTo>
                  <a:cubicBezTo>
                    <a:pt x="322" y="346"/>
                    <a:pt x="322" y="345"/>
                    <a:pt x="322" y="345"/>
                  </a:cubicBezTo>
                  <a:cubicBezTo>
                    <a:pt x="285" y="359"/>
                    <a:pt x="247" y="374"/>
                    <a:pt x="209" y="389"/>
                  </a:cubicBezTo>
                  <a:cubicBezTo>
                    <a:pt x="210" y="384"/>
                    <a:pt x="208" y="379"/>
                    <a:pt x="214" y="379"/>
                  </a:cubicBezTo>
                  <a:cubicBezTo>
                    <a:pt x="214" y="379"/>
                    <a:pt x="215" y="379"/>
                    <a:pt x="216" y="379"/>
                  </a:cubicBezTo>
                  <a:cubicBezTo>
                    <a:pt x="216" y="379"/>
                    <a:pt x="216" y="379"/>
                    <a:pt x="216" y="379"/>
                  </a:cubicBezTo>
                  <a:moveTo>
                    <a:pt x="364" y="303"/>
                  </a:moveTo>
                  <a:cubicBezTo>
                    <a:pt x="360" y="303"/>
                    <a:pt x="356" y="298"/>
                    <a:pt x="351" y="296"/>
                  </a:cubicBezTo>
                  <a:cubicBezTo>
                    <a:pt x="350" y="295"/>
                    <a:pt x="349" y="292"/>
                    <a:pt x="348" y="290"/>
                  </a:cubicBezTo>
                  <a:cubicBezTo>
                    <a:pt x="348" y="290"/>
                    <a:pt x="349" y="289"/>
                    <a:pt x="349" y="289"/>
                  </a:cubicBezTo>
                  <a:cubicBezTo>
                    <a:pt x="357" y="292"/>
                    <a:pt x="364" y="296"/>
                    <a:pt x="371" y="300"/>
                  </a:cubicBezTo>
                  <a:cubicBezTo>
                    <a:pt x="369" y="302"/>
                    <a:pt x="367" y="303"/>
                    <a:pt x="364" y="303"/>
                  </a:cubicBezTo>
                  <a:moveTo>
                    <a:pt x="235" y="306"/>
                  </a:moveTo>
                  <a:cubicBezTo>
                    <a:pt x="269" y="292"/>
                    <a:pt x="305" y="288"/>
                    <a:pt x="341" y="283"/>
                  </a:cubicBezTo>
                  <a:cubicBezTo>
                    <a:pt x="341" y="286"/>
                    <a:pt x="341" y="290"/>
                    <a:pt x="340" y="293"/>
                  </a:cubicBezTo>
                  <a:cubicBezTo>
                    <a:pt x="339" y="295"/>
                    <a:pt x="336" y="296"/>
                    <a:pt x="335" y="296"/>
                  </a:cubicBezTo>
                  <a:cubicBezTo>
                    <a:pt x="320" y="299"/>
                    <a:pt x="304" y="302"/>
                    <a:pt x="289" y="305"/>
                  </a:cubicBezTo>
                  <a:cubicBezTo>
                    <a:pt x="288" y="305"/>
                    <a:pt x="287" y="306"/>
                    <a:pt x="285" y="307"/>
                  </a:cubicBezTo>
                  <a:cubicBezTo>
                    <a:pt x="286" y="307"/>
                    <a:pt x="286" y="308"/>
                    <a:pt x="286" y="308"/>
                  </a:cubicBezTo>
                  <a:cubicBezTo>
                    <a:pt x="304" y="305"/>
                    <a:pt x="322" y="302"/>
                    <a:pt x="340" y="299"/>
                  </a:cubicBezTo>
                  <a:cubicBezTo>
                    <a:pt x="341" y="299"/>
                    <a:pt x="341" y="300"/>
                    <a:pt x="341" y="301"/>
                  </a:cubicBezTo>
                  <a:cubicBezTo>
                    <a:pt x="337" y="302"/>
                    <a:pt x="332" y="303"/>
                    <a:pt x="328" y="304"/>
                  </a:cubicBezTo>
                  <a:cubicBezTo>
                    <a:pt x="274" y="317"/>
                    <a:pt x="220" y="330"/>
                    <a:pt x="165" y="342"/>
                  </a:cubicBezTo>
                  <a:cubicBezTo>
                    <a:pt x="162" y="343"/>
                    <a:pt x="159" y="343"/>
                    <a:pt x="156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9" y="345"/>
                    <a:pt x="147" y="342"/>
                    <a:pt x="146" y="339"/>
                  </a:cubicBezTo>
                  <a:cubicBezTo>
                    <a:pt x="180" y="331"/>
                    <a:pt x="215" y="328"/>
                    <a:pt x="248" y="317"/>
                  </a:cubicBezTo>
                  <a:cubicBezTo>
                    <a:pt x="234" y="319"/>
                    <a:pt x="219" y="322"/>
                    <a:pt x="205" y="325"/>
                  </a:cubicBezTo>
                  <a:cubicBezTo>
                    <a:pt x="186" y="328"/>
                    <a:pt x="166" y="332"/>
                    <a:pt x="147" y="335"/>
                  </a:cubicBezTo>
                  <a:cubicBezTo>
                    <a:pt x="147" y="335"/>
                    <a:pt x="147" y="335"/>
                    <a:pt x="147" y="335"/>
                  </a:cubicBezTo>
                  <a:cubicBezTo>
                    <a:pt x="145" y="335"/>
                    <a:pt x="143" y="333"/>
                    <a:pt x="143" y="332"/>
                  </a:cubicBezTo>
                  <a:cubicBezTo>
                    <a:pt x="144" y="327"/>
                    <a:pt x="145" y="322"/>
                    <a:pt x="146" y="316"/>
                  </a:cubicBezTo>
                  <a:cubicBezTo>
                    <a:pt x="146" y="316"/>
                    <a:pt x="147" y="314"/>
                    <a:pt x="148" y="314"/>
                  </a:cubicBezTo>
                  <a:cubicBezTo>
                    <a:pt x="148" y="314"/>
                    <a:pt x="148" y="314"/>
                    <a:pt x="148" y="314"/>
                  </a:cubicBezTo>
                  <a:cubicBezTo>
                    <a:pt x="149" y="315"/>
                    <a:pt x="150" y="315"/>
                    <a:pt x="152" y="315"/>
                  </a:cubicBezTo>
                  <a:cubicBezTo>
                    <a:pt x="155" y="315"/>
                    <a:pt x="159" y="313"/>
                    <a:pt x="162" y="312"/>
                  </a:cubicBezTo>
                  <a:cubicBezTo>
                    <a:pt x="165" y="310"/>
                    <a:pt x="169" y="309"/>
                    <a:pt x="172" y="309"/>
                  </a:cubicBezTo>
                  <a:cubicBezTo>
                    <a:pt x="173" y="309"/>
                    <a:pt x="173" y="309"/>
                    <a:pt x="173" y="309"/>
                  </a:cubicBezTo>
                  <a:cubicBezTo>
                    <a:pt x="173" y="309"/>
                    <a:pt x="173" y="309"/>
                    <a:pt x="174" y="309"/>
                  </a:cubicBezTo>
                  <a:cubicBezTo>
                    <a:pt x="174" y="309"/>
                    <a:pt x="175" y="309"/>
                    <a:pt x="176" y="309"/>
                  </a:cubicBezTo>
                  <a:cubicBezTo>
                    <a:pt x="176" y="309"/>
                    <a:pt x="177" y="308"/>
                    <a:pt x="177" y="308"/>
                  </a:cubicBezTo>
                  <a:cubicBezTo>
                    <a:pt x="181" y="308"/>
                    <a:pt x="184" y="309"/>
                    <a:pt x="186" y="313"/>
                  </a:cubicBezTo>
                  <a:cubicBezTo>
                    <a:pt x="175" y="315"/>
                    <a:pt x="165" y="317"/>
                    <a:pt x="154" y="318"/>
                  </a:cubicBezTo>
                  <a:cubicBezTo>
                    <a:pt x="154" y="319"/>
                    <a:pt x="154" y="320"/>
                    <a:pt x="154" y="320"/>
                  </a:cubicBezTo>
                  <a:cubicBezTo>
                    <a:pt x="208" y="315"/>
                    <a:pt x="262" y="305"/>
                    <a:pt x="315" y="295"/>
                  </a:cubicBezTo>
                  <a:cubicBezTo>
                    <a:pt x="315" y="294"/>
                    <a:pt x="315" y="293"/>
                    <a:pt x="315" y="293"/>
                  </a:cubicBezTo>
                  <a:cubicBezTo>
                    <a:pt x="288" y="297"/>
                    <a:pt x="261" y="302"/>
                    <a:pt x="235" y="306"/>
                  </a:cubicBezTo>
                  <a:moveTo>
                    <a:pt x="193" y="302"/>
                  </a:moveTo>
                  <a:cubicBezTo>
                    <a:pt x="187" y="294"/>
                    <a:pt x="185" y="284"/>
                    <a:pt x="185" y="274"/>
                  </a:cubicBezTo>
                  <a:cubicBezTo>
                    <a:pt x="188" y="283"/>
                    <a:pt x="190" y="293"/>
                    <a:pt x="193" y="302"/>
                  </a:cubicBezTo>
                  <a:moveTo>
                    <a:pt x="26" y="251"/>
                  </a:moveTo>
                  <a:cubicBezTo>
                    <a:pt x="30" y="251"/>
                    <a:pt x="33" y="248"/>
                    <a:pt x="36" y="244"/>
                  </a:cubicBezTo>
                  <a:cubicBezTo>
                    <a:pt x="42" y="251"/>
                    <a:pt x="47" y="257"/>
                    <a:pt x="53" y="263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6" y="261"/>
                    <a:pt x="41" y="258"/>
                    <a:pt x="33" y="254"/>
                  </a:cubicBezTo>
                  <a:cubicBezTo>
                    <a:pt x="34" y="257"/>
                    <a:pt x="35" y="258"/>
                    <a:pt x="35" y="259"/>
                  </a:cubicBezTo>
                  <a:cubicBezTo>
                    <a:pt x="37" y="260"/>
                    <a:pt x="40" y="262"/>
                    <a:pt x="42" y="263"/>
                  </a:cubicBezTo>
                  <a:cubicBezTo>
                    <a:pt x="64" y="273"/>
                    <a:pt x="77" y="293"/>
                    <a:pt x="92" y="310"/>
                  </a:cubicBezTo>
                  <a:cubicBezTo>
                    <a:pt x="106" y="326"/>
                    <a:pt x="120" y="343"/>
                    <a:pt x="134" y="360"/>
                  </a:cubicBezTo>
                  <a:cubicBezTo>
                    <a:pt x="138" y="364"/>
                    <a:pt x="142" y="365"/>
                    <a:pt x="146" y="365"/>
                  </a:cubicBezTo>
                  <a:cubicBezTo>
                    <a:pt x="148" y="365"/>
                    <a:pt x="150" y="365"/>
                    <a:pt x="153" y="364"/>
                  </a:cubicBezTo>
                  <a:cubicBezTo>
                    <a:pt x="166" y="361"/>
                    <a:pt x="180" y="357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6" y="354"/>
                    <a:pt x="197" y="355"/>
                    <a:pt x="199" y="355"/>
                  </a:cubicBezTo>
                  <a:cubicBezTo>
                    <a:pt x="202" y="356"/>
                    <a:pt x="204" y="357"/>
                    <a:pt x="207" y="358"/>
                  </a:cubicBezTo>
                  <a:cubicBezTo>
                    <a:pt x="207" y="358"/>
                    <a:pt x="207" y="357"/>
                    <a:pt x="207" y="357"/>
                  </a:cubicBezTo>
                  <a:cubicBezTo>
                    <a:pt x="206" y="356"/>
                    <a:pt x="204" y="355"/>
                    <a:pt x="202" y="352"/>
                  </a:cubicBezTo>
                  <a:cubicBezTo>
                    <a:pt x="230" y="346"/>
                    <a:pt x="257" y="339"/>
                    <a:pt x="284" y="333"/>
                  </a:cubicBezTo>
                  <a:cubicBezTo>
                    <a:pt x="285" y="334"/>
                    <a:pt x="285" y="334"/>
                    <a:pt x="285" y="334"/>
                  </a:cubicBezTo>
                  <a:cubicBezTo>
                    <a:pt x="278" y="336"/>
                    <a:pt x="271" y="339"/>
                    <a:pt x="264" y="342"/>
                  </a:cubicBezTo>
                  <a:cubicBezTo>
                    <a:pt x="250" y="347"/>
                    <a:pt x="236" y="352"/>
                    <a:pt x="221" y="358"/>
                  </a:cubicBezTo>
                  <a:cubicBezTo>
                    <a:pt x="219" y="358"/>
                    <a:pt x="218" y="360"/>
                    <a:pt x="216" y="361"/>
                  </a:cubicBezTo>
                  <a:cubicBezTo>
                    <a:pt x="214" y="361"/>
                    <a:pt x="212" y="362"/>
                    <a:pt x="210" y="362"/>
                  </a:cubicBezTo>
                  <a:cubicBezTo>
                    <a:pt x="210" y="362"/>
                    <a:pt x="209" y="362"/>
                    <a:pt x="209" y="362"/>
                  </a:cubicBezTo>
                  <a:cubicBezTo>
                    <a:pt x="208" y="362"/>
                    <a:pt x="206" y="362"/>
                    <a:pt x="205" y="362"/>
                  </a:cubicBezTo>
                  <a:cubicBezTo>
                    <a:pt x="202" y="362"/>
                    <a:pt x="199" y="363"/>
                    <a:pt x="197" y="367"/>
                  </a:cubicBezTo>
                  <a:cubicBezTo>
                    <a:pt x="192" y="379"/>
                    <a:pt x="189" y="392"/>
                    <a:pt x="193" y="406"/>
                  </a:cubicBezTo>
                  <a:cubicBezTo>
                    <a:pt x="190" y="405"/>
                    <a:pt x="188" y="404"/>
                    <a:pt x="186" y="403"/>
                  </a:cubicBezTo>
                  <a:cubicBezTo>
                    <a:pt x="160" y="384"/>
                    <a:pt x="133" y="366"/>
                    <a:pt x="106" y="347"/>
                  </a:cubicBezTo>
                  <a:cubicBezTo>
                    <a:pt x="88" y="335"/>
                    <a:pt x="71" y="323"/>
                    <a:pt x="54" y="311"/>
                  </a:cubicBezTo>
                  <a:cubicBezTo>
                    <a:pt x="44" y="304"/>
                    <a:pt x="34" y="298"/>
                    <a:pt x="25" y="291"/>
                  </a:cubicBezTo>
                  <a:cubicBezTo>
                    <a:pt x="21" y="288"/>
                    <a:pt x="17" y="285"/>
                    <a:pt x="15" y="280"/>
                  </a:cubicBezTo>
                  <a:cubicBezTo>
                    <a:pt x="12" y="272"/>
                    <a:pt x="12" y="262"/>
                    <a:pt x="17" y="254"/>
                  </a:cubicBezTo>
                  <a:cubicBezTo>
                    <a:pt x="18" y="252"/>
                    <a:pt x="21" y="250"/>
                    <a:pt x="22" y="250"/>
                  </a:cubicBezTo>
                  <a:cubicBezTo>
                    <a:pt x="22" y="250"/>
                    <a:pt x="22" y="250"/>
                    <a:pt x="22" y="250"/>
                  </a:cubicBezTo>
                  <a:cubicBezTo>
                    <a:pt x="24" y="251"/>
                    <a:pt x="25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8" y="227"/>
                    <a:pt x="372" y="222"/>
                  </a:cubicBezTo>
                  <a:cubicBezTo>
                    <a:pt x="371" y="228"/>
                    <a:pt x="370" y="231"/>
                    <a:pt x="363" y="232"/>
                  </a:cubicBezTo>
                  <a:cubicBezTo>
                    <a:pt x="352" y="233"/>
                    <a:pt x="341" y="237"/>
                    <a:pt x="330" y="240"/>
                  </a:cubicBezTo>
                  <a:cubicBezTo>
                    <a:pt x="330" y="240"/>
                    <a:pt x="330" y="241"/>
                    <a:pt x="331" y="242"/>
                  </a:cubicBezTo>
                  <a:cubicBezTo>
                    <a:pt x="341" y="239"/>
                    <a:pt x="351" y="237"/>
                    <a:pt x="362" y="235"/>
                  </a:cubicBezTo>
                  <a:cubicBezTo>
                    <a:pt x="362" y="235"/>
                    <a:pt x="362" y="235"/>
                    <a:pt x="363" y="235"/>
                  </a:cubicBezTo>
                  <a:cubicBezTo>
                    <a:pt x="365" y="235"/>
                    <a:pt x="367" y="236"/>
                    <a:pt x="369" y="237"/>
                  </a:cubicBezTo>
                  <a:cubicBezTo>
                    <a:pt x="367" y="238"/>
                    <a:pt x="366" y="241"/>
                    <a:pt x="364" y="241"/>
                  </a:cubicBezTo>
                  <a:cubicBezTo>
                    <a:pt x="327" y="250"/>
                    <a:pt x="290" y="260"/>
                    <a:pt x="252" y="269"/>
                  </a:cubicBezTo>
                  <a:cubicBezTo>
                    <a:pt x="250" y="269"/>
                    <a:pt x="247" y="270"/>
                    <a:pt x="245" y="271"/>
                  </a:cubicBezTo>
                  <a:cubicBezTo>
                    <a:pt x="245" y="272"/>
                    <a:pt x="245" y="273"/>
                    <a:pt x="245" y="273"/>
                  </a:cubicBezTo>
                  <a:cubicBezTo>
                    <a:pt x="286" y="263"/>
                    <a:pt x="327" y="254"/>
                    <a:pt x="368" y="244"/>
                  </a:cubicBezTo>
                  <a:cubicBezTo>
                    <a:pt x="369" y="244"/>
                    <a:pt x="369" y="245"/>
                    <a:pt x="369" y="246"/>
                  </a:cubicBezTo>
                  <a:cubicBezTo>
                    <a:pt x="367" y="247"/>
                    <a:pt x="365" y="248"/>
                    <a:pt x="363" y="249"/>
                  </a:cubicBezTo>
                  <a:cubicBezTo>
                    <a:pt x="311" y="263"/>
                    <a:pt x="259" y="277"/>
                    <a:pt x="207" y="291"/>
                  </a:cubicBezTo>
                  <a:cubicBezTo>
                    <a:pt x="204" y="292"/>
                    <a:pt x="202" y="292"/>
                    <a:pt x="200" y="292"/>
                  </a:cubicBezTo>
                  <a:cubicBezTo>
                    <a:pt x="196" y="292"/>
                    <a:pt x="195" y="289"/>
                    <a:pt x="194" y="282"/>
                  </a:cubicBezTo>
                  <a:cubicBezTo>
                    <a:pt x="194" y="279"/>
                    <a:pt x="193" y="277"/>
                    <a:pt x="193" y="275"/>
                  </a:cubicBezTo>
                  <a:cubicBezTo>
                    <a:pt x="193" y="267"/>
                    <a:pt x="195" y="264"/>
                    <a:pt x="203" y="262"/>
                  </a:cubicBezTo>
                  <a:cubicBezTo>
                    <a:pt x="217" y="258"/>
                    <a:pt x="230" y="255"/>
                    <a:pt x="244" y="252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3" y="253"/>
                    <a:pt x="256" y="253"/>
                  </a:cubicBezTo>
                  <a:cubicBezTo>
                    <a:pt x="256" y="254"/>
                    <a:pt x="256" y="255"/>
                    <a:pt x="256" y="255"/>
                  </a:cubicBezTo>
                  <a:cubicBezTo>
                    <a:pt x="237" y="261"/>
                    <a:pt x="218" y="266"/>
                    <a:pt x="199" y="271"/>
                  </a:cubicBezTo>
                  <a:cubicBezTo>
                    <a:pt x="199" y="272"/>
                    <a:pt x="199" y="273"/>
                    <a:pt x="200" y="274"/>
                  </a:cubicBezTo>
                  <a:cubicBezTo>
                    <a:pt x="239" y="263"/>
                    <a:pt x="278" y="253"/>
                    <a:pt x="317" y="242"/>
                  </a:cubicBezTo>
                  <a:cubicBezTo>
                    <a:pt x="316" y="242"/>
                    <a:pt x="316" y="241"/>
                    <a:pt x="316" y="241"/>
                  </a:cubicBezTo>
                  <a:cubicBezTo>
                    <a:pt x="312" y="242"/>
                    <a:pt x="307" y="243"/>
                    <a:pt x="302" y="244"/>
                  </a:cubicBezTo>
                  <a:moveTo>
                    <a:pt x="131" y="344"/>
                  </a:moveTo>
                  <a:cubicBezTo>
                    <a:pt x="125" y="337"/>
                    <a:pt x="119" y="330"/>
                    <a:pt x="113" y="323"/>
                  </a:cubicBezTo>
                  <a:cubicBezTo>
                    <a:pt x="100" y="307"/>
                    <a:pt x="87" y="292"/>
                    <a:pt x="75" y="276"/>
                  </a:cubicBezTo>
                  <a:cubicBezTo>
                    <a:pt x="64" y="264"/>
                    <a:pt x="54" y="251"/>
                    <a:pt x="43" y="239"/>
                  </a:cubicBezTo>
                  <a:cubicBezTo>
                    <a:pt x="36" y="230"/>
                    <a:pt x="29" y="222"/>
                    <a:pt x="23" y="214"/>
                  </a:cubicBezTo>
                  <a:cubicBezTo>
                    <a:pt x="17" y="206"/>
                    <a:pt x="19" y="197"/>
                    <a:pt x="21" y="187"/>
                  </a:cubicBezTo>
                  <a:cubicBezTo>
                    <a:pt x="44" y="205"/>
                    <a:pt x="67" y="220"/>
                    <a:pt x="88" y="238"/>
                  </a:cubicBezTo>
                  <a:cubicBezTo>
                    <a:pt x="108" y="256"/>
                    <a:pt x="126" y="278"/>
                    <a:pt x="145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8" y="284"/>
                    <a:pt x="128" y="273"/>
                    <a:pt x="119" y="262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6" y="296"/>
                    <a:pt x="150" y="298"/>
                    <a:pt x="144" y="300"/>
                  </a:cubicBezTo>
                  <a:cubicBezTo>
                    <a:pt x="143" y="300"/>
                    <a:pt x="141" y="301"/>
                    <a:pt x="140" y="303"/>
                  </a:cubicBezTo>
                  <a:cubicBezTo>
                    <a:pt x="129" y="314"/>
                    <a:pt x="126" y="326"/>
                    <a:pt x="131" y="340"/>
                  </a:cubicBezTo>
                  <a:cubicBezTo>
                    <a:pt x="131" y="342"/>
                    <a:pt x="132" y="343"/>
                    <a:pt x="131" y="344"/>
                  </a:cubicBezTo>
                  <a:moveTo>
                    <a:pt x="274" y="234"/>
                  </a:moveTo>
                  <a:cubicBezTo>
                    <a:pt x="272" y="234"/>
                    <a:pt x="270" y="233"/>
                    <a:pt x="269" y="229"/>
                  </a:cubicBezTo>
                  <a:cubicBezTo>
                    <a:pt x="267" y="224"/>
                    <a:pt x="268" y="220"/>
                    <a:pt x="274" y="218"/>
                  </a:cubicBezTo>
                  <a:cubicBezTo>
                    <a:pt x="324" y="200"/>
                    <a:pt x="375" y="182"/>
                    <a:pt x="426" y="164"/>
                  </a:cubicBezTo>
                  <a:cubicBezTo>
                    <a:pt x="426" y="164"/>
                    <a:pt x="428" y="164"/>
                    <a:pt x="430" y="163"/>
                  </a:cubicBezTo>
                  <a:cubicBezTo>
                    <a:pt x="424" y="173"/>
                    <a:pt x="422" y="182"/>
                    <a:pt x="411" y="186"/>
                  </a:cubicBezTo>
                  <a:cubicBezTo>
                    <a:pt x="367" y="201"/>
                    <a:pt x="323" y="217"/>
                    <a:pt x="279" y="233"/>
                  </a:cubicBezTo>
                  <a:cubicBezTo>
                    <a:pt x="277" y="234"/>
                    <a:pt x="275" y="234"/>
                    <a:pt x="274" y="234"/>
                  </a:cubicBezTo>
                  <a:moveTo>
                    <a:pt x="178" y="295"/>
                  </a:moveTo>
                  <a:cubicBezTo>
                    <a:pt x="173" y="291"/>
                    <a:pt x="170" y="289"/>
                    <a:pt x="166" y="286"/>
                  </a:cubicBezTo>
                  <a:cubicBezTo>
                    <a:pt x="143" y="268"/>
                    <a:pt x="121" y="251"/>
                    <a:pt x="98" y="234"/>
                  </a:cubicBezTo>
                  <a:cubicBezTo>
                    <a:pt x="74" y="215"/>
                    <a:pt x="51" y="197"/>
                    <a:pt x="27" y="179"/>
                  </a:cubicBezTo>
                  <a:cubicBezTo>
                    <a:pt x="17" y="171"/>
                    <a:pt x="15" y="160"/>
                    <a:pt x="17" y="148"/>
                  </a:cubicBezTo>
                  <a:cubicBezTo>
                    <a:pt x="18" y="142"/>
                    <a:pt x="21" y="136"/>
                    <a:pt x="24" y="130"/>
                  </a:cubicBezTo>
                  <a:cubicBezTo>
                    <a:pt x="25" y="142"/>
                    <a:pt x="34" y="143"/>
                    <a:pt x="41" y="147"/>
                  </a:cubicBezTo>
                  <a:cubicBezTo>
                    <a:pt x="54" y="156"/>
                    <a:pt x="65" y="165"/>
                    <a:pt x="78" y="174"/>
                  </a:cubicBezTo>
                  <a:cubicBezTo>
                    <a:pt x="107" y="195"/>
                    <a:pt x="137" y="216"/>
                    <a:pt x="167" y="237"/>
                  </a:cubicBezTo>
                  <a:cubicBezTo>
                    <a:pt x="170" y="240"/>
                    <a:pt x="173" y="242"/>
                    <a:pt x="177" y="243"/>
                  </a:cubicBezTo>
                  <a:cubicBezTo>
                    <a:pt x="148" y="217"/>
                    <a:pt x="117" y="192"/>
                    <a:pt x="85" y="169"/>
                  </a:cubicBezTo>
                  <a:cubicBezTo>
                    <a:pt x="130" y="192"/>
                    <a:pt x="175" y="214"/>
                    <a:pt x="221" y="238"/>
                  </a:cubicBezTo>
                  <a:cubicBezTo>
                    <a:pt x="209" y="240"/>
                    <a:pt x="199" y="242"/>
                    <a:pt x="189" y="245"/>
                  </a:cubicBezTo>
                  <a:cubicBezTo>
                    <a:pt x="185" y="246"/>
                    <a:pt x="181" y="249"/>
                    <a:pt x="180" y="251"/>
                  </a:cubicBezTo>
                  <a:cubicBezTo>
                    <a:pt x="173" y="263"/>
                    <a:pt x="173" y="275"/>
                    <a:pt x="178" y="295"/>
                  </a:cubicBezTo>
                  <a:moveTo>
                    <a:pt x="224" y="184"/>
                  </a:moveTo>
                  <a:cubicBezTo>
                    <a:pt x="223" y="177"/>
                    <a:pt x="224" y="170"/>
                    <a:pt x="228" y="164"/>
                  </a:cubicBezTo>
                  <a:cubicBezTo>
                    <a:pt x="229" y="162"/>
                    <a:pt x="232" y="161"/>
                    <a:pt x="234" y="160"/>
                  </a:cubicBezTo>
                  <a:cubicBezTo>
                    <a:pt x="278" y="149"/>
                    <a:pt x="321" y="138"/>
                    <a:pt x="364" y="127"/>
                  </a:cubicBezTo>
                  <a:cubicBezTo>
                    <a:pt x="378" y="123"/>
                    <a:pt x="391" y="120"/>
                    <a:pt x="405" y="116"/>
                  </a:cubicBezTo>
                  <a:cubicBezTo>
                    <a:pt x="404" y="122"/>
                    <a:pt x="402" y="124"/>
                    <a:pt x="396" y="126"/>
                  </a:cubicBezTo>
                  <a:cubicBezTo>
                    <a:pt x="348" y="136"/>
                    <a:pt x="300" y="147"/>
                    <a:pt x="252" y="158"/>
                  </a:cubicBezTo>
                  <a:cubicBezTo>
                    <a:pt x="252" y="159"/>
                    <a:pt x="253" y="160"/>
                    <a:pt x="253" y="161"/>
                  </a:cubicBezTo>
                  <a:cubicBezTo>
                    <a:pt x="302" y="150"/>
                    <a:pt x="352" y="138"/>
                    <a:pt x="402" y="127"/>
                  </a:cubicBezTo>
                  <a:cubicBezTo>
                    <a:pt x="403" y="133"/>
                    <a:pt x="403" y="139"/>
                    <a:pt x="404" y="146"/>
                  </a:cubicBezTo>
                  <a:cubicBezTo>
                    <a:pt x="344" y="160"/>
                    <a:pt x="285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5" y="188"/>
                    <a:pt x="225" y="188"/>
                  </a:cubicBezTo>
                  <a:cubicBezTo>
                    <a:pt x="243" y="183"/>
                    <a:pt x="260" y="178"/>
                    <a:pt x="278" y="174"/>
                  </a:cubicBezTo>
                  <a:cubicBezTo>
                    <a:pt x="278" y="173"/>
                    <a:pt x="278" y="172"/>
                    <a:pt x="278" y="172"/>
                  </a:cubicBezTo>
                  <a:cubicBezTo>
                    <a:pt x="260" y="176"/>
                    <a:pt x="242" y="180"/>
                    <a:pt x="224" y="184"/>
                  </a:cubicBezTo>
                  <a:moveTo>
                    <a:pt x="254" y="242"/>
                  </a:moveTo>
                  <a:cubicBezTo>
                    <a:pt x="243" y="237"/>
                    <a:pt x="232" y="232"/>
                    <a:pt x="221" y="226"/>
                  </a:cubicBezTo>
                  <a:cubicBezTo>
                    <a:pt x="202" y="217"/>
                    <a:pt x="182" y="207"/>
                    <a:pt x="162" y="197"/>
                  </a:cubicBezTo>
                  <a:cubicBezTo>
                    <a:pt x="144" y="188"/>
                    <a:pt x="126" y="179"/>
                    <a:pt x="107" y="170"/>
                  </a:cubicBezTo>
                  <a:cubicBezTo>
                    <a:pt x="93" y="163"/>
                    <a:pt x="79" y="156"/>
                    <a:pt x="65" y="149"/>
                  </a:cubicBezTo>
                  <a:cubicBezTo>
                    <a:pt x="56" y="145"/>
                    <a:pt x="48" y="141"/>
                    <a:pt x="40" y="136"/>
                  </a:cubicBezTo>
                  <a:cubicBezTo>
                    <a:pt x="33" y="132"/>
                    <a:pt x="31" y="116"/>
                    <a:pt x="37" y="112"/>
                  </a:cubicBezTo>
                  <a:cubicBezTo>
                    <a:pt x="42" y="108"/>
                    <a:pt x="50" y="111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6" y="105"/>
                    <a:pt x="57" y="106"/>
                  </a:cubicBezTo>
                  <a:cubicBezTo>
                    <a:pt x="63" y="110"/>
                    <a:pt x="69" y="114"/>
                    <a:pt x="75" y="118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67" y="115"/>
                    <a:pt x="60" y="112"/>
                    <a:pt x="52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55" y="113"/>
                    <a:pt x="58" y="115"/>
                    <a:pt x="62" y="117"/>
                  </a:cubicBezTo>
                  <a:cubicBezTo>
                    <a:pt x="106" y="136"/>
                    <a:pt x="145" y="165"/>
                    <a:pt x="184" y="192"/>
                  </a:cubicBezTo>
                  <a:cubicBezTo>
                    <a:pt x="194" y="198"/>
                    <a:pt x="204" y="205"/>
                    <a:pt x="213" y="212"/>
                  </a:cubicBezTo>
                  <a:cubicBezTo>
                    <a:pt x="214" y="212"/>
                    <a:pt x="216" y="213"/>
                    <a:pt x="217" y="213"/>
                  </a:cubicBezTo>
                  <a:cubicBezTo>
                    <a:pt x="218" y="213"/>
                    <a:pt x="218" y="213"/>
                    <a:pt x="218" y="213"/>
                  </a:cubicBezTo>
                  <a:cubicBezTo>
                    <a:pt x="228" y="211"/>
                    <a:pt x="239" y="209"/>
                    <a:pt x="249" y="206"/>
                  </a:cubicBezTo>
                  <a:cubicBezTo>
                    <a:pt x="274" y="199"/>
                    <a:pt x="298" y="192"/>
                    <a:pt x="323" y="185"/>
                  </a:cubicBezTo>
                  <a:cubicBezTo>
                    <a:pt x="329" y="183"/>
                    <a:pt x="335" y="182"/>
                    <a:pt x="341" y="181"/>
                  </a:cubicBezTo>
                  <a:cubicBezTo>
                    <a:pt x="330" y="185"/>
                    <a:pt x="318" y="189"/>
                    <a:pt x="306" y="193"/>
                  </a:cubicBezTo>
                  <a:cubicBezTo>
                    <a:pt x="294" y="197"/>
                    <a:pt x="282" y="202"/>
                    <a:pt x="270" y="205"/>
                  </a:cubicBezTo>
                  <a:cubicBezTo>
                    <a:pt x="255" y="209"/>
                    <a:pt x="249" y="223"/>
                    <a:pt x="253" y="237"/>
                  </a:cubicBezTo>
                  <a:cubicBezTo>
                    <a:pt x="253" y="239"/>
                    <a:pt x="254" y="240"/>
                    <a:pt x="254" y="242"/>
                  </a:cubicBezTo>
                  <a:moveTo>
                    <a:pt x="213" y="201"/>
                  </a:moveTo>
                  <a:cubicBezTo>
                    <a:pt x="204" y="195"/>
                    <a:pt x="197" y="190"/>
                    <a:pt x="189" y="186"/>
                  </a:cubicBezTo>
                  <a:cubicBezTo>
                    <a:pt x="168" y="171"/>
                    <a:pt x="146" y="157"/>
                    <a:pt x="124" y="142"/>
                  </a:cubicBezTo>
                  <a:cubicBezTo>
                    <a:pt x="102" y="127"/>
                    <a:pt x="79" y="112"/>
                    <a:pt x="57" y="97"/>
                  </a:cubicBezTo>
                  <a:cubicBezTo>
                    <a:pt x="52" y="94"/>
                    <a:pt x="48" y="91"/>
                    <a:pt x="43" y="87"/>
                  </a:cubicBezTo>
                  <a:cubicBezTo>
                    <a:pt x="41" y="86"/>
                    <a:pt x="39" y="84"/>
                    <a:pt x="39" y="83"/>
                  </a:cubicBezTo>
                  <a:cubicBezTo>
                    <a:pt x="36" y="71"/>
                    <a:pt x="34" y="58"/>
                    <a:pt x="41" y="47"/>
                  </a:cubicBezTo>
                  <a:cubicBezTo>
                    <a:pt x="42" y="45"/>
                    <a:pt x="44" y="43"/>
                    <a:pt x="47" y="42"/>
                  </a:cubicBezTo>
                  <a:cubicBezTo>
                    <a:pt x="75" y="36"/>
                    <a:pt x="104" y="30"/>
                    <a:pt x="133" y="25"/>
                  </a:cubicBezTo>
                  <a:cubicBezTo>
                    <a:pt x="158" y="19"/>
                    <a:pt x="183" y="15"/>
                    <a:pt x="208" y="9"/>
                  </a:cubicBezTo>
                  <a:cubicBezTo>
                    <a:pt x="212" y="8"/>
                    <a:pt x="216" y="8"/>
                    <a:pt x="219" y="8"/>
                  </a:cubicBezTo>
                  <a:cubicBezTo>
                    <a:pt x="224" y="8"/>
                    <a:pt x="229" y="9"/>
                    <a:pt x="234" y="11"/>
                  </a:cubicBezTo>
                  <a:cubicBezTo>
                    <a:pt x="293" y="40"/>
                    <a:pt x="352" y="69"/>
                    <a:pt x="411" y="98"/>
                  </a:cubicBezTo>
                  <a:cubicBezTo>
                    <a:pt x="412" y="98"/>
                    <a:pt x="413" y="98"/>
                    <a:pt x="414" y="100"/>
                  </a:cubicBezTo>
                  <a:cubicBezTo>
                    <a:pt x="381" y="108"/>
                    <a:pt x="348" y="116"/>
                    <a:pt x="316" y="124"/>
                  </a:cubicBezTo>
                  <a:cubicBezTo>
                    <a:pt x="286" y="132"/>
                    <a:pt x="255" y="139"/>
                    <a:pt x="225" y="147"/>
                  </a:cubicBezTo>
                  <a:cubicBezTo>
                    <a:pt x="223" y="147"/>
                    <a:pt x="221" y="149"/>
                    <a:pt x="219" y="150"/>
                  </a:cubicBezTo>
                  <a:cubicBezTo>
                    <a:pt x="209" y="164"/>
                    <a:pt x="204" y="179"/>
                    <a:pt x="211" y="196"/>
                  </a:cubicBezTo>
                  <a:cubicBezTo>
                    <a:pt x="211" y="197"/>
                    <a:pt x="212" y="198"/>
                    <a:pt x="213" y="201"/>
                  </a:cubicBezTo>
                  <a:moveTo>
                    <a:pt x="222" y="0"/>
                  </a:moveTo>
                  <a:cubicBezTo>
                    <a:pt x="221" y="0"/>
                    <a:pt x="220" y="0"/>
                    <a:pt x="219" y="0"/>
                  </a:cubicBezTo>
                  <a:cubicBezTo>
                    <a:pt x="205" y="3"/>
                    <a:pt x="191" y="6"/>
                    <a:pt x="177" y="8"/>
                  </a:cubicBezTo>
                  <a:cubicBezTo>
                    <a:pt x="135" y="17"/>
                    <a:pt x="93" y="25"/>
                    <a:pt x="51" y="33"/>
                  </a:cubicBezTo>
                  <a:cubicBezTo>
                    <a:pt x="39" y="35"/>
                    <a:pt x="34" y="40"/>
                    <a:pt x="30" y="50"/>
                  </a:cubicBezTo>
                  <a:cubicBezTo>
                    <a:pt x="25" y="60"/>
                    <a:pt x="27" y="71"/>
                    <a:pt x="29" y="82"/>
                  </a:cubicBezTo>
                  <a:cubicBezTo>
                    <a:pt x="30" y="89"/>
                    <a:pt x="37" y="92"/>
                    <a:pt x="42" y="96"/>
                  </a:cubicBezTo>
                  <a:cubicBezTo>
                    <a:pt x="43" y="96"/>
                    <a:pt x="44" y="97"/>
                    <a:pt x="45" y="97"/>
                  </a:cubicBezTo>
                  <a:cubicBezTo>
                    <a:pt x="43" y="100"/>
                    <a:pt x="41" y="100"/>
                    <a:pt x="40" y="101"/>
                  </a:cubicBezTo>
                  <a:cubicBezTo>
                    <a:pt x="36" y="102"/>
                    <a:pt x="32" y="102"/>
                    <a:pt x="30" y="104"/>
                  </a:cubicBezTo>
                  <a:cubicBezTo>
                    <a:pt x="28" y="108"/>
                    <a:pt x="27" y="113"/>
                    <a:pt x="25" y="117"/>
                  </a:cubicBezTo>
                  <a:cubicBezTo>
                    <a:pt x="24" y="119"/>
                    <a:pt x="22" y="121"/>
                    <a:pt x="21" y="122"/>
                  </a:cubicBezTo>
                  <a:cubicBezTo>
                    <a:pt x="18" y="125"/>
                    <a:pt x="14" y="126"/>
                    <a:pt x="12" y="129"/>
                  </a:cubicBezTo>
                  <a:cubicBezTo>
                    <a:pt x="6" y="139"/>
                    <a:pt x="4" y="150"/>
                    <a:pt x="7" y="161"/>
                  </a:cubicBezTo>
                  <a:cubicBezTo>
                    <a:pt x="10" y="172"/>
                    <a:pt x="12" y="182"/>
                    <a:pt x="10" y="193"/>
                  </a:cubicBezTo>
                  <a:cubicBezTo>
                    <a:pt x="7" y="209"/>
                    <a:pt x="14" y="221"/>
                    <a:pt x="25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5" y="240"/>
                    <a:pt x="22" y="242"/>
                    <a:pt x="20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1"/>
                    <a:pt x="16" y="241"/>
                    <a:pt x="15" y="241"/>
                  </a:cubicBezTo>
                  <a:cubicBezTo>
                    <a:pt x="11" y="241"/>
                    <a:pt x="9" y="244"/>
                    <a:pt x="7" y="248"/>
                  </a:cubicBezTo>
                  <a:cubicBezTo>
                    <a:pt x="1" y="261"/>
                    <a:pt x="0" y="275"/>
                    <a:pt x="5" y="288"/>
                  </a:cubicBezTo>
                  <a:cubicBezTo>
                    <a:pt x="5" y="291"/>
                    <a:pt x="8" y="294"/>
                    <a:pt x="11" y="296"/>
                  </a:cubicBezTo>
                  <a:cubicBezTo>
                    <a:pt x="33" y="312"/>
                    <a:pt x="55" y="328"/>
                    <a:pt x="78" y="343"/>
                  </a:cubicBezTo>
                  <a:cubicBezTo>
                    <a:pt x="117" y="371"/>
                    <a:pt x="157" y="399"/>
                    <a:pt x="197" y="426"/>
                  </a:cubicBezTo>
                  <a:cubicBezTo>
                    <a:pt x="200" y="428"/>
                    <a:pt x="203" y="429"/>
                    <a:pt x="206" y="429"/>
                  </a:cubicBezTo>
                  <a:cubicBezTo>
                    <a:pt x="208" y="429"/>
                    <a:pt x="210" y="429"/>
                    <a:pt x="212" y="428"/>
                  </a:cubicBezTo>
                  <a:cubicBezTo>
                    <a:pt x="225" y="423"/>
                    <a:pt x="237" y="417"/>
                    <a:pt x="250" y="412"/>
                  </a:cubicBezTo>
                  <a:cubicBezTo>
                    <a:pt x="295" y="393"/>
                    <a:pt x="341" y="375"/>
                    <a:pt x="386" y="356"/>
                  </a:cubicBezTo>
                  <a:cubicBezTo>
                    <a:pt x="394" y="353"/>
                    <a:pt x="394" y="348"/>
                    <a:pt x="387" y="343"/>
                  </a:cubicBezTo>
                  <a:cubicBezTo>
                    <a:pt x="383" y="340"/>
                    <a:pt x="379" y="337"/>
                    <a:pt x="376" y="335"/>
                  </a:cubicBezTo>
                  <a:cubicBezTo>
                    <a:pt x="370" y="331"/>
                    <a:pt x="369" y="325"/>
                    <a:pt x="374" y="320"/>
                  </a:cubicBezTo>
                  <a:cubicBezTo>
                    <a:pt x="379" y="314"/>
                    <a:pt x="384" y="309"/>
                    <a:pt x="389" y="303"/>
                  </a:cubicBezTo>
                  <a:cubicBezTo>
                    <a:pt x="390" y="302"/>
                    <a:pt x="389" y="297"/>
                    <a:pt x="387" y="296"/>
                  </a:cubicBezTo>
                  <a:cubicBezTo>
                    <a:pt x="385" y="293"/>
                    <a:pt x="382" y="293"/>
                    <a:pt x="379" y="291"/>
                  </a:cubicBezTo>
                  <a:cubicBezTo>
                    <a:pt x="371" y="287"/>
                    <a:pt x="363" y="283"/>
                    <a:pt x="353" y="278"/>
                  </a:cubicBezTo>
                  <a:cubicBezTo>
                    <a:pt x="356" y="276"/>
                    <a:pt x="358" y="275"/>
                    <a:pt x="360" y="274"/>
                  </a:cubicBezTo>
                  <a:cubicBezTo>
                    <a:pt x="361" y="273"/>
                    <a:pt x="363" y="271"/>
                    <a:pt x="364" y="270"/>
                  </a:cubicBezTo>
                  <a:cubicBezTo>
                    <a:pt x="366" y="269"/>
                    <a:pt x="367" y="267"/>
                    <a:pt x="369" y="266"/>
                  </a:cubicBezTo>
                  <a:cubicBezTo>
                    <a:pt x="377" y="264"/>
                    <a:pt x="385" y="262"/>
                    <a:pt x="394" y="259"/>
                  </a:cubicBezTo>
                  <a:cubicBezTo>
                    <a:pt x="395" y="259"/>
                    <a:pt x="397" y="257"/>
                    <a:pt x="397" y="255"/>
                  </a:cubicBezTo>
                  <a:cubicBezTo>
                    <a:pt x="398" y="254"/>
                    <a:pt x="397" y="251"/>
                    <a:pt x="395" y="250"/>
                  </a:cubicBezTo>
                  <a:cubicBezTo>
                    <a:pt x="392" y="248"/>
                    <a:pt x="389" y="246"/>
                    <a:pt x="386" y="244"/>
                  </a:cubicBezTo>
                  <a:cubicBezTo>
                    <a:pt x="377" y="239"/>
                    <a:pt x="376" y="236"/>
                    <a:pt x="379" y="227"/>
                  </a:cubicBezTo>
                  <a:cubicBezTo>
                    <a:pt x="380" y="225"/>
                    <a:pt x="381" y="224"/>
                    <a:pt x="381" y="222"/>
                  </a:cubicBezTo>
                  <a:cubicBezTo>
                    <a:pt x="385" y="211"/>
                    <a:pt x="396" y="209"/>
                    <a:pt x="404" y="204"/>
                  </a:cubicBezTo>
                  <a:cubicBezTo>
                    <a:pt x="413" y="199"/>
                    <a:pt x="424" y="197"/>
                    <a:pt x="433" y="193"/>
                  </a:cubicBezTo>
                  <a:cubicBezTo>
                    <a:pt x="435" y="192"/>
                    <a:pt x="437" y="191"/>
                    <a:pt x="437" y="189"/>
                  </a:cubicBezTo>
                  <a:cubicBezTo>
                    <a:pt x="437" y="188"/>
                    <a:pt x="436" y="186"/>
                    <a:pt x="434" y="185"/>
                  </a:cubicBezTo>
                  <a:cubicBezTo>
                    <a:pt x="432" y="183"/>
                    <a:pt x="430" y="182"/>
                    <a:pt x="430" y="182"/>
                  </a:cubicBezTo>
                  <a:cubicBezTo>
                    <a:pt x="432" y="174"/>
                    <a:pt x="434" y="167"/>
                    <a:pt x="436" y="160"/>
                  </a:cubicBezTo>
                  <a:cubicBezTo>
                    <a:pt x="436" y="158"/>
                    <a:pt x="437" y="157"/>
                    <a:pt x="438" y="156"/>
                  </a:cubicBezTo>
                  <a:cubicBezTo>
                    <a:pt x="443" y="153"/>
                    <a:pt x="443" y="149"/>
                    <a:pt x="437" y="147"/>
                  </a:cubicBezTo>
                  <a:cubicBezTo>
                    <a:pt x="431" y="144"/>
                    <a:pt x="424" y="141"/>
                    <a:pt x="417" y="138"/>
                  </a:cubicBezTo>
                  <a:cubicBezTo>
                    <a:pt x="413" y="137"/>
                    <a:pt x="412" y="135"/>
                    <a:pt x="412" y="131"/>
                  </a:cubicBezTo>
                  <a:cubicBezTo>
                    <a:pt x="412" y="122"/>
                    <a:pt x="416" y="115"/>
                    <a:pt x="423" y="110"/>
                  </a:cubicBezTo>
                  <a:cubicBezTo>
                    <a:pt x="433" y="104"/>
                    <a:pt x="432" y="99"/>
                    <a:pt x="421" y="94"/>
                  </a:cubicBezTo>
                  <a:cubicBezTo>
                    <a:pt x="419" y="93"/>
                    <a:pt x="417" y="92"/>
                    <a:pt x="414" y="91"/>
                  </a:cubicBezTo>
                  <a:cubicBezTo>
                    <a:pt x="352" y="61"/>
                    <a:pt x="290" y="31"/>
                    <a:pt x="228" y="1"/>
                  </a:cubicBezTo>
                  <a:cubicBezTo>
                    <a:pt x="226" y="1"/>
                    <a:pt x="224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2"/>
            <p:cNvSpPr>
              <a:spLocks/>
            </p:cNvSpPr>
            <p:nvPr userDrawn="1"/>
          </p:nvSpPr>
          <p:spPr bwMode="auto">
            <a:xfrm>
              <a:off x="4356100" y="1865313"/>
              <a:ext cx="419100" cy="249238"/>
            </a:xfrm>
            <a:custGeom>
              <a:avLst/>
              <a:gdLst>
                <a:gd name="T0" fmla="*/ 0 w 171"/>
                <a:gd name="T1" fmla="*/ 0 h 102"/>
                <a:gd name="T2" fmla="*/ 171 w 171"/>
                <a:gd name="T3" fmla="*/ 102 h 102"/>
                <a:gd name="T4" fmla="*/ 0 w 171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2">
                  <a:moveTo>
                    <a:pt x="0" y="0"/>
                  </a:moveTo>
                  <a:cubicBezTo>
                    <a:pt x="56" y="36"/>
                    <a:pt x="113" y="70"/>
                    <a:pt x="171" y="102"/>
                  </a:cubicBezTo>
                  <a:cubicBezTo>
                    <a:pt x="167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4811713" y="2103438"/>
              <a:ext cx="338138" cy="82550"/>
            </a:xfrm>
            <a:custGeom>
              <a:avLst/>
              <a:gdLst>
                <a:gd name="T0" fmla="*/ 137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7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7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47" y="24"/>
                    <a:pt x="92" y="14"/>
                    <a:pt x="138" y="4"/>
                  </a:cubicBezTo>
                  <a:cubicBezTo>
                    <a:pt x="138" y="2"/>
                    <a:pt x="138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4830763" y="2595563"/>
              <a:ext cx="274638" cy="114300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1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4921250" y="2168525"/>
              <a:ext cx="347663" cy="133350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1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4926013" y="2193925"/>
              <a:ext cx="325438" cy="122238"/>
            </a:xfrm>
            <a:custGeom>
              <a:avLst/>
              <a:gdLst>
                <a:gd name="T0" fmla="*/ 132 w 133"/>
                <a:gd name="T1" fmla="*/ 0 h 50"/>
                <a:gd name="T2" fmla="*/ 0 w 133"/>
                <a:gd name="T3" fmla="*/ 48 h 50"/>
                <a:gd name="T4" fmla="*/ 1 w 133"/>
                <a:gd name="T5" fmla="*/ 50 h 50"/>
                <a:gd name="T6" fmla="*/ 133 w 133"/>
                <a:gd name="T7" fmla="*/ 3 h 50"/>
                <a:gd name="T8" fmla="*/ 132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2" y="0"/>
                  </a:moveTo>
                  <a:cubicBezTo>
                    <a:pt x="88" y="16"/>
                    <a:pt x="44" y="32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45" y="35"/>
                    <a:pt x="89" y="19"/>
                    <a:pt x="133" y="3"/>
                  </a:cubicBezTo>
                  <a:cubicBezTo>
                    <a:pt x="133" y="2"/>
                    <a:pt x="133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"/>
            <p:cNvSpPr>
              <a:spLocks noEditPoints="1"/>
            </p:cNvSpPr>
            <p:nvPr userDrawn="1"/>
          </p:nvSpPr>
          <p:spPr bwMode="auto">
            <a:xfrm>
              <a:off x="6800850" y="1319213"/>
              <a:ext cx="600075" cy="581025"/>
            </a:xfrm>
            <a:custGeom>
              <a:avLst/>
              <a:gdLst>
                <a:gd name="T0" fmla="*/ 206 w 245"/>
                <a:gd name="T1" fmla="*/ 174 h 237"/>
                <a:gd name="T2" fmla="*/ 200 w 245"/>
                <a:gd name="T3" fmla="*/ 190 h 237"/>
                <a:gd name="T4" fmla="*/ 178 w 245"/>
                <a:gd name="T5" fmla="*/ 190 h 237"/>
                <a:gd name="T6" fmla="*/ 202 w 245"/>
                <a:gd name="T7" fmla="*/ 167 h 237"/>
                <a:gd name="T8" fmla="*/ 202 w 245"/>
                <a:gd name="T9" fmla="*/ 167 h 237"/>
                <a:gd name="T10" fmla="*/ 160 w 245"/>
                <a:gd name="T11" fmla="*/ 168 h 237"/>
                <a:gd name="T12" fmla="*/ 181 w 245"/>
                <a:gd name="T13" fmla="*/ 168 h 237"/>
                <a:gd name="T14" fmla="*/ 137 w 245"/>
                <a:gd name="T15" fmla="*/ 175 h 237"/>
                <a:gd name="T16" fmla="*/ 81 w 245"/>
                <a:gd name="T17" fmla="*/ 174 h 237"/>
                <a:gd name="T18" fmla="*/ 95 w 245"/>
                <a:gd name="T19" fmla="*/ 170 h 237"/>
                <a:gd name="T20" fmla="*/ 103 w 245"/>
                <a:gd name="T21" fmla="*/ 173 h 237"/>
                <a:gd name="T22" fmla="*/ 130 w 245"/>
                <a:gd name="T23" fmla="*/ 169 h 237"/>
                <a:gd name="T24" fmla="*/ 20 w 245"/>
                <a:gd name="T25" fmla="*/ 134 h 237"/>
                <a:gd name="T26" fmla="*/ 24 w 245"/>
                <a:gd name="T27" fmla="*/ 145 h 237"/>
                <a:gd name="T28" fmla="*/ 107 w 245"/>
                <a:gd name="T29" fmla="*/ 195 h 237"/>
                <a:gd name="T30" fmla="*/ 112 w 245"/>
                <a:gd name="T31" fmla="*/ 194 h 237"/>
                <a:gd name="T32" fmla="*/ 119 w 245"/>
                <a:gd name="T33" fmla="*/ 199 h 237"/>
                <a:gd name="T34" fmla="*/ 107 w 245"/>
                <a:gd name="T35" fmla="*/ 224 h 237"/>
                <a:gd name="T36" fmla="*/ 9 w 245"/>
                <a:gd name="T37" fmla="*/ 154 h 237"/>
                <a:gd name="T38" fmla="*/ 167 w 245"/>
                <a:gd name="T39" fmla="*/ 134 h 237"/>
                <a:gd name="T40" fmla="*/ 200 w 245"/>
                <a:gd name="T41" fmla="*/ 129 h 237"/>
                <a:gd name="T42" fmla="*/ 135 w 245"/>
                <a:gd name="T43" fmla="*/ 149 h 237"/>
                <a:gd name="T44" fmla="*/ 115 w 245"/>
                <a:gd name="T45" fmla="*/ 160 h 237"/>
                <a:gd name="T46" fmla="*/ 135 w 245"/>
                <a:gd name="T47" fmla="*/ 139 h 237"/>
                <a:gd name="T48" fmla="*/ 110 w 245"/>
                <a:gd name="T49" fmla="*/ 151 h 237"/>
                <a:gd name="T50" fmla="*/ 63 w 245"/>
                <a:gd name="T51" fmla="*/ 178 h 237"/>
                <a:gd name="T52" fmla="*/ 49 w 245"/>
                <a:gd name="T53" fmla="*/ 131 h 237"/>
                <a:gd name="T54" fmla="*/ 90 w 245"/>
                <a:gd name="T55" fmla="*/ 162 h 237"/>
                <a:gd name="T56" fmla="*/ 152 w 245"/>
                <a:gd name="T57" fmla="*/ 129 h 237"/>
                <a:gd name="T58" fmla="*/ 227 w 245"/>
                <a:gd name="T59" fmla="*/ 102 h 237"/>
                <a:gd name="T60" fmla="*/ 54 w 245"/>
                <a:gd name="T61" fmla="*/ 129 h 237"/>
                <a:gd name="T62" fmla="*/ 43 w 245"/>
                <a:gd name="T63" fmla="*/ 96 h 237"/>
                <a:gd name="T64" fmla="*/ 104 w 245"/>
                <a:gd name="T65" fmla="*/ 135 h 237"/>
                <a:gd name="T66" fmla="*/ 130 w 245"/>
                <a:gd name="T67" fmla="*/ 88 h 237"/>
                <a:gd name="T68" fmla="*/ 140 w 245"/>
                <a:gd name="T69" fmla="*/ 89 h 237"/>
                <a:gd name="T70" fmla="*/ 154 w 245"/>
                <a:gd name="T71" fmla="*/ 96 h 237"/>
                <a:gd name="T72" fmla="*/ 90 w 245"/>
                <a:gd name="T73" fmla="*/ 108 h 237"/>
                <a:gd name="T74" fmla="*/ 30 w 245"/>
                <a:gd name="T75" fmla="*/ 57 h 237"/>
                <a:gd name="T76" fmla="*/ 29 w 245"/>
                <a:gd name="T77" fmla="*/ 60 h 237"/>
                <a:gd name="T78" fmla="*/ 120 w 245"/>
                <a:gd name="T79" fmla="*/ 117 h 237"/>
                <a:gd name="T80" fmla="*/ 169 w 245"/>
                <a:gd name="T81" fmla="*/ 106 h 237"/>
                <a:gd name="T82" fmla="*/ 105 w 245"/>
                <a:gd name="T83" fmla="*/ 102 h 237"/>
                <a:gd name="T84" fmla="*/ 23 w 245"/>
                <a:gd name="T85" fmla="*/ 25 h 237"/>
                <a:gd name="T86" fmla="*/ 130 w 245"/>
                <a:gd name="T87" fmla="*/ 6 h 237"/>
                <a:gd name="T88" fmla="*/ 121 w 245"/>
                <a:gd name="T89" fmla="*/ 83 h 237"/>
                <a:gd name="T90" fmla="*/ 98 w 245"/>
                <a:gd name="T91" fmla="*/ 4 h 237"/>
                <a:gd name="T92" fmla="*/ 25 w 245"/>
                <a:gd name="T93" fmla="*/ 53 h 237"/>
                <a:gd name="T94" fmla="*/ 7 w 245"/>
                <a:gd name="T95" fmla="*/ 71 h 237"/>
                <a:gd name="T96" fmla="*/ 11 w 245"/>
                <a:gd name="T97" fmla="*/ 133 h 237"/>
                <a:gd name="T98" fmla="*/ 6 w 245"/>
                <a:gd name="T99" fmla="*/ 163 h 237"/>
                <a:gd name="T100" fmla="*/ 138 w 245"/>
                <a:gd name="T101" fmla="*/ 227 h 237"/>
                <a:gd name="T102" fmla="*/ 215 w 245"/>
                <a:gd name="T103" fmla="*/ 167 h 237"/>
                <a:gd name="T104" fmla="*/ 201 w 245"/>
                <a:gd name="T105" fmla="*/ 149 h 237"/>
                <a:gd name="T106" fmla="*/ 213 w 245"/>
                <a:gd name="T107" fmla="*/ 134 h 237"/>
                <a:gd name="T108" fmla="*/ 242 w 245"/>
                <a:gd name="T109" fmla="*/ 104 h 237"/>
                <a:gd name="T110" fmla="*/ 242 w 245"/>
                <a:gd name="T111" fmla="*/ 81 h 237"/>
                <a:gd name="T112" fmla="*/ 229 w 245"/>
                <a:gd name="T113" fmla="*/ 5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7">
                  <a:moveTo>
                    <a:pt x="119" y="209"/>
                  </a:moveTo>
                  <a:cubicBezTo>
                    <a:pt x="120" y="209"/>
                    <a:pt x="120" y="209"/>
                    <a:pt x="121" y="208"/>
                  </a:cubicBezTo>
                  <a:cubicBezTo>
                    <a:pt x="131" y="201"/>
                    <a:pt x="143" y="199"/>
                    <a:pt x="155" y="194"/>
                  </a:cubicBezTo>
                  <a:cubicBezTo>
                    <a:pt x="171" y="187"/>
                    <a:pt x="187" y="181"/>
                    <a:pt x="203" y="174"/>
                  </a:cubicBezTo>
                  <a:cubicBezTo>
                    <a:pt x="204" y="174"/>
                    <a:pt x="205" y="174"/>
                    <a:pt x="206" y="174"/>
                  </a:cubicBezTo>
                  <a:cubicBezTo>
                    <a:pt x="198" y="180"/>
                    <a:pt x="188" y="182"/>
                    <a:pt x="178" y="186"/>
                  </a:cubicBezTo>
                  <a:cubicBezTo>
                    <a:pt x="175" y="188"/>
                    <a:pt x="172" y="189"/>
                    <a:pt x="169" y="191"/>
                  </a:cubicBezTo>
                  <a:cubicBezTo>
                    <a:pt x="180" y="187"/>
                    <a:pt x="190" y="183"/>
                    <a:pt x="201" y="179"/>
                  </a:cubicBezTo>
                  <a:cubicBezTo>
                    <a:pt x="201" y="182"/>
                    <a:pt x="202" y="185"/>
                    <a:pt x="202" y="188"/>
                  </a:cubicBezTo>
                  <a:cubicBezTo>
                    <a:pt x="202" y="189"/>
                    <a:pt x="201" y="190"/>
                    <a:pt x="200" y="190"/>
                  </a:cubicBezTo>
                  <a:cubicBezTo>
                    <a:pt x="178" y="200"/>
                    <a:pt x="155" y="209"/>
                    <a:pt x="133" y="218"/>
                  </a:cubicBezTo>
                  <a:cubicBezTo>
                    <a:pt x="128" y="220"/>
                    <a:pt x="123" y="222"/>
                    <a:pt x="118" y="224"/>
                  </a:cubicBezTo>
                  <a:cubicBezTo>
                    <a:pt x="117" y="222"/>
                    <a:pt x="116" y="219"/>
                    <a:pt x="115" y="216"/>
                  </a:cubicBezTo>
                  <a:cubicBezTo>
                    <a:pt x="137" y="208"/>
                    <a:pt x="158" y="200"/>
                    <a:pt x="178" y="191"/>
                  </a:cubicBezTo>
                  <a:cubicBezTo>
                    <a:pt x="178" y="191"/>
                    <a:pt x="178" y="190"/>
                    <a:pt x="178" y="190"/>
                  </a:cubicBezTo>
                  <a:cubicBezTo>
                    <a:pt x="157" y="198"/>
                    <a:pt x="137" y="206"/>
                    <a:pt x="116" y="214"/>
                  </a:cubicBezTo>
                  <a:cubicBezTo>
                    <a:pt x="116" y="212"/>
                    <a:pt x="115" y="209"/>
                    <a:pt x="118" y="209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moveTo>
                    <a:pt x="202" y="167"/>
                  </a:moveTo>
                  <a:cubicBezTo>
                    <a:pt x="199" y="167"/>
                    <a:pt x="197" y="164"/>
                    <a:pt x="194" y="163"/>
                  </a:cubicBezTo>
                  <a:cubicBezTo>
                    <a:pt x="193" y="163"/>
                    <a:pt x="193" y="161"/>
                    <a:pt x="192" y="160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7" y="161"/>
                    <a:pt x="201" y="163"/>
                    <a:pt x="205" y="165"/>
                  </a:cubicBezTo>
                  <a:cubicBezTo>
                    <a:pt x="204" y="166"/>
                    <a:pt x="203" y="167"/>
                    <a:pt x="202" y="167"/>
                  </a:cubicBezTo>
                  <a:moveTo>
                    <a:pt x="130" y="169"/>
                  </a:moveTo>
                  <a:cubicBezTo>
                    <a:pt x="149" y="161"/>
                    <a:pt x="169" y="159"/>
                    <a:pt x="189" y="156"/>
                  </a:cubicBezTo>
                  <a:cubicBezTo>
                    <a:pt x="188" y="158"/>
                    <a:pt x="188" y="160"/>
                    <a:pt x="188" y="161"/>
                  </a:cubicBezTo>
                  <a:cubicBezTo>
                    <a:pt x="188" y="162"/>
                    <a:pt x="186" y="163"/>
                    <a:pt x="185" y="163"/>
                  </a:cubicBezTo>
                  <a:cubicBezTo>
                    <a:pt x="177" y="165"/>
                    <a:pt x="168" y="166"/>
                    <a:pt x="160" y="168"/>
                  </a:cubicBezTo>
                  <a:cubicBezTo>
                    <a:pt x="159" y="168"/>
                    <a:pt x="159" y="169"/>
                    <a:pt x="158" y="169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8" y="168"/>
                    <a:pt x="178" y="166"/>
                    <a:pt x="188" y="165"/>
                  </a:cubicBezTo>
                  <a:cubicBezTo>
                    <a:pt x="188" y="165"/>
                    <a:pt x="189" y="165"/>
                    <a:pt x="189" y="166"/>
                  </a:cubicBezTo>
                  <a:cubicBezTo>
                    <a:pt x="186" y="166"/>
                    <a:pt x="184" y="167"/>
                    <a:pt x="181" y="168"/>
                  </a:cubicBezTo>
                  <a:cubicBezTo>
                    <a:pt x="151" y="175"/>
                    <a:pt x="122" y="182"/>
                    <a:pt x="92" y="189"/>
                  </a:cubicBezTo>
                  <a:cubicBezTo>
                    <a:pt x="90" y="189"/>
                    <a:pt x="88" y="189"/>
                    <a:pt x="86" y="190"/>
                  </a:cubicBezTo>
                  <a:cubicBezTo>
                    <a:pt x="86" y="190"/>
                    <a:pt x="85" y="190"/>
                    <a:pt x="84" y="190"/>
                  </a:cubicBezTo>
                  <a:cubicBezTo>
                    <a:pt x="83" y="190"/>
                    <a:pt x="82" y="189"/>
                    <a:pt x="81" y="187"/>
                  </a:cubicBezTo>
                  <a:cubicBezTo>
                    <a:pt x="100" y="183"/>
                    <a:pt x="119" y="181"/>
                    <a:pt x="137" y="175"/>
                  </a:cubicBezTo>
                  <a:cubicBezTo>
                    <a:pt x="129" y="176"/>
                    <a:pt x="121" y="178"/>
                    <a:pt x="113" y="179"/>
                  </a:cubicBezTo>
                  <a:cubicBezTo>
                    <a:pt x="103" y="181"/>
                    <a:pt x="92" y="183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1" y="185"/>
                    <a:pt x="79" y="184"/>
                    <a:pt x="79" y="183"/>
                  </a:cubicBezTo>
                  <a:cubicBezTo>
                    <a:pt x="80" y="180"/>
                    <a:pt x="80" y="177"/>
                    <a:pt x="81" y="174"/>
                  </a:cubicBezTo>
                  <a:cubicBezTo>
                    <a:pt x="81" y="174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3"/>
                    <a:pt x="83" y="173"/>
                    <a:pt x="84" y="173"/>
                  </a:cubicBezTo>
                  <a:cubicBezTo>
                    <a:pt x="86" y="173"/>
                    <a:pt x="88" y="173"/>
                    <a:pt x="90" y="172"/>
                  </a:cubicBezTo>
                  <a:cubicBezTo>
                    <a:pt x="92" y="171"/>
                    <a:pt x="93" y="170"/>
                    <a:pt x="95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7" y="170"/>
                    <a:pt x="97" y="170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100" y="170"/>
                    <a:pt x="102" y="170"/>
                    <a:pt x="103" y="173"/>
                  </a:cubicBezTo>
                  <a:cubicBezTo>
                    <a:pt x="97" y="174"/>
                    <a:pt x="91" y="175"/>
                    <a:pt x="85" y="176"/>
                  </a:cubicBezTo>
                  <a:cubicBezTo>
                    <a:pt x="85" y="176"/>
                    <a:pt x="85" y="176"/>
                    <a:pt x="86" y="177"/>
                  </a:cubicBezTo>
                  <a:cubicBezTo>
                    <a:pt x="115" y="173"/>
                    <a:pt x="145" y="168"/>
                    <a:pt x="174" y="162"/>
                  </a:cubicBezTo>
                  <a:cubicBezTo>
                    <a:pt x="174" y="162"/>
                    <a:pt x="174" y="162"/>
                    <a:pt x="174" y="161"/>
                  </a:cubicBezTo>
                  <a:cubicBezTo>
                    <a:pt x="159" y="164"/>
                    <a:pt x="145" y="166"/>
                    <a:pt x="130" y="169"/>
                  </a:cubicBezTo>
                  <a:moveTo>
                    <a:pt x="107" y="167"/>
                  </a:moveTo>
                  <a:cubicBezTo>
                    <a:pt x="103" y="162"/>
                    <a:pt x="102" y="157"/>
                    <a:pt x="103" y="151"/>
                  </a:cubicBezTo>
                  <a:cubicBezTo>
                    <a:pt x="104" y="156"/>
                    <a:pt x="105" y="161"/>
                    <a:pt x="107" y="167"/>
                  </a:cubicBezTo>
                  <a:moveTo>
                    <a:pt x="15" y="138"/>
                  </a:moveTo>
                  <a:cubicBezTo>
                    <a:pt x="17" y="138"/>
                    <a:pt x="19" y="137"/>
                    <a:pt x="20" y="134"/>
                  </a:cubicBezTo>
                  <a:cubicBezTo>
                    <a:pt x="23" y="138"/>
                    <a:pt x="26" y="142"/>
                    <a:pt x="29" y="145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6" y="144"/>
                    <a:pt x="23" y="142"/>
                    <a:pt x="19" y="140"/>
                  </a:cubicBezTo>
                  <a:cubicBezTo>
                    <a:pt x="19" y="141"/>
                    <a:pt x="19" y="142"/>
                    <a:pt x="20" y="142"/>
                  </a:cubicBezTo>
                  <a:cubicBezTo>
                    <a:pt x="21" y="143"/>
                    <a:pt x="22" y="144"/>
                    <a:pt x="24" y="145"/>
                  </a:cubicBezTo>
                  <a:cubicBezTo>
                    <a:pt x="36" y="151"/>
                    <a:pt x="43" y="161"/>
                    <a:pt x="51" y="171"/>
                  </a:cubicBezTo>
                  <a:cubicBezTo>
                    <a:pt x="59" y="180"/>
                    <a:pt x="67" y="189"/>
                    <a:pt x="74" y="198"/>
                  </a:cubicBezTo>
                  <a:cubicBezTo>
                    <a:pt x="76" y="200"/>
                    <a:pt x="79" y="201"/>
                    <a:pt x="81" y="201"/>
                  </a:cubicBezTo>
                  <a:cubicBezTo>
                    <a:pt x="82" y="201"/>
                    <a:pt x="83" y="201"/>
                    <a:pt x="85" y="201"/>
                  </a:cubicBezTo>
                  <a:cubicBezTo>
                    <a:pt x="92" y="199"/>
                    <a:pt x="100" y="197"/>
                    <a:pt x="107" y="195"/>
                  </a:cubicBezTo>
                  <a:cubicBezTo>
                    <a:pt x="107" y="195"/>
                    <a:pt x="107" y="195"/>
                    <a:pt x="108" y="195"/>
                  </a:cubicBezTo>
                  <a:cubicBezTo>
                    <a:pt x="108" y="195"/>
                    <a:pt x="109" y="196"/>
                    <a:pt x="110" y="196"/>
                  </a:cubicBezTo>
                  <a:cubicBezTo>
                    <a:pt x="112" y="196"/>
                    <a:pt x="113" y="197"/>
                    <a:pt x="114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6"/>
                    <a:pt x="113" y="195"/>
                    <a:pt x="112" y="194"/>
                  </a:cubicBezTo>
                  <a:cubicBezTo>
                    <a:pt x="127" y="191"/>
                    <a:pt x="142" y="187"/>
                    <a:pt x="157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4" y="185"/>
                    <a:pt x="150" y="187"/>
                    <a:pt x="146" y="188"/>
                  </a:cubicBezTo>
                  <a:cubicBezTo>
                    <a:pt x="138" y="191"/>
                    <a:pt x="130" y="194"/>
                    <a:pt x="123" y="197"/>
                  </a:cubicBezTo>
                  <a:cubicBezTo>
                    <a:pt x="121" y="198"/>
                    <a:pt x="120" y="198"/>
                    <a:pt x="119" y="199"/>
                  </a:cubicBezTo>
                  <a:cubicBezTo>
                    <a:pt x="118" y="199"/>
                    <a:pt x="117" y="200"/>
                    <a:pt x="116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9"/>
                    <a:pt x="114" y="199"/>
                  </a:cubicBezTo>
                  <a:cubicBezTo>
                    <a:pt x="112" y="199"/>
                    <a:pt x="110" y="200"/>
                    <a:pt x="109" y="202"/>
                  </a:cubicBezTo>
                  <a:cubicBezTo>
                    <a:pt x="106" y="209"/>
                    <a:pt x="105" y="216"/>
                    <a:pt x="107" y="224"/>
                  </a:cubicBezTo>
                  <a:cubicBezTo>
                    <a:pt x="105" y="223"/>
                    <a:pt x="104" y="223"/>
                    <a:pt x="103" y="222"/>
                  </a:cubicBezTo>
                  <a:cubicBezTo>
                    <a:pt x="88" y="212"/>
                    <a:pt x="73" y="202"/>
                    <a:pt x="59" y="191"/>
                  </a:cubicBezTo>
                  <a:cubicBezTo>
                    <a:pt x="49" y="185"/>
                    <a:pt x="39" y="178"/>
                    <a:pt x="30" y="171"/>
                  </a:cubicBezTo>
                  <a:cubicBezTo>
                    <a:pt x="25" y="168"/>
                    <a:pt x="19" y="164"/>
                    <a:pt x="14" y="160"/>
                  </a:cubicBezTo>
                  <a:cubicBezTo>
                    <a:pt x="12" y="159"/>
                    <a:pt x="9" y="157"/>
                    <a:pt x="9" y="154"/>
                  </a:cubicBezTo>
                  <a:cubicBezTo>
                    <a:pt x="7" y="150"/>
                    <a:pt x="7" y="144"/>
                    <a:pt x="10" y="140"/>
                  </a:cubicBezTo>
                  <a:cubicBezTo>
                    <a:pt x="10" y="139"/>
                    <a:pt x="12" y="138"/>
                    <a:pt x="12" y="138"/>
                  </a:cubicBezTo>
                  <a:cubicBezTo>
                    <a:pt x="12" y="138"/>
                    <a:pt x="13" y="138"/>
                    <a:pt x="13" y="138"/>
                  </a:cubicBezTo>
                  <a:cubicBezTo>
                    <a:pt x="13" y="138"/>
                    <a:pt x="14" y="138"/>
                    <a:pt x="15" y="138"/>
                  </a:cubicBezTo>
                  <a:moveTo>
                    <a:pt x="167" y="134"/>
                  </a:moveTo>
                  <a:cubicBezTo>
                    <a:pt x="179" y="128"/>
                    <a:pt x="192" y="125"/>
                    <a:pt x="206" y="122"/>
                  </a:cubicBezTo>
                  <a:cubicBezTo>
                    <a:pt x="205" y="126"/>
                    <a:pt x="204" y="127"/>
                    <a:pt x="201" y="128"/>
                  </a:cubicBezTo>
                  <a:cubicBezTo>
                    <a:pt x="195" y="128"/>
                    <a:pt x="189" y="131"/>
                    <a:pt x="183" y="132"/>
                  </a:cubicBezTo>
                  <a:cubicBezTo>
                    <a:pt x="183" y="132"/>
                    <a:pt x="183" y="133"/>
                    <a:pt x="183" y="133"/>
                  </a:cubicBezTo>
                  <a:cubicBezTo>
                    <a:pt x="189" y="132"/>
                    <a:pt x="194" y="131"/>
                    <a:pt x="200" y="129"/>
                  </a:cubicBezTo>
                  <a:cubicBezTo>
                    <a:pt x="200" y="129"/>
                    <a:pt x="200" y="129"/>
                    <a:pt x="201" y="129"/>
                  </a:cubicBezTo>
                  <a:cubicBezTo>
                    <a:pt x="202" y="129"/>
                    <a:pt x="203" y="130"/>
                    <a:pt x="204" y="130"/>
                  </a:cubicBezTo>
                  <a:cubicBezTo>
                    <a:pt x="203" y="131"/>
                    <a:pt x="202" y="132"/>
                    <a:pt x="201" y="133"/>
                  </a:cubicBezTo>
                  <a:cubicBezTo>
                    <a:pt x="181" y="138"/>
                    <a:pt x="160" y="143"/>
                    <a:pt x="140" y="148"/>
                  </a:cubicBezTo>
                  <a:cubicBezTo>
                    <a:pt x="138" y="148"/>
                    <a:pt x="137" y="149"/>
                    <a:pt x="135" y="149"/>
                  </a:cubicBezTo>
                  <a:cubicBezTo>
                    <a:pt x="135" y="150"/>
                    <a:pt x="136" y="150"/>
                    <a:pt x="136" y="151"/>
                  </a:cubicBezTo>
                  <a:cubicBezTo>
                    <a:pt x="158" y="145"/>
                    <a:pt x="181" y="140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3" y="136"/>
                    <a:pt x="202" y="137"/>
                    <a:pt x="201" y="137"/>
                  </a:cubicBezTo>
                  <a:cubicBezTo>
                    <a:pt x="172" y="145"/>
                    <a:pt x="143" y="152"/>
                    <a:pt x="115" y="160"/>
                  </a:cubicBezTo>
                  <a:cubicBezTo>
                    <a:pt x="113" y="161"/>
                    <a:pt x="112" y="161"/>
                    <a:pt x="111" y="161"/>
                  </a:cubicBezTo>
                  <a:cubicBezTo>
                    <a:pt x="109" y="161"/>
                    <a:pt x="108" y="159"/>
                    <a:pt x="108" y="155"/>
                  </a:cubicBezTo>
                  <a:cubicBezTo>
                    <a:pt x="107" y="154"/>
                    <a:pt x="107" y="153"/>
                    <a:pt x="107" y="152"/>
                  </a:cubicBezTo>
                  <a:cubicBezTo>
                    <a:pt x="107" y="147"/>
                    <a:pt x="108" y="145"/>
                    <a:pt x="113" y="144"/>
                  </a:cubicBezTo>
                  <a:cubicBezTo>
                    <a:pt x="120" y="142"/>
                    <a:pt x="127" y="140"/>
                    <a:pt x="135" y="139"/>
                  </a:cubicBezTo>
                  <a:cubicBezTo>
                    <a:pt x="135" y="139"/>
                    <a:pt x="136" y="139"/>
                    <a:pt x="136" y="139"/>
                  </a:cubicBezTo>
                  <a:cubicBezTo>
                    <a:pt x="138" y="139"/>
                    <a:pt x="140" y="139"/>
                    <a:pt x="142" y="139"/>
                  </a:cubicBezTo>
                  <a:cubicBezTo>
                    <a:pt x="142" y="140"/>
                    <a:pt x="142" y="140"/>
                    <a:pt x="142" y="141"/>
                  </a:cubicBezTo>
                  <a:cubicBezTo>
                    <a:pt x="131" y="144"/>
                    <a:pt x="121" y="146"/>
                    <a:pt x="110" y="149"/>
                  </a:cubicBezTo>
                  <a:cubicBezTo>
                    <a:pt x="110" y="150"/>
                    <a:pt x="110" y="150"/>
                    <a:pt x="110" y="151"/>
                  </a:cubicBezTo>
                  <a:cubicBezTo>
                    <a:pt x="132" y="145"/>
                    <a:pt x="154" y="139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2" y="133"/>
                    <a:pt x="170" y="134"/>
                    <a:pt x="167" y="134"/>
                  </a:cubicBezTo>
                  <a:moveTo>
                    <a:pt x="73" y="190"/>
                  </a:moveTo>
                  <a:cubicBezTo>
                    <a:pt x="69" y="186"/>
                    <a:pt x="66" y="182"/>
                    <a:pt x="63" y="178"/>
                  </a:cubicBezTo>
                  <a:cubicBezTo>
                    <a:pt x="55" y="169"/>
                    <a:pt x="48" y="161"/>
                    <a:pt x="41" y="152"/>
                  </a:cubicBezTo>
                  <a:cubicBezTo>
                    <a:pt x="36" y="145"/>
                    <a:pt x="30" y="138"/>
                    <a:pt x="24" y="131"/>
                  </a:cubicBezTo>
                  <a:cubicBezTo>
                    <a:pt x="20" y="127"/>
                    <a:pt x="16" y="122"/>
                    <a:pt x="13" y="118"/>
                  </a:cubicBezTo>
                  <a:cubicBezTo>
                    <a:pt x="10" y="113"/>
                    <a:pt x="11" y="108"/>
                    <a:pt x="12" y="103"/>
                  </a:cubicBezTo>
                  <a:cubicBezTo>
                    <a:pt x="24" y="113"/>
                    <a:pt x="37" y="121"/>
                    <a:pt x="49" y="131"/>
                  </a:cubicBezTo>
                  <a:cubicBezTo>
                    <a:pt x="60" y="141"/>
                    <a:pt x="70" y="153"/>
                    <a:pt x="80" y="164"/>
                  </a:cubicBezTo>
                  <a:cubicBezTo>
                    <a:pt x="81" y="164"/>
                    <a:pt x="81" y="163"/>
                    <a:pt x="82" y="163"/>
                  </a:cubicBezTo>
                  <a:cubicBezTo>
                    <a:pt x="76" y="156"/>
                    <a:pt x="71" y="150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74" y="150"/>
                    <a:pt x="82" y="156"/>
                    <a:pt x="90" y="162"/>
                  </a:cubicBezTo>
                  <a:cubicBezTo>
                    <a:pt x="86" y="163"/>
                    <a:pt x="83" y="164"/>
                    <a:pt x="80" y="165"/>
                  </a:cubicBezTo>
                  <a:cubicBezTo>
                    <a:pt x="79" y="165"/>
                    <a:pt x="78" y="166"/>
                    <a:pt x="77" y="167"/>
                  </a:cubicBezTo>
                  <a:cubicBezTo>
                    <a:pt x="72" y="173"/>
                    <a:pt x="70" y="180"/>
                    <a:pt x="72" y="188"/>
                  </a:cubicBezTo>
                  <a:cubicBezTo>
                    <a:pt x="73" y="188"/>
                    <a:pt x="73" y="189"/>
                    <a:pt x="73" y="190"/>
                  </a:cubicBezTo>
                  <a:moveTo>
                    <a:pt x="152" y="129"/>
                  </a:moveTo>
                  <a:cubicBezTo>
                    <a:pt x="150" y="129"/>
                    <a:pt x="149" y="128"/>
                    <a:pt x="149" y="126"/>
                  </a:cubicBezTo>
                  <a:cubicBezTo>
                    <a:pt x="148" y="123"/>
                    <a:pt x="148" y="121"/>
                    <a:pt x="151" y="120"/>
                  </a:cubicBezTo>
                  <a:cubicBezTo>
                    <a:pt x="179" y="110"/>
                    <a:pt x="207" y="100"/>
                    <a:pt x="235" y="90"/>
                  </a:cubicBezTo>
                  <a:cubicBezTo>
                    <a:pt x="236" y="90"/>
                    <a:pt x="236" y="90"/>
                    <a:pt x="238" y="90"/>
                  </a:cubicBezTo>
                  <a:cubicBezTo>
                    <a:pt x="235" y="95"/>
                    <a:pt x="233" y="100"/>
                    <a:pt x="227" y="102"/>
                  </a:cubicBezTo>
                  <a:cubicBezTo>
                    <a:pt x="203" y="111"/>
                    <a:pt x="179" y="120"/>
                    <a:pt x="154" y="128"/>
                  </a:cubicBezTo>
                  <a:cubicBezTo>
                    <a:pt x="153" y="129"/>
                    <a:pt x="152" y="129"/>
                    <a:pt x="152" y="129"/>
                  </a:cubicBezTo>
                  <a:moveTo>
                    <a:pt x="99" y="163"/>
                  </a:moveTo>
                  <a:cubicBezTo>
                    <a:pt x="96" y="161"/>
                    <a:pt x="94" y="159"/>
                    <a:pt x="92" y="157"/>
                  </a:cubicBezTo>
                  <a:cubicBezTo>
                    <a:pt x="79" y="148"/>
                    <a:pt x="67" y="138"/>
                    <a:pt x="54" y="129"/>
                  </a:cubicBezTo>
                  <a:cubicBezTo>
                    <a:pt x="41" y="119"/>
                    <a:pt x="28" y="109"/>
                    <a:pt x="15" y="98"/>
                  </a:cubicBezTo>
                  <a:cubicBezTo>
                    <a:pt x="9" y="94"/>
                    <a:pt x="9" y="88"/>
                    <a:pt x="10" y="81"/>
                  </a:cubicBezTo>
                  <a:cubicBezTo>
                    <a:pt x="10" y="78"/>
                    <a:pt x="12" y="75"/>
                    <a:pt x="14" y="72"/>
                  </a:cubicBezTo>
                  <a:cubicBezTo>
                    <a:pt x="14" y="78"/>
                    <a:pt x="19" y="78"/>
                    <a:pt x="23" y="81"/>
                  </a:cubicBezTo>
                  <a:cubicBezTo>
                    <a:pt x="30" y="86"/>
                    <a:pt x="36" y="91"/>
                    <a:pt x="43" y="96"/>
                  </a:cubicBezTo>
                  <a:cubicBezTo>
                    <a:pt x="59" y="108"/>
                    <a:pt x="76" y="119"/>
                    <a:pt x="92" y="131"/>
                  </a:cubicBezTo>
                  <a:cubicBezTo>
                    <a:pt x="94" y="132"/>
                    <a:pt x="96" y="133"/>
                    <a:pt x="98" y="134"/>
                  </a:cubicBezTo>
                  <a:cubicBezTo>
                    <a:pt x="82" y="119"/>
                    <a:pt x="65" y="106"/>
                    <a:pt x="47" y="93"/>
                  </a:cubicBezTo>
                  <a:cubicBezTo>
                    <a:pt x="72" y="105"/>
                    <a:pt x="97" y="118"/>
                    <a:pt x="123" y="131"/>
                  </a:cubicBezTo>
                  <a:cubicBezTo>
                    <a:pt x="116" y="132"/>
                    <a:pt x="110" y="133"/>
                    <a:pt x="104" y="135"/>
                  </a:cubicBezTo>
                  <a:cubicBezTo>
                    <a:pt x="103" y="135"/>
                    <a:pt x="100" y="137"/>
                    <a:pt x="100" y="138"/>
                  </a:cubicBezTo>
                  <a:cubicBezTo>
                    <a:pt x="96" y="145"/>
                    <a:pt x="96" y="152"/>
                    <a:pt x="99" y="163"/>
                  </a:cubicBezTo>
                  <a:moveTo>
                    <a:pt x="124" y="101"/>
                  </a:moveTo>
                  <a:cubicBezTo>
                    <a:pt x="123" y="97"/>
                    <a:pt x="124" y="94"/>
                    <a:pt x="126" y="90"/>
                  </a:cubicBezTo>
                  <a:cubicBezTo>
                    <a:pt x="127" y="89"/>
                    <a:pt x="128" y="89"/>
                    <a:pt x="130" y="88"/>
                  </a:cubicBezTo>
                  <a:cubicBezTo>
                    <a:pt x="154" y="82"/>
                    <a:pt x="177" y="76"/>
                    <a:pt x="201" y="70"/>
                  </a:cubicBezTo>
                  <a:cubicBezTo>
                    <a:pt x="209" y="68"/>
                    <a:pt x="216" y="66"/>
                    <a:pt x="224" y="64"/>
                  </a:cubicBezTo>
                  <a:cubicBezTo>
                    <a:pt x="223" y="67"/>
                    <a:pt x="222" y="68"/>
                    <a:pt x="219" y="69"/>
                  </a:cubicBezTo>
                  <a:cubicBezTo>
                    <a:pt x="192" y="75"/>
                    <a:pt x="166" y="81"/>
                    <a:pt x="140" y="87"/>
                  </a:cubicBezTo>
                  <a:cubicBezTo>
                    <a:pt x="140" y="87"/>
                    <a:pt x="140" y="88"/>
                    <a:pt x="140" y="89"/>
                  </a:cubicBezTo>
                  <a:cubicBezTo>
                    <a:pt x="167" y="82"/>
                    <a:pt x="195" y="76"/>
                    <a:pt x="222" y="70"/>
                  </a:cubicBezTo>
                  <a:cubicBezTo>
                    <a:pt x="223" y="73"/>
                    <a:pt x="223" y="76"/>
                    <a:pt x="223" y="80"/>
                  </a:cubicBezTo>
                  <a:cubicBezTo>
                    <a:pt x="190" y="88"/>
                    <a:pt x="158" y="96"/>
                    <a:pt x="125" y="104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34" y="101"/>
                    <a:pt x="144" y="98"/>
                    <a:pt x="154" y="96"/>
                  </a:cubicBezTo>
                  <a:cubicBezTo>
                    <a:pt x="154" y="95"/>
                    <a:pt x="154" y="95"/>
                    <a:pt x="154" y="94"/>
                  </a:cubicBezTo>
                  <a:cubicBezTo>
                    <a:pt x="144" y="97"/>
                    <a:pt x="134" y="99"/>
                    <a:pt x="124" y="101"/>
                  </a:cubicBezTo>
                  <a:moveTo>
                    <a:pt x="141" y="134"/>
                  </a:moveTo>
                  <a:cubicBezTo>
                    <a:pt x="134" y="130"/>
                    <a:pt x="128" y="127"/>
                    <a:pt x="122" y="125"/>
                  </a:cubicBezTo>
                  <a:cubicBezTo>
                    <a:pt x="112" y="119"/>
                    <a:pt x="101" y="114"/>
                    <a:pt x="90" y="108"/>
                  </a:cubicBezTo>
                  <a:cubicBezTo>
                    <a:pt x="80" y="103"/>
                    <a:pt x="70" y="98"/>
                    <a:pt x="60" y="93"/>
                  </a:cubicBezTo>
                  <a:cubicBezTo>
                    <a:pt x="52" y="89"/>
                    <a:pt x="44" y="86"/>
                    <a:pt x="36" y="82"/>
                  </a:cubicBezTo>
                  <a:cubicBezTo>
                    <a:pt x="31" y="80"/>
                    <a:pt x="27" y="77"/>
                    <a:pt x="22" y="75"/>
                  </a:cubicBezTo>
                  <a:cubicBezTo>
                    <a:pt x="18" y="73"/>
                    <a:pt x="17" y="63"/>
                    <a:pt x="21" y="61"/>
                  </a:cubicBezTo>
                  <a:cubicBezTo>
                    <a:pt x="24" y="59"/>
                    <a:pt x="28" y="61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1" y="58"/>
                    <a:pt x="32" y="58"/>
                  </a:cubicBezTo>
                  <a:cubicBezTo>
                    <a:pt x="35" y="60"/>
                    <a:pt x="38" y="62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63"/>
                    <a:pt x="33" y="61"/>
                    <a:pt x="29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2" y="63"/>
                    <a:pt x="34" y="64"/>
                  </a:cubicBezTo>
                  <a:cubicBezTo>
                    <a:pt x="59" y="75"/>
                    <a:pt x="80" y="91"/>
                    <a:pt x="102" y="106"/>
                  </a:cubicBezTo>
                  <a:cubicBezTo>
                    <a:pt x="107" y="109"/>
                    <a:pt x="113" y="113"/>
                    <a:pt x="118" y="116"/>
                  </a:cubicBezTo>
                  <a:cubicBezTo>
                    <a:pt x="119" y="117"/>
                    <a:pt x="120" y="117"/>
                    <a:pt x="120" y="117"/>
                  </a:cubicBezTo>
                  <a:cubicBezTo>
                    <a:pt x="120" y="117"/>
                    <a:pt x="121" y="117"/>
                    <a:pt x="121" y="117"/>
                  </a:cubicBezTo>
                  <a:cubicBezTo>
                    <a:pt x="126" y="116"/>
                    <a:pt x="132" y="115"/>
                    <a:pt x="138" y="114"/>
                  </a:cubicBezTo>
                  <a:cubicBezTo>
                    <a:pt x="151" y="110"/>
                    <a:pt x="165" y="106"/>
                    <a:pt x="178" y="102"/>
                  </a:cubicBezTo>
                  <a:cubicBezTo>
                    <a:pt x="182" y="101"/>
                    <a:pt x="185" y="100"/>
                    <a:pt x="189" y="100"/>
                  </a:cubicBezTo>
                  <a:cubicBezTo>
                    <a:pt x="182" y="102"/>
                    <a:pt x="176" y="104"/>
                    <a:pt x="169" y="106"/>
                  </a:cubicBezTo>
                  <a:cubicBezTo>
                    <a:pt x="163" y="109"/>
                    <a:pt x="156" y="111"/>
                    <a:pt x="149" y="113"/>
                  </a:cubicBezTo>
                  <a:cubicBezTo>
                    <a:pt x="141" y="115"/>
                    <a:pt x="138" y="123"/>
                    <a:pt x="140" y="131"/>
                  </a:cubicBezTo>
                  <a:cubicBezTo>
                    <a:pt x="140" y="131"/>
                    <a:pt x="140" y="132"/>
                    <a:pt x="141" y="134"/>
                  </a:cubicBezTo>
                  <a:moveTo>
                    <a:pt x="118" y="111"/>
                  </a:moveTo>
                  <a:cubicBezTo>
                    <a:pt x="113" y="107"/>
                    <a:pt x="109" y="105"/>
                    <a:pt x="105" y="102"/>
                  </a:cubicBezTo>
                  <a:cubicBezTo>
                    <a:pt x="93" y="94"/>
                    <a:pt x="81" y="86"/>
                    <a:pt x="69" y="78"/>
                  </a:cubicBezTo>
                  <a:cubicBezTo>
                    <a:pt x="56" y="70"/>
                    <a:pt x="44" y="61"/>
                    <a:pt x="32" y="53"/>
                  </a:cubicBezTo>
                  <a:cubicBezTo>
                    <a:pt x="29" y="51"/>
                    <a:pt x="26" y="50"/>
                    <a:pt x="24" y="48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0" y="39"/>
                    <a:pt x="19" y="32"/>
                    <a:pt x="23" y="25"/>
                  </a:cubicBezTo>
                  <a:cubicBezTo>
                    <a:pt x="23" y="24"/>
                    <a:pt x="25" y="23"/>
                    <a:pt x="26" y="23"/>
                  </a:cubicBezTo>
                  <a:cubicBezTo>
                    <a:pt x="42" y="20"/>
                    <a:pt x="58" y="16"/>
                    <a:pt x="74" y="13"/>
                  </a:cubicBezTo>
                  <a:cubicBezTo>
                    <a:pt x="88" y="10"/>
                    <a:pt x="101" y="8"/>
                    <a:pt x="115" y="5"/>
                  </a:cubicBezTo>
                  <a:cubicBezTo>
                    <a:pt x="117" y="4"/>
                    <a:pt x="119" y="4"/>
                    <a:pt x="121" y="4"/>
                  </a:cubicBezTo>
                  <a:cubicBezTo>
                    <a:pt x="124" y="4"/>
                    <a:pt x="127" y="4"/>
                    <a:pt x="130" y="6"/>
                  </a:cubicBezTo>
                  <a:cubicBezTo>
                    <a:pt x="162" y="22"/>
                    <a:pt x="195" y="38"/>
                    <a:pt x="227" y="53"/>
                  </a:cubicBezTo>
                  <a:cubicBezTo>
                    <a:pt x="228" y="54"/>
                    <a:pt x="228" y="54"/>
                    <a:pt x="229" y="55"/>
                  </a:cubicBezTo>
                  <a:cubicBezTo>
                    <a:pt x="211" y="59"/>
                    <a:pt x="193" y="64"/>
                    <a:pt x="175" y="68"/>
                  </a:cubicBezTo>
                  <a:cubicBezTo>
                    <a:pt x="158" y="72"/>
                    <a:pt x="141" y="76"/>
                    <a:pt x="125" y="81"/>
                  </a:cubicBezTo>
                  <a:cubicBezTo>
                    <a:pt x="123" y="81"/>
                    <a:pt x="122" y="82"/>
                    <a:pt x="121" y="83"/>
                  </a:cubicBezTo>
                  <a:cubicBezTo>
                    <a:pt x="116" y="90"/>
                    <a:pt x="113" y="99"/>
                    <a:pt x="117" y="108"/>
                  </a:cubicBezTo>
                  <a:cubicBezTo>
                    <a:pt x="117" y="108"/>
                    <a:pt x="117" y="109"/>
                    <a:pt x="118" y="111"/>
                  </a:cubicBezTo>
                  <a:moveTo>
                    <a:pt x="123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113" y="1"/>
                    <a:pt x="106" y="3"/>
                    <a:pt x="98" y="4"/>
                  </a:cubicBezTo>
                  <a:cubicBezTo>
                    <a:pt x="75" y="9"/>
                    <a:pt x="51" y="13"/>
                    <a:pt x="28" y="18"/>
                  </a:cubicBezTo>
                  <a:cubicBezTo>
                    <a:pt x="22" y="19"/>
                    <a:pt x="19" y="22"/>
                    <a:pt x="17" y="27"/>
                  </a:cubicBezTo>
                  <a:cubicBezTo>
                    <a:pt x="14" y="33"/>
                    <a:pt x="15" y="39"/>
                    <a:pt x="16" y="45"/>
                  </a:cubicBezTo>
                  <a:cubicBezTo>
                    <a:pt x="17" y="49"/>
                    <a:pt x="20" y="50"/>
                    <a:pt x="23" y="52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20" y="56"/>
                    <a:pt x="18" y="56"/>
                    <a:pt x="17" y="57"/>
                  </a:cubicBezTo>
                  <a:cubicBezTo>
                    <a:pt x="15" y="59"/>
                    <a:pt x="15" y="62"/>
                    <a:pt x="14" y="64"/>
                  </a:cubicBezTo>
                  <a:cubicBezTo>
                    <a:pt x="13" y="65"/>
                    <a:pt x="13" y="66"/>
                    <a:pt x="12" y="67"/>
                  </a:cubicBezTo>
                  <a:cubicBezTo>
                    <a:pt x="10" y="69"/>
                    <a:pt x="8" y="69"/>
                    <a:pt x="7" y="71"/>
                  </a:cubicBezTo>
                  <a:cubicBezTo>
                    <a:pt x="4" y="77"/>
                    <a:pt x="2" y="83"/>
                    <a:pt x="4" y="89"/>
                  </a:cubicBezTo>
                  <a:cubicBezTo>
                    <a:pt x="6" y="95"/>
                    <a:pt x="7" y="100"/>
                    <a:pt x="6" y="106"/>
                  </a:cubicBezTo>
                  <a:cubicBezTo>
                    <a:pt x="4" y="115"/>
                    <a:pt x="8" y="122"/>
                    <a:pt x="14" y="128"/>
                  </a:cubicBezTo>
                  <a:cubicBezTo>
                    <a:pt x="15" y="128"/>
                    <a:pt x="15" y="131"/>
                    <a:pt x="15" y="131"/>
                  </a:cubicBezTo>
                  <a:cubicBezTo>
                    <a:pt x="14" y="132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9" y="133"/>
                    <a:pt x="8" y="133"/>
                  </a:cubicBezTo>
                  <a:cubicBezTo>
                    <a:pt x="6" y="133"/>
                    <a:pt x="5" y="134"/>
                    <a:pt x="4" y="136"/>
                  </a:cubicBezTo>
                  <a:cubicBezTo>
                    <a:pt x="1" y="144"/>
                    <a:pt x="0" y="151"/>
                    <a:pt x="3" y="159"/>
                  </a:cubicBezTo>
                  <a:cubicBezTo>
                    <a:pt x="3" y="161"/>
                    <a:pt x="5" y="162"/>
                    <a:pt x="6" y="163"/>
                  </a:cubicBezTo>
                  <a:cubicBezTo>
                    <a:pt x="18" y="172"/>
                    <a:pt x="31" y="181"/>
                    <a:pt x="43" y="189"/>
                  </a:cubicBezTo>
                  <a:cubicBezTo>
                    <a:pt x="65" y="204"/>
                    <a:pt x="87" y="220"/>
                    <a:pt x="109" y="235"/>
                  </a:cubicBezTo>
                  <a:cubicBezTo>
                    <a:pt x="111" y="236"/>
                    <a:pt x="112" y="237"/>
                    <a:pt x="114" y="237"/>
                  </a:cubicBezTo>
                  <a:cubicBezTo>
                    <a:pt x="115" y="237"/>
                    <a:pt x="116" y="237"/>
                    <a:pt x="117" y="236"/>
                  </a:cubicBezTo>
                  <a:cubicBezTo>
                    <a:pt x="124" y="233"/>
                    <a:pt x="131" y="230"/>
                    <a:pt x="138" y="227"/>
                  </a:cubicBezTo>
                  <a:cubicBezTo>
                    <a:pt x="163" y="217"/>
                    <a:pt x="188" y="207"/>
                    <a:pt x="213" y="196"/>
                  </a:cubicBezTo>
                  <a:cubicBezTo>
                    <a:pt x="218" y="194"/>
                    <a:pt x="218" y="192"/>
                    <a:pt x="214" y="189"/>
                  </a:cubicBezTo>
                  <a:cubicBezTo>
                    <a:pt x="212" y="187"/>
                    <a:pt x="210" y="186"/>
                    <a:pt x="208" y="185"/>
                  </a:cubicBezTo>
                  <a:cubicBezTo>
                    <a:pt x="205" y="182"/>
                    <a:pt x="204" y="179"/>
                    <a:pt x="207" y="176"/>
                  </a:cubicBezTo>
                  <a:cubicBezTo>
                    <a:pt x="210" y="173"/>
                    <a:pt x="213" y="170"/>
                    <a:pt x="215" y="167"/>
                  </a:cubicBezTo>
                  <a:cubicBezTo>
                    <a:pt x="216" y="166"/>
                    <a:pt x="215" y="164"/>
                    <a:pt x="214" y="163"/>
                  </a:cubicBezTo>
                  <a:cubicBezTo>
                    <a:pt x="213" y="162"/>
                    <a:pt x="211" y="161"/>
                    <a:pt x="210" y="160"/>
                  </a:cubicBezTo>
                  <a:cubicBezTo>
                    <a:pt x="205" y="158"/>
                    <a:pt x="201" y="156"/>
                    <a:pt x="195" y="153"/>
                  </a:cubicBezTo>
                  <a:cubicBezTo>
                    <a:pt x="197" y="152"/>
                    <a:pt x="198" y="152"/>
                    <a:pt x="199" y="151"/>
                  </a:cubicBezTo>
                  <a:cubicBezTo>
                    <a:pt x="200" y="150"/>
                    <a:pt x="201" y="150"/>
                    <a:pt x="201" y="149"/>
                  </a:cubicBezTo>
                  <a:cubicBezTo>
                    <a:pt x="202" y="148"/>
                    <a:pt x="203" y="147"/>
                    <a:pt x="204" y="147"/>
                  </a:cubicBezTo>
                  <a:cubicBezTo>
                    <a:pt x="209" y="145"/>
                    <a:pt x="213" y="144"/>
                    <a:pt x="218" y="143"/>
                  </a:cubicBezTo>
                  <a:cubicBezTo>
                    <a:pt x="219" y="142"/>
                    <a:pt x="220" y="141"/>
                    <a:pt x="220" y="141"/>
                  </a:cubicBezTo>
                  <a:cubicBezTo>
                    <a:pt x="220" y="140"/>
                    <a:pt x="219" y="138"/>
                    <a:pt x="219" y="138"/>
                  </a:cubicBezTo>
                  <a:cubicBezTo>
                    <a:pt x="217" y="136"/>
                    <a:pt x="215" y="135"/>
                    <a:pt x="213" y="134"/>
                  </a:cubicBezTo>
                  <a:cubicBezTo>
                    <a:pt x="209" y="132"/>
                    <a:pt x="208" y="130"/>
                    <a:pt x="210" y="125"/>
                  </a:cubicBezTo>
                  <a:cubicBezTo>
                    <a:pt x="210" y="124"/>
                    <a:pt x="211" y="123"/>
                    <a:pt x="211" y="122"/>
                  </a:cubicBezTo>
                  <a:cubicBezTo>
                    <a:pt x="213" y="116"/>
                    <a:pt x="219" y="115"/>
                    <a:pt x="224" y="112"/>
                  </a:cubicBezTo>
                  <a:cubicBezTo>
                    <a:pt x="228" y="109"/>
                    <a:pt x="234" y="108"/>
                    <a:pt x="240" y="106"/>
                  </a:cubicBezTo>
                  <a:cubicBezTo>
                    <a:pt x="240" y="106"/>
                    <a:pt x="242" y="105"/>
                    <a:pt x="242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39" y="101"/>
                    <a:pt x="238" y="100"/>
                    <a:pt x="238" y="100"/>
                  </a:cubicBezTo>
                  <a:cubicBezTo>
                    <a:pt x="239" y="96"/>
                    <a:pt x="240" y="92"/>
                    <a:pt x="241" y="88"/>
                  </a:cubicBezTo>
                  <a:cubicBezTo>
                    <a:pt x="241" y="87"/>
                    <a:pt x="242" y="86"/>
                    <a:pt x="242" y="86"/>
                  </a:cubicBezTo>
                  <a:cubicBezTo>
                    <a:pt x="245" y="84"/>
                    <a:pt x="245" y="82"/>
                    <a:pt x="242" y="81"/>
                  </a:cubicBezTo>
                  <a:cubicBezTo>
                    <a:pt x="238" y="79"/>
                    <a:pt x="234" y="77"/>
                    <a:pt x="230" y="76"/>
                  </a:cubicBezTo>
                  <a:cubicBezTo>
                    <a:pt x="228" y="75"/>
                    <a:pt x="228" y="74"/>
                    <a:pt x="228" y="72"/>
                  </a:cubicBezTo>
                  <a:cubicBezTo>
                    <a:pt x="228" y="67"/>
                    <a:pt x="230" y="63"/>
                    <a:pt x="234" y="60"/>
                  </a:cubicBezTo>
                  <a:cubicBezTo>
                    <a:pt x="239" y="57"/>
                    <a:pt x="239" y="54"/>
                    <a:pt x="233" y="52"/>
                  </a:cubicBezTo>
                  <a:cubicBezTo>
                    <a:pt x="232" y="51"/>
                    <a:pt x="230" y="50"/>
                    <a:pt x="229" y="50"/>
                  </a:cubicBezTo>
                  <a:cubicBezTo>
                    <a:pt x="195" y="33"/>
                    <a:pt x="161" y="17"/>
                    <a:pt x="126" y="0"/>
                  </a:cubicBezTo>
                  <a:cubicBezTo>
                    <a:pt x="125" y="0"/>
                    <a:pt x="124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6864350" y="1381125"/>
              <a:ext cx="233363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8"/>
                    <a:pt x="95" y="56"/>
                  </a:cubicBezTo>
                  <a:cubicBezTo>
                    <a:pt x="92" y="51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7116763" y="1509713"/>
              <a:ext cx="185738" cy="47625"/>
            </a:xfrm>
            <a:custGeom>
              <a:avLst/>
              <a:gdLst>
                <a:gd name="T0" fmla="*/ 76 w 76"/>
                <a:gd name="T1" fmla="*/ 0 h 19"/>
                <a:gd name="T2" fmla="*/ 0 w 76"/>
                <a:gd name="T3" fmla="*/ 17 h 19"/>
                <a:gd name="T4" fmla="*/ 0 w 76"/>
                <a:gd name="T5" fmla="*/ 19 h 19"/>
                <a:gd name="T6" fmla="*/ 76 w 76"/>
                <a:gd name="T7" fmla="*/ 2 h 19"/>
                <a:gd name="T8" fmla="*/ 76 w 7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6" y="13"/>
                    <a:pt x="51" y="8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7126288" y="1782763"/>
              <a:ext cx="152400" cy="63500"/>
            </a:xfrm>
            <a:custGeom>
              <a:avLst/>
              <a:gdLst>
                <a:gd name="T0" fmla="*/ 62 w 62"/>
                <a:gd name="T1" fmla="*/ 0 h 26"/>
                <a:gd name="T2" fmla="*/ 0 w 62"/>
                <a:gd name="T3" fmla="*/ 25 h 26"/>
                <a:gd name="T4" fmla="*/ 1 w 62"/>
                <a:gd name="T5" fmla="*/ 26 h 26"/>
                <a:gd name="T6" fmla="*/ 62 w 62"/>
                <a:gd name="T7" fmla="*/ 1 h 26"/>
                <a:gd name="T8" fmla="*/ 62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1" y="18"/>
                    <a:pt x="42" y="10"/>
                    <a:pt x="62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auto">
            <a:xfrm>
              <a:off x="7178675" y="1547813"/>
              <a:ext cx="190500" cy="73025"/>
            </a:xfrm>
            <a:custGeom>
              <a:avLst/>
              <a:gdLst>
                <a:gd name="T0" fmla="*/ 78 w 78"/>
                <a:gd name="T1" fmla="*/ 0 h 30"/>
                <a:gd name="T2" fmla="*/ 0 w 78"/>
                <a:gd name="T3" fmla="*/ 28 h 30"/>
                <a:gd name="T4" fmla="*/ 0 w 78"/>
                <a:gd name="T5" fmla="*/ 30 h 30"/>
                <a:gd name="T6" fmla="*/ 78 w 78"/>
                <a:gd name="T7" fmla="*/ 1 h 30"/>
                <a:gd name="T8" fmla="*/ 78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2" y="1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7180263" y="1562100"/>
              <a:ext cx="180975" cy="65088"/>
            </a:xfrm>
            <a:custGeom>
              <a:avLst/>
              <a:gdLst>
                <a:gd name="T0" fmla="*/ 73 w 74"/>
                <a:gd name="T1" fmla="*/ 0 h 27"/>
                <a:gd name="T2" fmla="*/ 0 w 74"/>
                <a:gd name="T3" fmla="*/ 26 h 27"/>
                <a:gd name="T4" fmla="*/ 0 w 74"/>
                <a:gd name="T5" fmla="*/ 27 h 27"/>
                <a:gd name="T6" fmla="*/ 74 w 74"/>
                <a:gd name="T7" fmla="*/ 1 h 27"/>
                <a:gd name="T8" fmla="*/ 73 w 7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3" y="0"/>
                  </a:moveTo>
                  <a:cubicBezTo>
                    <a:pt x="49" y="8"/>
                    <a:pt x="24" y="17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19"/>
                    <a:pt x="49" y="10"/>
                    <a:pt x="74" y="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3"/>
            <p:cNvSpPr>
              <a:spLocks noEditPoints="1"/>
            </p:cNvSpPr>
            <p:nvPr userDrawn="1"/>
          </p:nvSpPr>
          <p:spPr bwMode="auto">
            <a:xfrm>
              <a:off x="8048625" y="3868738"/>
              <a:ext cx="1082675" cy="1050925"/>
            </a:xfrm>
            <a:custGeom>
              <a:avLst/>
              <a:gdLst>
                <a:gd name="T0" fmla="*/ 372 w 442"/>
                <a:gd name="T1" fmla="*/ 315 h 429"/>
                <a:gd name="T2" fmla="*/ 360 w 442"/>
                <a:gd name="T3" fmla="*/ 346 h 429"/>
                <a:gd name="T4" fmla="*/ 321 w 442"/>
                <a:gd name="T5" fmla="*/ 345 h 429"/>
                <a:gd name="T6" fmla="*/ 364 w 442"/>
                <a:gd name="T7" fmla="*/ 303 h 429"/>
                <a:gd name="T8" fmla="*/ 364 w 442"/>
                <a:gd name="T9" fmla="*/ 303 h 429"/>
                <a:gd name="T10" fmla="*/ 289 w 442"/>
                <a:gd name="T11" fmla="*/ 305 h 429"/>
                <a:gd name="T12" fmla="*/ 327 w 442"/>
                <a:gd name="T13" fmla="*/ 304 h 429"/>
                <a:gd name="T14" fmla="*/ 247 w 442"/>
                <a:gd name="T15" fmla="*/ 317 h 429"/>
                <a:gd name="T16" fmla="*/ 145 w 442"/>
                <a:gd name="T17" fmla="*/ 317 h 429"/>
                <a:gd name="T18" fmla="*/ 172 w 442"/>
                <a:gd name="T19" fmla="*/ 309 h 429"/>
                <a:gd name="T20" fmla="*/ 185 w 442"/>
                <a:gd name="T21" fmla="*/ 313 h 429"/>
                <a:gd name="T22" fmla="*/ 234 w 442"/>
                <a:gd name="T23" fmla="*/ 306 h 429"/>
                <a:gd name="T24" fmla="*/ 35 w 442"/>
                <a:gd name="T25" fmla="*/ 244 h 429"/>
                <a:gd name="T26" fmla="*/ 42 w 442"/>
                <a:gd name="T27" fmla="*/ 263 h 429"/>
                <a:gd name="T28" fmla="*/ 193 w 442"/>
                <a:gd name="T29" fmla="*/ 354 h 429"/>
                <a:gd name="T30" fmla="*/ 201 w 442"/>
                <a:gd name="T31" fmla="*/ 352 h 429"/>
                <a:gd name="T32" fmla="*/ 215 w 442"/>
                <a:gd name="T33" fmla="*/ 361 h 429"/>
                <a:gd name="T34" fmla="*/ 192 w 442"/>
                <a:gd name="T35" fmla="*/ 406 h 429"/>
                <a:gd name="T36" fmla="*/ 14 w 442"/>
                <a:gd name="T37" fmla="*/ 280 h 429"/>
                <a:gd name="T38" fmla="*/ 302 w 442"/>
                <a:gd name="T39" fmla="*/ 244 h 429"/>
                <a:gd name="T40" fmla="*/ 361 w 442"/>
                <a:gd name="T41" fmla="*/ 235 h 429"/>
                <a:gd name="T42" fmla="*/ 244 w 442"/>
                <a:gd name="T43" fmla="*/ 271 h 429"/>
                <a:gd name="T44" fmla="*/ 206 w 442"/>
                <a:gd name="T45" fmla="*/ 291 h 429"/>
                <a:gd name="T46" fmla="*/ 243 w 442"/>
                <a:gd name="T47" fmla="*/ 252 h 429"/>
                <a:gd name="T48" fmla="*/ 199 w 442"/>
                <a:gd name="T49" fmla="*/ 274 h 429"/>
                <a:gd name="T50" fmla="*/ 112 w 442"/>
                <a:gd name="T51" fmla="*/ 323 h 429"/>
                <a:gd name="T52" fmla="*/ 87 w 442"/>
                <a:gd name="T53" fmla="*/ 238 h 429"/>
                <a:gd name="T54" fmla="*/ 162 w 442"/>
                <a:gd name="T55" fmla="*/ 295 h 429"/>
                <a:gd name="T56" fmla="*/ 273 w 442"/>
                <a:gd name="T57" fmla="*/ 234 h 429"/>
                <a:gd name="T58" fmla="*/ 410 w 442"/>
                <a:gd name="T59" fmla="*/ 186 h 429"/>
                <a:gd name="T60" fmla="*/ 97 w 442"/>
                <a:gd name="T61" fmla="*/ 234 h 429"/>
                <a:gd name="T62" fmla="*/ 77 w 442"/>
                <a:gd name="T63" fmla="*/ 174 h 429"/>
                <a:gd name="T64" fmla="*/ 188 w 442"/>
                <a:gd name="T65" fmla="*/ 245 h 429"/>
                <a:gd name="T66" fmla="*/ 234 w 442"/>
                <a:gd name="T67" fmla="*/ 160 h 429"/>
                <a:gd name="T68" fmla="*/ 252 w 442"/>
                <a:gd name="T69" fmla="*/ 161 h 429"/>
                <a:gd name="T70" fmla="*/ 224 w 442"/>
                <a:gd name="T71" fmla="*/ 188 h 429"/>
                <a:gd name="T72" fmla="*/ 221 w 442"/>
                <a:gd name="T73" fmla="*/ 226 h 429"/>
                <a:gd name="T74" fmla="*/ 37 w 442"/>
                <a:gd name="T75" fmla="*/ 112 h 429"/>
                <a:gd name="T76" fmla="*/ 74 w 442"/>
                <a:gd name="T77" fmla="*/ 119 h 429"/>
                <a:gd name="T78" fmla="*/ 213 w 442"/>
                <a:gd name="T79" fmla="*/ 212 h 429"/>
                <a:gd name="T80" fmla="*/ 341 w 442"/>
                <a:gd name="T81" fmla="*/ 181 h 429"/>
                <a:gd name="T82" fmla="*/ 212 w 442"/>
                <a:gd name="T83" fmla="*/ 201 h 429"/>
                <a:gd name="T84" fmla="*/ 38 w 442"/>
                <a:gd name="T85" fmla="*/ 83 h 429"/>
                <a:gd name="T86" fmla="*/ 218 w 442"/>
                <a:gd name="T87" fmla="*/ 8 h 429"/>
                <a:gd name="T88" fmla="*/ 225 w 442"/>
                <a:gd name="T89" fmla="*/ 147 h 429"/>
                <a:gd name="T90" fmla="*/ 218 w 442"/>
                <a:gd name="T91" fmla="*/ 0 h 429"/>
                <a:gd name="T92" fmla="*/ 41 w 442"/>
                <a:gd name="T93" fmla="*/ 96 h 429"/>
                <a:gd name="T94" fmla="*/ 20 w 442"/>
                <a:gd name="T95" fmla="*/ 122 h 429"/>
                <a:gd name="T96" fmla="*/ 26 w 442"/>
                <a:gd name="T97" fmla="*/ 238 h 429"/>
                <a:gd name="T98" fmla="*/ 4 w 442"/>
                <a:gd name="T99" fmla="*/ 288 h 429"/>
                <a:gd name="T100" fmla="*/ 211 w 442"/>
                <a:gd name="T101" fmla="*/ 428 h 429"/>
                <a:gd name="T102" fmla="*/ 373 w 442"/>
                <a:gd name="T103" fmla="*/ 320 h 429"/>
                <a:gd name="T104" fmla="*/ 359 w 442"/>
                <a:gd name="T105" fmla="*/ 274 h 429"/>
                <a:gd name="T106" fmla="*/ 394 w 442"/>
                <a:gd name="T107" fmla="*/ 250 h 429"/>
                <a:gd name="T108" fmla="*/ 433 w 442"/>
                <a:gd name="T109" fmla="*/ 193 h 429"/>
                <a:gd name="T110" fmla="*/ 437 w 442"/>
                <a:gd name="T111" fmla="*/ 156 h 429"/>
                <a:gd name="T112" fmla="*/ 421 w 442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29">
                  <a:moveTo>
                    <a:pt x="215" y="379"/>
                  </a:moveTo>
                  <a:cubicBezTo>
                    <a:pt x="216" y="379"/>
                    <a:pt x="217" y="378"/>
                    <a:pt x="217" y="378"/>
                  </a:cubicBezTo>
                  <a:cubicBezTo>
                    <a:pt x="236" y="365"/>
                    <a:pt x="258" y="360"/>
                    <a:pt x="279" y="352"/>
                  </a:cubicBezTo>
                  <a:cubicBezTo>
                    <a:pt x="308" y="339"/>
                    <a:pt x="337" y="328"/>
                    <a:pt x="366" y="317"/>
                  </a:cubicBezTo>
                  <a:cubicBezTo>
                    <a:pt x="368" y="316"/>
                    <a:pt x="370" y="315"/>
                    <a:pt x="372" y="315"/>
                  </a:cubicBezTo>
                  <a:cubicBezTo>
                    <a:pt x="357" y="327"/>
                    <a:pt x="338" y="330"/>
                    <a:pt x="322" y="338"/>
                  </a:cubicBezTo>
                  <a:cubicBezTo>
                    <a:pt x="316" y="340"/>
                    <a:pt x="310" y="342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2"/>
                    <a:pt x="362" y="345"/>
                    <a:pt x="360" y="346"/>
                  </a:cubicBezTo>
                  <a:cubicBezTo>
                    <a:pt x="320" y="362"/>
                    <a:pt x="280" y="379"/>
                    <a:pt x="240" y="396"/>
                  </a:cubicBezTo>
                  <a:cubicBezTo>
                    <a:pt x="231" y="399"/>
                    <a:pt x="222" y="403"/>
                    <a:pt x="212" y="407"/>
                  </a:cubicBezTo>
                  <a:cubicBezTo>
                    <a:pt x="211" y="402"/>
                    <a:pt x="209" y="397"/>
                    <a:pt x="208" y="392"/>
                  </a:cubicBezTo>
                  <a:cubicBezTo>
                    <a:pt x="246" y="377"/>
                    <a:pt x="284" y="362"/>
                    <a:pt x="322" y="347"/>
                  </a:cubicBezTo>
                  <a:cubicBezTo>
                    <a:pt x="322" y="346"/>
                    <a:pt x="321" y="345"/>
                    <a:pt x="321" y="345"/>
                  </a:cubicBezTo>
                  <a:cubicBezTo>
                    <a:pt x="284" y="359"/>
                    <a:pt x="247" y="374"/>
                    <a:pt x="208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8"/>
                    <a:pt x="351" y="296"/>
                  </a:cubicBezTo>
                  <a:cubicBezTo>
                    <a:pt x="349" y="295"/>
                    <a:pt x="348" y="292"/>
                    <a:pt x="347" y="290"/>
                  </a:cubicBezTo>
                  <a:cubicBezTo>
                    <a:pt x="348" y="290"/>
                    <a:pt x="348" y="289"/>
                    <a:pt x="349" y="289"/>
                  </a:cubicBezTo>
                  <a:cubicBezTo>
                    <a:pt x="356" y="292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6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6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6"/>
                  </a:cubicBezTo>
                  <a:cubicBezTo>
                    <a:pt x="319" y="299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7"/>
                    <a:pt x="285" y="308"/>
                    <a:pt x="285" y="308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299"/>
                    <a:pt x="340" y="300"/>
                    <a:pt x="340" y="301"/>
                  </a:cubicBezTo>
                  <a:cubicBezTo>
                    <a:pt x="336" y="302"/>
                    <a:pt x="332" y="303"/>
                    <a:pt x="327" y="304"/>
                  </a:cubicBezTo>
                  <a:cubicBezTo>
                    <a:pt x="273" y="317"/>
                    <a:pt x="219" y="330"/>
                    <a:pt x="165" y="342"/>
                  </a:cubicBezTo>
                  <a:cubicBezTo>
                    <a:pt x="161" y="343"/>
                    <a:pt x="158" y="343"/>
                    <a:pt x="155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8" y="345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19"/>
                    <a:pt x="219" y="322"/>
                    <a:pt x="204" y="325"/>
                  </a:cubicBezTo>
                  <a:cubicBezTo>
                    <a:pt x="185" y="328"/>
                    <a:pt x="165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2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4"/>
                    <a:pt x="147" y="314"/>
                  </a:cubicBezTo>
                  <a:cubicBezTo>
                    <a:pt x="147" y="314"/>
                    <a:pt x="147" y="314"/>
                    <a:pt x="147" y="314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3"/>
                    <a:pt x="161" y="312"/>
                  </a:cubicBezTo>
                  <a:cubicBezTo>
                    <a:pt x="165" y="310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5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3"/>
                  </a:cubicBezTo>
                  <a:cubicBezTo>
                    <a:pt x="174" y="315"/>
                    <a:pt x="164" y="317"/>
                    <a:pt x="153" y="318"/>
                  </a:cubicBezTo>
                  <a:cubicBezTo>
                    <a:pt x="153" y="319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3"/>
                    <a:pt x="314" y="293"/>
                  </a:cubicBezTo>
                  <a:cubicBezTo>
                    <a:pt x="287" y="297"/>
                    <a:pt x="261" y="302"/>
                    <a:pt x="234" y="306"/>
                  </a:cubicBezTo>
                  <a:moveTo>
                    <a:pt x="192" y="302"/>
                  </a:moveTo>
                  <a:cubicBezTo>
                    <a:pt x="186" y="294"/>
                    <a:pt x="184" y="284"/>
                    <a:pt x="185" y="274"/>
                  </a:cubicBezTo>
                  <a:cubicBezTo>
                    <a:pt x="187" y="283"/>
                    <a:pt x="190" y="293"/>
                    <a:pt x="192" y="302"/>
                  </a:cubicBezTo>
                  <a:moveTo>
                    <a:pt x="26" y="251"/>
                  </a:moveTo>
                  <a:cubicBezTo>
                    <a:pt x="30" y="251"/>
                    <a:pt x="32" y="248"/>
                    <a:pt x="35" y="244"/>
                  </a:cubicBezTo>
                  <a:cubicBezTo>
                    <a:pt x="41" y="251"/>
                    <a:pt x="47" y="257"/>
                    <a:pt x="52" y="263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46" y="261"/>
                    <a:pt x="40" y="258"/>
                    <a:pt x="33" y="254"/>
                  </a:cubicBezTo>
                  <a:cubicBezTo>
                    <a:pt x="34" y="257"/>
                    <a:pt x="34" y="258"/>
                    <a:pt x="34" y="259"/>
                  </a:cubicBezTo>
                  <a:cubicBezTo>
                    <a:pt x="37" y="260"/>
                    <a:pt x="39" y="262"/>
                    <a:pt x="42" y="263"/>
                  </a:cubicBezTo>
                  <a:cubicBezTo>
                    <a:pt x="63" y="273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5"/>
                    <a:pt x="145" y="365"/>
                  </a:cubicBezTo>
                  <a:cubicBezTo>
                    <a:pt x="148" y="365"/>
                    <a:pt x="150" y="365"/>
                    <a:pt x="152" y="364"/>
                  </a:cubicBezTo>
                  <a:cubicBezTo>
                    <a:pt x="165" y="361"/>
                    <a:pt x="179" y="357"/>
                    <a:pt x="193" y="354"/>
                  </a:cubicBezTo>
                  <a:cubicBezTo>
                    <a:pt x="193" y="354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5"/>
                  </a:cubicBezTo>
                  <a:cubicBezTo>
                    <a:pt x="201" y="356"/>
                    <a:pt x="203" y="357"/>
                    <a:pt x="206" y="358"/>
                  </a:cubicBezTo>
                  <a:cubicBezTo>
                    <a:pt x="206" y="358"/>
                    <a:pt x="206" y="357"/>
                    <a:pt x="206" y="357"/>
                  </a:cubicBezTo>
                  <a:cubicBezTo>
                    <a:pt x="205" y="356"/>
                    <a:pt x="204" y="355"/>
                    <a:pt x="201" y="352"/>
                  </a:cubicBezTo>
                  <a:cubicBezTo>
                    <a:pt x="229" y="346"/>
                    <a:pt x="256" y="339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6"/>
                    <a:pt x="270" y="339"/>
                    <a:pt x="263" y="342"/>
                  </a:cubicBezTo>
                  <a:cubicBezTo>
                    <a:pt x="249" y="347"/>
                    <a:pt x="235" y="352"/>
                    <a:pt x="221" y="358"/>
                  </a:cubicBezTo>
                  <a:cubicBezTo>
                    <a:pt x="219" y="358"/>
                    <a:pt x="217" y="360"/>
                    <a:pt x="215" y="361"/>
                  </a:cubicBezTo>
                  <a:cubicBezTo>
                    <a:pt x="213" y="361"/>
                    <a:pt x="211" y="362"/>
                    <a:pt x="209" y="362"/>
                  </a:cubicBezTo>
                  <a:cubicBezTo>
                    <a:pt x="209" y="362"/>
                    <a:pt x="209" y="362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3"/>
                    <a:pt x="197" y="367"/>
                  </a:cubicBezTo>
                  <a:cubicBezTo>
                    <a:pt x="191" y="379"/>
                    <a:pt x="189" y="392"/>
                    <a:pt x="192" y="406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4"/>
                    <a:pt x="132" y="366"/>
                    <a:pt x="105" y="347"/>
                  </a:cubicBezTo>
                  <a:cubicBezTo>
                    <a:pt x="88" y="335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1"/>
                  </a:cubicBezTo>
                  <a:cubicBezTo>
                    <a:pt x="20" y="288"/>
                    <a:pt x="16" y="285"/>
                    <a:pt x="14" y="280"/>
                  </a:cubicBezTo>
                  <a:cubicBezTo>
                    <a:pt x="11" y="272"/>
                    <a:pt x="12" y="262"/>
                    <a:pt x="16" y="254"/>
                  </a:cubicBezTo>
                  <a:cubicBezTo>
                    <a:pt x="17" y="252"/>
                    <a:pt x="20" y="250"/>
                    <a:pt x="21" y="250"/>
                  </a:cubicBezTo>
                  <a:cubicBezTo>
                    <a:pt x="21" y="250"/>
                    <a:pt x="22" y="250"/>
                    <a:pt x="22" y="250"/>
                  </a:cubicBezTo>
                  <a:cubicBezTo>
                    <a:pt x="23" y="251"/>
                    <a:pt x="24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0" y="228"/>
                    <a:pt x="369" y="231"/>
                    <a:pt x="362" y="232"/>
                  </a:cubicBezTo>
                  <a:cubicBezTo>
                    <a:pt x="351" y="233"/>
                    <a:pt x="340" y="237"/>
                    <a:pt x="329" y="240"/>
                  </a:cubicBezTo>
                  <a:cubicBezTo>
                    <a:pt x="329" y="240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5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6"/>
                    <a:pt x="368" y="237"/>
                  </a:cubicBezTo>
                  <a:cubicBezTo>
                    <a:pt x="367" y="238"/>
                    <a:pt x="365" y="241"/>
                    <a:pt x="363" y="241"/>
                  </a:cubicBezTo>
                  <a:cubicBezTo>
                    <a:pt x="326" y="250"/>
                    <a:pt x="289" y="260"/>
                    <a:pt x="252" y="269"/>
                  </a:cubicBezTo>
                  <a:cubicBezTo>
                    <a:pt x="249" y="269"/>
                    <a:pt x="247" y="270"/>
                    <a:pt x="244" y="271"/>
                  </a:cubicBezTo>
                  <a:cubicBezTo>
                    <a:pt x="244" y="272"/>
                    <a:pt x="244" y="273"/>
                    <a:pt x="244" y="273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4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89"/>
                    <a:pt x="194" y="282"/>
                  </a:cubicBezTo>
                  <a:cubicBezTo>
                    <a:pt x="193" y="279"/>
                    <a:pt x="193" y="277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8"/>
                    <a:pt x="229" y="255"/>
                    <a:pt x="243" y="252"/>
                  </a:cubicBezTo>
                  <a:cubicBezTo>
                    <a:pt x="244" y="252"/>
                    <a:pt x="245" y="252"/>
                    <a:pt x="245" y="252"/>
                  </a:cubicBezTo>
                  <a:cubicBezTo>
                    <a:pt x="249" y="252"/>
                    <a:pt x="252" y="253"/>
                    <a:pt x="255" y="253"/>
                  </a:cubicBezTo>
                  <a:cubicBezTo>
                    <a:pt x="255" y="254"/>
                    <a:pt x="255" y="255"/>
                    <a:pt x="255" y="255"/>
                  </a:cubicBezTo>
                  <a:cubicBezTo>
                    <a:pt x="236" y="261"/>
                    <a:pt x="217" y="266"/>
                    <a:pt x="198" y="271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3"/>
                    <a:pt x="277" y="253"/>
                    <a:pt x="316" y="242"/>
                  </a:cubicBezTo>
                  <a:cubicBezTo>
                    <a:pt x="316" y="242"/>
                    <a:pt x="316" y="241"/>
                    <a:pt x="315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4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7"/>
                    <a:pt x="87" y="292"/>
                    <a:pt x="74" y="276"/>
                  </a:cubicBezTo>
                  <a:cubicBezTo>
                    <a:pt x="63" y="264"/>
                    <a:pt x="53" y="251"/>
                    <a:pt x="42" y="239"/>
                  </a:cubicBezTo>
                  <a:cubicBezTo>
                    <a:pt x="35" y="230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7"/>
                  </a:cubicBezTo>
                  <a:cubicBezTo>
                    <a:pt x="43" y="205"/>
                    <a:pt x="66" y="220"/>
                    <a:pt x="87" y="238"/>
                  </a:cubicBezTo>
                  <a:cubicBezTo>
                    <a:pt x="107" y="256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5" y="296"/>
                    <a:pt x="149" y="298"/>
                    <a:pt x="144" y="300"/>
                  </a:cubicBezTo>
                  <a:cubicBezTo>
                    <a:pt x="142" y="300"/>
                    <a:pt x="140" y="301"/>
                    <a:pt x="139" y="303"/>
                  </a:cubicBezTo>
                  <a:cubicBezTo>
                    <a:pt x="128" y="314"/>
                    <a:pt x="126" y="326"/>
                    <a:pt x="130" y="340"/>
                  </a:cubicBezTo>
                  <a:cubicBezTo>
                    <a:pt x="130" y="342"/>
                    <a:pt x="131" y="343"/>
                    <a:pt x="131" y="344"/>
                  </a:cubicBezTo>
                  <a:moveTo>
                    <a:pt x="273" y="234"/>
                  </a:moveTo>
                  <a:cubicBezTo>
                    <a:pt x="271" y="234"/>
                    <a:pt x="269" y="233"/>
                    <a:pt x="268" y="229"/>
                  </a:cubicBezTo>
                  <a:cubicBezTo>
                    <a:pt x="266" y="224"/>
                    <a:pt x="267" y="220"/>
                    <a:pt x="273" y="218"/>
                  </a:cubicBezTo>
                  <a:cubicBezTo>
                    <a:pt x="324" y="200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3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1"/>
                    <a:pt x="322" y="217"/>
                    <a:pt x="278" y="233"/>
                  </a:cubicBezTo>
                  <a:cubicBezTo>
                    <a:pt x="276" y="234"/>
                    <a:pt x="275" y="234"/>
                    <a:pt x="273" y="234"/>
                  </a:cubicBezTo>
                  <a:moveTo>
                    <a:pt x="178" y="295"/>
                  </a:moveTo>
                  <a:cubicBezTo>
                    <a:pt x="173" y="291"/>
                    <a:pt x="169" y="289"/>
                    <a:pt x="165" y="286"/>
                  </a:cubicBezTo>
                  <a:cubicBezTo>
                    <a:pt x="142" y="268"/>
                    <a:pt x="120" y="251"/>
                    <a:pt x="97" y="234"/>
                  </a:cubicBezTo>
                  <a:cubicBezTo>
                    <a:pt x="74" y="215"/>
                    <a:pt x="50" y="197"/>
                    <a:pt x="26" y="179"/>
                  </a:cubicBezTo>
                  <a:cubicBezTo>
                    <a:pt x="16" y="171"/>
                    <a:pt x="15" y="160"/>
                    <a:pt x="16" y="148"/>
                  </a:cubicBezTo>
                  <a:cubicBezTo>
                    <a:pt x="17" y="142"/>
                    <a:pt x="20" y="136"/>
                    <a:pt x="23" y="130"/>
                  </a:cubicBezTo>
                  <a:cubicBezTo>
                    <a:pt x="24" y="142"/>
                    <a:pt x="34" y="143"/>
                    <a:pt x="40" y="147"/>
                  </a:cubicBezTo>
                  <a:cubicBezTo>
                    <a:pt x="53" y="156"/>
                    <a:pt x="65" y="165"/>
                    <a:pt x="77" y="174"/>
                  </a:cubicBezTo>
                  <a:cubicBezTo>
                    <a:pt x="107" y="195"/>
                    <a:pt x="136" y="216"/>
                    <a:pt x="166" y="238"/>
                  </a:cubicBezTo>
                  <a:cubicBezTo>
                    <a:pt x="169" y="240"/>
                    <a:pt x="172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4"/>
                    <a:pt x="221" y="238"/>
                  </a:cubicBezTo>
                  <a:cubicBezTo>
                    <a:pt x="209" y="240"/>
                    <a:pt x="198" y="242"/>
                    <a:pt x="188" y="245"/>
                  </a:cubicBezTo>
                  <a:cubicBezTo>
                    <a:pt x="184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0"/>
                    <a:pt x="227" y="164"/>
                  </a:cubicBezTo>
                  <a:cubicBezTo>
                    <a:pt x="228" y="162"/>
                    <a:pt x="231" y="161"/>
                    <a:pt x="234" y="160"/>
                  </a:cubicBezTo>
                  <a:cubicBezTo>
                    <a:pt x="277" y="149"/>
                    <a:pt x="320" y="138"/>
                    <a:pt x="363" y="127"/>
                  </a:cubicBezTo>
                  <a:cubicBezTo>
                    <a:pt x="377" y="123"/>
                    <a:pt x="390" y="120"/>
                    <a:pt x="404" y="116"/>
                  </a:cubicBezTo>
                  <a:cubicBezTo>
                    <a:pt x="403" y="122"/>
                    <a:pt x="401" y="124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8"/>
                    <a:pt x="401" y="127"/>
                  </a:cubicBezTo>
                  <a:cubicBezTo>
                    <a:pt x="402" y="133"/>
                    <a:pt x="402" y="139"/>
                    <a:pt x="403" y="146"/>
                  </a:cubicBezTo>
                  <a:cubicBezTo>
                    <a:pt x="343" y="161"/>
                    <a:pt x="284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4" y="188"/>
                    <a:pt x="224" y="188"/>
                  </a:cubicBezTo>
                  <a:cubicBezTo>
                    <a:pt x="242" y="183"/>
                    <a:pt x="260" y="178"/>
                    <a:pt x="277" y="174"/>
                  </a:cubicBezTo>
                  <a:cubicBezTo>
                    <a:pt x="277" y="173"/>
                    <a:pt x="277" y="172"/>
                    <a:pt x="277" y="172"/>
                  </a:cubicBezTo>
                  <a:cubicBezTo>
                    <a:pt x="259" y="176"/>
                    <a:pt x="242" y="180"/>
                    <a:pt x="224" y="185"/>
                  </a:cubicBezTo>
                  <a:moveTo>
                    <a:pt x="254" y="242"/>
                  </a:moveTo>
                  <a:cubicBezTo>
                    <a:pt x="242" y="237"/>
                    <a:pt x="231" y="232"/>
                    <a:pt x="221" y="226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2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6"/>
                  </a:cubicBezTo>
                  <a:cubicBezTo>
                    <a:pt x="32" y="132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4" y="104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5"/>
                    <a:pt x="59" y="112"/>
                    <a:pt x="51" y="109"/>
                  </a:cubicBezTo>
                  <a:cubicBezTo>
                    <a:pt x="51" y="109"/>
                    <a:pt x="51" y="110"/>
                    <a:pt x="50" y="111"/>
                  </a:cubicBezTo>
                  <a:cubicBezTo>
                    <a:pt x="54" y="113"/>
                    <a:pt x="57" y="115"/>
                    <a:pt x="61" y="117"/>
                  </a:cubicBezTo>
                  <a:cubicBezTo>
                    <a:pt x="106" y="136"/>
                    <a:pt x="144" y="165"/>
                    <a:pt x="184" y="192"/>
                  </a:cubicBezTo>
                  <a:cubicBezTo>
                    <a:pt x="193" y="198"/>
                    <a:pt x="203" y="205"/>
                    <a:pt x="213" y="212"/>
                  </a:cubicBezTo>
                  <a:cubicBezTo>
                    <a:pt x="214" y="212"/>
                    <a:pt x="215" y="213"/>
                    <a:pt x="217" y="2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11"/>
                    <a:pt x="238" y="209"/>
                    <a:pt x="248" y="206"/>
                  </a:cubicBezTo>
                  <a:cubicBezTo>
                    <a:pt x="273" y="200"/>
                    <a:pt x="297" y="192"/>
                    <a:pt x="322" y="185"/>
                  </a:cubicBezTo>
                  <a:cubicBezTo>
                    <a:pt x="328" y="183"/>
                    <a:pt x="334" y="182"/>
                    <a:pt x="341" y="181"/>
                  </a:cubicBezTo>
                  <a:cubicBezTo>
                    <a:pt x="329" y="185"/>
                    <a:pt x="317" y="189"/>
                    <a:pt x="305" y="193"/>
                  </a:cubicBezTo>
                  <a:cubicBezTo>
                    <a:pt x="293" y="197"/>
                    <a:pt x="282" y="202"/>
                    <a:pt x="269" y="205"/>
                  </a:cubicBezTo>
                  <a:cubicBezTo>
                    <a:pt x="255" y="209"/>
                    <a:pt x="248" y="223"/>
                    <a:pt x="252" y="237"/>
                  </a:cubicBezTo>
                  <a:cubicBezTo>
                    <a:pt x="252" y="239"/>
                    <a:pt x="253" y="240"/>
                    <a:pt x="254" y="242"/>
                  </a:cubicBezTo>
                  <a:moveTo>
                    <a:pt x="212" y="201"/>
                  </a:moveTo>
                  <a:cubicBezTo>
                    <a:pt x="203" y="195"/>
                    <a:pt x="196" y="190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7"/>
                  </a:cubicBezTo>
                  <a:cubicBezTo>
                    <a:pt x="40" y="86"/>
                    <a:pt x="39" y="84"/>
                    <a:pt x="38" y="83"/>
                  </a:cubicBezTo>
                  <a:cubicBezTo>
                    <a:pt x="35" y="71"/>
                    <a:pt x="33" y="58"/>
                    <a:pt x="40" y="47"/>
                  </a:cubicBezTo>
                  <a:cubicBezTo>
                    <a:pt x="41" y="45"/>
                    <a:pt x="44" y="43"/>
                    <a:pt x="46" y="42"/>
                  </a:cubicBezTo>
                  <a:cubicBezTo>
                    <a:pt x="75" y="36"/>
                    <a:pt x="103" y="30"/>
                    <a:pt x="132" y="25"/>
                  </a:cubicBezTo>
                  <a:cubicBezTo>
                    <a:pt x="157" y="20"/>
                    <a:pt x="182" y="15"/>
                    <a:pt x="208" y="9"/>
                  </a:cubicBezTo>
                  <a:cubicBezTo>
                    <a:pt x="211" y="8"/>
                    <a:pt x="215" y="8"/>
                    <a:pt x="218" y="8"/>
                  </a:cubicBezTo>
                  <a:cubicBezTo>
                    <a:pt x="223" y="8"/>
                    <a:pt x="228" y="9"/>
                    <a:pt x="233" y="11"/>
                  </a:cubicBezTo>
                  <a:cubicBezTo>
                    <a:pt x="292" y="40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7"/>
                    <a:pt x="220" y="149"/>
                    <a:pt x="219" y="150"/>
                  </a:cubicBezTo>
                  <a:cubicBezTo>
                    <a:pt x="208" y="164"/>
                    <a:pt x="203" y="179"/>
                    <a:pt x="210" y="196"/>
                  </a:cubicBezTo>
                  <a:cubicBezTo>
                    <a:pt x="211" y="197"/>
                    <a:pt x="211" y="198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0"/>
                    <a:pt x="218" y="0"/>
                  </a:cubicBezTo>
                  <a:cubicBezTo>
                    <a:pt x="204" y="3"/>
                    <a:pt x="190" y="6"/>
                    <a:pt x="176" y="8"/>
                  </a:cubicBezTo>
                  <a:cubicBezTo>
                    <a:pt x="134" y="17"/>
                    <a:pt x="92" y="25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0"/>
                    <a:pt x="26" y="71"/>
                    <a:pt x="28" y="82"/>
                  </a:cubicBezTo>
                  <a:cubicBezTo>
                    <a:pt x="29" y="89"/>
                    <a:pt x="36" y="92"/>
                    <a:pt x="41" y="96"/>
                  </a:cubicBezTo>
                  <a:cubicBezTo>
                    <a:pt x="42" y="96"/>
                    <a:pt x="43" y="97"/>
                    <a:pt x="44" y="97"/>
                  </a:cubicBezTo>
                  <a:cubicBezTo>
                    <a:pt x="42" y="100"/>
                    <a:pt x="40" y="100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7"/>
                  </a:cubicBezTo>
                  <a:cubicBezTo>
                    <a:pt x="23" y="119"/>
                    <a:pt x="22" y="121"/>
                    <a:pt x="20" y="122"/>
                  </a:cubicBezTo>
                  <a:cubicBezTo>
                    <a:pt x="17" y="125"/>
                    <a:pt x="13" y="126"/>
                    <a:pt x="11" y="129"/>
                  </a:cubicBezTo>
                  <a:cubicBezTo>
                    <a:pt x="6" y="139"/>
                    <a:pt x="3" y="150"/>
                    <a:pt x="6" y="161"/>
                  </a:cubicBezTo>
                  <a:cubicBezTo>
                    <a:pt x="9" y="172"/>
                    <a:pt x="11" y="182"/>
                    <a:pt x="9" y="193"/>
                  </a:cubicBezTo>
                  <a:cubicBezTo>
                    <a:pt x="6" y="209"/>
                    <a:pt x="13" y="221"/>
                    <a:pt x="24" y="232"/>
                  </a:cubicBezTo>
                  <a:cubicBezTo>
                    <a:pt x="26" y="233"/>
                    <a:pt x="26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6" y="248"/>
                  </a:cubicBezTo>
                  <a:cubicBezTo>
                    <a:pt x="0" y="261"/>
                    <a:pt x="0" y="275"/>
                    <a:pt x="4" y="288"/>
                  </a:cubicBezTo>
                  <a:cubicBezTo>
                    <a:pt x="5" y="291"/>
                    <a:pt x="7" y="294"/>
                    <a:pt x="10" y="296"/>
                  </a:cubicBezTo>
                  <a:cubicBezTo>
                    <a:pt x="32" y="312"/>
                    <a:pt x="55" y="328"/>
                    <a:pt x="77" y="343"/>
                  </a:cubicBezTo>
                  <a:cubicBezTo>
                    <a:pt x="117" y="371"/>
                    <a:pt x="157" y="399"/>
                    <a:pt x="196" y="427"/>
                  </a:cubicBezTo>
                  <a:cubicBezTo>
                    <a:pt x="199" y="428"/>
                    <a:pt x="202" y="429"/>
                    <a:pt x="205" y="429"/>
                  </a:cubicBezTo>
                  <a:cubicBezTo>
                    <a:pt x="207" y="429"/>
                    <a:pt x="209" y="429"/>
                    <a:pt x="211" y="428"/>
                  </a:cubicBezTo>
                  <a:cubicBezTo>
                    <a:pt x="224" y="423"/>
                    <a:pt x="237" y="417"/>
                    <a:pt x="249" y="412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7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09"/>
                    <a:pt x="388" y="303"/>
                  </a:cubicBezTo>
                  <a:cubicBezTo>
                    <a:pt x="389" y="302"/>
                    <a:pt x="388" y="297"/>
                    <a:pt x="387" y="296"/>
                  </a:cubicBezTo>
                  <a:cubicBezTo>
                    <a:pt x="385" y="293"/>
                    <a:pt x="381" y="293"/>
                    <a:pt x="378" y="291"/>
                  </a:cubicBezTo>
                  <a:cubicBezTo>
                    <a:pt x="370" y="287"/>
                    <a:pt x="362" y="283"/>
                    <a:pt x="352" y="278"/>
                  </a:cubicBezTo>
                  <a:cubicBezTo>
                    <a:pt x="355" y="276"/>
                    <a:pt x="357" y="275"/>
                    <a:pt x="359" y="274"/>
                  </a:cubicBezTo>
                  <a:cubicBezTo>
                    <a:pt x="361" y="273"/>
                    <a:pt x="362" y="271"/>
                    <a:pt x="364" y="270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59"/>
                  </a:cubicBezTo>
                  <a:cubicBezTo>
                    <a:pt x="394" y="259"/>
                    <a:pt x="396" y="257"/>
                    <a:pt x="397" y="255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6"/>
                    <a:pt x="378" y="227"/>
                  </a:cubicBezTo>
                  <a:cubicBezTo>
                    <a:pt x="379" y="225"/>
                    <a:pt x="380" y="224"/>
                    <a:pt x="381" y="222"/>
                  </a:cubicBezTo>
                  <a:cubicBezTo>
                    <a:pt x="384" y="211"/>
                    <a:pt x="396" y="209"/>
                    <a:pt x="404" y="204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2"/>
                    <a:pt x="436" y="191"/>
                    <a:pt x="437" y="189"/>
                  </a:cubicBezTo>
                  <a:cubicBezTo>
                    <a:pt x="437" y="188"/>
                    <a:pt x="435" y="186"/>
                    <a:pt x="433" y="185"/>
                  </a:cubicBezTo>
                  <a:cubicBezTo>
                    <a:pt x="432" y="183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5" y="158"/>
                    <a:pt x="436" y="157"/>
                    <a:pt x="437" y="156"/>
                  </a:cubicBezTo>
                  <a:cubicBezTo>
                    <a:pt x="442" y="153"/>
                    <a:pt x="442" y="149"/>
                    <a:pt x="437" y="147"/>
                  </a:cubicBezTo>
                  <a:cubicBezTo>
                    <a:pt x="430" y="144"/>
                    <a:pt x="423" y="141"/>
                    <a:pt x="416" y="138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5"/>
                    <a:pt x="422" y="110"/>
                  </a:cubicBezTo>
                  <a:cubicBezTo>
                    <a:pt x="432" y="104"/>
                    <a:pt x="431" y="99"/>
                    <a:pt x="421" y="94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1" y="61"/>
                    <a:pt x="289" y="31"/>
                    <a:pt x="227" y="1"/>
                  </a:cubicBezTo>
                  <a:cubicBezTo>
                    <a:pt x="225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auto">
            <a:xfrm>
              <a:off x="8164513" y="3978275"/>
              <a:ext cx="415925" cy="250825"/>
            </a:xfrm>
            <a:custGeom>
              <a:avLst/>
              <a:gdLst>
                <a:gd name="T0" fmla="*/ 0 w 170"/>
                <a:gd name="T1" fmla="*/ 0 h 102"/>
                <a:gd name="T2" fmla="*/ 170 w 170"/>
                <a:gd name="T3" fmla="*/ 102 h 102"/>
                <a:gd name="T4" fmla="*/ 0 w 170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2">
                  <a:moveTo>
                    <a:pt x="0" y="0"/>
                  </a:moveTo>
                  <a:cubicBezTo>
                    <a:pt x="56" y="36"/>
                    <a:pt x="112" y="70"/>
                    <a:pt x="170" y="102"/>
                  </a:cubicBezTo>
                  <a:cubicBezTo>
                    <a:pt x="166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auto">
            <a:xfrm>
              <a:off x="8616950" y="4216400"/>
              <a:ext cx="338138" cy="82550"/>
            </a:xfrm>
            <a:custGeom>
              <a:avLst/>
              <a:gdLst>
                <a:gd name="T0" fmla="*/ 138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8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8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47" y="24"/>
                    <a:pt x="93" y="14"/>
                    <a:pt x="138" y="4"/>
                  </a:cubicBezTo>
                  <a:cubicBezTo>
                    <a:pt x="138" y="3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"/>
            <p:cNvSpPr>
              <a:spLocks/>
            </p:cNvSpPr>
            <p:nvPr userDrawn="1"/>
          </p:nvSpPr>
          <p:spPr bwMode="auto">
            <a:xfrm>
              <a:off x="8636000" y="4708525"/>
              <a:ext cx="274638" cy="115888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2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7"/>
            <p:cNvSpPr>
              <a:spLocks/>
            </p:cNvSpPr>
            <p:nvPr userDrawn="1"/>
          </p:nvSpPr>
          <p:spPr bwMode="auto">
            <a:xfrm>
              <a:off x="8726488" y="4283075"/>
              <a:ext cx="347663" cy="131763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2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8"/>
            <p:cNvSpPr>
              <a:spLocks/>
            </p:cNvSpPr>
            <p:nvPr userDrawn="1"/>
          </p:nvSpPr>
          <p:spPr bwMode="auto">
            <a:xfrm>
              <a:off x="8731250" y="4306888"/>
              <a:ext cx="328613" cy="122238"/>
            </a:xfrm>
            <a:custGeom>
              <a:avLst/>
              <a:gdLst>
                <a:gd name="T0" fmla="*/ 133 w 134"/>
                <a:gd name="T1" fmla="*/ 0 h 50"/>
                <a:gd name="T2" fmla="*/ 0 w 134"/>
                <a:gd name="T3" fmla="*/ 48 h 50"/>
                <a:gd name="T4" fmla="*/ 1 w 134"/>
                <a:gd name="T5" fmla="*/ 50 h 50"/>
                <a:gd name="T6" fmla="*/ 134 w 134"/>
                <a:gd name="T7" fmla="*/ 3 h 50"/>
                <a:gd name="T8" fmla="*/ 133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3" y="0"/>
                  </a:moveTo>
                  <a:cubicBezTo>
                    <a:pt x="89" y="16"/>
                    <a:pt x="45" y="32"/>
                    <a:pt x="0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45" y="35"/>
                    <a:pt x="90" y="19"/>
                    <a:pt x="134" y="3"/>
                  </a:cubicBezTo>
                  <a:cubicBezTo>
                    <a:pt x="133" y="2"/>
                    <a:pt x="133" y="1"/>
                    <a:pt x="1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9"/>
            <p:cNvSpPr>
              <a:spLocks noEditPoints="1"/>
            </p:cNvSpPr>
            <p:nvPr userDrawn="1"/>
          </p:nvSpPr>
          <p:spPr bwMode="auto">
            <a:xfrm>
              <a:off x="1381125" y="3105150"/>
              <a:ext cx="596900" cy="582613"/>
            </a:xfrm>
            <a:custGeom>
              <a:avLst/>
              <a:gdLst>
                <a:gd name="T0" fmla="*/ 206 w 244"/>
                <a:gd name="T1" fmla="*/ 175 h 238"/>
                <a:gd name="T2" fmla="*/ 199 w 244"/>
                <a:gd name="T3" fmla="*/ 191 h 238"/>
                <a:gd name="T4" fmla="*/ 177 w 244"/>
                <a:gd name="T5" fmla="*/ 191 h 238"/>
                <a:gd name="T6" fmla="*/ 201 w 244"/>
                <a:gd name="T7" fmla="*/ 168 h 238"/>
                <a:gd name="T8" fmla="*/ 201 w 244"/>
                <a:gd name="T9" fmla="*/ 168 h 238"/>
                <a:gd name="T10" fmla="*/ 160 w 244"/>
                <a:gd name="T11" fmla="*/ 169 h 238"/>
                <a:gd name="T12" fmla="*/ 181 w 244"/>
                <a:gd name="T13" fmla="*/ 169 h 238"/>
                <a:gd name="T14" fmla="*/ 137 w 244"/>
                <a:gd name="T15" fmla="*/ 175 h 238"/>
                <a:gd name="T16" fmla="*/ 80 w 244"/>
                <a:gd name="T17" fmla="*/ 175 h 238"/>
                <a:gd name="T18" fmla="*/ 95 w 244"/>
                <a:gd name="T19" fmla="*/ 171 h 238"/>
                <a:gd name="T20" fmla="*/ 102 w 244"/>
                <a:gd name="T21" fmla="*/ 173 h 238"/>
                <a:gd name="T22" fmla="*/ 129 w 244"/>
                <a:gd name="T23" fmla="*/ 170 h 238"/>
                <a:gd name="T24" fmla="*/ 20 w 244"/>
                <a:gd name="T25" fmla="*/ 135 h 238"/>
                <a:gd name="T26" fmla="*/ 23 w 244"/>
                <a:gd name="T27" fmla="*/ 146 h 238"/>
                <a:gd name="T28" fmla="*/ 107 w 244"/>
                <a:gd name="T29" fmla="*/ 196 h 238"/>
                <a:gd name="T30" fmla="*/ 111 w 244"/>
                <a:gd name="T31" fmla="*/ 195 h 238"/>
                <a:gd name="T32" fmla="*/ 119 w 244"/>
                <a:gd name="T33" fmla="*/ 200 h 238"/>
                <a:gd name="T34" fmla="*/ 106 w 244"/>
                <a:gd name="T35" fmla="*/ 225 h 238"/>
                <a:gd name="T36" fmla="*/ 8 w 244"/>
                <a:gd name="T37" fmla="*/ 155 h 238"/>
                <a:gd name="T38" fmla="*/ 167 w 244"/>
                <a:gd name="T39" fmla="*/ 135 h 238"/>
                <a:gd name="T40" fmla="*/ 200 w 244"/>
                <a:gd name="T41" fmla="*/ 130 h 238"/>
                <a:gd name="T42" fmla="*/ 135 w 244"/>
                <a:gd name="T43" fmla="*/ 150 h 238"/>
                <a:gd name="T44" fmla="*/ 114 w 244"/>
                <a:gd name="T45" fmla="*/ 161 h 238"/>
                <a:gd name="T46" fmla="*/ 134 w 244"/>
                <a:gd name="T47" fmla="*/ 140 h 238"/>
                <a:gd name="T48" fmla="*/ 110 w 244"/>
                <a:gd name="T49" fmla="*/ 152 h 238"/>
                <a:gd name="T50" fmla="*/ 62 w 244"/>
                <a:gd name="T51" fmla="*/ 179 h 238"/>
                <a:gd name="T52" fmla="*/ 48 w 244"/>
                <a:gd name="T53" fmla="*/ 132 h 238"/>
                <a:gd name="T54" fmla="*/ 89 w 244"/>
                <a:gd name="T55" fmla="*/ 163 h 238"/>
                <a:gd name="T56" fmla="*/ 151 w 244"/>
                <a:gd name="T57" fmla="*/ 130 h 238"/>
                <a:gd name="T58" fmla="*/ 227 w 244"/>
                <a:gd name="T59" fmla="*/ 103 h 238"/>
                <a:gd name="T60" fmla="*/ 54 w 244"/>
                <a:gd name="T61" fmla="*/ 129 h 238"/>
                <a:gd name="T62" fmla="*/ 43 w 244"/>
                <a:gd name="T63" fmla="*/ 97 h 238"/>
                <a:gd name="T64" fmla="*/ 104 w 244"/>
                <a:gd name="T65" fmla="*/ 136 h 238"/>
                <a:gd name="T66" fmla="*/ 129 w 244"/>
                <a:gd name="T67" fmla="*/ 89 h 238"/>
                <a:gd name="T68" fmla="*/ 139 w 244"/>
                <a:gd name="T69" fmla="*/ 89 h 238"/>
                <a:gd name="T70" fmla="*/ 153 w 244"/>
                <a:gd name="T71" fmla="*/ 96 h 238"/>
                <a:gd name="T72" fmla="*/ 89 w 244"/>
                <a:gd name="T73" fmla="*/ 109 h 238"/>
                <a:gd name="T74" fmla="*/ 30 w 244"/>
                <a:gd name="T75" fmla="*/ 58 h 238"/>
                <a:gd name="T76" fmla="*/ 28 w 244"/>
                <a:gd name="T77" fmla="*/ 61 h 238"/>
                <a:gd name="T78" fmla="*/ 120 w 244"/>
                <a:gd name="T79" fmla="*/ 118 h 238"/>
                <a:gd name="T80" fmla="*/ 169 w 244"/>
                <a:gd name="T81" fmla="*/ 107 h 238"/>
                <a:gd name="T82" fmla="*/ 104 w 244"/>
                <a:gd name="T83" fmla="*/ 103 h 238"/>
                <a:gd name="T84" fmla="*/ 22 w 244"/>
                <a:gd name="T85" fmla="*/ 26 h 238"/>
                <a:gd name="T86" fmla="*/ 129 w 244"/>
                <a:gd name="T87" fmla="*/ 7 h 238"/>
                <a:gd name="T88" fmla="*/ 121 w 244"/>
                <a:gd name="T89" fmla="*/ 83 h 238"/>
                <a:gd name="T90" fmla="*/ 97 w 244"/>
                <a:gd name="T91" fmla="*/ 5 h 238"/>
                <a:gd name="T92" fmla="*/ 24 w 244"/>
                <a:gd name="T93" fmla="*/ 54 h 238"/>
                <a:gd name="T94" fmla="*/ 6 w 244"/>
                <a:gd name="T95" fmla="*/ 72 h 238"/>
                <a:gd name="T96" fmla="*/ 11 w 244"/>
                <a:gd name="T97" fmla="*/ 134 h 238"/>
                <a:gd name="T98" fmla="*/ 6 w 244"/>
                <a:gd name="T99" fmla="*/ 164 h 238"/>
                <a:gd name="T100" fmla="*/ 138 w 244"/>
                <a:gd name="T101" fmla="*/ 228 h 238"/>
                <a:gd name="T102" fmla="*/ 214 w 244"/>
                <a:gd name="T103" fmla="*/ 168 h 238"/>
                <a:gd name="T104" fmla="*/ 201 w 244"/>
                <a:gd name="T105" fmla="*/ 150 h 238"/>
                <a:gd name="T106" fmla="*/ 213 w 244"/>
                <a:gd name="T107" fmla="*/ 135 h 238"/>
                <a:gd name="T108" fmla="*/ 241 w 244"/>
                <a:gd name="T109" fmla="*/ 105 h 238"/>
                <a:gd name="T110" fmla="*/ 241 w 244"/>
                <a:gd name="T111" fmla="*/ 81 h 238"/>
                <a:gd name="T112" fmla="*/ 229 w 244"/>
                <a:gd name="T113" fmla="*/ 5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238">
                  <a:moveTo>
                    <a:pt x="119" y="210"/>
                  </a:moveTo>
                  <a:cubicBezTo>
                    <a:pt x="119" y="210"/>
                    <a:pt x="120" y="209"/>
                    <a:pt x="120" y="209"/>
                  </a:cubicBezTo>
                  <a:cubicBezTo>
                    <a:pt x="131" y="202"/>
                    <a:pt x="143" y="199"/>
                    <a:pt x="154" y="195"/>
                  </a:cubicBezTo>
                  <a:cubicBezTo>
                    <a:pt x="170" y="188"/>
                    <a:pt x="186" y="182"/>
                    <a:pt x="202" y="175"/>
                  </a:cubicBezTo>
                  <a:cubicBezTo>
                    <a:pt x="203" y="175"/>
                    <a:pt x="205" y="175"/>
                    <a:pt x="206" y="175"/>
                  </a:cubicBezTo>
                  <a:cubicBezTo>
                    <a:pt x="197" y="181"/>
                    <a:pt x="187" y="183"/>
                    <a:pt x="178" y="187"/>
                  </a:cubicBezTo>
                  <a:cubicBezTo>
                    <a:pt x="175" y="188"/>
                    <a:pt x="171" y="190"/>
                    <a:pt x="168" y="192"/>
                  </a:cubicBezTo>
                  <a:cubicBezTo>
                    <a:pt x="179" y="188"/>
                    <a:pt x="190" y="184"/>
                    <a:pt x="200" y="180"/>
                  </a:cubicBezTo>
                  <a:cubicBezTo>
                    <a:pt x="201" y="183"/>
                    <a:pt x="201" y="186"/>
                    <a:pt x="201" y="189"/>
                  </a:cubicBezTo>
                  <a:cubicBezTo>
                    <a:pt x="201" y="190"/>
                    <a:pt x="200" y="191"/>
                    <a:pt x="199" y="191"/>
                  </a:cubicBezTo>
                  <a:cubicBezTo>
                    <a:pt x="177" y="201"/>
                    <a:pt x="155" y="210"/>
                    <a:pt x="133" y="219"/>
                  </a:cubicBezTo>
                  <a:cubicBezTo>
                    <a:pt x="128" y="221"/>
                    <a:pt x="123" y="223"/>
                    <a:pt x="117" y="225"/>
                  </a:cubicBezTo>
                  <a:cubicBezTo>
                    <a:pt x="116" y="223"/>
                    <a:pt x="116" y="220"/>
                    <a:pt x="115" y="217"/>
                  </a:cubicBezTo>
                  <a:cubicBezTo>
                    <a:pt x="136" y="209"/>
                    <a:pt x="157" y="200"/>
                    <a:pt x="178" y="192"/>
                  </a:cubicBezTo>
                  <a:cubicBezTo>
                    <a:pt x="178" y="192"/>
                    <a:pt x="178" y="191"/>
                    <a:pt x="177" y="191"/>
                  </a:cubicBezTo>
                  <a:cubicBezTo>
                    <a:pt x="157" y="199"/>
                    <a:pt x="136" y="207"/>
                    <a:pt x="115" y="215"/>
                  </a:cubicBezTo>
                  <a:cubicBezTo>
                    <a:pt x="115" y="212"/>
                    <a:pt x="114" y="210"/>
                    <a:pt x="118" y="210"/>
                  </a:cubicBezTo>
                  <a:cubicBezTo>
                    <a:pt x="118" y="210"/>
                    <a:pt x="118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moveTo>
                    <a:pt x="201" y="168"/>
                  </a:moveTo>
                  <a:cubicBezTo>
                    <a:pt x="198" y="168"/>
                    <a:pt x="196" y="165"/>
                    <a:pt x="194" y="164"/>
                  </a:cubicBezTo>
                  <a:cubicBezTo>
                    <a:pt x="193" y="163"/>
                    <a:pt x="193" y="162"/>
                    <a:pt x="192" y="161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7" y="162"/>
                    <a:pt x="201" y="164"/>
                    <a:pt x="205" y="166"/>
                  </a:cubicBezTo>
                  <a:cubicBezTo>
                    <a:pt x="203" y="167"/>
                    <a:pt x="202" y="168"/>
                    <a:pt x="201" y="168"/>
                  </a:cubicBezTo>
                  <a:moveTo>
                    <a:pt x="129" y="170"/>
                  </a:moveTo>
                  <a:cubicBezTo>
                    <a:pt x="148" y="162"/>
                    <a:pt x="168" y="160"/>
                    <a:pt x="188" y="157"/>
                  </a:cubicBezTo>
                  <a:cubicBezTo>
                    <a:pt x="188" y="159"/>
                    <a:pt x="188" y="161"/>
                    <a:pt x="187" y="162"/>
                  </a:cubicBezTo>
                  <a:cubicBezTo>
                    <a:pt x="187" y="163"/>
                    <a:pt x="186" y="164"/>
                    <a:pt x="185" y="164"/>
                  </a:cubicBezTo>
                  <a:cubicBezTo>
                    <a:pt x="176" y="166"/>
                    <a:pt x="168" y="167"/>
                    <a:pt x="160" y="169"/>
                  </a:cubicBezTo>
                  <a:cubicBezTo>
                    <a:pt x="159" y="169"/>
                    <a:pt x="158" y="169"/>
                    <a:pt x="157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68" y="169"/>
                    <a:pt x="178" y="167"/>
                    <a:pt x="188" y="165"/>
                  </a:cubicBezTo>
                  <a:cubicBezTo>
                    <a:pt x="188" y="166"/>
                    <a:pt x="188" y="166"/>
                    <a:pt x="188" y="167"/>
                  </a:cubicBezTo>
                  <a:cubicBezTo>
                    <a:pt x="186" y="167"/>
                    <a:pt x="183" y="168"/>
                    <a:pt x="181" y="169"/>
                  </a:cubicBezTo>
                  <a:cubicBezTo>
                    <a:pt x="151" y="176"/>
                    <a:pt x="121" y="183"/>
                    <a:pt x="91" y="190"/>
                  </a:cubicBezTo>
                  <a:cubicBezTo>
                    <a:pt x="89" y="190"/>
                    <a:pt x="87" y="190"/>
                    <a:pt x="86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2" y="191"/>
                    <a:pt x="81" y="190"/>
                    <a:pt x="80" y="188"/>
                  </a:cubicBezTo>
                  <a:cubicBezTo>
                    <a:pt x="99" y="183"/>
                    <a:pt x="118" y="182"/>
                    <a:pt x="137" y="175"/>
                  </a:cubicBezTo>
                  <a:cubicBezTo>
                    <a:pt x="129" y="177"/>
                    <a:pt x="121" y="179"/>
                    <a:pt x="113" y="180"/>
                  </a:cubicBezTo>
                  <a:cubicBezTo>
                    <a:pt x="102" y="182"/>
                    <a:pt x="91" y="184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0" y="185"/>
                    <a:pt x="79" y="184"/>
                    <a:pt x="79" y="184"/>
                  </a:cubicBezTo>
                  <a:cubicBezTo>
                    <a:pt x="79" y="181"/>
                    <a:pt x="80" y="178"/>
                    <a:pt x="80" y="175"/>
                  </a:cubicBezTo>
                  <a:cubicBezTo>
                    <a:pt x="80" y="175"/>
                    <a:pt x="81" y="174"/>
                    <a:pt x="81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4"/>
                    <a:pt x="83" y="174"/>
                    <a:pt x="83" y="174"/>
                  </a:cubicBezTo>
                  <a:cubicBezTo>
                    <a:pt x="85" y="174"/>
                    <a:pt x="87" y="173"/>
                    <a:pt x="89" y="173"/>
                  </a:cubicBezTo>
                  <a:cubicBezTo>
                    <a:pt x="91" y="172"/>
                    <a:pt x="93" y="171"/>
                    <a:pt x="95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5" y="171"/>
                    <a:pt x="95" y="171"/>
                    <a:pt x="96" y="171"/>
                  </a:cubicBezTo>
                  <a:cubicBezTo>
                    <a:pt x="96" y="171"/>
                    <a:pt x="96" y="171"/>
                    <a:pt x="97" y="171"/>
                  </a:cubicBezTo>
                  <a:cubicBezTo>
                    <a:pt x="97" y="171"/>
                    <a:pt x="97" y="171"/>
                    <a:pt x="98" y="171"/>
                  </a:cubicBezTo>
                  <a:cubicBezTo>
                    <a:pt x="99" y="171"/>
                    <a:pt x="101" y="171"/>
                    <a:pt x="102" y="173"/>
                  </a:cubicBezTo>
                  <a:cubicBezTo>
                    <a:pt x="96" y="174"/>
                    <a:pt x="91" y="175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115" y="174"/>
                    <a:pt x="144" y="169"/>
                    <a:pt x="174" y="163"/>
                  </a:cubicBezTo>
                  <a:cubicBezTo>
                    <a:pt x="174" y="163"/>
                    <a:pt x="174" y="163"/>
                    <a:pt x="173" y="162"/>
                  </a:cubicBezTo>
                  <a:cubicBezTo>
                    <a:pt x="159" y="165"/>
                    <a:pt x="144" y="167"/>
                    <a:pt x="129" y="170"/>
                  </a:cubicBezTo>
                  <a:moveTo>
                    <a:pt x="106" y="167"/>
                  </a:moveTo>
                  <a:cubicBezTo>
                    <a:pt x="103" y="163"/>
                    <a:pt x="102" y="157"/>
                    <a:pt x="102" y="152"/>
                  </a:cubicBezTo>
                  <a:cubicBezTo>
                    <a:pt x="103" y="157"/>
                    <a:pt x="105" y="162"/>
                    <a:pt x="106" y="167"/>
                  </a:cubicBezTo>
                  <a:moveTo>
                    <a:pt x="14" y="139"/>
                  </a:moveTo>
                  <a:cubicBezTo>
                    <a:pt x="16" y="139"/>
                    <a:pt x="18" y="137"/>
                    <a:pt x="20" y="135"/>
                  </a:cubicBezTo>
                  <a:cubicBezTo>
                    <a:pt x="23" y="139"/>
                    <a:pt x="26" y="142"/>
                    <a:pt x="29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5" y="145"/>
                    <a:pt x="22" y="143"/>
                    <a:pt x="18" y="141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20" y="144"/>
                    <a:pt x="22" y="145"/>
                    <a:pt x="23" y="146"/>
                  </a:cubicBezTo>
                  <a:cubicBezTo>
                    <a:pt x="35" y="151"/>
                    <a:pt x="42" y="162"/>
                    <a:pt x="50" y="172"/>
                  </a:cubicBezTo>
                  <a:cubicBezTo>
                    <a:pt x="58" y="181"/>
                    <a:pt x="66" y="190"/>
                    <a:pt x="74" y="199"/>
                  </a:cubicBezTo>
                  <a:cubicBezTo>
                    <a:pt x="76" y="201"/>
                    <a:pt x="78" y="202"/>
                    <a:pt x="80" y="202"/>
                  </a:cubicBezTo>
                  <a:cubicBezTo>
                    <a:pt x="82" y="202"/>
                    <a:pt x="83" y="202"/>
                    <a:pt x="84" y="202"/>
                  </a:cubicBezTo>
                  <a:cubicBezTo>
                    <a:pt x="91" y="200"/>
                    <a:pt x="99" y="198"/>
                    <a:pt x="107" y="196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8" y="196"/>
                    <a:pt x="109" y="196"/>
                    <a:pt x="110" y="197"/>
                  </a:cubicBezTo>
                  <a:cubicBezTo>
                    <a:pt x="111" y="197"/>
                    <a:pt x="112" y="198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3" y="197"/>
                    <a:pt x="113" y="196"/>
                    <a:pt x="111" y="195"/>
                  </a:cubicBezTo>
                  <a:cubicBezTo>
                    <a:pt x="127" y="191"/>
                    <a:pt x="142" y="188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3" y="186"/>
                    <a:pt x="149" y="188"/>
                    <a:pt x="145" y="189"/>
                  </a:cubicBezTo>
                  <a:cubicBezTo>
                    <a:pt x="138" y="192"/>
                    <a:pt x="130" y="195"/>
                    <a:pt x="122" y="198"/>
                  </a:cubicBezTo>
                  <a:cubicBezTo>
                    <a:pt x="121" y="198"/>
                    <a:pt x="120" y="199"/>
                    <a:pt x="119" y="200"/>
                  </a:cubicBezTo>
                  <a:cubicBezTo>
                    <a:pt x="118" y="200"/>
                    <a:pt x="117" y="201"/>
                    <a:pt x="116" y="201"/>
                  </a:cubicBezTo>
                  <a:cubicBezTo>
                    <a:pt x="115" y="201"/>
                    <a:pt x="115" y="201"/>
                    <a:pt x="115" y="200"/>
                  </a:cubicBezTo>
                  <a:cubicBezTo>
                    <a:pt x="114" y="200"/>
                    <a:pt x="114" y="200"/>
                    <a:pt x="113" y="200"/>
                  </a:cubicBezTo>
                  <a:cubicBezTo>
                    <a:pt x="111" y="200"/>
                    <a:pt x="110" y="201"/>
                    <a:pt x="109" y="203"/>
                  </a:cubicBezTo>
                  <a:cubicBezTo>
                    <a:pt x="106" y="210"/>
                    <a:pt x="104" y="217"/>
                    <a:pt x="106" y="225"/>
                  </a:cubicBezTo>
                  <a:cubicBezTo>
                    <a:pt x="105" y="224"/>
                    <a:pt x="104" y="224"/>
                    <a:pt x="103" y="223"/>
                  </a:cubicBezTo>
                  <a:cubicBezTo>
                    <a:pt x="88" y="213"/>
                    <a:pt x="73" y="203"/>
                    <a:pt x="58" y="192"/>
                  </a:cubicBezTo>
                  <a:cubicBezTo>
                    <a:pt x="48" y="186"/>
                    <a:pt x="39" y="179"/>
                    <a:pt x="29" y="172"/>
                  </a:cubicBezTo>
                  <a:cubicBezTo>
                    <a:pt x="24" y="168"/>
                    <a:pt x="18" y="165"/>
                    <a:pt x="13" y="161"/>
                  </a:cubicBezTo>
                  <a:cubicBezTo>
                    <a:pt x="11" y="160"/>
                    <a:pt x="9" y="158"/>
                    <a:pt x="8" y="155"/>
                  </a:cubicBezTo>
                  <a:cubicBezTo>
                    <a:pt x="6" y="150"/>
                    <a:pt x="7" y="145"/>
                    <a:pt x="9" y="141"/>
                  </a:cubicBezTo>
                  <a:cubicBezTo>
                    <a:pt x="9" y="140"/>
                    <a:pt x="11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39"/>
                    <a:pt x="14" y="139"/>
                    <a:pt x="14" y="139"/>
                  </a:cubicBezTo>
                  <a:moveTo>
                    <a:pt x="167" y="135"/>
                  </a:moveTo>
                  <a:cubicBezTo>
                    <a:pt x="179" y="129"/>
                    <a:pt x="192" y="126"/>
                    <a:pt x="205" y="123"/>
                  </a:cubicBezTo>
                  <a:cubicBezTo>
                    <a:pt x="205" y="127"/>
                    <a:pt x="204" y="128"/>
                    <a:pt x="200" y="129"/>
                  </a:cubicBezTo>
                  <a:cubicBezTo>
                    <a:pt x="194" y="129"/>
                    <a:pt x="188" y="131"/>
                    <a:pt x="182" y="133"/>
                  </a:cubicBezTo>
                  <a:cubicBezTo>
                    <a:pt x="182" y="133"/>
                    <a:pt x="182" y="134"/>
                    <a:pt x="182" y="134"/>
                  </a:cubicBezTo>
                  <a:cubicBezTo>
                    <a:pt x="188" y="133"/>
                    <a:pt x="194" y="131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0"/>
                    <a:pt x="202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80" y="139"/>
                    <a:pt x="160" y="144"/>
                    <a:pt x="139" y="149"/>
                  </a:cubicBezTo>
                  <a:cubicBezTo>
                    <a:pt x="138" y="149"/>
                    <a:pt x="136" y="150"/>
                    <a:pt x="135" y="150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58" y="146"/>
                    <a:pt x="181" y="140"/>
                    <a:pt x="203" y="135"/>
                  </a:cubicBezTo>
                  <a:cubicBezTo>
                    <a:pt x="203" y="135"/>
                    <a:pt x="204" y="136"/>
                    <a:pt x="204" y="136"/>
                  </a:cubicBezTo>
                  <a:cubicBezTo>
                    <a:pt x="203" y="137"/>
                    <a:pt x="201" y="137"/>
                    <a:pt x="200" y="138"/>
                  </a:cubicBezTo>
                  <a:cubicBezTo>
                    <a:pt x="171" y="146"/>
                    <a:pt x="143" y="153"/>
                    <a:pt x="114" y="161"/>
                  </a:cubicBezTo>
                  <a:cubicBezTo>
                    <a:pt x="112" y="162"/>
                    <a:pt x="111" y="162"/>
                    <a:pt x="110" y="162"/>
                  </a:cubicBezTo>
                  <a:cubicBezTo>
                    <a:pt x="108" y="162"/>
                    <a:pt x="107" y="160"/>
                    <a:pt x="107" y="156"/>
                  </a:cubicBezTo>
                  <a:cubicBezTo>
                    <a:pt x="107" y="155"/>
                    <a:pt x="107" y="154"/>
                    <a:pt x="106" y="152"/>
                  </a:cubicBezTo>
                  <a:cubicBezTo>
                    <a:pt x="106" y="148"/>
                    <a:pt x="108" y="146"/>
                    <a:pt x="112" y="145"/>
                  </a:cubicBezTo>
                  <a:cubicBezTo>
                    <a:pt x="119" y="143"/>
                    <a:pt x="127" y="141"/>
                    <a:pt x="134" y="140"/>
                  </a:cubicBezTo>
                  <a:cubicBezTo>
                    <a:pt x="135" y="140"/>
                    <a:pt x="135" y="140"/>
                    <a:pt x="136" y="140"/>
                  </a:cubicBezTo>
                  <a:cubicBezTo>
                    <a:pt x="137" y="140"/>
                    <a:pt x="139" y="140"/>
                    <a:pt x="141" y="140"/>
                  </a:cubicBezTo>
                  <a:cubicBezTo>
                    <a:pt x="141" y="141"/>
                    <a:pt x="141" y="141"/>
                    <a:pt x="141" y="142"/>
                  </a:cubicBezTo>
                  <a:cubicBezTo>
                    <a:pt x="131" y="144"/>
                    <a:pt x="120" y="147"/>
                    <a:pt x="110" y="150"/>
                  </a:cubicBezTo>
                  <a:cubicBezTo>
                    <a:pt x="110" y="151"/>
                    <a:pt x="110" y="151"/>
                    <a:pt x="110" y="152"/>
                  </a:cubicBezTo>
                  <a:cubicBezTo>
                    <a:pt x="131" y="146"/>
                    <a:pt x="153" y="140"/>
                    <a:pt x="175" y="134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2" y="134"/>
                    <a:pt x="169" y="135"/>
                    <a:pt x="167" y="135"/>
                  </a:cubicBezTo>
                  <a:moveTo>
                    <a:pt x="72" y="191"/>
                  </a:moveTo>
                  <a:cubicBezTo>
                    <a:pt x="69" y="187"/>
                    <a:pt x="65" y="183"/>
                    <a:pt x="62" y="179"/>
                  </a:cubicBezTo>
                  <a:cubicBezTo>
                    <a:pt x="55" y="170"/>
                    <a:pt x="48" y="162"/>
                    <a:pt x="41" y="153"/>
                  </a:cubicBezTo>
                  <a:cubicBezTo>
                    <a:pt x="35" y="146"/>
                    <a:pt x="29" y="139"/>
                    <a:pt x="23" y="132"/>
                  </a:cubicBezTo>
                  <a:cubicBezTo>
                    <a:pt x="20" y="128"/>
                    <a:pt x="16" y="123"/>
                    <a:pt x="12" y="118"/>
                  </a:cubicBezTo>
                  <a:cubicBezTo>
                    <a:pt x="9" y="114"/>
                    <a:pt x="10" y="109"/>
                    <a:pt x="11" y="104"/>
                  </a:cubicBezTo>
                  <a:cubicBezTo>
                    <a:pt x="24" y="113"/>
                    <a:pt x="37" y="122"/>
                    <a:pt x="48" y="132"/>
                  </a:cubicBezTo>
                  <a:cubicBezTo>
                    <a:pt x="59" y="142"/>
                    <a:pt x="69" y="154"/>
                    <a:pt x="80" y="165"/>
                  </a:cubicBezTo>
                  <a:cubicBezTo>
                    <a:pt x="80" y="164"/>
                    <a:pt x="81" y="164"/>
                    <a:pt x="81" y="163"/>
                  </a:cubicBezTo>
                  <a:cubicBezTo>
                    <a:pt x="76" y="157"/>
                    <a:pt x="71" y="151"/>
                    <a:pt x="6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3" y="151"/>
                    <a:pt x="81" y="157"/>
                    <a:pt x="89" y="163"/>
                  </a:cubicBezTo>
                  <a:cubicBezTo>
                    <a:pt x="86" y="164"/>
                    <a:pt x="83" y="165"/>
                    <a:pt x="79" y="166"/>
                  </a:cubicBezTo>
                  <a:cubicBezTo>
                    <a:pt x="78" y="166"/>
                    <a:pt x="78" y="167"/>
                    <a:pt x="77" y="168"/>
                  </a:cubicBezTo>
                  <a:cubicBezTo>
                    <a:pt x="71" y="174"/>
                    <a:pt x="69" y="181"/>
                    <a:pt x="72" y="188"/>
                  </a:cubicBezTo>
                  <a:cubicBezTo>
                    <a:pt x="72" y="189"/>
                    <a:pt x="72" y="190"/>
                    <a:pt x="72" y="191"/>
                  </a:cubicBezTo>
                  <a:moveTo>
                    <a:pt x="151" y="130"/>
                  </a:moveTo>
                  <a:cubicBezTo>
                    <a:pt x="150" y="130"/>
                    <a:pt x="149" y="129"/>
                    <a:pt x="148" y="127"/>
                  </a:cubicBezTo>
                  <a:cubicBezTo>
                    <a:pt x="147" y="124"/>
                    <a:pt x="147" y="122"/>
                    <a:pt x="151" y="121"/>
                  </a:cubicBezTo>
                  <a:cubicBezTo>
                    <a:pt x="179" y="111"/>
                    <a:pt x="207" y="101"/>
                    <a:pt x="235" y="91"/>
                  </a:cubicBezTo>
                  <a:cubicBezTo>
                    <a:pt x="235" y="91"/>
                    <a:pt x="236" y="91"/>
                    <a:pt x="237" y="91"/>
                  </a:cubicBezTo>
                  <a:cubicBezTo>
                    <a:pt x="234" y="96"/>
                    <a:pt x="233" y="101"/>
                    <a:pt x="227" y="103"/>
                  </a:cubicBezTo>
                  <a:cubicBezTo>
                    <a:pt x="202" y="112"/>
                    <a:pt x="178" y="120"/>
                    <a:pt x="154" y="129"/>
                  </a:cubicBezTo>
                  <a:cubicBezTo>
                    <a:pt x="153" y="129"/>
                    <a:pt x="152" y="130"/>
                    <a:pt x="151" y="130"/>
                  </a:cubicBezTo>
                  <a:moveTo>
                    <a:pt x="98" y="163"/>
                  </a:moveTo>
                  <a:cubicBezTo>
                    <a:pt x="95" y="161"/>
                    <a:pt x="93" y="160"/>
                    <a:pt x="91" y="158"/>
                  </a:cubicBezTo>
                  <a:cubicBezTo>
                    <a:pt x="79" y="149"/>
                    <a:pt x="66" y="139"/>
                    <a:pt x="54" y="129"/>
                  </a:cubicBezTo>
                  <a:cubicBezTo>
                    <a:pt x="41" y="119"/>
                    <a:pt x="28" y="109"/>
                    <a:pt x="15" y="99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2"/>
                  </a:cubicBezTo>
                  <a:cubicBezTo>
                    <a:pt x="13" y="79"/>
                    <a:pt x="19" y="79"/>
                    <a:pt x="22" y="82"/>
                  </a:cubicBezTo>
                  <a:cubicBezTo>
                    <a:pt x="29" y="86"/>
                    <a:pt x="36" y="92"/>
                    <a:pt x="43" y="97"/>
                  </a:cubicBezTo>
                  <a:cubicBezTo>
                    <a:pt x="59" y="108"/>
                    <a:pt x="75" y="120"/>
                    <a:pt x="92" y="132"/>
                  </a:cubicBezTo>
                  <a:cubicBezTo>
                    <a:pt x="93" y="133"/>
                    <a:pt x="95" y="134"/>
                    <a:pt x="98" y="135"/>
                  </a:cubicBezTo>
                  <a:cubicBezTo>
                    <a:pt x="81" y="120"/>
                    <a:pt x="64" y="107"/>
                    <a:pt x="46" y="94"/>
                  </a:cubicBezTo>
                  <a:cubicBezTo>
                    <a:pt x="71" y="106"/>
                    <a:pt x="96" y="119"/>
                    <a:pt x="122" y="132"/>
                  </a:cubicBezTo>
                  <a:cubicBezTo>
                    <a:pt x="115" y="133"/>
                    <a:pt x="110" y="134"/>
                    <a:pt x="104" y="136"/>
                  </a:cubicBezTo>
                  <a:cubicBezTo>
                    <a:pt x="102" y="136"/>
                    <a:pt x="100" y="138"/>
                    <a:pt x="99" y="139"/>
                  </a:cubicBezTo>
                  <a:cubicBezTo>
                    <a:pt x="95" y="145"/>
                    <a:pt x="95" y="152"/>
                    <a:pt x="98" y="163"/>
                  </a:cubicBezTo>
                  <a:moveTo>
                    <a:pt x="124" y="102"/>
                  </a:moveTo>
                  <a:cubicBezTo>
                    <a:pt x="123" y="98"/>
                    <a:pt x="123" y="95"/>
                    <a:pt x="126" y="91"/>
                  </a:cubicBezTo>
                  <a:cubicBezTo>
                    <a:pt x="126" y="90"/>
                    <a:pt x="128" y="89"/>
                    <a:pt x="129" y="89"/>
                  </a:cubicBezTo>
                  <a:cubicBezTo>
                    <a:pt x="153" y="83"/>
                    <a:pt x="177" y="77"/>
                    <a:pt x="201" y="70"/>
                  </a:cubicBezTo>
                  <a:cubicBezTo>
                    <a:pt x="208" y="69"/>
                    <a:pt x="216" y="67"/>
                    <a:pt x="223" y="65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192" y="76"/>
                    <a:pt x="165" y="82"/>
                    <a:pt x="139" y="88"/>
                  </a:cubicBezTo>
                  <a:cubicBezTo>
                    <a:pt x="139" y="88"/>
                    <a:pt x="139" y="89"/>
                    <a:pt x="139" y="89"/>
                  </a:cubicBezTo>
                  <a:cubicBezTo>
                    <a:pt x="167" y="83"/>
                    <a:pt x="194" y="77"/>
                    <a:pt x="222" y="71"/>
                  </a:cubicBezTo>
                  <a:cubicBezTo>
                    <a:pt x="222" y="74"/>
                    <a:pt x="222" y="77"/>
                    <a:pt x="223" y="81"/>
                  </a:cubicBezTo>
                  <a:cubicBezTo>
                    <a:pt x="190" y="89"/>
                    <a:pt x="157" y="97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34" y="102"/>
                    <a:pt x="144" y="99"/>
                    <a:pt x="153" y="96"/>
                  </a:cubicBezTo>
                  <a:cubicBezTo>
                    <a:pt x="153" y="96"/>
                    <a:pt x="153" y="96"/>
                    <a:pt x="153" y="95"/>
                  </a:cubicBezTo>
                  <a:cubicBezTo>
                    <a:pt x="143" y="98"/>
                    <a:pt x="134" y="100"/>
                    <a:pt x="124" y="102"/>
                  </a:cubicBezTo>
                  <a:moveTo>
                    <a:pt x="140" y="134"/>
                  </a:moveTo>
                  <a:cubicBezTo>
                    <a:pt x="134" y="131"/>
                    <a:pt x="128" y="128"/>
                    <a:pt x="122" y="125"/>
                  </a:cubicBezTo>
                  <a:cubicBezTo>
                    <a:pt x="111" y="120"/>
                    <a:pt x="100" y="115"/>
                    <a:pt x="89" y="109"/>
                  </a:cubicBezTo>
                  <a:cubicBezTo>
                    <a:pt x="79" y="104"/>
                    <a:pt x="69" y="99"/>
                    <a:pt x="59" y="94"/>
                  </a:cubicBezTo>
                  <a:cubicBezTo>
                    <a:pt x="51" y="90"/>
                    <a:pt x="43" y="87"/>
                    <a:pt x="35" y="83"/>
                  </a:cubicBezTo>
                  <a:cubicBezTo>
                    <a:pt x="31" y="80"/>
                    <a:pt x="26" y="78"/>
                    <a:pt x="22" y="76"/>
                  </a:cubicBezTo>
                  <a:cubicBezTo>
                    <a:pt x="18" y="74"/>
                    <a:pt x="17" y="64"/>
                    <a:pt x="20" y="62"/>
                  </a:cubicBezTo>
                  <a:cubicBezTo>
                    <a:pt x="23" y="60"/>
                    <a:pt x="27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8"/>
                    <a:pt x="31" y="59"/>
                  </a:cubicBezTo>
                  <a:cubicBezTo>
                    <a:pt x="34" y="61"/>
                    <a:pt x="38" y="63"/>
                    <a:pt x="41" y="65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8" y="76"/>
                    <a:pt x="80" y="92"/>
                    <a:pt x="102" y="106"/>
                  </a:cubicBezTo>
                  <a:cubicBezTo>
                    <a:pt x="107" y="110"/>
                    <a:pt x="112" y="114"/>
                    <a:pt x="117" y="117"/>
                  </a:cubicBezTo>
                  <a:cubicBezTo>
                    <a:pt x="118" y="118"/>
                    <a:pt x="119" y="118"/>
                    <a:pt x="120" y="118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6" y="117"/>
                    <a:pt x="132" y="116"/>
                    <a:pt x="137" y="114"/>
                  </a:cubicBezTo>
                  <a:cubicBezTo>
                    <a:pt x="151" y="111"/>
                    <a:pt x="164" y="107"/>
                    <a:pt x="178" y="103"/>
                  </a:cubicBezTo>
                  <a:cubicBezTo>
                    <a:pt x="181" y="102"/>
                    <a:pt x="185" y="101"/>
                    <a:pt x="188" y="101"/>
                  </a:cubicBezTo>
                  <a:cubicBezTo>
                    <a:pt x="182" y="103"/>
                    <a:pt x="175" y="105"/>
                    <a:pt x="169" y="107"/>
                  </a:cubicBezTo>
                  <a:cubicBezTo>
                    <a:pt x="162" y="109"/>
                    <a:pt x="156" y="112"/>
                    <a:pt x="149" y="114"/>
                  </a:cubicBezTo>
                  <a:cubicBezTo>
                    <a:pt x="141" y="116"/>
                    <a:pt x="137" y="124"/>
                    <a:pt x="139" y="132"/>
                  </a:cubicBezTo>
                  <a:cubicBezTo>
                    <a:pt x="140" y="132"/>
                    <a:pt x="140" y="133"/>
                    <a:pt x="140" y="134"/>
                  </a:cubicBezTo>
                  <a:moveTo>
                    <a:pt x="117" y="111"/>
                  </a:moveTo>
                  <a:cubicBezTo>
                    <a:pt x="112" y="108"/>
                    <a:pt x="108" y="106"/>
                    <a:pt x="104" y="103"/>
                  </a:cubicBezTo>
                  <a:cubicBezTo>
                    <a:pt x="92" y="95"/>
                    <a:pt x="80" y="87"/>
                    <a:pt x="68" y="79"/>
                  </a:cubicBezTo>
                  <a:cubicBezTo>
                    <a:pt x="56" y="71"/>
                    <a:pt x="44" y="62"/>
                    <a:pt x="31" y="54"/>
                  </a:cubicBezTo>
                  <a:cubicBezTo>
                    <a:pt x="29" y="52"/>
                    <a:pt x="26" y="51"/>
                    <a:pt x="23" y="49"/>
                  </a:cubicBezTo>
                  <a:cubicBezTo>
                    <a:pt x="22" y="48"/>
                    <a:pt x="21" y="47"/>
                    <a:pt x="21" y="46"/>
                  </a:cubicBezTo>
                  <a:cubicBezTo>
                    <a:pt x="19" y="39"/>
                    <a:pt x="18" y="33"/>
                    <a:pt x="22" y="26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41" y="20"/>
                    <a:pt x="57" y="17"/>
                    <a:pt x="73" y="14"/>
                  </a:cubicBezTo>
                  <a:cubicBezTo>
                    <a:pt x="87" y="11"/>
                    <a:pt x="101" y="8"/>
                    <a:pt x="115" y="5"/>
                  </a:cubicBezTo>
                  <a:cubicBezTo>
                    <a:pt x="117" y="5"/>
                    <a:pt x="119" y="5"/>
                    <a:pt x="121" y="5"/>
                  </a:cubicBezTo>
                  <a:cubicBezTo>
                    <a:pt x="123" y="5"/>
                    <a:pt x="126" y="5"/>
                    <a:pt x="129" y="7"/>
                  </a:cubicBezTo>
                  <a:cubicBezTo>
                    <a:pt x="162" y="23"/>
                    <a:pt x="194" y="38"/>
                    <a:pt x="227" y="54"/>
                  </a:cubicBezTo>
                  <a:cubicBezTo>
                    <a:pt x="227" y="55"/>
                    <a:pt x="228" y="55"/>
                    <a:pt x="229" y="55"/>
                  </a:cubicBezTo>
                  <a:cubicBezTo>
                    <a:pt x="210" y="60"/>
                    <a:pt x="192" y="64"/>
                    <a:pt x="174" y="69"/>
                  </a:cubicBezTo>
                  <a:cubicBezTo>
                    <a:pt x="157" y="73"/>
                    <a:pt x="141" y="77"/>
                    <a:pt x="124" y="82"/>
                  </a:cubicBezTo>
                  <a:cubicBezTo>
                    <a:pt x="123" y="82"/>
                    <a:pt x="122" y="83"/>
                    <a:pt x="121" y="83"/>
                  </a:cubicBezTo>
                  <a:cubicBezTo>
                    <a:pt x="115" y="91"/>
                    <a:pt x="112" y="99"/>
                    <a:pt x="116" y="109"/>
                  </a:cubicBezTo>
                  <a:cubicBezTo>
                    <a:pt x="116" y="109"/>
                    <a:pt x="117" y="110"/>
                    <a:pt x="117" y="111"/>
                  </a:cubicBezTo>
                  <a:moveTo>
                    <a:pt x="122" y="0"/>
                  </a:moveTo>
                  <a:cubicBezTo>
                    <a:pt x="122" y="0"/>
                    <a:pt x="121" y="0"/>
                    <a:pt x="121" y="1"/>
                  </a:cubicBezTo>
                  <a:cubicBezTo>
                    <a:pt x="113" y="2"/>
                    <a:pt x="105" y="4"/>
                    <a:pt x="97" y="5"/>
                  </a:cubicBezTo>
                  <a:cubicBezTo>
                    <a:pt x="74" y="10"/>
                    <a:pt x="51" y="14"/>
                    <a:pt x="28" y="18"/>
                  </a:cubicBezTo>
                  <a:cubicBezTo>
                    <a:pt x="21" y="19"/>
                    <a:pt x="18" y="23"/>
                    <a:pt x="16" y="28"/>
                  </a:cubicBezTo>
                  <a:cubicBezTo>
                    <a:pt x="14" y="34"/>
                    <a:pt x="14" y="40"/>
                    <a:pt x="15" y="46"/>
                  </a:cubicBezTo>
                  <a:cubicBezTo>
                    <a:pt x="16" y="50"/>
                    <a:pt x="20" y="51"/>
                    <a:pt x="23" y="53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3" y="56"/>
                    <a:pt x="22" y="56"/>
                    <a:pt x="21" y="56"/>
                  </a:cubicBezTo>
                  <a:cubicBezTo>
                    <a:pt x="20" y="57"/>
                    <a:pt x="17" y="57"/>
                    <a:pt x="16" y="58"/>
                  </a:cubicBezTo>
                  <a:cubicBezTo>
                    <a:pt x="15" y="60"/>
                    <a:pt x="14" y="63"/>
                    <a:pt x="13" y="65"/>
                  </a:cubicBezTo>
                  <a:cubicBezTo>
                    <a:pt x="13" y="66"/>
                    <a:pt x="12" y="67"/>
                    <a:pt x="11" y="68"/>
                  </a:cubicBezTo>
                  <a:cubicBezTo>
                    <a:pt x="10" y="69"/>
                    <a:pt x="7" y="70"/>
                    <a:pt x="6" y="72"/>
                  </a:cubicBezTo>
                  <a:cubicBezTo>
                    <a:pt x="3" y="77"/>
                    <a:pt x="2" y="83"/>
                    <a:pt x="3" y="90"/>
                  </a:cubicBezTo>
                  <a:cubicBezTo>
                    <a:pt x="5" y="95"/>
                    <a:pt x="6" y="101"/>
                    <a:pt x="5" y="107"/>
                  </a:cubicBezTo>
                  <a:cubicBezTo>
                    <a:pt x="3" y="116"/>
                    <a:pt x="7" y="123"/>
                    <a:pt x="13" y="128"/>
                  </a:cubicBezTo>
                  <a:cubicBezTo>
                    <a:pt x="14" y="129"/>
                    <a:pt x="15" y="131"/>
                    <a:pt x="14" y="132"/>
                  </a:cubicBezTo>
                  <a:cubicBezTo>
                    <a:pt x="13" y="133"/>
                    <a:pt x="12" y="134"/>
                    <a:pt x="11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3"/>
                    <a:pt x="8" y="133"/>
                  </a:cubicBezTo>
                  <a:cubicBezTo>
                    <a:pt x="6" y="133"/>
                    <a:pt x="5" y="135"/>
                    <a:pt x="4" y="137"/>
                  </a:cubicBezTo>
                  <a:cubicBezTo>
                    <a:pt x="0" y="145"/>
                    <a:pt x="0" y="152"/>
                    <a:pt x="2" y="160"/>
                  </a:cubicBezTo>
                  <a:cubicBezTo>
                    <a:pt x="3" y="161"/>
                    <a:pt x="4" y="163"/>
                    <a:pt x="6" y="164"/>
                  </a:cubicBezTo>
                  <a:cubicBezTo>
                    <a:pt x="18" y="173"/>
                    <a:pt x="30" y="181"/>
                    <a:pt x="43" y="190"/>
                  </a:cubicBezTo>
                  <a:cubicBezTo>
                    <a:pt x="65" y="205"/>
                    <a:pt x="87" y="221"/>
                    <a:pt x="109" y="236"/>
                  </a:cubicBezTo>
                  <a:cubicBezTo>
                    <a:pt x="110" y="237"/>
                    <a:pt x="112" y="238"/>
                    <a:pt x="113" y="238"/>
                  </a:cubicBezTo>
                  <a:cubicBezTo>
                    <a:pt x="114" y="238"/>
                    <a:pt x="116" y="237"/>
                    <a:pt x="117" y="237"/>
                  </a:cubicBezTo>
                  <a:cubicBezTo>
                    <a:pt x="124" y="234"/>
                    <a:pt x="131" y="231"/>
                    <a:pt x="138" y="228"/>
                  </a:cubicBezTo>
                  <a:cubicBezTo>
                    <a:pt x="163" y="218"/>
                    <a:pt x="188" y="208"/>
                    <a:pt x="213" y="197"/>
                  </a:cubicBezTo>
                  <a:cubicBezTo>
                    <a:pt x="217" y="195"/>
                    <a:pt x="217" y="193"/>
                    <a:pt x="214" y="190"/>
                  </a:cubicBezTo>
                  <a:cubicBezTo>
                    <a:pt x="211" y="188"/>
                    <a:pt x="209" y="187"/>
                    <a:pt x="207" y="185"/>
                  </a:cubicBezTo>
                  <a:cubicBezTo>
                    <a:pt x="204" y="183"/>
                    <a:pt x="204" y="180"/>
                    <a:pt x="206" y="177"/>
                  </a:cubicBezTo>
                  <a:cubicBezTo>
                    <a:pt x="209" y="174"/>
                    <a:pt x="212" y="171"/>
                    <a:pt x="214" y="168"/>
                  </a:cubicBezTo>
                  <a:cubicBezTo>
                    <a:pt x="215" y="167"/>
                    <a:pt x="214" y="165"/>
                    <a:pt x="214" y="164"/>
                  </a:cubicBezTo>
                  <a:cubicBezTo>
                    <a:pt x="213" y="163"/>
                    <a:pt x="211" y="162"/>
                    <a:pt x="209" y="161"/>
                  </a:cubicBezTo>
                  <a:cubicBezTo>
                    <a:pt x="205" y="159"/>
                    <a:pt x="200" y="157"/>
                    <a:pt x="194" y="154"/>
                  </a:cubicBezTo>
                  <a:cubicBezTo>
                    <a:pt x="196" y="153"/>
                    <a:pt x="197" y="152"/>
                    <a:pt x="199" y="152"/>
                  </a:cubicBezTo>
                  <a:cubicBezTo>
                    <a:pt x="199" y="151"/>
                    <a:pt x="200" y="150"/>
                    <a:pt x="201" y="150"/>
                  </a:cubicBezTo>
                  <a:cubicBezTo>
                    <a:pt x="202" y="149"/>
                    <a:pt x="202" y="148"/>
                    <a:pt x="203" y="148"/>
                  </a:cubicBezTo>
                  <a:cubicBezTo>
                    <a:pt x="208" y="146"/>
                    <a:pt x="213" y="145"/>
                    <a:pt x="217" y="144"/>
                  </a:cubicBezTo>
                  <a:cubicBezTo>
                    <a:pt x="218" y="143"/>
                    <a:pt x="219" y="142"/>
                    <a:pt x="219" y="142"/>
                  </a:cubicBezTo>
                  <a:cubicBezTo>
                    <a:pt x="219" y="141"/>
                    <a:pt x="219" y="139"/>
                    <a:pt x="218" y="138"/>
                  </a:cubicBezTo>
                  <a:cubicBezTo>
                    <a:pt x="216" y="137"/>
                    <a:pt x="214" y="136"/>
                    <a:pt x="213" y="135"/>
                  </a:cubicBezTo>
                  <a:cubicBezTo>
                    <a:pt x="208" y="132"/>
                    <a:pt x="207" y="131"/>
                    <a:pt x="209" y="126"/>
                  </a:cubicBezTo>
                  <a:cubicBezTo>
                    <a:pt x="209" y="125"/>
                    <a:pt x="210" y="124"/>
                    <a:pt x="210" y="123"/>
                  </a:cubicBezTo>
                  <a:cubicBezTo>
                    <a:pt x="212" y="117"/>
                    <a:pt x="219" y="116"/>
                    <a:pt x="223" y="113"/>
                  </a:cubicBezTo>
                  <a:cubicBezTo>
                    <a:pt x="228" y="110"/>
                    <a:pt x="234" y="109"/>
                    <a:pt x="239" y="107"/>
                  </a:cubicBezTo>
                  <a:cubicBezTo>
                    <a:pt x="240" y="107"/>
                    <a:pt x="241" y="106"/>
                    <a:pt x="241" y="105"/>
                  </a:cubicBezTo>
                  <a:cubicBezTo>
                    <a:pt x="241" y="104"/>
                    <a:pt x="240" y="103"/>
                    <a:pt x="240" y="103"/>
                  </a:cubicBezTo>
                  <a:cubicBezTo>
                    <a:pt x="239" y="102"/>
                    <a:pt x="237" y="101"/>
                    <a:pt x="237" y="101"/>
                  </a:cubicBezTo>
                  <a:cubicBezTo>
                    <a:pt x="238" y="96"/>
                    <a:pt x="239" y="92"/>
                    <a:pt x="240" y="89"/>
                  </a:cubicBezTo>
                  <a:cubicBezTo>
                    <a:pt x="241" y="88"/>
                    <a:pt x="241" y="87"/>
                    <a:pt x="242" y="87"/>
                  </a:cubicBezTo>
                  <a:cubicBezTo>
                    <a:pt x="244" y="85"/>
                    <a:pt x="244" y="83"/>
                    <a:pt x="241" y="81"/>
                  </a:cubicBezTo>
                  <a:cubicBezTo>
                    <a:pt x="238" y="80"/>
                    <a:pt x="234" y="78"/>
                    <a:pt x="230" y="77"/>
                  </a:cubicBezTo>
                  <a:cubicBezTo>
                    <a:pt x="228" y="76"/>
                    <a:pt x="227" y="75"/>
                    <a:pt x="227" y="73"/>
                  </a:cubicBezTo>
                  <a:cubicBezTo>
                    <a:pt x="227" y="68"/>
                    <a:pt x="229" y="64"/>
                    <a:pt x="233" y="61"/>
                  </a:cubicBezTo>
                  <a:cubicBezTo>
                    <a:pt x="239" y="58"/>
                    <a:pt x="238" y="55"/>
                    <a:pt x="233" y="52"/>
                  </a:cubicBezTo>
                  <a:cubicBezTo>
                    <a:pt x="231" y="52"/>
                    <a:pt x="230" y="51"/>
                    <a:pt x="229" y="51"/>
                  </a:cubicBezTo>
                  <a:cubicBezTo>
                    <a:pt x="194" y="34"/>
                    <a:pt x="160" y="18"/>
                    <a:pt x="126" y="1"/>
                  </a:cubicBezTo>
                  <a:cubicBezTo>
                    <a:pt x="125" y="1"/>
                    <a:pt x="123" y="0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0"/>
            <p:cNvSpPr>
              <a:spLocks/>
            </p:cNvSpPr>
            <p:nvPr userDrawn="1"/>
          </p:nvSpPr>
          <p:spPr bwMode="auto">
            <a:xfrm>
              <a:off x="1444625" y="3165475"/>
              <a:ext cx="230188" cy="139700"/>
            </a:xfrm>
            <a:custGeom>
              <a:avLst/>
              <a:gdLst>
                <a:gd name="T0" fmla="*/ 0 w 94"/>
                <a:gd name="T1" fmla="*/ 0 h 57"/>
                <a:gd name="T2" fmla="*/ 94 w 94"/>
                <a:gd name="T3" fmla="*/ 57 h 57"/>
                <a:gd name="T4" fmla="*/ 0 w 94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7">
                  <a:moveTo>
                    <a:pt x="0" y="0"/>
                  </a:moveTo>
                  <a:cubicBezTo>
                    <a:pt x="31" y="20"/>
                    <a:pt x="62" y="39"/>
                    <a:pt x="94" y="57"/>
                  </a:cubicBezTo>
                  <a:cubicBezTo>
                    <a:pt x="92" y="52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/>
            <p:cNvSpPr>
              <a:spLocks/>
            </p:cNvSpPr>
            <p:nvPr userDrawn="1"/>
          </p:nvSpPr>
          <p:spPr bwMode="auto">
            <a:xfrm>
              <a:off x="1693863" y="3297238"/>
              <a:ext cx="188913" cy="47625"/>
            </a:xfrm>
            <a:custGeom>
              <a:avLst/>
              <a:gdLst>
                <a:gd name="T0" fmla="*/ 76 w 77"/>
                <a:gd name="T1" fmla="*/ 0 h 19"/>
                <a:gd name="T2" fmla="*/ 0 w 77"/>
                <a:gd name="T3" fmla="*/ 17 h 19"/>
                <a:gd name="T4" fmla="*/ 1 w 77"/>
                <a:gd name="T5" fmla="*/ 19 h 19"/>
                <a:gd name="T6" fmla="*/ 77 w 77"/>
                <a:gd name="T7" fmla="*/ 2 h 19"/>
                <a:gd name="T8" fmla="*/ 76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6" y="0"/>
                  </a:moveTo>
                  <a:cubicBezTo>
                    <a:pt x="51" y="6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1" y="7"/>
                    <a:pt x="77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/>
            <p:cNvSpPr>
              <a:spLocks/>
            </p:cNvSpPr>
            <p:nvPr userDrawn="1"/>
          </p:nvSpPr>
          <p:spPr bwMode="auto">
            <a:xfrm>
              <a:off x="1706563" y="3570288"/>
              <a:ext cx="150813" cy="63500"/>
            </a:xfrm>
            <a:custGeom>
              <a:avLst/>
              <a:gdLst>
                <a:gd name="T0" fmla="*/ 61 w 62"/>
                <a:gd name="T1" fmla="*/ 0 h 26"/>
                <a:gd name="T2" fmla="*/ 0 w 62"/>
                <a:gd name="T3" fmla="*/ 25 h 26"/>
                <a:gd name="T4" fmla="*/ 0 w 62"/>
                <a:gd name="T5" fmla="*/ 26 h 26"/>
                <a:gd name="T6" fmla="*/ 62 w 62"/>
                <a:gd name="T7" fmla="*/ 1 h 26"/>
                <a:gd name="T8" fmla="*/ 61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1" y="0"/>
                  </a:moveTo>
                  <a:cubicBezTo>
                    <a:pt x="41" y="8"/>
                    <a:pt x="20" y="16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21" y="18"/>
                    <a:pt x="41" y="9"/>
                    <a:pt x="62" y="1"/>
                  </a:cubicBezTo>
                  <a:cubicBezTo>
                    <a:pt x="62" y="1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/>
            <p:cNvSpPr>
              <a:spLocks/>
            </p:cNvSpPr>
            <p:nvPr userDrawn="1"/>
          </p:nvSpPr>
          <p:spPr bwMode="auto">
            <a:xfrm>
              <a:off x="1755775" y="3335338"/>
              <a:ext cx="192088" cy="73025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1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9"/>
                    <a:pt x="26" y="18"/>
                    <a:pt x="0" y="28"/>
                  </a:cubicBezTo>
                  <a:cubicBezTo>
                    <a:pt x="0" y="29"/>
                    <a:pt x="1" y="29"/>
                    <a:pt x="1" y="30"/>
                  </a:cubicBezTo>
                  <a:cubicBezTo>
                    <a:pt x="27" y="20"/>
                    <a:pt x="53" y="11"/>
                    <a:pt x="79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/>
            <p:cNvSpPr>
              <a:spLocks/>
            </p:cNvSpPr>
            <p:nvPr userDrawn="1"/>
          </p:nvSpPr>
          <p:spPr bwMode="auto">
            <a:xfrm>
              <a:off x="1757363" y="3346450"/>
              <a:ext cx="180975" cy="69850"/>
            </a:xfrm>
            <a:custGeom>
              <a:avLst/>
              <a:gdLst>
                <a:gd name="T0" fmla="*/ 74 w 74"/>
                <a:gd name="T1" fmla="*/ 0 h 28"/>
                <a:gd name="T2" fmla="*/ 0 w 74"/>
                <a:gd name="T3" fmla="*/ 27 h 28"/>
                <a:gd name="T4" fmla="*/ 1 w 74"/>
                <a:gd name="T5" fmla="*/ 28 h 28"/>
                <a:gd name="T6" fmla="*/ 74 w 74"/>
                <a:gd name="T7" fmla="*/ 2 h 28"/>
                <a:gd name="T8" fmla="*/ 74 w 7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">
                  <a:moveTo>
                    <a:pt x="74" y="0"/>
                  </a:moveTo>
                  <a:cubicBezTo>
                    <a:pt x="49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5"/>
            <p:cNvSpPr>
              <a:spLocks noEditPoints="1"/>
            </p:cNvSpPr>
            <p:nvPr userDrawn="1"/>
          </p:nvSpPr>
          <p:spPr bwMode="auto">
            <a:xfrm>
              <a:off x="4464050" y="42878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3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9 w 143"/>
                <a:gd name="T81" fmla="*/ 65 h 139"/>
                <a:gd name="T82" fmla="*/ 12 w 143"/>
                <a:gd name="T83" fmla="*/ 27 h 139"/>
                <a:gd name="T84" fmla="*/ 71 w 143"/>
                <a:gd name="T85" fmla="*/ 3 h 139"/>
                <a:gd name="T86" fmla="*/ 73 w 143"/>
                <a:gd name="T87" fmla="*/ 48 h 139"/>
                <a:gd name="T88" fmla="*/ 71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8 w 143"/>
                <a:gd name="T105" fmla="*/ 81 h 139"/>
                <a:gd name="T106" fmla="*/ 140 w 143"/>
                <a:gd name="T107" fmla="*/ 63 h 139"/>
                <a:gd name="T108" fmla="*/ 142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4" y="117"/>
                    <a:pt x="90" y="114"/>
                  </a:cubicBezTo>
                  <a:cubicBezTo>
                    <a:pt x="100" y="110"/>
                    <a:pt x="109" y="107"/>
                    <a:pt x="119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6" y="106"/>
                    <a:pt x="110" y="107"/>
                    <a:pt x="104" y="110"/>
                  </a:cubicBezTo>
                  <a:cubicBezTo>
                    <a:pt x="102" y="110"/>
                    <a:pt x="100" y="111"/>
                    <a:pt x="99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8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8"/>
                    <a:pt x="91" y="123"/>
                    <a:pt x="78" y="128"/>
                  </a:cubicBezTo>
                  <a:cubicBezTo>
                    <a:pt x="75" y="130"/>
                    <a:pt x="72" y="131"/>
                    <a:pt x="69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8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09" y="96"/>
                    <a:pt x="109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7" y="104"/>
                    <a:pt x="47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7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10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4" y="118"/>
                    <a:pt x="46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7" y="110"/>
                    <a:pt x="85" y="111"/>
                  </a:cubicBezTo>
                  <a:cubicBezTo>
                    <a:pt x="81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8" y="118"/>
                    <a:pt x="67" y="118"/>
                    <a:pt x="67" y="118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4" y="118"/>
                    <a:pt x="64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1" y="131"/>
                    <a:pt x="60" y="131"/>
                  </a:cubicBezTo>
                  <a:cubicBezTo>
                    <a:pt x="51" y="125"/>
                    <a:pt x="43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8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4" y="76"/>
                    <a:pt x="110" y="77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19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1"/>
                    <a:pt x="62" y="90"/>
                    <a:pt x="62" y="89"/>
                  </a:cubicBezTo>
                  <a:cubicBezTo>
                    <a:pt x="62" y="87"/>
                    <a:pt x="63" y="86"/>
                    <a:pt x="66" y="85"/>
                  </a:cubicBezTo>
                  <a:cubicBezTo>
                    <a:pt x="70" y="84"/>
                    <a:pt x="74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90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9"/>
                    <a:pt x="99" y="79"/>
                    <a:pt x="98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4" y="78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1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8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5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60" y="80"/>
                    <a:pt x="58" y="81"/>
                    <a:pt x="58" y="82"/>
                  </a:cubicBezTo>
                  <a:cubicBezTo>
                    <a:pt x="56" y="85"/>
                    <a:pt x="56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9"/>
                    <a:pt x="104" y="45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8" y="49"/>
                    <a:pt x="114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1" y="48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3" y="65"/>
                    <a:pt x="66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moveTo>
                    <a:pt x="69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3" y="41"/>
                    <a:pt x="25" y="36"/>
                    <a:pt x="18" y="32"/>
                  </a:cubicBezTo>
                  <a:cubicBezTo>
                    <a:pt x="17" y="31"/>
                    <a:pt x="15" y="30"/>
                    <a:pt x="14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1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5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3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6" y="58"/>
                    <a:pt x="68" y="64"/>
                  </a:cubicBezTo>
                  <a:cubicBezTo>
                    <a:pt x="68" y="64"/>
                    <a:pt x="68" y="64"/>
                    <a:pt x="69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1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2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4" y="42"/>
                  </a:cubicBezTo>
                  <a:cubicBezTo>
                    <a:pt x="2" y="45"/>
                    <a:pt x="1" y="49"/>
                    <a:pt x="2" y="53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72" y="137"/>
                    <a:pt x="77" y="135"/>
                    <a:pt x="81" y="134"/>
                  </a:cubicBezTo>
                  <a:cubicBezTo>
                    <a:pt x="95" y="128"/>
                    <a:pt x="110" y="122"/>
                    <a:pt x="125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3" y="110"/>
                    <a:pt x="121" y="109"/>
                  </a:cubicBezTo>
                  <a:cubicBezTo>
                    <a:pt x="120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6" y="98"/>
                  </a:cubicBezTo>
                  <a:cubicBezTo>
                    <a:pt x="126" y="98"/>
                    <a:pt x="126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6" y="89"/>
                    <a:pt x="116" y="89"/>
                  </a:cubicBezTo>
                  <a:cubicBezTo>
                    <a:pt x="117" y="89"/>
                    <a:pt x="117" y="88"/>
                    <a:pt x="118" y="88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7"/>
                    <a:pt x="140" y="54"/>
                    <a:pt x="141" y="52"/>
                  </a:cubicBezTo>
                  <a:cubicBezTo>
                    <a:pt x="141" y="52"/>
                    <a:pt x="141" y="51"/>
                    <a:pt x="142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5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40" y="32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14" y="20"/>
                    <a:pt x="94" y="10"/>
                    <a:pt x="74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6"/>
            <p:cNvSpPr>
              <a:spLocks/>
            </p:cNvSpPr>
            <p:nvPr userDrawn="1"/>
          </p:nvSpPr>
          <p:spPr bwMode="auto">
            <a:xfrm>
              <a:off x="4500563" y="43243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7"/>
            <p:cNvSpPr>
              <a:spLocks/>
            </p:cNvSpPr>
            <p:nvPr userDrawn="1"/>
          </p:nvSpPr>
          <p:spPr bwMode="auto">
            <a:xfrm>
              <a:off x="4648200" y="4400550"/>
              <a:ext cx="109538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8"/>
            <p:cNvSpPr>
              <a:spLocks/>
            </p:cNvSpPr>
            <p:nvPr userDrawn="1"/>
          </p:nvSpPr>
          <p:spPr bwMode="auto">
            <a:xfrm>
              <a:off x="4654550" y="4559300"/>
              <a:ext cx="88900" cy="39688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9"/>
            <p:cNvSpPr>
              <a:spLocks/>
            </p:cNvSpPr>
            <p:nvPr userDrawn="1"/>
          </p:nvSpPr>
          <p:spPr bwMode="auto">
            <a:xfrm>
              <a:off x="4684713" y="4422775"/>
              <a:ext cx="112713" cy="42863"/>
            </a:xfrm>
            <a:custGeom>
              <a:avLst/>
              <a:gdLst>
                <a:gd name="T0" fmla="*/ 45 w 46"/>
                <a:gd name="T1" fmla="*/ 0 h 18"/>
                <a:gd name="T2" fmla="*/ 0 w 46"/>
                <a:gd name="T3" fmla="*/ 17 h 18"/>
                <a:gd name="T4" fmla="*/ 0 w 46"/>
                <a:gd name="T5" fmla="*/ 18 h 18"/>
                <a:gd name="T6" fmla="*/ 46 w 46"/>
                <a:gd name="T7" fmla="*/ 1 h 18"/>
                <a:gd name="T8" fmla="*/ 45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2"/>
                    <a:pt x="30" y="6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0"/>
            <p:cNvSpPr>
              <a:spLocks/>
            </p:cNvSpPr>
            <p:nvPr userDrawn="1"/>
          </p:nvSpPr>
          <p:spPr bwMode="auto">
            <a:xfrm>
              <a:off x="4684713" y="442912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0 w 44"/>
                <a:gd name="T3" fmla="*/ 16 h 17"/>
                <a:gd name="T4" fmla="*/ 1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1"/>
            <p:cNvSpPr>
              <a:spLocks noEditPoints="1"/>
            </p:cNvSpPr>
            <p:nvPr userDrawn="1"/>
          </p:nvSpPr>
          <p:spPr bwMode="auto">
            <a:xfrm>
              <a:off x="5181600" y="922338"/>
              <a:ext cx="349250" cy="341313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3 h 139"/>
                <a:gd name="T108" fmla="*/ 141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3" y="117"/>
                    <a:pt x="90" y="114"/>
                  </a:cubicBezTo>
                  <a:cubicBezTo>
                    <a:pt x="99" y="110"/>
                    <a:pt x="109" y="107"/>
                    <a:pt x="118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10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8"/>
                    <a:pt x="90" y="123"/>
                    <a:pt x="77" y="128"/>
                  </a:cubicBezTo>
                  <a:cubicBezTo>
                    <a:pt x="75" y="130"/>
                    <a:pt x="72" y="131"/>
                    <a:pt x="68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7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9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2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8" y="111"/>
                    <a:pt x="43" y="117"/>
                  </a:cubicBezTo>
                  <a:cubicBezTo>
                    <a:pt x="44" y="118"/>
                    <a:pt x="45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69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7" y="118"/>
                    <a:pt x="67" y="118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1"/>
                  </a:cubicBezTo>
                  <a:cubicBezTo>
                    <a:pt x="51" y="125"/>
                    <a:pt x="42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4" y="91"/>
                  </a:cubicBezTo>
                  <a:cubicBezTo>
                    <a:pt x="3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7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6"/>
                    <a:pt x="110" y="77"/>
                    <a:pt x="106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1"/>
                    <a:pt x="62" y="90"/>
                    <a:pt x="62" y="89"/>
                  </a:cubicBezTo>
                  <a:cubicBezTo>
                    <a:pt x="62" y="87"/>
                    <a:pt x="63" y="86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9"/>
                    <a:pt x="99" y="79"/>
                    <a:pt x="97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7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4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59" y="80"/>
                    <a:pt x="58" y="81"/>
                    <a:pt x="58" y="82"/>
                  </a:cubicBezTo>
                  <a:cubicBezTo>
                    <a:pt x="56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9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9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2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1" y="77"/>
                  </a:cubicBezTo>
                  <a:cubicBezTo>
                    <a:pt x="82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2" y="41"/>
                    <a:pt x="25" y="36"/>
                    <a:pt x="18" y="32"/>
                  </a:cubicBezTo>
                  <a:cubicBezTo>
                    <a:pt x="17" y="31"/>
                    <a:pt x="15" y="30"/>
                    <a:pt x="13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8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4"/>
                  </a:cubicBezTo>
                  <a:cubicBezTo>
                    <a:pt x="95" y="128"/>
                    <a:pt x="110" y="122"/>
                    <a:pt x="124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10"/>
                    <a:pt x="121" y="109"/>
                  </a:cubicBezTo>
                  <a:cubicBezTo>
                    <a:pt x="119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5" y="89"/>
                    <a:pt x="116" y="89"/>
                  </a:cubicBezTo>
                  <a:cubicBezTo>
                    <a:pt x="117" y="89"/>
                    <a:pt x="117" y="88"/>
                    <a:pt x="117" y="88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7" y="81"/>
                  </a:cubicBezTo>
                  <a:cubicBezTo>
                    <a:pt x="127" y="80"/>
                    <a:pt x="125" y="80"/>
                    <a:pt x="124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0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2"/>
                    <a:pt x="141" y="51"/>
                    <a:pt x="141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39" y="32"/>
                    <a:pt x="136" y="31"/>
                  </a:cubicBezTo>
                  <a:cubicBezTo>
                    <a:pt x="135" y="30"/>
                    <a:pt x="134" y="30"/>
                    <a:pt x="134" y="30"/>
                  </a:cubicBezTo>
                  <a:cubicBezTo>
                    <a:pt x="114" y="20"/>
                    <a:pt x="94" y="10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2"/>
            <p:cNvSpPr>
              <a:spLocks/>
            </p:cNvSpPr>
            <p:nvPr userDrawn="1"/>
          </p:nvSpPr>
          <p:spPr bwMode="auto">
            <a:xfrm>
              <a:off x="5218113" y="9588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"/>
            <p:cNvSpPr>
              <a:spLocks/>
            </p:cNvSpPr>
            <p:nvPr userDrawn="1"/>
          </p:nvSpPr>
          <p:spPr bwMode="auto">
            <a:xfrm>
              <a:off x="5364163" y="1035050"/>
              <a:ext cx="111125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/>
            <p:cNvSpPr>
              <a:spLocks/>
            </p:cNvSpPr>
            <p:nvPr userDrawn="1"/>
          </p:nvSpPr>
          <p:spPr bwMode="auto">
            <a:xfrm>
              <a:off x="5372100" y="1193800"/>
              <a:ext cx="87313" cy="39688"/>
            </a:xfrm>
            <a:custGeom>
              <a:avLst/>
              <a:gdLst>
                <a:gd name="T0" fmla="*/ 35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5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5" y="0"/>
                  </a:moveTo>
                  <a:cubicBezTo>
                    <a:pt x="23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5"/>
            <p:cNvSpPr>
              <a:spLocks/>
            </p:cNvSpPr>
            <p:nvPr userDrawn="1"/>
          </p:nvSpPr>
          <p:spPr bwMode="auto">
            <a:xfrm>
              <a:off x="5400675" y="1057275"/>
              <a:ext cx="111125" cy="4127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7 h 17"/>
                <a:gd name="T4" fmla="*/ 0 w 45"/>
                <a:gd name="T5" fmla="*/ 17 h 17"/>
                <a:gd name="T6" fmla="*/ 45 w 45"/>
                <a:gd name="T7" fmla="*/ 1 h 17"/>
                <a:gd name="T8" fmla="*/ 45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12"/>
                    <a:pt x="30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"/>
            <p:cNvSpPr>
              <a:spLocks/>
            </p:cNvSpPr>
            <p:nvPr userDrawn="1"/>
          </p:nvSpPr>
          <p:spPr bwMode="auto">
            <a:xfrm>
              <a:off x="5400675" y="1065213"/>
              <a:ext cx="106363" cy="41275"/>
            </a:xfrm>
            <a:custGeom>
              <a:avLst/>
              <a:gdLst>
                <a:gd name="T0" fmla="*/ 43 w 43"/>
                <a:gd name="T1" fmla="*/ 0 h 17"/>
                <a:gd name="T2" fmla="*/ 0 w 43"/>
                <a:gd name="T3" fmla="*/ 16 h 17"/>
                <a:gd name="T4" fmla="*/ 1 w 43"/>
                <a:gd name="T5" fmla="*/ 17 h 17"/>
                <a:gd name="T6" fmla="*/ 43 w 43"/>
                <a:gd name="T7" fmla="*/ 1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7"/>
            <p:cNvSpPr>
              <a:spLocks noEditPoints="1"/>
            </p:cNvSpPr>
            <p:nvPr userDrawn="1"/>
          </p:nvSpPr>
          <p:spPr bwMode="auto">
            <a:xfrm>
              <a:off x="1792288" y="454025"/>
              <a:ext cx="700088" cy="679450"/>
            </a:xfrm>
            <a:custGeom>
              <a:avLst/>
              <a:gdLst>
                <a:gd name="T0" fmla="*/ 240 w 286"/>
                <a:gd name="T1" fmla="*/ 203 h 277"/>
                <a:gd name="T2" fmla="*/ 233 w 286"/>
                <a:gd name="T3" fmla="*/ 223 h 277"/>
                <a:gd name="T4" fmla="*/ 208 w 286"/>
                <a:gd name="T5" fmla="*/ 222 h 277"/>
                <a:gd name="T6" fmla="*/ 235 w 286"/>
                <a:gd name="T7" fmla="*/ 195 h 277"/>
                <a:gd name="T8" fmla="*/ 235 w 286"/>
                <a:gd name="T9" fmla="*/ 195 h 277"/>
                <a:gd name="T10" fmla="*/ 187 w 286"/>
                <a:gd name="T11" fmla="*/ 196 h 277"/>
                <a:gd name="T12" fmla="*/ 212 w 286"/>
                <a:gd name="T13" fmla="*/ 196 h 277"/>
                <a:gd name="T14" fmla="*/ 160 w 286"/>
                <a:gd name="T15" fmla="*/ 204 h 277"/>
                <a:gd name="T16" fmla="*/ 94 w 286"/>
                <a:gd name="T17" fmla="*/ 204 h 277"/>
                <a:gd name="T18" fmla="*/ 111 w 286"/>
                <a:gd name="T19" fmla="*/ 199 h 277"/>
                <a:gd name="T20" fmla="*/ 120 w 286"/>
                <a:gd name="T21" fmla="*/ 202 h 277"/>
                <a:gd name="T22" fmla="*/ 152 w 286"/>
                <a:gd name="T23" fmla="*/ 197 h 277"/>
                <a:gd name="T24" fmla="*/ 23 w 286"/>
                <a:gd name="T25" fmla="*/ 157 h 277"/>
                <a:gd name="T26" fmla="*/ 27 w 286"/>
                <a:gd name="T27" fmla="*/ 170 h 277"/>
                <a:gd name="T28" fmla="*/ 125 w 286"/>
                <a:gd name="T29" fmla="*/ 228 h 277"/>
                <a:gd name="T30" fmla="*/ 130 w 286"/>
                <a:gd name="T31" fmla="*/ 227 h 277"/>
                <a:gd name="T32" fmla="*/ 139 w 286"/>
                <a:gd name="T33" fmla="*/ 232 h 277"/>
                <a:gd name="T34" fmla="*/ 124 w 286"/>
                <a:gd name="T35" fmla="*/ 262 h 277"/>
                <a:gd name="T36" fmla="*/ 10 w 286"/>
                <a:gd name="T37" fmla="*/ 181 h 277"/>
                <a:gd name="T38" fmla="*/ 195 w 286"/>
                <a:gd name="T39" fmla="*/ 157 h 277"/>
                <a:gd name="T40" fmla="*/ 233 w 286"/>
                <a:gd name="T41" fmla="*/ 152 h 277"/>
                <a:gd name="T42" fmla="*/ 158 w 286"/>
                <a:gd name="T43" fmla="*/ 175 h 277"/>
                <a:gd name="T44" fmla="*/ 134 w 286"/>
                <a:gd name="T45" fmla="*/ 187 h 277"/>
                <a:gd name="T46" fmla="*/ 157 w 286"/>
                <a:gd name="T47" fmla="*/ 163 h 277"/>
                <a:gd name="T48" fmla="*/ 129 w 286"/>
                <a:gd name="T49" fmla="*/ 176 h 277"/>
                <a:gd name="T50" fmla="*/ 73 w 286"/>
                <a:gd name="T51" fmla="*/ 208 h 277"/>
                <a:gd name="T52" fmla="*/ 57 w 286"/>
                <a:gd name="T53" fmla="*/ 154 h 277"/>
                <a:gd name="T54" fmla="*/ 105 w 286"/>
                <a:gd name="T55" fmla="*/ 190 h 277"/>
                <a:gd name="T56" fmla="*/ 177 w 286"/>
                <a:gd name="T57" fmla="*/ 151 h 277"/>
                <a:gd name="T58" fmla="*/ 265 w 286"/>
                <a:gd name="T59" fmla="*/ 120 h 277"/>
                <a:gd name="T60" fmla="*/ 63 w 286"/>
                <a:gd name="T61" fmla="*/ 151 h 277"/>
                <a:gd name="T62" fmla="*/ 50 w 286"/>
                <a:gd name="T63" fmla="*/ 112 h 277"/>
                <a:gd name="T64" fmla="*/ 122 w 286"/>
                <a:gd name="T65" fmla="*/ 158 h 277"/>
                <a:gd name="T66" fmla="*/ 151 w 286"/>
                <a:gd name="T67" fmla="*/ 103 h 277"/>
                <a:gd name="T68" fmla="*/ 163 w 286"/>
                <a:gd name="T69" fmla="*/ 104 h 277"/>
                <a:gd name="T70" fmla="*/ 145 w 286"/>
                <a:gd name="T71" fmla="*/ 121 h 277"/>
                <a:gd name="T72" fmla="*/ 143 w 286"/>
                <a:gd name="T73" fmla="*/ 146 h 277"/>
                <a:gd name="T74" fmla="*/ 24 w 286"/>
                <a:gd name="T75" fmla="*/ 72 h 277"/>
                <a:gd name="T76" fmla="*/ 48 w 286"/>
                <a:gd name="T77" fmla="*/ 76 h 277"/>
                <a:gd name="T78" fmla="*/ 138 w 286"/>
                <a:gd name="T79" fmla="*/ 136 h 277"/>
                <a:gd name="T80" fmla="*/ 220 w 286"/>
                <a:gd name="T81" fmla="*/ 117 h 277"/>
                <a:gd name="T82" fmla="*/ 137 w 286"/>
                <a:gd name="T83" fmla="*/ 129 h 277"/>
                <a:gd name="T84" fmla="*/ 25 w 286"/>
                <a:gd name="T85" fmla="*/ 53 h 277"/>
                <a:gd name="T86" fmla="*/ 141 w 286"/>
                <a:gd name="T87" fmla="*/ 5 h 277"/>
                <a:gd name="T88" fmla="*/ 145 w 286"/>
                <a:gd name="T89" fmla="*/ 95 h 277"/>
                <a:gd name="T90" fmla="*/ 141 w 286"/>
                <a:gd name="T91" fmla="*/ 0 h 277"/>
                <a:gd name="T92" fmla="*/ 27 w 286"/>
                <a:gd name="T93" fmla="*/ 62 h 277"/>
                <a:gd name="T94" fmla="*/ 14 w 286"/>
                <a:gd name="T95" fmla="*/ 79 h 277"/>
                <a:gd name="T96" fmla="*/ 17 w 286"/>
                <a:gd name="T97" fmla="*/ 153 h 277"/>
                <a:gd name="T98" fmla="*/ 3 w 286"/>
                <a:gd name="T99" fmla="*/ 186 h 277"/>
                <a:gd name="T100" fmla="*/ 137 w 286"/>
                <a:gd name="T101" fmla="*/ 276 h 277"/>
                <a:gd name="T102" fmla="*/ 241 w 286"/>
                <a:gd name="T103" fmla="*/ 206 h 277"/>
                <a:gd name="T104" fmla="*/ 232 w 286"/>
                <a:gd name="T105" fmla="*/ 176 h 277"/>
                <a:gd name="T106" fmla="*/ 255 w 286"/>
                <a:gd name="T107" fmla="*/ 161 h 277"/>
                <a:gd name="T108" fmla="*/ 279 w 286"/>
                <a:gd name="T109" fmla="*/ 124 h 277"/>
                <a:gd name="T110" fmla="*/ 283 w 286"/>
                <a:gd name="T111" fmla="*/ 101 h 277"/>
                <a:gd name="T112" fmla="*/ 272 w 286"/>
                <a:gd name="T113" fmla="*/ 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277">
                  <a:moveTo>
                    <a:pt x="139" y="244"/>
                  </a:moveTo>
                  <a:cubicBezTo>
                    <a:pt x="140" y="244"/>
                    <a:pt x="140" y="244"/>
                    <a:pt x="141" y="244"/>
                  </a:cubicBezTo>
                  <a:cubicBezTo>
                    <a:pt x="153" y="236"/>
                    <a:pt x="167" y="232"/>
                    <a:pt x="180" y="227"/>
                  </a:cubicBezTo>
                  <a:cubicBezTo>
                    <a:pt x="199" y="219"/>
                    <a:pt x="218" y="212"/>
                    <a:pt x="237" y="204"/>
                  </a:cubicBezTo>
                  <a:cubicBezTo>
                    <a:pt x="238" y="204"/>
                    <a:pt x="239" y="203"/>
                    <a:pt x="240" y="203"/>
                  </a:cubicBezTo>
                  <a:cubicBezTo>
                    <a:pt x="231" y="211"/>
                    <a:pt x="219" y="213"/>
                    <a:pt x="208" y="218"/>
                  </a:cubicBezTo>
                  <a:cubicBezTo>
                    <a:pt x="204" y="219"/>
                    <a:pt x="201" y="221"/>
                    <a:pt x="197" y="223"/>
                  </a:cubicBezTo>
                  <a:cubicBezTo>
                    <a:pt x="209" y="218"/>
                    <a:pt x="222" y="214"/>
                    <a:pt x="234" y="209"/>
                  </a:cubicBezTo>
                  <a:cubicBezTo>
                    <a:pt x="235" y="213"/>
                    <a:pt x="235" y="216"/>
                    <a:pt x="235" y="220"/>
                  </a:cubicBezTo>
                  <a:cubicBezTo>
                    <a:pt x="235" y="221"/>
                    <a:pt x="234" y="222"/>
                    <a:pt x="233" y="223"/>
                  </a:cubicBezTo>
                  <a:cubicBezTo>
                    <a:pt x="207" y="233"/>
                    <a:pt x="181" y="244"/>
                    <a:pt x="155" y="255"/>
                  </a:cubicBezTo>
                  <a:cubicBezTo>
                    <a:pt x="150" y="257"/>
                    <a:pt x="144" y="260"/>
                    <a:pt x="137" y="262"/>
                  </a:cubicBezTo>
                  <a:cubicBezTo>
                    <a:pt x="136" y="259"/>
                    <a:pt x="136" y="256"/>
                    <a:pt x="135" y="253"/>
                  </a:cubicBezTo>
                  <a:cubicBezTo>
                    <a:pt x="159" y="243"/>
                    <a:pt x="184" y="233"/>
                    <a:pt x="208" y="224"/>
                  </a:cubicBezTo>
                  <a:cubicBezTo>
                    <a:pt x="208" y="223"/>
                    <a:pt x="208" y="223"/>
                    <a:pt x="208" y="222"/>
                  </a:cubicBezTo>
                  <a:cubicBezTo>
                    <a:pt x="184" y="232"/>
                    <a:pt x="160" y="241"/>
                    <a:pt x="135" y="251"/>
                  </a:cubicBezTo>
                  <a:cubicBezTo>
                    <a:pt x="135" y="247"/>
                    <a:pt x="134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moveTo>
                    <a:pt x="235" y="195"/>
                  </a:moveTo>
                  <a:cubicBezTo>
                    <a:pt x="232" y="195"/>
                    <a:pt x="229" y="192"/>
                    <a:pt x="227" y="191"/>
                  </a:cubicBezTo>
                  <a:cubicBezTo>
                    <a:pt x="226" y="190"/>
                    <a:pt x="225" y="188"/>
                    <a:pt x="224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0" y="188"/>
                    <a:pt x="235" y="191"/>
                    <a:pt x="240" y="193"/>
                  </a:cubicBezTo>
                  <a:cubicBezTo>
                    <a:pt x="238" y="195"/>
                    <a:pt x="236" y="195"/>
                    <a:pt x="235" y="195"/>
                  </a:cubicBezTo>
                  <a:moveTo>
                    <a:pt x="152" y="197"/>
                  </a:moveTo>
                  <a:cubicBezTo>
                    <a:pt x="173" y="188"/>
                    <a:pt x="197" y="186"/>
                    <a:pt x="220" y="182"/>
                  </a:cubicBezTo>
                  <a:cubicBezTo>
                    <a:pt x="220" y="184"/>
                    <a:pt x="220" y="187"/>
                    <a:pt x="219" y="189"/>
                  </a:cubicBezTo>
                  <a:cubicBezTo>
                    <a:pt x="219" y="190"/>
                    <a:pt x="217" y="191"/>
                    <a:pt x="216" y="191"/>
                  </a:cubicBezTo>
                  <a:cubicBezTo>
                    <a:pt x="206" y="193"/>
                    <a:pt x="196" y="195"/>
                    <a:pt x="187" y="196"/>
                  </a:cubicBezTo>
                  <a:cubicBezTo>
                    <a:pt x="186" y="197"/>
                    <a:pt x="185" y="197"/>
                    <a:pt x="184" y="198"/>
                  </a:cubicBezTo>
                  <a:cubicBezTo>
                    <a:pt x="184" y="198"/>
                    <a:pt x="184" y="198"/>
                    <a:pt x="184" y="199"/>
                  </a:cubicBezTo>
                  <a:cubicBezTo>
                    <a:pt x="196" y="197"/>
                    <a:pt x="208" y="195"/>
                    <a:pt x="220" y="192"/>
                  </a:cubicBezTo>
                  <a:cubicBezTo>
                    <a:pt x="220" y="193"/>
                    <a:pt x="220" y="193"/>
                    <a:pt x="220" y="194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177" y="204"/>
                    <a:pt x="142" y="212"/>
                    <a:pt x="107" y="221"/>
                  </a:cubicBezTo>
                  <a:cubicBezTo>
                    <a:pt x="105" y="221"/>
                    <a:pt x="103" y="221"/>
                    <a:pt x="101" y="222"/>
                  </a:cubicBezTo>
                  <a:cubicBezTo>
                    <a:pt x="100" y="222"/>
                    <a:pt x="99" y="223"/>
                    <a:pt x="98" y="223"/>
                  </a:cubicBezTo>
                  <a:cubicBezTo>
                    <a:pt x="96" y="223"/>
                    <a:pt x="95" y="221"/>
                    <a:pt x="94" y="218"/>
                  </a:cubicBezTo>
                  <a:cubicBezTo>
                    <a:pt x="116" y="213"/>
                    <a:pt x="139" y="211"/>
                    <a:pt x="160" y="204"/>
                  </a:cubicBezTo>
                  <a:cubicBezTo>
                    <a:pt x="151" y="206"/>
                    <a:pt x="142" y="208"/>
                    <a:pt x="132" y="209"/>
                  </a:cubicBezTo>
                  <a:cubicBezTo>
                    <a:pt x="120" y="212"/>
                    <a:pt x="107" y="214"/>
                    <a:pt x="95" y="216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94" y="216"/>
                    <a:pt x="92" y="215"/>
                    <a:pt x="92" y="214"/>
                  </a:cubicBezTo>
                  <a:cubicBezTo>
                    <a:pt x="93" y="211"/>
                    <a:pt x="93" y="207"/>
                    <a:pt x="94" y="204"/>
                  </a:cubicBezTo>
                  <a:cubicBezTo>
                    <a:pt x="94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7" y="203"/>
                    <a:pt x="98" y="203"/>
                  </a:cubicBezTo>
                  <a:cubicBezTo>
                    <a:pt x="100" y="203"/>
                    <a:pt x="102" y="202"/>
                    <a:pt x="105" y="201"/>
                  </a:cubicBezTo>
                  <a:cubicBezTo>
                    <a:pt x="107" y="200"/>
                    <a:pt x="109" y="199"/>
                    <a:pt x="111" y="199"/>
                  </a:cubicBezTo>
                  <a:cubicBezTo>
                    <a:pt x="111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4" y="199"/>
                    <a:pt x="114" y="199"/>
                    <a:pt x="115" y="199"/>
                  </a:cubicBezTo>
                  <a:cubicBezTo>
                    <a:pt x="117" y="199"/>
                    <a:pt x="119" y="199"/>
                    <a:pt x="120" y="202"/>
                  </a:cubicBezTo>
                  <a:cubicBezTo>
                    <a:pt x="113" y="203"/>
                    <a:pt x="106" y="204"/>
                    <a:pt x="100" y="205"/>
                  </a:cubicBezTo>
                  <a:cubicBezTo>
                    <a:pt x="100" y="206"/>
                    <a:pt x="100" y="206"/>
                    <a:pt x="100" y="207"/>
                  </a:cubicBezTo>
                  <a:cubicBezTo>
                    <a:pt x="134" y="203"/>
                    <a:pt x="169" y="196"/>
                    <a:pt x="203" y="190"/>
                  </a:cubicBezTo>
                  <a:cubicBezTo>
                    <a:pt x="203" y="190"/>
                    <a:pt x="203" y="189"/>
                    <a:pt x="203" y="189"/>
                  </a:cubicBezTo>
                  <a:cubicBezTo>
                    <a:pt x="186" y="192"/>
                    <a:pt x="169" y="195"/>
                    <a:pt x="152" y="197"/>
                  </a:cubicBezTo>
                  <a:moveTo>
                    <a:pt x="125" y="195"/>
                  </a:moveTo>
                  <a:cubicBezTo>
                    <a:pt x="120" y="189"/>
                    <a:pt x="119" y="183"/>
                    <a:pt x="120" y="177"/>
                  </a:cubicBezTo>
                  <a:cubicBezTo>
                    <a:pt x="121" y="183"/>
                    <a:pt x="123" y="189"/>
                    <a:pt x="125" y="195"/>
                  </a:cubicBezTo>
                  <a:moveTo>
                    <a:pt x="17" y="162"/>
                  </a:moveTo>
                  <a:cubicBezTo>
                    <a:pt x="20" y="162"/>
                    <a:pt x="22" y="160"/>
                    <a:pt x="23" y="157"/>
                  </a:cubicBezTo>
                  <a:cubicBezTo>
                    <a:pt x="27" y="162"/>
                    <a:pt x="31" y="166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0" y="168"/>
                    <a:pt x="26" y="166"/>
                    <a:pt x="22" y="164"/>
                  </a:cubicBezTo>
                  <a:cubicBezTo>
                    <a:pt x="22" y="166"/>
                    <a:pt x="22" y="166"/>
                    <a:pt x="23" y="167"/>
                  </a:cubicBezTo>
                  <a:cubicBezTo>
                    <a:pt x="24" y="168"/>
                    <a:pt x="26" y="169"/>
                    <a:pt x="27" y="170"/>
                  </a:cubicBezTo>
                  <a:cubicBezTo>
                    <a:pt x="41" y="176"/>
                    <a:pt x="50" y="189"/>
                    <a:pt x="59" y="200"/>
                  </a:cubicBezTo>
                  <a:cubicBezTo>
                    <a:pt x="69" y="210"/>
                    <a:pt x="78" y="221"/>
                    <a:pt x="87" y="232"/>
                  </a:cubicBezTo>
                  <a:cubicBezTo>
                    <a:pt x="89" y="234"/>
                    <a:pt x="92" y="235"/>
                    <a:pt x="94" y="235"/>
                  </a:cubicBezTo>
                  <a:cubicBezTo>
                    <a:pt x="96" y="235"/>
                    <a:pt x="97" y="235"/>
                    <a:pt x="99" y="235"/>
                  </a:cubicBezTo>
                  <a:cubicBezTo>
                    <a:pt x="107" y="232"/>
                    <a:pt x="116" y="230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8"/>
                    <a:pt x="127" y="229"/>
                    <a:pt x="128" y="229"/>
                  </a:cubicBezTo>
                  <a:cubicBezTo>
                    <a:pt x="130" y="230"/>
                    <a:pt x="132" y="230"/>
                    <a:pt x="133" y="231"/>
                  </a:cubicBezTo>
                  <a:cubicBezTo>
                    <a:pt x="134" y="230"/>
                    <a:pt x="134" y="230"/>
                    <a:pt x="134" y="230"/>
                  </a:cubicBezTo>
                  <a:cubicBezTo>
                    <a:pt x="133" y="229"/>
                    <a:pt x="132" y="228"/>
                    <a:pt x="130" y="227"/>
                  </a:cubicBezTo>
                  <a:cubicBezTo>
                    <a:pt x="148" y="223"/>
                    <a:pt x="166" y="219"/>
                    <a:pt x="183" y="214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79" y="217"/>
                    <a:pt x="175" y="219"/>
                    <a:pt x="170" y="220"/>
                  </a:cubicBezTo>
                  <a:cubicBezTo>
                    <a:pt x="161" y="224"/>
                    <a:pt x="152" y="227"/>
                    <a:pt x="143" y="230"/>
                  </a:cubicBezTo>
                  <a:cubicBezTo>
                    <a:pt x="142" y="231"/>
                    <a:pt x="141" y="232"/>
                    <a:pt x="139" y="232"/>
                  </a:cubicBezTo>
                  <a:cubicBezTo>
                    <a:pt x="138" y="233"/>
                    <a:pt x="137" y="233"/>
                    <a:pt x="136" y="233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4" y="233"/>
                    <a:pt x="133" y="233"/>
                    <a:pt x="133" y="233"/>
                  </a:cubicBezTo>
                  <a:cubicBezTo>
                    <a:pt x="130" y="233"/>
                    <a:pt x="129" y="234"/>
                    <a:pt x="127" y="237"/>
                  </a:cubicBezTo>
                  <a:cubicBezTo>
                    <a:pt x="124" y="244"/>
                    <a:pt x="122" y="252"/>
                    <a:pt x="124" y="262"/>
                  </a:cubicBezTo>
                  <a:cubicBezTo>
                    <a:pt x="123" y="261"/>
                    <a:pt x="121" y="260"/>
                    <a:pt x="120" y="260"/>
                  </a:cubicBezTo>
                  <a:cubicBezTo>
                    <a:pt x="103" y="248"/>
                    <a:pt x="86" y="236"/>
                    <a:pt x="68" y="224"/>
                  </a:cubicBezTo>
                  <a:cubicBezTo>
                    <a:pt x="57" y="216"/>
                    <a:pt x="46" y="208"/>
                    <a:pt x="35" y="200"/>
                  </a:cubicBezTo>
                  <a:cubicBezTo>
                    <a:pt x="29" y="196"/>
                    <a:pt x="22" y="192"/>
                    <a:pt x="16" y="188"/>
                  </a:cubicBezTo>
                  <a:cubicBezTo>
                    <a:pt x="14" y="186"/>
                    <a:pt x="11" y="183"/>
                    <a:pt x="10" y="181"/>
                  </a:cubicBezTo>
                  <a:cubicBezTo>
                    <a:pt x="8" y="175"/>
                    <a:pt x="8" y="169"/>
                    <a:pt x="11" y="164"/>
                  </a:cubicBezTo>
                  <a:cubicBezTo>
                    <a:pt x="12" y="163"/>
                    <a:pt x="13" y="161"/>
                    <a:pt x="14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2"/>
                    <a:pt x="16" y="162"/>
                    <a:pt x="17" y="162"/>
                  </a:cubicBezTo>
                  <a:moveTo>
                    <a:pt x="195" y="157"/>
                  </a:moveTo>
                  <a:cubicBezTo>
                    <a:pt x="209" y="150"/>
                    <a:pt x="224" y="146"/>
                    <a:pt x="240" y="143"/>
                  </a:cubicBezTo>
                  <a:cubicBezTo>
                    <a:pt x="239" y="147"/>
                    <a:pt x="238" y="149"/>
                    <a:pt x="234" y="150"/>
                  </a:cubicBezTo>
                  <a:cubicBezTo>
                    <a:pt x="227" y="150"/>
                    <a:pt x="220" y="153"/>
                    <a:pt x="213" y="155"/>
                  </a:cubicBezTo>
                  <a:cubicBezTo>
                    <a:pt x="213" y="155"/>
                    <a:pt x="213" y="155"/>
                    <a:pt x="213" y="156"/>
                  </a:cubicBezTo>
                  <a:cubicBezTo>
                    <a:pt x="220" y="154"/>
                    <a:pt x="227" y="153"/>
                    <a:pt x="233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5" y="152"/>
                    <a:pt x="237" y="152"/>
                    <a:pt x="238" y="153"/>
                  </a:cubicBezTo>
                  <a:cubicBezTo>
                    <a:pt x="237" y="154"/>
                    <a:pt x="236" y="155"/>
                    <a:pt x="235" y="155"/>
                  </a:cubicBezTo>
                  <a:cubicBezTo>
                    <a:pt x="211" y="161"/>
                    <a:pt x="187" y="167"/>
                    <a:pt x="163" y="173"/>
                  </a:cubicBezTo>
                  <a:cubicBezTo>
                    <a:pt x="161" y="174"/>
                    <a:pt x="160" y="174"/>
                    <a:pt x="158" y="175"/>
                  </a:cubicBezTo>
                  <a:cubicBezTo>
                    <a:pt x="158" y="175"/>
                    <a:pt x="158" y="176"/>
                    <a:pt x="158" y="176"/>
                  </a:cubicBezTo>
                  <a:cubicBezTo>
                    <a:pt x="185" y="170"/>
                    <a:pt x="211" y="163"/>
                    <a:pt x="238" y="157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7" y="159"/>
                    <a:pt x="235" y="160"/>
                    <a:pt x="234" y="160"/>
                  </a:cubicBezTo>
                  <a:cubicBezTo>
                    <a:pt x="201" y="169"/>
                    <a:pt x="167" y="178"/>
                    <a:pt x="134" y="187"/>
                  </a:cubicBezTo>
                  <a:cubicBezTo>
                    <a:pt x="132" y="188"/>
                    <a:pt x="130" y="188"/>
                    <a:pt x="129" y="188"/>
                  </a:cubicBezTo>
                  <a:cubicBezTo>
                    <a:pt x="127" y="188"/>
                    <a:pt x="126" y="186"/>
                    <a:pt x="125" y="182"/>
                  </a:cubicBezTo>
                  <a:cubicBezTo>
                    <a:pt x="125" y="180"/>
                    <a:pt x="125" y="179"/>
                    <a:pt x="125" y="177"/>
                  </a:cubicBezTo>
                  <a:cubicBezTo>
                    <a:pt x="125" y="172"/>
                    <a:pt x="126" y="170"/>
                    <a:pt x="131" y="169"/>
                  </a:cubicBezTo>
                  <a:cubicBezTo>
                    <a:pt x="140" y="167"/>
                    <a:pt x="149" y="164"/>
                    <a:pt x="157" y="163"/>
                  </a:cubicBezTo>
                  <a:cubicBezTo>
                    <a:pt x="158" y="162"/>
                    <a:pt x="158" y="162"/>
                    <a:pt x="159" y="162"/>
                  </a:cubicBezTo>
                  <a:cubicBezTo>
                    <a:pt x="161" y="162"/>
                    <a:pt x="163" y="163"/>
                    <a:pt x="165" y="163"/>
                  </a:cubicBezTo>
                  <a:cubicBezTo>
                    <a:pt x="165" y="164"/>
                    <a:pt x="165" y="164"/>
                    <a:pt x="165" y="165"/>
                  </a:cubicBezTo>
                  <a:cubicBezTo>
                    <a:pt x="153" y="168"/>
                    <a:pt x="141" y="171"/>
                    <a:pt x="128" y="175"/>
                  </a:cubicBezTo>
                  <a:cubicBezTo>
                    <a:pt x="128" y="175"/>
                    <a:pt x="129" y="176"/>
                    <a:pt x="129" y="176"/>
                  </a:cubicBezTo>
                  <a:cubicBezTo>
                    <a:pt x="154" y="170"/>
                    <a:pt x="179" y="163"/>
                    <a:pt x="204" y="156"/>
                  </a:cubicBezTo>
                  <a:cubicBezTo>
                    <a:pt x="204" y="156"/>
                    <a:pt x="204" y="156"/>
                    <a:pt x="204" y="155"/>
                  </a:cubicBezTo>
                  <a:cubicBezTo>
                    <a:pt x="201" y="156"/>
                    <a:pt x="198" y="156"/>
                    <a:pt x="195" y="157"/>
                  </a:cubicBezTo>
                  <a:moveTo>
                    <a:pt x="85" y="222"/>
                  </a:moveTo>
                  <a:cubicBezTo>
                    <a:pt x="81" y="217"/>
                    <a:pt x="77" y="213"/>
                    <a:pt x="73" y="208"/>
                  </a:cubicBezTo>
                  <a:cubicBezTo>
                    <a:pt x="65" y="198"/>
                    <a:pt x="57" y="188"/>
                    <a:pt x="48" y="178"/>
                  </a:cubicBezTo>
                  <a:cubicBezTo>
                    <a:pt x="42" y="170"/>
                    <a:pt x="35" y="162"/>
                    <a:pt x="28" y="154"/>
                  </a:cubicBezTo>
                  <a:cubicBezTo>
                    <a:pt x="24" y="148"/>
                    <a:pt x="19" y="143"/>
                    <a:pt x="15" y="138"/>
                  </a:cubicBezTo>
                  <a:cubicBezTo>
                    <a:pt x="11" y="133"/>
                    <a:pt x="12" y="127"/>
                    <a:pt x="14" y="121"/>
                  </a:cubicBezTo>
                  <a:cubicBezTo>
                    <a:pt x="29" y="132"/>
                    <a:pt x="44" y="142"/>
                    <a:pt x="57" y="154"/>
                  </a:cubicBezTo>
                  <a:cubicBezTo>
                    <a:pt x="70" y="165"/>
                    <a:pt x="81" y="179"/>
                    <a:pt x="93" y="192"/>
                  </a:cubicBezTo>
                  <a:cubicBezTo>
                    <a:pt x="94" y="191"/>
                    <a:pt x="95" y="191"/>
                    <a:pt x="95" y="190"/>
                  </a:cubicBezTo>
                  <a:cubicBezTo>
                    <a:pt x="89" y="183"/>
                    <a:pt x="83" y="176"/>
                    <a:pt x="77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86" y="176"/>
                    <a:pt x="95" y="182"/>
                    <a:pt x="105" y="190"/>
                  </a:cubicBezTo>
                  <a:cubicBezTo>
                    <a:pt x="101" y="191"/>
                    <a:pt x="97" y="192"/>
                    <a:pt x="93" y="193"/>
                  </a:cubicBezTo>
                  <a:cubicBezTo>
                    <a:pt x="92" y="193"/>
                    <a:pt x="91" y="194"/>
                    <a:pt x="90" y="195"/>
                  </a:cubicBezTo>
                  <a:cubicBezTo>
                    <a:pt x="83" y="202"/>
                    <a:pt x="82" y="210"/>
                    <a:pt x="84" y="219"/>
                  </a:cubicBezTo>
                  <a:cubicBezTo>
                    <a:pt x="85" y="220"/>
                    <a:pt x="85" y="221"/>
                    <a:pt x="85" y="222"/>
                  </a:cubicBezTo>
                  <a:moveTo>
                    <a:pt x="177" y="151"/>
                  </a:moveTo>
                  <a:cubicBezTo>
                    <a:pt x="175" y="151"/>
                    <a:pt x="174" y="150"/>
                    <a:pt x="173" y="148"/>
                  </a:cubicBezTo>
                  <a:cubicBezTo>
                    <a:pt x="172" y="144"/>
                    <a:pt x="173" y="142"/>
                    <a:pt x="177" y="141"/>
                  </a:cubicBezTo>
                  <a:cubicBezTo>
                    <a:pt x="209" y="129"/>
                    <a:pt x="242" y="117"/>
                    <a:pt x="274" y="106"/>
                  </a:cubicBezTo>
                  <a:cubicBezTo>
                    <a:pt x="275" y="106"/>
                    <a:pt x="276" y="106"/>
                    <a:pt x="277" y="105"/>
                  </a:cubicBezTo>
                  <a:cubicBezTo>
                    <a:pt x="274" y="111"/>
                    <a:pt x="272" y="117"/>
                    <a:pt x="265" y="120"/>
                  </a:cubicBezTo>
                  <a:cubicBezTo>
                    <a:pt x="237" y="130"/>
                    <a:pt x="208" y="140"/>
                    <a:pt x="180" y="150"/>
                  </a:cubicBezTo>
                  <a:cubicBezTo>
                    <a:pt x="179" y="151"/>
                    <a:pt x="178" y="151"/>
                    <a:pt x="177" y="151"/>
                  </a:cubicBezTo>
                  <a:moveTo>
                    <a:pt x="115" y="190"/>
                  </a:moveTo>
                  <a:cubicBezTo>
                    <a:pt x="112" y="188"/>
                    <a:pt x="109" y="186"/>
                    <a:pt x="107" y="184"/>
                  </a:cubicBezTo>
                  <a:cubicBezTo>
                    <a:pt x="92" y="173"/>
                    <a:pt x="78" y="162"/>
                    <a:pt x="63" y="151"/>
                  </a:cubicBezTo>
                  <a:cubicBezTo>
                    <a:pt x="48" y="139"/>
                    <a:pt x="33" y="127"/>
                    <a:pt x="18" y="115"/>
                  </a:cubicBezTo>
                  <a:cubicBezTo>
                    <a:pt x="11" y="110"/>
                    <a:pt x="10" y="103"/>
                    <a:pt x="11" y="95"/>
                  </a:cubicBezTo>
                  <a:cubicBezTo>
                    <a:pt x="12" y="91"/>
                    <a:pt x="14" y="88"/>
                    <a:pt x="16" y="84"/>
                  </a:cubicBezTo>
                  <a:cubicBezTo>
                    <a:pt x="16" y="91"/>
                    <a:pt x="22" y="92"/>
                    <a:pt x="27" y="95"/>
                  </a:cubicBezTo>
                  <a:cubicBezTo>
                    <a:pt x="35" y="100"/>
                    <a:pt x="42" y="107"/>
                    <a:pt x="50" y="112"/>
                  </a:cubicBezTo>
                  <a:cubicBezTo>
                    <a:pt x="69" y="126"/>
                    <a:pt x="88" y="140"/>
                    <a:pt x="108" y="153"/>
                  </a:cubicBezTo>
                  <a:cubicBezTo>
                    <a:pt x="110" y="155"/>
                    <a:pt x="112" y="156"/>
                    <a:pt x="114" y="156"/>
                  </a:cubicBezTo>
                  <a:cubicBezTo>
                    <a:pt x="95" y="140"/>
                    <a:pt x="76" y="124"/>
                    <a:pt x="55" y="109"/>
                  </a:cubicBezTo>
                  <a:cubicBezTo>
                    <a:pt x="84" y="123"/>
                    <a:pt x="113" y="138"/>
                    <a:pt x="143" y="153"/>
                  </a:cubicBezTo>
                  <a:cubicBezTo>
                    <a:pt x="135" y="155"/>
                    <a:pt x="128" y="156"/>
                    <a:pt x="122" y="158"/>
                  </a:cubicBezTo>
                  <a:cubicBezTo>
                    <a:pt x="120" y="159"/>
                    <a:pt x="117" y="160"/>
                    <a:pt x="116" y="162"/>
                  </a:cubicBezTo>
                  <a:cubicBezTo>
                    <a:pt x="112" y="169"/>
                    <a:pt x="112" y="177"/>
                    <a:pt x="115" y="190"/>
                  </a:cubicBezTo>
                  <a:moveTo>
                    <a:pt x="145" y="119"/>
                  </a:moveTo>
                  <a:cubicBezTo>
                    <a:pt x="144" y="114"/>
                    <a:pt x="145" y="110"/>
                    <a:pt x="147" y="106"/>
                  </a:cubicBezTo>
                  <a:cubicBezTo>
                    <a:pt x="148" y="105"/>
                    <a:pt x="150" y="104"/>
                    <a:pt x="151" y="103"/>
                  </a:cubicBezTo>
                  <a:cubicBezTo>
                    <a:pt x="179" y="96"/>
                    <a:pt x="207" y="89"/>
                    <a:pt x="235" y="82"/>
                  </a:cubicBezTo>
                  <a:cubicBezTo>
                    <a:pt x="244" y="80"/>
                    <a:pt x="252" y="77"/>
                    <a:pt x="261" y="75"/>
                  </a:cubicBezTo>
                  <a:cubicBezTo>
                    <a:pt x="260" y="79"/>
                    <a:pt x="259" y="80"/>
                    <a:pt x="255" y="81"/>
                  </a:cubicBezTo>
                  <a:cubicBezTo>
                    <a:pt x="224" y="88"/>
                    <a:pt x="194" y="95"/>
                    <a:pt x="163" y="102"/>
                  </a:cubicBezTo>
                  <a:cubicBezTo>
                    <a:pt x="163" y="102"/>
                    <a:pt x="163" y="103"/>
                    <a:pt x="163" y="104"/>
                  </a:cubicBezTo>
                  <a:cubicBezTo>
                    <a:pt x="195" y="97"/>
                    <a:pt x="227" y="89"/>
                    <a:pt x="259" y="82"/>
                  </a:cubicBezTo>
                  <a:cubicBezTo>
                    <a:pt x="260" y="86"/>
                    <a:pt x="260" y="90"/>
                    <a:pt x="260" y="94"/>
                  </a:cubicBezTo>
                  <a:cubicBezTo>
                    <a:pt x="222" y="103"/>
                    <a:pt x="184" y="113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1"/>
                    <a:pt x="145" y="121"/>
                  </a:cubicBezTo>
                  <a:cubicBezTo>
                    <a:pt x="157" y="118"/>
                    <a:pt x="168" y="115"/>
                    <a:pt x="180" y="112"/>
                  </a:cubicBezTo>
                  <a:cubicBezTo>
                    <a:pt x="179" y="112"/>
                    <a:pt x="179" y="111"/>
                    <a:pt x="179" y="111"/>
                  </a:cubicBezTo>
                  <a:cubicBezTo>
                    <a:pt x="168" y="113"/>
                    <a:pt x="156" y="116"/>
                    <a:pt x="145" y="119"/>
                  </a:cubicBezTo>
                  <a:moveTo>
                    <a:pt x="164" y="156"/>
                  </a:moveTo>
                  <a:cubicBezTo>
                    <a:pt x="157" y="153"/>
                    <a:pt x="150" y="149"/>
                    <a:pt x="143" y="146"/>
                  </a:cubicBezTo>
                  <a:cubicBezTo>
                    <a:pt x="130" y="140"/>
                    <a:pt x="117" y="133"/>
                    <a:pt x="105" y="127"/>
                  </a:cubicBezTo>
                  <a:cubicBezTo>
                    <a:pt x="93" y="121"/>
                    <a:pt x="81" y="115"/>
                    <a:pt x="69" y="109"/>
                  </a:cubicBezTo>
                  <a:cubicBezTo>
                    <a:pt x="60" y="105"/>
                    <a:pt x="51" y="100"/>
                    <a:pt x="42" y="96"/>
                  </a:cubicBezTo>
                  <a:cubicBezTo>
                    <a:pt x="37" y="93"/>
                    <a:pt x="31" y="91"/>
                    <a:pt x="26" y="88"/>
                  </a:cubicBezTo>
                  <a:cubicBezTo>
                    <a:pt x="21" y="85"/>
                    <a:pt x="20" y="75"/>
                    <a:pt x="24" y="72"/>
                  </a:cubicBezTo>
                  <a:cubicBezTo>
                    <a:pt x="28" y="70"/>
                    <a:pt x="33" y="71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6" y="68"/>
                    <a:pt x="37" y="68"/>
                  </a:cubicBezTo>
                  <a:cubicBezTo>
                    <a:pt x="41" y="71"/>
                    <a:pt x="45" y="73"/>
                    <a:pt x="49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3" y="74"/>
                    <a:pt x="39" y="72"/>
                    <a:pt x="34" y="70"/>
                  </a:cubicBezTo>
                  <a:cubicBezTo>
                    <a:pt x="34" y="71"/>
                    <a:pt x="33" y="71"/>
                    <a:pt x="33" y="71"/>
                  </a:cubicBezTo>
                  <a:cubicBezTo>
                    <a:pt x="35" y="73"/>
                    <a:pt x="38" y="74"/>
                    <a:pt x="40" y="75"/>
                  </a:cubicBezTo>
                  <a:cubicBezTo>
                    <a:pt x="69" y="88"/>
                    <a:pt x="93" y="107"/>
                    <a:pt x="119" y="124"/>
                  </a:cubicBezTo>
                  <a:cubicBezTo>
                    <a:pt x="125" y="128"/>
                    <a:pt x="131" y="132"/>
                    <a:pt x="138" y="136"/>
                  </a:cubicBezTo>
                  <a:cubicBezTo>
                    <a:pt x="138" y="137"/>
                    <a:pt x="139" y="137"/>
                    <a:pt x="140" y="137"/>
                  </a:cubicBezTo>
                  <a:cubicBezTo>
                    <a:pt x="140" y="137"/>
                    <a:pt x="141" y="137"/>
                    <a:pt x="141" y="137"/>
                  </a:cubicBezTo>
                  <a:cubicBezTo>
                    <a:pt x="147" y="136"/>
                    <a:pt x="154" y="135"/>
                    <a:pt x="161" y="133"/>
                  </a:cubicBezTo>
                  <a:cubicBezTo>
                    <a:pt x="177" y="129"/>
                    <a:pt x="192" y="124"/>
                    <a:pt x="208" y="119"/>
                  </a:cubicBezTo>
                  <a:cubicBezTo>
                    <a:pt x="212" y="118"/>
                    <a:pt x="216" y="117"/>
                    <a:pt x="220" y="117"/>
                  </a:cubicBezTo>
                  <a:cubicBezTo>
                    <a:pt x="213" y="119"/>
                    <a:pt x="205" y="122"/>
                    <a:pt x="198" y="125"/>
                  </a:cubicBezTo>
                  <a:cubicBezTo>
                    <a:pt x="190" y="127"/>
                    <a:pt x="182" y="130"/>
                    <a:pt x="174" y="132"/>
                  </a:cubicBezTo>
                  <a:cubicBezTo>
                    <a:pt x="165" y="135"/>
                    <a:pt x="161" y="144"/>
                    <a:pt x="163" y="153"/>
                  </a:cubicBezTo>
                  <a:cubicBezTo>
                    <a:pt x="163" y="154"/>
                    <a:pt x="164" y="155"/>
                    <a:pt x="164" y="156"/>
                  </a:cubicBezTo>
                  <a:moveTo>
                    <a:pt x="137" y="129"/>
                  </a:moveTo>
                  <a:cubicBezTo>
                    <a:pt x="132" y="126"/>
                    <a:pt x="127" y="123"/>
                    <a:pt x="122" y="120"/>
                  </a:cubicBezTo>
                  <a:cubicBezTo>
                    <a:pt x="108" y="110"/>
                    <a:pt x="94" y="101"/>
                    <a:pt x="80" y="92"/>
                  </a:cubicBezTo>
                  <a:cubicBezTo>
                    <a:pt x="66" y="82"/>
                    <a:pt x="51" y="72"/>
                    <a:pt x="37" y="62"/>
                  </a:cubicBezTo>
                  <a:cubicBezTo>
                    <a:pt x="34" y="60"/>
                    <a:pt x="31" y="59"/>
                    <a:pt x="28" y="56"/>
                  </a:cubicBezTo>
                  <a:cubicBezTo>
                    <a:pt x="27" y="56"/>
                    <a:pt x="26" y="54"/>
                    <a:pt x="25" y="53"/>
                  </a:cubicBezTo>
                  <a:cubicBezTo>
                    <a:pt x="23" y="46"/>
                    <a:pt x="22" y="38"/>
                    <a:pt x="27" y="30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49" y="23"/>
                    <a:pt x="67" y="20"/>
                    <a:pt x="86" y="16"/>
                  </a:cubicBezTo>
                  <a:cubicBezTo>
                    <a:pt x="102" y="13"/>
                    <a:pt x="118" y="9"/>
                    <a:pt x="134" y="6"/>
                  </a:cubicBezTo>
                  <a:cubicBezTo>
                    <a:pt x="137" y="5"/>
                    <a:pt x="139" y="5"/>
                    <a:pt x="141" y="5"/>
                  </a:cubicBezTo>
                  <a:cubicBezTo>
                    <a:pt x="145" y="5"/>
                    <a:pt x="148" y="6"/>
                    <a:pt x="151" y="7"/>
                  </a:cubicBezTo>
                  <a:cubicBezTo>
                    <a:pt x="189" y="26"/>
                    <a:pt x="227" y="44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ubicBezTo>
                    <a:pt x="246" y="70"/>
                    <a:pt x="225" y="75"/>
                    <a:pt x="204" y="80"/>
                  </a:cubicBezTo>
                  <a:cubicBezTo>
                    <a:pt x="184" y="85"/>
                    <a:pt x="165" y="90"/>
                    <a:pt x="145" y="95"/>
                  </a:cubicBezTo>
                  <a:cubicBezTo>
                    <a:pt x="144" y="95"/>
                    <a:pt x="142" y="96"/>
                    <a:pt x="142" y="97"/>
                  </a:cubicBezTo>
                  <a:cubicBezTo>
                    <a:pt x="135" y="106"/>
                    <a:pt x="131" y="115"/>
                    <a:pt x="136" y="126"/>
                  </a:cubicBezTo>
                  <a:cubicBezTo>
                    <a:pt x="136" y="127"/>
                    <a:pt x="137" y="128"/>
                    <a:pt x="137" y="129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2" y="2"/>
                    <a:pt x="123" y="4"/>
                    <a:pt x="114" y="6"/>
                  </a:cubicBezTo>
                  <a:cubicBezTo>
                    <a:pt x="87" y="11"/>
                    <a:pt x="60" y="16"/>
                    <a:pt x="33" y="21"/>
                  </a:cubicBezTo>
                  <a:cubicBezTo>
                    <a:pt x="26" y="22"/>
                    <a:pt x="22" y="26"/>
                    <a:pt x="19" y="32"/>
                  </a:cubicBezTo>
                  <a:cubicBezTo>
                    <a:pt x="17" y="39"/>
                    <a:pt x="17" y="46"/>
                    <a:pt x="19" y="53"/>
                  </a:cubicBezTo>
                  <a:cubicBezTo>
                    <a:pt x="20" y="58"/>
                    <a:pt x="24" y="59"/>
                    <a:pt x="27" y="62"/>
                  </a:cubicBezTo>
                  <a:cubicBezTo>
                    <a:pt x="28" y="62"/>
                    <a:pt x="28" y="62"/>
                    <a:pt x="29" y="63"/>
                  </a:cubicBezTo>
                  <a:cubicBezTo>
                    <a:pt x="28" y="64"/>
                    <a:pt x="27" y="65"/>
                    <a:pt x="26" y="65"/>
                  </a:cubicBezTo>
                  <a:cubicBezTo>
                    <a:pt x="24" y="66"/>
                    <a:pt x="21" y="66"/>
                    <a:pt x="20" y="67"/>
                  </a:cubicBezTo>
                  <a:cubicBezTo>
                    <a:pt x="18" y="69"/>
                    <a:pt x="17" y="73"/>
                    <a:pt x="16" y="76"/>
                  </a:cubicBezTo>
                  <a:cubicBezTo>
                    <a:pt x="15" y="77"/>
                    <a:pt x="15" y="78"/>
                    <a:pt x="14" y="79"/>
                  </a:cubicBezTo>
                  <a:cubicBezTo>
                    <a:pt x="12" y="81"/>
                    <a:pt x="9" y="82"/>
                    <a:pt x="8" y="83"/>
                  </a:cubicBezTo>
                  <a:cubicBezTo>
                    <a:pt x="4" y="90"/>
                    <a:pt x="3" y="97"/>
                    <a:pt x="5" y="104"/>
                  </a:cubicBezTo>
                  <a:cubicBezTo>
                    <a:pt x="7" y="111"/>
                    <a:pt x="8" y="117"/>
                    <a:pt x="7" y="125"/>
                  </a:cubicBezTo>
                  <a:cubicBezTo>
                    <a:pt x="5" y="135"/>
                    <a:pt x="9" y="143"/>
                    <a:pt x="16" y="149"/>
                  </a:cubicBezTo>
                  <a:cubicBezTo>
                    <a:pt x="17" y="150"/>
                    <a:pt x="18" y="153"/>
                    <a:pt x="17" y="153"/>
                  </a:cubicBezTo>
                  <a:cubicBezTo>
                    <a:pt x="16" y="155"/>
                    <a:pt x="14" y="156"/>
                    <a:pt x="13" y="156"/>
                  </a:cubicBezTo>
                  <a:cubicBezTo>
                    <a:pt x="13" y="156"/>
                    <a:pt x="13" y="156"/>
                    <a:pt x="12" y="156"/>
                  </a:cubicBezTo>
                  <a:cubicBezTo>
                    <a:pt x="11" y="155"/>
                    <a:pt x="11" y="155"/>
                    <a:pt x="10" y="155"/>
                  </a:cubicBezTo>
                  <a:cubicBezTo>
                    <a:pt x="7" y="155"/>
                    <a:pt x="6" y="157"/>
                    <a:pt x="5" y="160"/>
                  </a:cubicBezTo>
                  <a:cubicBezTo>
                    <a:pt x="1" y="168"/>
                    <a:pt x="0" y="177"/>
                    <a:pt x="3" y="186"/>
                  </a:cubicBezTo>
                  <a:cubicBezTo>
                    <a:pt x="4" y="188"/>
                    <a:pt x="5" y="190"/>
                    <a:pt x="7" y="191"/>
                  </a:cubicBezTo>
                  <a:cubicBezTo>
                    <a:pt x="21" y="201"/>
                    <a:pt x="36" y="211"/>
                    <a:pt x="50" y="221"/>
                  </a:cubicBezTo>
                  <a:cubicBezTo>
                    <a:pt x="76" y="239"/>
                    <a:pt x="102" y="257"/>
                    <a:pt x="127" y="275"/>
                  </a:cubicBezTo>
                  <a:cubicBezTo>
                    <a:pt x="129" y="276"/>
                    <a:pt x="131" y="277"/>
                    <a:pt x="133" y="277"/>
                  </a:cubicBezTo>
                  <a:cubicBezTo>
                    <a:pt x="134" y="277"/>
                    <a:pt x="135" y="276"/>
                    <a:pt x="137" y="276"/>
                  </a:cubicBezTo>
                  <a:cubicBezTo>
                    <a:pt x="145" y="272"/>
                    <a:pt x="153" y="269"/>
                    <a:pt x="161" y="266"/>
                  </a:cubicBezTo>
                  <a:cubicBezTo>
                    <a:pt x="190" y="254"/>
                    <a:pt x="220" y="242"/>
                    <a:pt x="249" y="229"/>
                  </a:cubicBezTo>
                  <a:cubicBezTo>
                    <a:pt x="254" y="227"/>
                    <a:pt x="254" y="224"/>
                    <a:pt x="250" y="221"/>
                  </a:cubicBezTo>
                  <a:cubicBezTo>
                    <a:pt x="247" y="219"/>
                    <a:pt x="245" y="218"/>
                    <a:pt x="242" y="216"/>
                  </a:cubicBezTo>
                  <a:cubicBezTo>
                    <a:pt x="239" y="213"/>
                    <a:pt x="238" y="210"/>
                    <a:pt x="241" y="206"/>
                  </a:cubicBezTo>
                  <a:cubicBezTo>
                    <a:pt x="244" y="203"/>
                    <a:pt x="248" y="199"/>
                    <a:pt x="251" y="195"/>
                  </a:cubicBezTo>
                  <a:cubicBezTo>
                    <a:pt x="251" y="194"/>
                    <a:pt x="251" y="192"/>
                    <a:pt x="250" y="190"/>
                  </a:cubicBezTo>
                  <a:cubicBezTo>
                    <a:pt x="249" y="189"/>
                    <a:pt x="246" y="189"/>
                    <a:pt x="245" y="188"/>
                  </a:cubicBezTo>
                  <a:cubicBezTo>
                    <a:pt x="239" y="185"/>
                    <a:pt x="234" y="183"/>
                    <a:pt x="227" y="179"/>
                  </a:cubicBezTo>
                  <a:cubicBezTo>
                    <a:pt x="230" y="178"/>
                    <a:pt x="231" y="177"/>
                    <a:pt x="232" y="176"/>
                  </a:cubicBezTo>
                  <a:cubicBezTo>
                    <a:pt x="233" y="176"/>
                    <a:pt x="234" y="175"/>
                    <a:pt x="235" y="174"/>
                  </a:cubicBezTo>
                  <a:cubicBezTo>
                    <a:pt x="236" y="173"/>
                    <a:pt x="237" y="172"/>
                    <a:pt x="238" y="172"/>
                  </a:cubicBezTo>
                  <a:cubicBezTo>
                    <a:pt x="243" y="170"/>
                    <a:pt x="249" y="169"/>
                    <a:pt x="254" y="167"/>
                  </a:cubicBezTo>
                  <a:cubicBezTo>
                    <a:pt x="255" y="167"/>
                    <a:pt x="256" y="166"/>
                    <a:pt x="256" y="165"/>
                  </a:cubicBezTo>
                  <a:cubicBezTo>
                    <a:pt x="256" y="164"/>
                    <a:pt x="256" y="162"/>
                    <a:pt x="255" y="161"/>
                  </a:cubicBezTo>
                  <a:cubicBezTo>
                    <a:pt x="253" y="160"/>
                    <a:pt x="251" y="158"/>
                    <a:pt x="249" y="157"/>
                  </a:cubicBezTo>
                  <a:cubicBezTo>
                    <a:pt x="243" y="154"/>
                    <a:pt x="243" y="152"/>
                    <a:pt x="245" y="146"/>
                  </a:cubicBezTo>
                  <a:cubicBezTo>
                    <a:pt x="245" y="145"/>
                    <a:pt x="246" y="144"/>
                    <a:pt x="246" y="143"/>
                  </a:cubicBezTo>
                  <a:cubicBezTo>
                    <a:pt x="248" y="136"/>
                    <a:pt x="256" y="135"/>
                    <a:pt x="261" y="132"/>
                  </a:cubicBezTo>
                  <a:cubicBezTo>
                    <a:pt x="266" y="128"/>
                    <a:pt x="273" y="127"/>
                    <a:pt x="279" y="124"/>
                  </a:cubicBezTo>
                  <a:cubicBezTo>
                    <a:pt x="280" y="124"/>
                    <a:pt x="282" y="123"/>
                    <a:pt x="282" y="122"/>
                  </a:cubicBezTo>
                  <a:cubicBezTo>
                    <a:pt x="282" y="121"/>
                    <a:pt x="281" y="120"/>
                    <a:pt x="280" y="119"/>
                  </a:cubicBezTo>
                  <a:cubicBezTo>
                    <a:pt x="279" y="118"/>
                    <a:pt x="277" y="117"/>
                    <a:pt x="277" y="117"/>
                  </a:cubicBezTo>
                  <a:cubicBezTo>
                    <a:pt x="278" y="112"/>
                    <a:pt x="280" y="107"/>
                    <a:pt x="281" y="103"/>
                  </a:cubicBezTo>
                  <a:cubicBezTo>
                    <a:pt x="281" y="102"/>
                    <a:pt x="282" y="101"/>
                    <a:pt x="283" y="101"/>
                  </a:cubicBezTo>
                  <a:cubicBezTo>
                    <a:pt x="286" y="98"/>
                    <a:pt x="286" y="96"/>
                    <a:pt x="282" y="95"/>
                  </a:cubicBezTo>
                  <a:cubicBezTo>
                    <a:pt x="278" y="93"/>
                    <a:pt x="273" y="91"/>
                    <a:pt x="269" y="89"/>
                  </a:cubicBezTo>
                  <a:cubicBezTo>
                    <a:pt x="266" y="88"/>
                    <a:pt x="266" y="87"/>
                    <a:pt x="266" y="84"/>
                  </a:cubicBezTo>
                  <a:cubicBezTo>
                    <a:pt x="266" y="79"/>
                    <a:pt x="268" y="74"/>
                    <a:pt x="273" y="71"/>
                  </a:cubicBezTo>
                  <a:cubicBezTo>
                    <a:pt x="279" y="67"/>
                    <a:pt x="279" y="64"/>
                    <a:pt x="272" y="61"/>
                  </a:cubicBezTo>
                  <a:cubicBezTo>
                    <a:pt x="270" y="60"/>
                    <a:pt x="269" y="59"/>
                    <a:pt x="267" y="59"/>
                  </a:cubicBezTo>
                  <a:cubicBezTo>
                    <a:pt x="227" y="39"/>
                    <a:pt x="187" y="20"/>
                    <a:pt x="147" y="1"/>
                  </a:cubicBezTo>
                  <a:cubicBezTo>
                    <a:pt x="146" y="0"/>
                    <a:pt x="144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8"/>
            <p:cNvSpPr>
              <a:spLocks/>
            </p:cNvSpPr>
            <p:nvPr userDrawn="1"/>
          </p:nvSpPr>
          <p:spPr bwMode="auto">
            <a:xfrm>
              <a:off x="1868488" y="525463"/>
              <a:ext cx="268288" cy="161925"/>
            </a:xfrm>
            <a:custGeom>
              <a:avLst/>
              <a:gdLst>
                <a:gd name="T0" fmla="*/ 0 w 110"/>
                <a:gd name="T1" fmla="*/ 0 h 66"/>
                <a:gd name="T2" fmla="*/ 110 w 110"/>
                <a:gd name="T3" fmla="*/ 66 h 66"/>
                <a:gd name="T4" fmla="*/ 0 w 11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66">
                  <a:moveTo>
                    <a:pt x="0" y="0"/>
                  </a:moveTo>
                  <a:cubicBezTo>
                    <a:pt x="36" y="23"/>
                    <a:pt x="72" y="45"/>
                    <a:pt x="110" y="66"/>
                  </a:cubicBezTo>
                  <a:cubicBezTo>
                    <a:pt x="107" y="61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9"/>
            <p:cNvSpPr>
              <a:spLocks/>
            </p:cNvSpPr>
            <p:nvPr userDrawn="1"/>
          </p:nvSpPr>
          <p:spPr bwMode="auto">
            <a:xfrm>
              <a:off x="2159000" y="679450"/>
              <a:ext cx="217488" cy="52388"/>
            </a:xfrm>
            <a:custGeom>
              <a:avLst/>
              <a:gdLst>
                <a:gd name="T0" fmla="*/ 89 w 89"/>
                <a:gd name="T1" fmla="*/ 0 h 21"/>
                <a:gd name="T2" fmla="*/ 0 w 89"/>
                <a:gd name="T3" fmla="*/ 19 h 21"/>
                <a:gd name="T4" fmla="*/ 1 w 89"/>
                <a:gd name="T5" fmla="*/ 21 h 21"/>
                <a:gd name="T6" fmla="*/ 89 w 89"/>
                <a:gd name="T7" fmla="*/ 2 h 21"/>
                <a:gd name="T8" fmla="*/ 89 w 8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59" y="6"/>
                    <a:pt x="30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60" y="8"/>
                    <a:pt x="89" y="2"/>
                  </a:cubicBezTo>
                  <a:cubicBezTo>
                    <a:pt x="89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0"/>
            <p:cNvSpPr>
              <a:spLocks/>
            </p:cNvSpPr>
            <p:nvPr userDrawn="1"/>
          </p:nvSpPr>
          <p:spPr bwMode="auto">
            <a:xfrm>
              <a:off x="2173288" y="995363"/>
              <a:ext cx="176213" cy="74613"/>
            </a:xfrm>
            <a:custGeom>
              <a:avLst/>
              <a:gdLst>
                <a:gd name="T0" fmla="*/ 71 w 72"/>
                <a:gd name="T1" fmla="*/ 0 h 30"/>
                <a:gd name="T2" fmla="*/ 0 w 72"/>
                <a:gd name="T3" fmla="*/ 29 h 30"/>
                <a:gd name="T4" fmla="*/ 0 w 72"/>
                <a:gd name="T5" fmla="*/ 30 h 30"/>
                <a:gd name="T6" fmla="*/ 72 w 72"/>
                <a:gd name="T7" fmla="*/ 2 h 30"/>
                <a:gd name="T8" fmla="*/ 71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71" y="0"/>
                  </a:moveTo>
                  <a:cubicBezTo>
                    <a:pt x="47" y="10"/>
                    <a:pt x="23" y="1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24" y="21"/>
                    <a:pt x="48" y="11"/>
                    <a:pt x="72" y="2"/>
                  </a:cubicBezTo>
                  <a:cubicBezTo>
                    <a:pt x="72" y="1"/>
                    <a:pt x="71" y="1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1"/>
            <p:cNvSpPr>
              <a:spLocks/>
            </p:cNvSpPr>
            <p:nvPr userDrawn="1"/>
          </p:nvSpPr>
          <p:spPr bwMode="auto">
            <a:xfrm>
              <a:off x="2230438" y="722313"/>
              <a:ext cx="223838" cy="85725"/>
            </a:xfrm>
            <a:custGeom>
              <a:avLst/>
              <a:gdLst>
                <a:gd name="T0" fmla="*/ 91 w 92"/>
                <a:gd name="T1" fmla="*/ 0 h 35"/>
                <a:gd name="T2" fmla="*/ 0 w 92"/>
                <a:gd name="T3" fmla="*/ 33 h 35"/>
                <a:gd name="T4" fmla="*/ 1 w 92"/>
                <a:gd name="T5" fmla="*/ 35 h 35"/>
                <a:gd name="T6" fmla="*/ 92 w 92"/>
                <a:gd name="T7" fmla="*/ 1 h 35"/>
                <a:gd name="T8" fmla="*/ 91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91" y="0"/>
                  </a:moveTo>
                  <a:cubicBezTo>
                    <a:pt x="61" y="11"/>
                    <a:pt x="30" y="22"/>
                    <a:pt x="0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31" y="24"/>
                    <a:pt x="62" y="12"/>
                    <a:pt x="92" y="1"/>
                  </a:cubicBezTo>
                  <a:cubicBezTo>
                    <a:pt x="92" y="1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2"/>
            <p:cNvSpPr>
              <a:spLocks/>
            </p:cNvSpPr>
            <p:nvPr userDrawn="1"/>
          </p:nvSpPr>
          <p:spPr bwMode="auto">
            <a:xfrm>
              <a:off x="2235200" y="736600"/>
              <a:ext cx="209550" cy="80963"/>
            </a:xfrm>
            <a:custGeom>
              <a:avLst/>
              <a:gdLst>
                <a:gd name="T0" fmla="*/ 85 w 86"/>
                <a:gd name="T1" fmla="*/ 0 h 33"/>
                <a:gd name="T2" fmla="*/ 0 w 86"/>
                <a:gd name="T3" fmla="*/ 32 h 33"/>
                <a:gd name="T4" fmla="*/ 0 w 86"/>
                <a:gd name="T5" fmla="*/ 33 h 33"/>
                <a:gd name="T6" fmla="*/ 86 w 86"/>
                <a:gd name="T7" fmla="*/ 2 h 33"/>
                <a:gd name="T8" fmla="*/ 85 w 8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3">
                  <a:moveTo>
                    <a:pt x="85" y="0"/>
                  </a:moveTo>
                  <a:cubicBezTo>
                    <a:pt x="57" y="11"/>
                    <a:pt x="28" y="21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29" y="23"/>
                    <a:pt x="57" y="12"/>
                    <a:pt x="86" y="2"/>
                  </a:cubicBezTo>
                  <a:cubicBezTo>
                    <a:pt x="85" y="2"/>
                    <a:pt x="85" y="1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3"/>
            <p:cNvSpPr>
              <a:spLocks noEditPoints="1"/>
            </p:cNvSpPr>
            <p:nvPr userDrawn="1"/>
          </p:nvSpPr>
          <p:spPr bwMode="auto">
            <a:xfrm>
              <a:off x="2230438" y="4338638"/>
              <a:ext cx="501650" cy="490538"/>
            </a:xfrm>
            <a:custGeom>
              <a:avLst/>
              <a:gdLst>
                <a:gd name="T0" fmla="*/ 173 w 205"/>
                <a:gd name="T1" fmla="*/ 147 h 200"/>
                <a:gd name="T2" fmla="*/ 167 w 205"/>
                <a:gd name="T3" fmla="*/ 161 h 200"/>
                <a:gd name="T4" fmla="*/ 149 w 205"/>
                <a:gd name="T5" fmla="*/ 160 h 200"/>
                <a:gd name="T6" fmla="*/ 169 w 205"/>
                <a:gd name="T7" fmla="*/ 141 h 200"/>
                <a:gd name="T8" fmla="*/ 169 w 205"/>
                <a:gd name="T9" fmla="*/ 141 h 200"/>
                <a:gd name="T10" fmla="*/ 134 w 205"/>
                <a:gd name="T11" fmla="*/ 142 h 200"/>
                <a:gd name="T12" fmla="*/ 152 w 205"/>
                <a:gd name="T13" fmla="*/ 142 h 200"/>
                <a:gd name="T14" fmla="*/ 115 w 205"/>
                <a:gd name="T15" fmla="*/ 147 h 200"/>
                <a:gd name="T16" fmla="*/ 67 w 205"/>
                <a:gd name="T17" fmla="*/ 147 h 200"/>
                <a:gd name="T18" fmla="*/ 80 w 205"/>
                <a:gd name="T19" fmla="*/ 144 h 200"/>
                <a:gd name="T20" fmla="*/ 86 w 205"/>
                <a:gd name="T21" fmla="*/ 146 h 200"/>
                <a:gd name="T22" fmla="*/ 109 w 205"/>
                <a:gd name="T23" fmla="*/ 143 h 200"/>
                <a:gd name="T24" fmla="*/ 17 w 205"/>
                <a:gd name="T25" fmla="*/ 114 h 200"/>
                <a:gd name="T26" fmla="*/ 19 w 205"/>
                <a:gd name="T27" fmla="*/ 123 h 200"/>
                <a:gd name="T28" fmla="*/ 90 w 205"/>
                <a:gd name="T29" fmla="*/ 165 h 200"/>
                <a:gd name="T30" fmla="*/ 94 w 205"/>
                <a:gd name="T31" fmla="*/ 164 h 200"/>
                <a:gd name="T32" fmla="*/ 100 w 205"/>
                <a:gd name="T33" fmla="*/ 168 h 200"/>
                <a:gd name="T34" fmla="*/ 89 w 205"/>
                <a:gd name="T35" fmla="*/ 189 h 200"/>
                <a:gd name="T36" fmla="*/ 7 w 205"/>
                <a:gd name="T37" fmla="*/ 131 h 200"/>
                <a:gd name="T38" fmla="*/ 140 w 205"/>
                <a:gd name="T39" fmla="*/ 113 h 200"/>
                <a:gd name="T40" fmla="*/ 168 w 205"/>
                <a:gd name="T41" fmla="*/ 110 h 200"/>
                <a:gd name="T42" fmla="*/ 113 w 205"/>
                <a:gd name="T43" fmla="*/ 126 h 200"/>
                <a:gd name="T44" fmla="*/ 96 w 205"/>
                <a:gd name="T45" fmla="*/ 135 h 200"/>
                <a:gd name="T46" fmla="*/ 113 w 205"/>
                <a:gd name="T47" fmla="*/ 117 h 200"/>
                <a:gd name="T48" fmla="*/ 92 w 205"/>
                <a:gd name="T49" fmla="*/ 127 h 200"/>
                <a:gd name="T50" fmla="*/ 52 w 205"/>
                <a:gd name="T51" fmla="*/ 150 h 200"/>
                <a:gd name="T52" fmla="*/ 40 w 205"/>
                <a:gd name="T53" fmla="*/ 111 h 200"/>
                <a:gd name="T54" fmla="*/ 75 w 205"/>
                <a:gd name="T55" fmla="*/ 137 h 200"/>
                <a:gd name="T56" fmla="*/ 127 w 205"/>
                <a:gd name="T57" fmla="*/ 109 h 200"/>
                <a:gd name="T58" fmla="*/ 190 w 205"/>
                <a:gd name="T59" fmla="*/ 87 h 200"/>
                <a:gd name="T60" fmla="*/ 45 w 205"/>
                <a:gd name="T61" fmla="*/ 109 h 200"/>
                <a:gd name="T62" fmla="*/ 36 w 205"/>
                <a:gd name="T63" fmla="*/ 81 h 200"/>
                <a:gd name="T64" fmla="*/ 87 w 205"/>
                <a:gd name="T65" fmla="*/ 114 h 200"/>
                <a:gd name="T66" fmla="*/ 108 w 205"/>
                <a:gd name="T67" fmla="*/ 75 h 200"/>
                <a:gd name="T68" fmla="*/ 117 w 205"/>
                <a:gd name="T69" fmla="*/ 75 h 200"/>
                <a:gd name="T70" fmla="*/ 129 w 205"/>
                <a:gd name="T71" fmla="*/ 81 h 200"/>
                <a:gd name="T72" fmla="*/ 75 w 205"/>
                <a:gd name="T73" fmla="*/ 92 h 200"/>
                <a:gd name="T74" fmla="*/ 25 w 205"/>
                <a:gd name="T75" fmla="*/ 49 h 200"/>
                <a:gd name="T76" fmla="*/ 24 w 205"/>
                <a:gd name="T77" fmla="*/ 51 h 200"/>
                <a:gd name="T78" fmla="*/ 101 w 205"/>
                <a:gd name="T79" fmla="*/ 99 h 200"/>
                <a:gd name="T80" fmla="*/ 142 w 205"/>
                <a:gd name="T81" fmla="*/ 90 h 200"/>
                <a:gd name="T82" fmla="*/ 88 w 205"/>
                <a:gd name="T83" fmla="*/ 87 h 200"/>
                <a:gd name="T84" fmla="*/ 19 w 205"/>
                <a:gd name="T85" fmla="*/ 22 h 200"/>
                <a:gd name="T86" fmla="*/ 108 w 205"/>
                <a:gd name="T87" fmla="*/ 6 h 200"/>
                <a:gd name="T88" fmla="*/ 102 w 205"/>
                <a:gd name="T89" fmla="*/ 70 h 200"/>
                <a:gd name="T90" fmla="*/ 82 w 205"/>
                <a:gd name="T91" fmla="*/ 4 h 200"/>
                <a:gd name="T92" fmla="*/ 21 w 205"/>
                <a:gd name="T93" fmla="*/ 46 h 200"/>
                <a:gd name="T94" fmla="*/ 5 w 205"/>
                <a:gd name="T95" fmla="*/ 61 h 200"/>
                <a:gd name="T96" fmla="*/ 9 w 205"/>
                <a:gd name="T97" fmla="*/ 113 h 200"/>
                <a:gd name="T98" fmla="*/ 5 w 205"/>
                <a:gd name="T99" fmla="*/ 138 h 200"/>
                <a:gd name="T100" fmla="*/ 116 w 205"/>
                <a:gd name="T101" fmla="*/ 192 h 200"/>
                <a:gd name="T102" fmla="*/ 180 w 205"/>
                <a:gd name="T103" fmla="*/ 141 h 200"/>
                <a:gd name="T104" fmla="*/ 169 w 205"/>
                <a:gd name="T105" fmla="*/ 126 h 200"/>
                <a:gd name="T106" fmla="*/ 179 w 205"/>
                <a:gd name="T107" fmla="*/ 114 h 200"/>
                <a:gd name="T108" fmla="*/ 203 w 205"/>
                <a:gd name="T109" fmla="*/ 88 h 200"/>
                <a:gd name="T110" fmla="*/ 203 w 205"/>
                <a:gd name="T111" fmla="*/ 69 h 200"/>
                <a:gd name="T112" fmla="*/ 192 w 205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0">
                  <a:moveTo>
                    <a:pt x="100" y="176"/>
                  </a:moveTo>
                  <a:cubicBezTo>
                    <a:pt x="100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29" y="163"/>
                  </a:cubicBezTo>
                  <a:cubicBezTo>
                    <a:pt x="143" y="158"/>
                    <a:pt x="156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7" y="154"/>
                    <a:pt x="149" y="157"/>
                  </a:cubicBezTo>
                  <a:cubicBezTo>
                    <a:pt x="147" y="158"/>
                    <a:pt x="144" y="159"/>
                    <a:pt x="141" y="161"/>
                  </a:cubicBezTo>
                  <a:cubicBezTo>
                    <a:pt x="150" y="158"/>
                    <a:pt x="159" y="154"/>
                    <a:pt x="168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69" y="159"/>
                    <a:pt x="168" y="160"/>
                    <a:pt x="167" y="161"/>
                  </a:cubicBezTo>
                  <a:cubicBezTo>
                    <a:pt x="149" y="168"/>
                    <a:pt x="130" y="176"/>
                    <a:pt x="111" y="184"/>
                  </a:cubicBezTo>
                  <a:cubicBezTo>
                    <a:pt x="107" y="186"/>
                    <a:pt x="103" y="187"/>
                    <a:pt x="99" y="189"/>
                  </a:cubicBezTo>
                  <a:cubicBezTo>
                    <a:pt x="98" y="187"/>
                    <a:pt x="97" y="185"/>
                    <a:pt x="97" y="182"/>
                  </a:cubicBezTo>
                  <a:cubicBezTo>
                    <a:pt x="114" y="175"/>
                    <a:pt x="132" y="168"/>
                    <a:pt x="149" y="161"/>
                  </a:cubicBezTo>
                  <a:cubicBezTo>
                    <a:pt x="149" y="161"/>
                    <a:pt x="149" y="161"/>
                    <a:pt x="149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6" y="176"/>
                    <a:pt x="99" y="176"/>
                  </a:cubicBezTo>
                  <a:cubicBezTo>
                    <a:pt x="99" y="176"/>
                    <a:pt x="99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1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5" y="136"/>
                    <a:pt x="169" y="138"/>
                    <a:pt x="172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3"/>
                  </a:moveTo>
                  <a:cubicBezTo>
                    <a:pt x="124" y="136"/>
                    <a:pt x="141" y="134"/>
                    <a:pt x="158" y="132"/>
                  </a:cubicBezTo>
                  <a:cubicBezTo>
                    <a:pt x="158" y="133"/>
                    <a:pt x="158" y="135"/>
                    <a:pt x="157" y="136"/>
                  </a:cubicBezTo>
                  <a:cubicBezTo>
                    <a:pt x="157" y="137"/>
                    <a:pt x="156" y="138"/>
                    <a:pt x="155" y="138"/>
                  </a:cubicBezTo>
                  <a:cubicBezTo>
                    <a:pt x="148" y="139"/>
                    <a:pt x="141" y="141"/>
                    <a:pt x="134" y="142"/>
                  </a:cubicBezTo>
                  <a:cubicBezTo>
                    <a:pt x="133" y="142"/>
                    <a:pt x="133" y="142"/>
                    <a:pt x="132" y="143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41" y="142"/>
                    <a:pt x="149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8"/>
                    <a:pt x="102" y="153"/>
                    <a:pt x="76" y="159"/>
                  </a:cubicBezTo>
                  <a:cubicBezTo>
                    <a:pt x="75" y="160"/>
                    <a:pt x="73" y="160"/>
                    <a:pt x="72" y="160"/>
                  </a:cubicBezTo>
                  <a:cubicBezTo>
                    <a:pt x="71" y="161"/>
                    <a:pt x="71" y="161"/>
                    <a:pt x="70" y="161"/>
                  </a:cubicBezTo>
                  <a:cubicBezTo>
                    <a:pt x="69" y="161"/>
                    <a:pt x="68" y="159"/>
                    <a:pt x="67" y="158"/>
                  </a:cubicBezTo>
                  <a:cubicBezTo>
                    <a:pt x="83" y="154"/>
                    <a:pt x="99" y="153"/>
                    <a:pt x="115" y="147"/>
                  </a:cubicBezTo>
                  <a:cubicBezTo>
                    <a:pt x="108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7" y="156"/>
                    <a:pt x="66" y="155"/>
                    <a:pt x="66" y="155"/>
                  </a:cubicBezTo>
                  <a:cubicBezTo>
                    <a:pt x="66" y="152"/>
                    <a:pt x="67" y="150"/>
                    <a:pt x="67" y="147"/>
                  </a:cubicBezTo>
                  <a:cubicBezTo>
                    <a:pt x="68" y="147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9" y="146"/>
                    <a:pt x="70" y="146"/>
                    <a:pt x="70" y="146"/>
                  </a:cubicBezTo>
                  <a:cubicBezTo>
                    <a:pt x="72" y="146"/>
                    <a:pt x="73" y="146"/>
                    <a:pt x="75" y="145"/>
                  </a:cubicBezTo>
                  <a:cubicBezTo>
                    <a:pt x="76" y="144"/>
                    <a:pt x="78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6" y="147"/>
                    <a:pt x="71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6" y="146"/>
                    <a:pt x="121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3" y="138"/>
                    <a:pt x="121" y="140"/>
                    <a:pt x="109" y="143"/>
                  </a:cubicBezTo>
                  <a:moveTo>
                    <a:pt x="89" y="141"/>
                  </a:moveTo>
                  <a:cubicBezTo>
                    <a:pt x="86" y="137"/>
                    <a:pt x="86" y="132"/>
                    <a:pt x="86" y="128"/>
                  </a:cubicBezTo>
                  <a:cubicBezTo>
                    <a:pt x="87" y="132"/>
                    <a:pt x="88" y="136"/>
                    <a:pt x="89" y="141"/>
                  </a:cubicBezTo>
                  <a:moveTo>
                    <a:pt x="12" y="117"/>
                  </a:moveTo>
                  <a:cubicBezTo>
                    <a:pt x="14" y="117"/>
                    <a:pt x="15" y="115"/>
                    <a:pt x="17" y="114"/>
                  </a:cubicBezTo>
                  <a:cubicBezTo>
                    <a:pt x="19" y="117"/>
                    <a:pt x="22" y="120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1" y="122"/>
                    <a:pt x="19" y="120"/>
                    <a:pt x="15" y="118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7" y="121"/>
                    <a:pt x="18" y="122"/>
                    <a:pt x="19" y="123"/>
                  </a:cubicBezTo>
                  <a:cubicBezTo>
                    <a:pt x="29" y="127"/>
                    <a:pt x="36" y="136"/>
                    <a:pt x="42" y="144"/>
                  </a:cubicBezTo>
                  <a:cubicBezTo>
                    <a:pt x="49" y="152"/>
                    <a:pt x="56" y="160"/>
                    <a:pt x="62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3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1" y="165"/>
                    <a:pt x="92" y="165"/>
                  </a:cubicBezTo>
                  <a:cubicBezTo>
                    <a:pt x="93" y="166"/>
                    <a:pt x="94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5" y="165"/>
                    <a:pt x="95" y="165"/>
                    <a:pt x="94" y="164"/>
                  </a:cubicBezTo>
                  <a:cubicBezTo>
                    <a:pt x="106" y="161"/>
                    <a:pt x="119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5" y="158"/>
                    <a:pt x="122" y="159"/>
                  </a:cubicBezTo>
                  <a:cubicBezTo>
                    <a:pt x="116" y="161"/>
                    <a:pt x="109" y="164"/>
                    <a:pt x="102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8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3" y="168"/>
                    <a:pt x="92" y="169"/>
                    <a:pt x="91" y="171"/>
                  </a:cubicBezTo>
                  <a:cubicBezTo>
                    <a:pt x="89" y="176"/>
                    <a:pt x="88" y="182"/>
                    <a:pt x="89" y="189"/>
                  </a:cubicBezTo>
                  <a:cubicBezTo>
                    <a:pt x="88" y="188"/>
                    <a:pt x="87" y="188"/>
                    <a:pt x="86" y="187"/>
                  </a:cubicBezTo>
                  <a:cubicBezTo>
                    <a:pt x="74" y="179"/>
                    <a:pt x="61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0" y="141"/>
                    <a:pt x="16" y="139"/>
                    <a:pt x="11" y="136"/>
                  </a:cubicBezTo>
                  <a:cubicBezTo>
                    <a:pt x="9" y="134"/>
                    <a:pt x="7" y="132"/>
                    <a:pt x="7" y="131"/>
                  </a:cubicBezTo>
                  <a:cubicBezTo>
                    <a:pt x="5" y="126"/>
                    <a:pt x="6" y="122"/>
                    <a:pt x="8" y="118"/>
                  </a:cubicBezTo>
                  <a:cubicBezTo>
                    <a:pt x="8" y="117"/>
                    <a:pt x="9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2" y="117"/>
                  </a:cubicBezTo>
                  <a:moveTo>
                    <a:pt x="140" y="113"/>
                  </a:moveTo>
                  <a:cubicBezTo>
                    <a:pt x="150" y="108"/>
                    <a:pt x="161" y="106"/>
                    <a:pt x="172" y="103"/>
                  </a:cubicBezTo>
                  <a:cubicBezTo>
                    <a:pt x="172" y="106"/>
                    <a:pt x="171" y="108"/>
                    <a:pt x="168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8" y="112"/>
                    <a:pt x="163" y="110"/>
                    <a:pt x="168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10"/>
                    <a:pt x="170" y="110"/>
                    <a:pt x="171" y="110"/>
                  </a:cubicBezTo>
                  <a:cubicBezTo>
                    <a:pt x="170" y="111"/>
                    <a:pt x="169" y="112"/>
                    <a:pt x="169" y="112"/>
                  </a:cubicBezTo>
                  <a:cubicBezTo>
                    <a:pt x="151" y="117"/>
                    <a:pt x="134" y="121"/>
                    <a:pt x="117" y="125"/>
                  </a:cubicBezTo>
                  <a:cubicBezTo>
                    <a:pt x="116" y="125"/>
                    <a:pt x="114" y="126"/>
                    <a:pt x="113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69" y="116"/>
                    <a:pt x="168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4" y="136"/>
                    <a:pt x="93" y="136"/>
                    <a:pt x="93" y="136"/>
                  </a:cubicBezTo>
                  <a:cubicBezTo>
                    <a:pt x="91" y="136"/>
                    <a:pt x="90" y="135"/>
                    <a:pt x="90" y="131"/>
                  </a:cubicBezTo>
                  <a:cubicBezTo>
                    <a:pt x="90" y="130"/>
                    <a:pt x="90" y="129"/>
                    <a:pt x="89" y="128"/>
                  </a:cubicBezTo>
                  <a:cubicBezTo>
                    <a:pt x="89" y="124"/>
                    <a:pt x="90" y="123"/>
                    <a:pt x="94" y="122"/>
                  </a:cubicBezTo>
                  <a:cubicBezTo>
                    <a:pt x="100" y="120"/>
                    <a:pt x="107" y="119"/>
                    <a:pt x="113" y="117"/>
                  </a:cubicBezTo>
                  <a:cubicBezTo>
                    <a:pt x="113" y="117"/>
                    <a:pt x="114" y="117"/>
                    <a:pt x="114" y="117"/>
                  </a:cubicBezTo>
                  <a:cubicBezTo>
                    <a:pt x="115" y="117"/>
                    <a:pt x="117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10" y="123"/>
                    <a:pt x="129" y="118"/>
                    <a:pt x="147" y="113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4" y="113"/>
                    <a:pt x="142" y="113"/>
                    <a:pt x="140" y="113"/>
                  </a:cubicBezTo>
                  <a:moveTo>
                    <a:pt x="61" y="160"/>
                  </a:moveTo>
                  <a:cubicBezTo>
                    <a:pt x="58" y="157"/>
                    <a:pt x="55" y="154"/>
                    <a:pt x="52" y="150"/>
                  </a:cubicBezTo>
                  <a:cubicBezTo>
                    <a:pt x="46" y="143"/>
                    <a:pt x="40" y="136"/>
                    <a:pt x="34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3" y="104"/>
                    <a:pt x="10" y="100"/>
                  </a:cubicBezTo>
                  <a:cubicBezTo>
                    <a:pt x="8" y="96"/>
                    <a:pt x="8" y="92"/>
                    <a:pt x="9" y="87"/>
                  </a:cubicBezTo>
                  <a:cubicBezTo>
                    <a:pt x="20" y="95"/>
                    <a:pt x="31" y="102"/>
                    <a:pt x="40" y="111"/>
                  </a:cubicBezTo>
                  <a:cubicBezTo>
                    <a:pt x="50" y="119"/>
                    <a:pt x="58" y="129"/>
                    <a:pt x="67" y="139"/>
                  </a:cubicBezTo>
                  <a:cubicBezTo>
                    <a:pt x="67" y="138"/>
                    <a:pt x="68" y="138"/>
                    <a:pt x="68" y="137"/>
                  </a:cubicBezTo>
                  <a:cubicBezTo>
                    <a:pt x="64" y="132"/>
                    <a:pt x="59" y="127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62" y="127"/>
                    <a:pt x="68" y="132"/>
                    <a:pt x="75" y="137"/>
                  </a:cubicBezTo>
                  <a:cubicBezTo>
                    <a:pt x="72" y="138"/>
                    <a:pt x="69" y="139"/>
                    <a:pt x="67" y="139"/>
                  </a:cubicBezTo>
                  <a:cubicBezTo>
                    <a:pt x="66" y="140"/>
                    <a:pt x="65" y="140"/>
                    <a:pt x="65" y="141"/>
                  </a:cubicBezTo>
                  <a:cubicBezTo>
                    <a:pt x="60" y="146"/>
                    <a:pt x="58" y="152"/>
                    <a:pt x="60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4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0" y="93"/>
                    <a:pt x="174" y="85"/>
                    <a:pt x="197" y="77"/>
                  </a:cubicBezTo>
                  <a:cubicBezTo>
                    <a:pt x="198" y="76"/>
                    <a:pt x="198" y="76"/>
                    <a:pt x="199" y="76"/>
                  </a:cubicBezTo>
                  <a:cubicBezTo>
                    <a:pt x="197" y="81"/>
                    <a:pt x="195" y="85"/>
                    <a:pt x="190" y="87"/>
                  </a:cubicBezTo>
                  <a:cubicBezTo>
                    <a:pt x="170" y="94"/>
                    <a:pt x="150" y="101"/>
                    <a:pt x="129" y="109"/>
                  </a:cubicBezTo>
                  <a:cubicBezTo>
                    <a:pt x="128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0" y="136"/>
                    <a:pt x="78" y="134"/>
                    <a:pt x="77" y="133"/>
                  </a:cubicBezTo>
                  <a:cubicBezTo>
                    <a:pt x="66" y="125"/>
                    <a:pt x="56" y="117"/>
                    <a:pt x="45" y="109"/>
                  </a:cubicBezTo>
                  <a:cubicBezTo>
                    <a:pt x="34" y="100"/>
                    <a:pt x="23" y="92"/>
                    <a:pt x="12" y="84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8" y="66"/>
                    <a:pt x="10" y="64"/>
                    <a:pt x="11" y="61"/>
                  </a:cubicBezTo>
                  <a:cubicBezTo>
                    <a:pt x="11" y="66"/>
                    <a:pt x="16" y="67"/>
                    <a:pt x="19" y="69"/>
                  </a:cubicBezTo>
                  <a:cubicBezTo>
                    <a:pt x="25" y="73"/>
                    <a:pt x="30" y="77"/>
                    <a:pt x="36" y="81"/>
                  </a:cubicBezTo>
                  <a:cubicBezTo>
                    <a:pt x="50" y="91"/>
                    <a:pt x="63" y="101"/>
                    <a:pt x="77" y="111"/>
                  </a:cubicBezTo>
                  <a:cubicBezTo>
                    <a:pt x="79" y="112"/>
                    <a:pt x="80" y="113"/>
                    <a:pt x="82" y="113"/>
                  </a:cubicBezTo>
                  <a:cubicBezTo>
                    <a:pt x="68" y="101"/>
                    <a:pt x="54" y="90"/>
                    <a:pt x="39" y="79"/>
                  </a:cubicBezTo>
                  <a:cubicBezTo>
                    <a:pt x="60" y="89"/>
                    <a:pt x="81" y="100"/>
                    <a:pt x="102" y="111"/>
                  </a:cubicBezTo>
                  <a:cubicBezTo>
                    <a:pt x="97" y="112"/>
                    <a:pt x="92" y="113"/>
                    <a:pt x="87" y="114"/>
                  </a:cubicBezTo>
                  <a:cubicBezTo>
                    <a:pt x="86" y="115"/>
                    <a:pt x="84" y="116"/>
                    <a:pt x="83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3"/>
                    <a:pt x="104" y="79"/>
                    <a:pt x="105" y="77"/>
                  </a:cubicBezTo>
                  <a:cubicBezTo>
                    <a:pt x="106" y="76"/>
                    <a:pt x="107" y="75"/>
                    <a:pt x="108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1" y="56"/>
                    <a:pt x="188" y="54"/>
                  </a:cubicBezTo>
                  <a:cubicBezTo>
                    <a:pt x="187" y="57"/>
                    <a:pt x="186" y="58"/>
                    <a:pt x="183" y="59"/>
                  </a:cubicBezTo>
                  <a:cubicBezTo>
                    <a:pt x="161" y="64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6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59" y="75"/>
                    <a:pt x="132" y="82"/>
                    <a:pt x="104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0" y="82"/>
                    <a:pt x="112" y="84"/>
                    <a:pt x="104" y="86"/>
                  </a:cubicBezTo>
                  <a:moveTo>
                    <a:pt x="118" y="113"/>
                  </a:moveTo>
                  <a:cubicBezTo>
                    <a:pt x="112" y="110"/>
                    <a:pt x="107" y="108"/>
                    <a:pt x="102" y="105"/>
                  </a:cubicBezTo>
                  <a:cubicBezTo>
                    <a:pt x="93" y="101"/>
                    <a:pt x="84" y="96"/>
                    <a:pt x="75" y="92"/>
                  </a:cubicBezTo>
                  <a:cubicBezTo>
                    <a:pt x="66" y="88"/>
                    <a:pt x="58" y="83"/>
                    <a:pt x="50" y="79"/>
                  </a:cubicBezTo>
                  <a:cubicBezTo>
                    <a:pt x="43" y="76"/>
                    <a:pt x="36" y="73"/>
                    <a:pt x="30" y="70"/>
                  </a:cubicBezTo>
                  <a:cubicBezTo>
                    <a:pt x="26" y="68"/>
                    <a:pt x="22" y="66"/>
                    <a:pt x="18" y="64"/>
                  </a:cubicBezTo>
                  <a:cubicBezTo>
                    <a:pt x="15" y="62"/>
                    <a:pt x="14" y="54"/>
                    <a:pt x="17" y="52"/>
                  </a:cubicBezTo>
                  <a:cubicBezTo>
                    <a:pt x="19" y="51"/>
                    <a:pt x="23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4"/>
                    <a:pt x="27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3"/>
                    <a:pt x="27" y="54"/>
                    <a:pt x="29" y="55"/>
                  </a:cubicBezTo>
                  <a:cubicBezTo>
                    <a:pt x="49" y="64"/>
                    <a:pt x="67" y="77"/>
                    <a:pt x="85" y="89"/>
                  </a:cubicBezTo>
                  <a:cubicBezTo>
                    <a:pt x="90" y="92"/>
                    <a:pt x="94" y="96"/>
                    <a:pt x="99" y="99"/>
                  </a:cubicBezTo>
                  <a:cubicBezTo>
                    <a:pt x="99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5" y="96"/>
                  </a:cubicBezTo>
                  <a:cubicBezTo>
                    <a:pt x="127" y="93"/>
                    <a:pt x="138" y="90"/>
                    <a:pt x="149" y="86"/>
                  </a:cubicBezTo>
                  <a:cubicBezTo>
                    <a:pt x="152" y="86"/>
                    <a:pt x="155" y="85"/>
                    <a:pt x="158" y="85"/>
                  </a:cubicBezTo>
                  <a:cubicBezTo>
                    <a:pt x="153" y="86"/>
                    <a:pt x="147" y="88"/>
                    <a:pt x="142" y="90"/>
                  </a:cubicBezTo>
                  <a:cubicBezTo>
                    <a:pt x="136" y="92"/>
                    <a:pt x="131" y="94"/>
                    <a:pt x="125" y="96"/>
                  </a:cubicBezTo>
                  <a:cubicBezTo>
                    <a:pt x="118" y="98"/>
                    <a:pt x="115" y="104"/>
                    <a:pt x="117" y="111"/>
                  </a:cubicBezTo>
                  <a:cubicBezTo>
                    <a:pt x="117" y="111"/>
                    <a:pt x="117" y="112"/>
                    <a:pt x="118" y="113"/>
                  </a:cubicBezTo>
                  <a:moveTo>
                    <a:pt x="98" y="94"/>
                  </a:moveTo>
                  <a:cubicBezTo>
                    <a:pt x="94" y="91"/>
                    <a:pt x="91" y="89"/>
                    <a:pt x="88" y="87"/>
                  </a:cubicBezTo>
                  <a:cubicBezTo>
                    <a:pt x="77" y="80"/>
                    <a:pt x="67" y="73"/>
                    <a:pt x="57" y="66"/>
                  </a:cubicBezTo>
                  <a:cubicBezTo>
                    <a:pt x="47" y="59"/>
                    <a:pt x="37" y="52"/>
                    <a:pt x="26" y="45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6" y="33"/>
                    <a:pt x="16" y="28"/>
                    <a:pt x="19" y="22"/>
                  </a:cubicBezTo>
                  <a:cubicBezTo>
                    <a:pt x="19" y="21"/>
                    <a:pt x="20" y="20"/>
                    <a:pt x="21" y="20"/>
                  </a:cubicBezTo>
                  <a:cubicBezTo>
                    <a:pt x="35" y="17"/>
                    <a:pt x="48" y="15"/>
                    <a:pt x="61" y="12"/>
                  </a:cubicBezTo>
                  <a:cubicBezTo>
                    <a:pt x="73" y="9"/>
                    <a:pt x="85" y="7"/>
                    <a:pt x="96" y="5"/>
                  </a:cubicBezTo>
                  <a:cubicBezTo>
                    <a:pt x="98" y="4"/>
                    <a:pt x="100" y="4"/>
                    <a:pt x="101" y="4"/>
                  </a:cubicBezTo>
                  <a:cubicBezTo>
                    <a:pt x="104" y="4"/>
                    <a:pt x="106" y="5"/>
                    <a:pt x="108" y="6"/>
                  </a:cubicBezTo>
                  <a:cubicBezTo>
                    <a:pt x="136" y="19"/>
                    <a:pt x="163" y="32"/>
                    <a:pt x="191" y="46"/>
                  </a:cubicBezTo>
                  <a:cubicBezTo>
                    <a:pt x="191" y="46"/>
                    <a:pt x="191" y="46"/>
                    <a:pt x="192" y="47"/>
                  </a:cubicBezTo>
                  <a:cubicBezTo>
                    <a:pt x="176" y="51"/>
                    <a:pt x="161" y="54"/>
                    <a:pt x="146" y="58"/>
                  </a:cubicBezTo>
                  <a:cubicBezTo>
                    <a:pt x="132" y="61"/>
                    <a:pt x="118" y="65"/>
                    <a:pt x="104" y="69"/>
                  </a:cubicBezTo>
                  <a:cubicBezTo>
                    <a:pt x="103" y="69"/>
                    <a:pt x="102" y="69"/>
                    <a:pt x="102" y="70"/>
                  </a:cubicBezTo>
                  <a:cubicBezTo>
                    <a:pt x="97" y="77"/>
                    <a:pt x="94" y="84"/>
                    <a:pt x="98" y="91"/>
                  </a:cubicBezTo>
                  <a:cubicBezTo>
                    <a:pt x="98" y="92"/>
                    <a:pt x="98" y="92"/>
                    <a:pt x="98" y="94"/>
                  </a:cubicBezTo>
                  <a:moveTo>
                    <a:pt x="103" y="0"/>
                  </a:moveTo>
                  <a:cubicBezTo>
                    <a:pt x="102" y="0"/>
                    <a:pt x="102" y="1"/>
                    <a:pt x="101" y="1"/>
                  </a:cubicBezTo>
                  <a:cubicBezTo>
                    <a:pt x="95" y="2"/>
                    <a:pt x="88" y="3"/>
                    <a:pt x="82" y="4"/>
                  </a:cubicBezTo>
                  <a:cubicBezTo>
                    <a:pt x="62" y="8"/>
                    <a:pt x="43" y="12"/>
                    <a:pt x="23" y="16"/>
                  </a:cubicBezTo>
                  <a:cubicBezTo>
                    <a:pt x="18" y="16"/>
                    <a:pt x="15" y="19"/>
                    <a:pt x="14" y="24"/>
                  </a:cubicBezTo>
                  <a:cubicBezTo>
                    <a:pt x="12" y="28"/>
                    <a:pt x="12" y="33"/>
                    <a:pt x="13" y="38"/>
                  </a:cubicBezTo>
                  <a:cubicBezTo>
                    <a:pt x="14" y="42"/>
                    <a:pt x="17" y="43"/>
                    <a:pt x="19" y="45"/>
                  </a:cubicBezTo>
                  <a:cubicBezTo>
                    <a:pt x="20" y="45"/>
                    <a:pt x="20" y="45"/>
                    <a:pt x="21" y="46"/>
                  </a:cubicBezTo>
                  <a:cubicBezTo>
                    <a:pt x="20" y="47"/>
                    <a:pt x="19" y="47"/>
                    <a:pt x="18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2" y="53"/>
                    <a:pt x="11" y="55"/>
                  </a:cubicBezTo>
                  <a:cubicBezTo>
                    <a:pt x="11" y="56"/>
                    <a:pt x="10" y="57"/>
                    <a:pt x="9" y="57"/>
                  </a:cubicBezTo>
                  <a:cubicBezTo>
                    <a:pt x="8" y="58"/>
                    <a:pt x="6" y="59"/>
                    <a:pt x="5" y="61"/>
                  </a:cubicBezTo>
                  <a:cubicBezTo>
                    <a:pt x="3" y="65"/>
                    <a:pt x="1" y="70"/>
                    <a:pt x="3" y="75"/>
                  </a:cubicBezTo>
                  <a:cubicBezTo>
                    <a:pt x="4" y="80"/>
                    <a:pt x="5" y="85"/>
                    <a:pt x="4" y="90"/>
                  </a:cubicBezTo>
                  <a:cubicBezTo>
                    <a:pt x="3" y="97"/>
                    <a:pt x="6" y="103"/>
                    <a:pt x="11" y="108"/>
                  </a:cubicBezTo>
                  <a:cubicBezTo>
                    <a:pt x="12" y="109"/>
                    <a:pt x="12" y="110"/>
                    <a:pt x="12" y="111"/>
                  </a:cubicBezTo>
                  <a:cubicBezTo>
                    <a:pt x="11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7" y="112"/>
                    <a:pt x="7" y="112"/>
                  </a:cubicBezTo>
                  <a:cubicBezTo>
                    <a:pt x="5" y="112"/>
                    <a:pt x="4" y="114"/>
                    <a:pt x="3" y="115"/>
                  </a:cubicBezTo>
                  <a:cubicBezTo>
                    <a:pt x="0" y="121"/>
                    <a:pt x="0" y="128"/>
                    <a:pt x="2" y="134"/>
                  </a:cubicBezTo>
                  <a:cubicBezTo>
                    <a:pt x="2" y="136"/>
                    <a:pt x="4" y="137"/>
                    <a:pt x="5" y="138"/>
                  </a:cubicBezTo>
                  <a:cubicBezTo>
                    <a:pt x="15" y="145"/>
                    <a:pt x="25" y="152"/>
                    <a:pt x="36" y="160"/>
                  </a:cubicBezTo>
                  <a:cubicBezTo>
                    <a:pt x="54" y="172"/>
                    <a:pt x="73" y="185"/>
                    <a:pt x="91" y="198"/>
                  </a:cubicBezTo>
                  <a:cubicBezTo>
                    <a:pt x="93" y="199"/>
                    <a:pt x="94" y="200"/>
                    <a:pt x="95" y="200"/>
                  </a:cubicBezTo>
                  <a:cubicBezTo>
                    <a:pt x="96" y="200"/>
                    <a:pt x="97" y="199"/>
                    <a:pt x="98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2" y="164"/>
                    <a:pt x="183" y="162"/>
                    <a:pt x="179" y="159"/>
                  </a:cubicBezTo>
                  <a:cubicBezTo>
                    <a:pt x="178" y="158"/>
                    <a:pt x="176" y="157"/>
                    <a:pt x="174" y="156"/>
                  </a:cubicBezTo>
                  <a:cubicBezTo>
                    <a:pt x="171" y="154"/>
                    <a:pt x="171" y="151"/>
                    <a:pt x="173" y="149"/>
                  </a:cubicBezTo>
                  <a:cubicBezTo>
                    <a:pt x="176" y="146"/>
                    <a:pt x="178" y="144"/>
                    <a:pt x="180" y="141"/>
                  </a:cubicBezTo>
                  <a:cubicBezTo>
                    <a:pt x="181" y="140"/>
                    <a:pt x="180" y="138"/>
                    <a:pt x="179" y="138"/>
                  </a:cubicBezTo>
                  <a:cubicBezTo>
                    <a:pt x="179" y="137"/>
                    <a:pt x="177" y="136"/>
                    <a:pt x="176" y="136"/>
                  </a:cubicBezTo>
                  <a:cubicBezTo>
                    <a:pt x="172" y="134"/>
                    <a:pt x="168" y="132"/>
                    <a:pt x="163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7" y="127"/>
                    <a:pt x="168" y="126"/>
                    <a:pt x="169" y="126"/>
                  </a:cubicBezTo>
                  <a:cubicBezTo>
                    <a:pt x="169" y="125"/>
                    <a:pt x="170" y="124"/>
                    <a:pt x="171" y="124"/>
                  </a:cubicBezTo>
                  <a:cubicBezTo>
                    <a:pt x="175" y="123"/>
                    <a:pt x="179" y="122"/>
                    <a:pt x="182" y="121"/>
                  </a:cubicBezTo>
                  <a:cubicBezTo>
                    <a:pt x="183" y="120"/>
                    <a:pt x="184" y="120"/>
                    <a:pt x="184" y="119"/>
                  </a:cubicBezTo>
                  <a:cubicBezTo>
                    <a:pt x="184" y="118"/>
                    <a:pt x="184" y="117"/>
                    <a:pt x="183" y="116"/>
                  </a:cubicBezTo>
                  <a:cubicBezTo>
                    <a:pt x="182" y="115"/>
                    <a:pt x="180" y="114"/>
                    <a:pt x="179" y="114"/>
                  </a:cubicBezTo>
                  <a:cubicBezTo>
                    <a:pt x="175" y="111"/>
                    <a:pt x="174" y="110"/>
                    <a:pt x="176" y="106"/>
                  </a:cubicBezTo>
                  <a:cubicBezTo>
                    <a:pt x="176" y="105"/>
                    <a:pt x="176" y="104"/>
                    <a:pt x="177" y="103"/>
                  </a:cubicBezTo>
                  <a:cubicBezTo>
                    <a:pt x="178" y="98"/>
                    <a:pt x="184" y="98"/>
                    <a:pt x="187" y="95"/>
                  </a:cubicBezTo>
                  <a:cubicBezTo>
                    <a:pt x="191" y="93"/>
                    <a:pt x="196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1" y="86"/>
                  </a:cubicBezTo>
                  <a:cubicBezTo>
                    <a:pt x="200" y="85"/>
                    <a:pt x="199" y="85"/>
                    <a:pt x="199" y="85"/>
                  </a:cubicBezTo>
                  <a:cubicBezTo>
                    <a:pt x="200" y="81"/>
                    <a:pt x="201" y="78"/>
                    <a:pt x="202" y="74"/>
                  </a:cubicBezTo>
                  <a:cubicBezTo>
                    <a:pt x="202" y="74"/>
                    <a:pt x="202" y="73"/>
                    <a:pt x="203" y="73"/>
                  </a:cubicBezTo>
                  <a:cubicBezTo>
                    <a:pt x="205" y="71"/>
                    <a:pt x="205" y="70"/>
                    <a:pt x="203" y="69"/>
                  </a:cubicBezTo>
                  <a:cubicBezTo>
                    <a:pt x="200" y="67"/>
                    <a:pt x="196" y="66"/>
                    <a:pt x="193" y="65"/>
                  </a:cubicBezTo>
                  <a:cubicBezTo>
                    <a:pt x="191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0" y="49"/>
                    <a:pt x="200" y="46"/>
                    <a:pt x="195" y="44"/>
                  </a:cubicBezTo>
                  <a:cubicBezTo>
                    <a:pt x="194" y="44"/>
                    <a:pt x="193" y="43"/>
                    <a:pt x="192" y="43"/>
                  </a:cubicBezTo>
                  <a:cubicBezTo>
                    <a:pt x="163" y="29"/>
                    <a:pt x="134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4"/>
            <p:cNvSpPr>
              <a:spLocks/>
            </p:cNvSpPr>
            <p:nvPr userDrawn="1"/>
          </p:nvSpPr>
          <p:spPr bwMode="auto">
            <a:xfrm>
              <a:off x="2284413" y="4392613"/>
              <a:ext cx="192088" cy="115888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5"/>
            <p:cNvSpPr>
              <a:spLocks/>
            </p:cNvSpPr>
            <p:nvPr userDrawn="1"/>
          </p:nvSpPr>
          <p:spPr bwMode="auto">
            <a:xfrm>
              <a:off x="2493963" y="4502150"/>
              <a:ext cx="157163" cy="38100"/>
            </a:xfrm>
            <a:custGeom>
              <a:avLst/>
              <a:gdLst>
                <a:gd name="T0" fmla="*/ 64 w 64"/>
                <a:gd name="T1" fmla="*/ 0 h 15"/>
                <a:gd name="T2" fmla="*/ 0 w 64"/>
                <a:gd name="T3" fmla="*/ 14 h 15"/>
                <a:gd name="T4" fmla="*/ 0 w 64"/>
                <a:gd name="T5" fmla="*/ 15 h 15"/>
                <a:gd name="T6" fmla="*/ 64 w 64"/>
                <a:gd name="T7" fmla="*/ 1 h 15"/>
                <a:gd name="T8" fmla="*/ 64 w 6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5">
                  <a:moveTo>
                    <a:pt x="64" y="0"/>
                  </a:moveTo>
                  <a:cubicBezTo>
                    <a:pt x="42" y="4"/>
                    <a:pt x="21" y="8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1" y="10"/>
                    <a:pt x="43" y="6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6"/>
            <p:cNvSpPr>
              <a:spLocks/>
            </p:cNvSpPr>
            <p:nvPr userDrawn="1"/>
          </p:nvSpPr>
          <p:spPr bwMode="auto">
            <a:xfrm>
              <a:off x="2503488" y="4730750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7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7" y="14"/>
                    <a:pt x="34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7"/>
            <p:cNvSpPr>
              <a:spLocks/>
            </p:cNvSpPr>
            <p:nvPr userDrawn="1"/>
          </p:nvSpPr>
          <p:spPr bwMode="auto">
            <a:xfrm>
              <a:off x="2546350" y="4532313"/>
              <a:ext cx="160338" cy="61913"/>
            </a:xfrm>
            <a:custGeom>
              <a:avLst/>
              <a:gdLst>
                <a:gd name="T0" fmla="*/ 65 w 66"/>
                <a:gd name="T1" fmla="*/ 0 h 25"/>
                <a:gd name="T2" fmla="*/ 0 w 66"/>
                <a:gd name="T3" fmla="*/ 24 h 25"/>
                <a:gd name="T4" fmla="*/ 0 w 66"/>
                <a:gd name="T5" fmla="*/ 25 h 25"/>
                <a:gd name="T6" fmla="*/ 66 w 66"/>
                <a:gd name="T7" fmla="*/ 1 h 25"/>
                <a:gd name="T8" fmla="*/ 65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5" y="0"/>
                  </a:moveTo>
                  <a:cubicBezTo>
                    <a:pt x="43" y="8"/>
                    <a:pt x="21" y="15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8"/>
            <p:cNvSpPr>
              <a:spLocks/>
            </p:cNvSpPr>
            <p:nvPr userDrawn="1"/>
          </p:nvSpPr>
          <p:spPr bwMode="auto">
            <a:xfrm>
              <a:off x="2547938" y="4545013"/>
              <a:ext cx="152400" cy="55563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0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7"/>
                    <a:pt x="20" y="14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1" y="15"/>
                    <a:pt x="41" y="8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9"/>
            <p:cNvSpPr>
              <a:spLocks noEditPoints="1"/>
            </p:cNvSpPr>
            <p:nvPr userDrawn="1"/>
          </p:nvSpPr>
          <p:spPr bwMode="auto">
            <a:xfrm>
              <a:off x="8328025" y="1387475"/>
              <a:ext cx="504825" cy="490538"/>
            </a:xfrm>
            <a:custGeom>
              <a:avLst/>
              <a:gdLst>
                <a:gd name="T0" fmla="*/ 173 w 206"/>
                <a:gd name="T1" fmla="*/ 147 h 200"/>
                <a:gd name="T2" fmla="*/ 168 w 206"/>
                <a:gd name="T3" fmla="*/ 161 h 200"/>
                <a:gd name="T4" fmla="*/ 150 w 206"/>
                <a:gd name="T5" fmla="*/ 160 h 200"/>
                <a:gd name="T6" fmla="*/ 169 w 206"/>
                <a:gd name="T7" fmla="*/ 141 h 200"/>
                <a:gd name="T8" fmla="*/ 169 w 206"/>
                <a:gd name="T9" fmla="*/ 141 h 200"/>
                <a:gd name="T10" fmla="*/ 135 w 206"/>
                <a:gd name="T11" fmla="*/ 142 h 200"/>
                <a:gd name="T12" fmla="*/ 152 w 206"/>
                <a:gd name="T13" fmla="*/ 142 h 200"/>
                <a:gd name="T14" fmla="*/ 115 w 206"/>
                <a:gd name="T15" fmla="*/ 147 h 200"/>
                <a:gd name="T16" fmla="*/ 68 w 206"/>
                <a:gd name="T17" fmla="*/ 147 h 200"/>
                <a:gd name="T18" fmla="*/ 80 w 206"/>
                <a:gd name="T19" fmla="*/ 144 h 200"/>
                <a:gd name="T20" fmla="*/ 86 w 206"/>
                <a:gd name="T21" fmla="*/ 146 h 200"/>
                <a:gd name="T22" fmla="*/ 109 w 206"/>
                <a:gd name="T23" fmla="*/ 142 h 200"/>
                <a:gd name="T24" fmla="*/ 17 w 206"/>
                <a:gd name="T25" fmla="*/ 114 h 200"/>
                <a:gd name="T26" fmla="*/ 20 w 206"/>
                <a:gd name="T27" fmla="*/ 123 h 200"/>
                <a:gd name="T28" fmla="*/ 90 w 206"/>
                <a:gd name="T29" fmla="*/ 165 h 200"/>
                <a:gd name="T30" fmla="*/ 94 w 206"/>
                <a:gd name="T31" fmla="*/ 164 h 200"/>
                <a:gd name="T32" fmla="*/ 100 w 206"/>
                <a:gd name="T33" fmla="*/ 168 h 200"/>
                <a:gd name="T34" fmla="*/ 90 w 206"/>
                <a:gd name="T35" fmla="*/ 189 h 200"/>
                <a:gd name="T36" fmla="*/ 7 w 206"/>
                <a:gd name="T37" fmla="*/ 130 h 200"/>
                <a:gd name="T38" fmla="*/ 141 w 206"/>
                <a:gd name="T39" fmla="*/ 113 h 200"/>
                <a:gd name="T40" fmla="*/ 168 w 206"/>
                <a:gd name="T41" fmla="*/ 109 h 200"/>
                <a:gd name="T42" fmla="*/ 114 w 206"/>
                <a:gd name="T43" fmla="*/ 126 h 200"/>
                <a:gd name="T44" fmla="*/ 96 w 206"/>
                <a:gd name="T45" fmla="*/ 135 h 200"/>
                <a:gd name="T46" fmla="*/ 113 w 206"/>
                <a:gd name="T47" fmla="*/ 117 h 200"/>
                <a:gd name="T48" fmla="*/ 93 w 206"/>
                <a:gd name="T49" fmla="*/ 127 h 200"/>
                <a:gd name="T50" fmla="*/ 53 w 206"/>
                <a:gd name="T51" fmla="*/ 150 h 200"/>
                <a:gd name="T52" fmla="*/ 41 w 206"/>
                <a:gd name="T53" fmla="*/ 111 h 200"/>
                <a:gd name="T54" fmla="*/ 76 w 206"/>
                <a:gd name="T55" fmla="*/ 137 h 200"/>
                <a:gd name="T56" fmla="*/ 127 w 206"/>
                <a:gd name="T57" fmla="*/ 109 h 200"/>
                <a:gd name="T58" fmla="*/ 191 w 206"/>
                <a:gd name="T59" fmla="*/ 87 h 200"/>
                <a:gd name="T60" fmla="*/ 46 w 206"/>
                <a:gd name="T61" fmla="*/ 109 h 200"/>
                <a:gd name="T62" fmla="*/ 36 w 206"/>
                <a:gd name="T63" fmla="*/ 81 h 200"/>
                <a:gd name="T64" fmla="*/ 88 w 206"/>
                <a:gd name="T65" fmla="*/ 114 h 200"/>
                <a:gd name="T66" fmla="*/ 109 w 206"/>
                <a:gd name="T67" fmla="*/ 75 h 200"/>
                <a:gd name="T68" fmla="*/ 117 w 206"/>
                <a:gd name="T69" fmla="*/ 75 h 200"/>
                <a:gd name="T70" fmla="*/ 129 w 206"/>
                <a:gd name="T71" fmla="*/ 81 h 200"/>
                <a:gd name="T72" fmla="*/ 75 w 206"/>
                <a:gd name="T73" fmla="*/ 92 h 200"/>
                <a:gd name="T74" fmla="*/ 25 w 206"/>
                <a:gd name="T75" fmla="*/ 49 h 200"/>
                <a:gd name="T76" fmla="*/ 24 w 206"/>
                <a:gd name="T77" fmla="*/ 51 h 200"/>
                <a:gd name="T78" fmla="*/ 101 w 206"/>
                <a:gd name="T79" fmla="*/ 99 h 200"/>
                <a:gd name="T80" fmla="*/ 142 w 206"/>
                <a:gd name="T81" fmla="*/ 90 h 200"/>
                <a:gd name="T82" fmla="*/ 88 w 206"/>
                <a:gd name="T83" fmla="*/ 86 h 200"/>
                <a:gd name="T84" fmla="*/ 19 w 206"/>
                <a:gd name="T85" fmla="*/ 22 h 200"/>
                <a:gd name="T86" fmla="*/ 109 w 206"/>
                <a:gd name="T87" fmla="*/ 6 h 200"/>
                <a:gd name="T88" fmla="*/ 102 w 206"/>
                <a:gd name="T89" fmla="*/ 70 h 200"/>
                <a:gd name="T90" fmla="*/ 82 w 206"/>
                <a:gd name="T91" fmla="*/ 4 h 200"/>
                <a:gd name="T92" fmla="*/ 21 w 206"/>
                <a:gd name="T93" fmla="*/ 46 h 200"/>
                <a:gd name="T94" fmla="*/ 6 w 206"/>
                <a:gd name="T95" fmla="*/ 60 h 200"/>
                <a:gd name="T96" fmla="*/ 9 w 206"/>
                <a:gd name="T97" fmla="*/ 113 h 200"/>
                <a:gd name="T98" fmla="*/ 5 w 206"/>
                <a:gd name="T99" fmla="*/ 138 h 200"/>
                <a:gd name="T100" fmla="*/ 116 w 206"/>
                <a:gd name="T101" fmla="*/ 192 h 200"/>
                <a:gd name="T102" fmla="*/ 181 w 206"/>
                <a:gd name="T103" fmla="*/ 141 h 200"/>
                <a:gd name="T104" fmla="*/ 169 w 206"/>
                <a:gd name="T105" fmla="*/ 126 h 200"/>
                <a:gd name="T106" fmla="*/ 179 w 206"/>
                <a:gd name="T107" fmla="*/ 114 h 200"/>
                <a:gd name="T108" fmla="*/ 203 w 206"/>
                <a:gd name="T109" fmla="*/ 88 h 200"/>
                <a:gd name="T110" fmla="*/ 203 w 206"/>
                <a:gd name="T111" fmla="*/ 68 h 200"/>
                <a:gd name="T112" fmla="*/ 192 w 206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0">
                  <a:moveTo>
                    <a:pt x="100" y="176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8"/>
                    <a:pt x="157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8" y="154"/>
                    <a:pt x="150" y="157"/>
                  </a:cubicBezTo>
                  <a:cubicBezTo>
                    <a:pt x="147" y="158"/>
                    <a:pt x="144" y="159"/>
                    <a:pt x="142" y="161"/>
                  </a:cubicBezTo>
                  <a:cubicBezTo>
                    <a:pt x="151" y="158"/>
                    <a:pt x="160" y="154"/>
                    <a:pt x="169" y="151"/>
                  </a:cubicBezTo>
                  <a:cubicBezTo>
                    <a:pt x="169" y="154"/>
                    <a:pt x="170" y="156"/>
                    <a:pt x="170" y="158"/>
                  </a:cubicBezTo>
                  <a:cubicBezTo>
                    <a:pt x="170" y="159"/>
                    <a:pt x="169" y="160"/>
                    <a:pt x="168" y="161"/>
                  </a:cubicBezTo>
                  <a:cubicBezTo>
                    <a:pt x="149" y="168"/>
                    <a:pt x="131" y="176"/>
                    <a:pt x="112" y="184"/>
                  </a:cubicBezTo>
                  <a:cubicBezTo>
                    <a:pt x="108" y="186"/>
                    <a:pt x="104" y="187"/>
                    <a:pt x="99" y="189"/>
                  </a:cubicBezTo>
                  <a:cubicBezTo>
                    <a:pt x="98" y="187"/>
                    <a:pt x="98" y="185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1"/>
                    <a:pt x="150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8"/>
                    <a:pt x="173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2"/>
                  </a:moveTo>
                  <a:cubicBezTo>
                    <a:pt x="125" y="136"/>
                    <a:pt x="142" y="134"/>
                    <a:pt x="158" y="131"/>
                  </a:cubicBezTo>
                  <a:cubicBezTo>
                    <a:pt x="158" y="133"/>
                    <a:pt x="158" y="135"/>
                    <a:pt x="158" y="136"/>
                  </a:cubicBezTo>
                  <a:cubicBezTo>
                    <a:pt x="158" y="137"/>
                    <a:pt x="156" y="138"/>
                    <a:pt x="155" y="138"/>
                  </a:cubicBezTo>
                  <a:cubicBezTo>
                    <a:pt x="148" y="139"/>
                    <a:pt x="141" y="140"/>
                    <a:pt x="135" y="142"/>
                  </a:cubicBezTo>
                  <a:cubicBezTo>
                    <a:pt x="134" y="142"/>
                    <a:pt x="133" y="142"/>
                    <a:pt x="133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60"/>
                    <a:pt x="74" y="160"/>
                    <a:pt x="73" y="160"/>
                  </a:cubicBezTo>
                  <a:cubicBezTo>
                    <a:pt x="72" y="160"/>
                    <a:pt x="71" y="161"/>
                    <a:pt x="71" y="161"/>
                  </a:cubicBezTo>
                  <a:cubicBezTo>
                    <a:pt x="69" y="161"/>
                    <a:pt x="69" y="159"/>
                    <a:pt x="68" y="158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56"/>
                    <a:pt x="67" y="155"/>
                    <a:pt x="67" y="155"/>
                  </a:cubicBezTo>
                  <a:cubicBezTo>
                    <a:pt x="67" y="152"/>
                    <a:pt x="67" y="150"/>
                    <a:pt x="68" y="147"/>
                  </a:cubicBezTo>
                  <a:cubicBezTo>
                    <a:pt x="68" y="147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6"/>
                    <a:pt x="75" y="145"/>
                  </a:cubicBezTo>
                  <a:cubicBezTo>
                    <a:pt x="77" y="144"/>
                    <a:pt x="79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2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2" y="140"/>
                    <a:pt x="109" y="142"/>
                  </a:cubicBezTo>
                  <a:moveTo>
                    <a:pt x="90" y="141"/>
                  </a:moveTo>
                  <a:cubicBezTo>
                    <a:pt x="87" y="137"/>
                    <a:pt x="86" y="132"/>
                    <a:pt x="86" y="128"/>
                  </a:cubicBezTo>
                  <a:cubicBezTo>
                    <a:pt x="87" y="132"/>
                    <a:pt x="89" y="136"/>
                    <a:pt x="90" y="141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4"/>
                  </a:cubicBezTo>
                  <a:cubicBezTo>
                    <a:pt x="20" y="117"/>
                    <a:pt x="22" y="120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2"/>
                    <a:pt x="19" y="120"/>
                    <a:pt x="16" y="118"/>
                  </a:cubicBezTo>
                  <a:cubicBezTo>
                    <a:pt x="16" y="120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2"/>
                    <a:pt x="56" y="160"/>
                    <a:pt x="63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4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2" y="165"/>
                    <a:pt x="93" y="165"/>
                  </a:cubicBezTo>
                  <a:cubicBezTo>
                    <a:pt x="94" y="166"/>
                    <a:pt x="95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5"/>
                    <a:pt x="94" y="164"/>
                  </a:cubicBezTo>
                  <a:cubicBezTo>
                    <a:pt x="107" y="161"/>
                    <a:pt x="120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8"/>
                    <a:pt x="123" y="159"/>
                  </a:cubicBezTo>
                  <a:cubicBezTo>
                    <a:pt x="116" y="161"/>
                    <a:pt x="110" y="164"/>
                    <a:pt x="103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9" y="168"/>
                    <a:pt x="98" y="168"/>
                  </a:cubicBezTo>
                  <a:cubicBezTo>
                    <a:pt x="98" y="168"/>
                    <a:pt x="97" y="168"/>
                    <a:pt x="97" y="168"/>
                  </a:cubicBezTo>
                  <a:cubicBezTo>
                    <a:pt x="97" y="168"/>
                    <a:pt x="96" y="168"/>
                    <a:pt x="96" y="168"/>
                  </a:cubicBezTo>
                  <a:cubicBezTo>
                    <a:pt x="94" y="168"/>
                    <a:pt x="93" y="169"/>
                    <a:pt x="92" y="171"/>
                  </a:cubicBezTo>
                  <a:cubicBezTo>
                    <a:pt x="89" y="176"/>
                    <a:pt x="88" y="182"/>
                    <a:pt x="90" y="189"/>
                  </a:cubicBezTo>
                  <a:cubicBezTo>
                    <a:pt x="88" y="188"/>
                    <a:pt x="88" y="188"/>
                    <a:pt x="87" y="187"/>
                  </a:cubicBezTo>
                  <a:cubicBezTo>
                    <a:pt x="74" y="179"/>
                    <a:pt x="62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1" y="141"/>
                    <a:pt x="16" y="139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2" y="117"/>
                  </a:cubicBezTo>
                  <a:moveTo>
                    <a:pt x="141" y="113"/>
                  </a:moveTo>
                  <a:cubicBezTo>
                    <a:pt x="151" y="108"/>
                    <a:pt x="162" y="106"/>
                    <a:pt x="173" y="103"/>
                  </a:cubicBezTo>
                  <a:cubicBezTo>
                    <a:pt x="172" y="106"/>
                    <a:pt x="172" y="108"/>
                    <a:pt x="169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9" y="109"/>
                  </a:cubicBezTo>
                  <a:cubicBezTo>
                    <a:pt x="169" y="109"/>
                    <a:pt x="171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7"/>
                    <a:pt x="135" y="121"/>
                    <a:pt x="117" y="125"/>
                  </a:cubicBezTo>
                  <a:cubicBezTo>
                    <a:pt x="116" y="125"/>
                    <a:pt x="115" y="126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1" y="115"/>
                    <a:pt x="170" y="115"/>
                    <a:pt x="169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5" y="136"/>
                    <a:pt x="94" y="136"/>
                    <a:pt x="93" y="136"/>
                  </a:cubicBezTo>
                  <a:cubicBezTo>
                    <a:pt x="91" y="136"/>
                    <a:pt x="91" y="135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3"/>
                    <a:pt x="95" y="122"/>
                  </a:cubicBezTo>
                  <a:cubicBezTo>
                    <a:pt x="101" y="120"/>
                    <a:pt x="107" y="119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8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11" y="122"/>
                    <a:pt x="129" y="118"/>
                    <a:pt x="147" y="113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3"/>
                    <a:pt x="143" y="113"/>
                    <a:pt x="141" y="113"/>
                  </a:cubicBezTo>
                  <a:moveTo>
                    <a:pt x="61" y="160"/>
                  </a:moveTo>
                  <a:cubicBezTo>
                    <a:pt x="58" y="157"/>
                    <a:pt x="55" y="153"/>
                    <a:pt x="53" y="150"/>
                  </a:cubicBezTo>
                  <a:cubicBezTo>
                    <a:pt x="47" y="143"/>
                    <a:pt x="41" y="136"/>
                    <a:pt x="35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4" y="104"/>
                    <a:pt x="11" y="100"/>
                  </a:cubicBezTo>
                  <a:cubicBezTo>
                    <a:pt x="8" y="96"/>
                    <a:pt x="9" y="92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9" y="129"/>
                    <a:pt x="67" y="138"/>
                  </a:cubicBezTo>
                  <a:cubicBezTo>
                    <a:pt x="68" y="138"/>
                    <a:pt x="68" y="138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62" y="127"/>
                    <a:pt x="69" y="132"/>
                    <a:pt x="76" y="137"/>
                  </a:cubicBezTo>
                  <a:cubicBezTo>
                    <a:pt x="73" y="138"/>
                    <a:pt x="70" y="139"/>
                    <a:pt x="67" y="139"/>
                  </a:cubicBezTo>
                  <a:cubicBezTo>
                    <a:pt x="66" y="140"/>
                    <a:pt x="66" y="140"/>
                    <a:pt x="65" y="141"/>
                  </a:cubicBezTo>
                  <a:cubicBezTo>
                    <a:pt x="60" y="146"/>
                    <a:pt x="59" y="152"/>
                    <a:pt x="61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1" y="93"/>
                    <a:pt x="174" y="85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5"/>
                    <a:pt x="191" y="87"/>
                  </a:cubicBezTo>
                  <a:cubicBezTo>
                    <a:pt x="170" y="94"/>
                    <a:pt x="150" y="101"/>
                    <a:pt x="130" y="108"/>
                  </a:cubicBezTo>
                  <a:cubicBezTo>
                    <a:pt x="129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6"/>
                    <a:pt x="79" y="134"/>
                    <a:pt x="77" y="133"/>
                  </a:cubicBezTo>
                  <a:cubicBezTo>
                    <a:pt x="67" y="125"/>
                    <a:pt x="56" y="117"/>
                    <a:pt x="46" y="109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9" y="66"/>
                    <a:pt x="10" y="64"/>
                    <a:pt x="11" y="61"/>
                  </a:cubicBezTo>
                  <a:cubicBezTo>
                    <a:pt x="12" y="66"/>
                    <a:pt x="16" y="67"/>
                    <a:pt x="19" y="69"/>
                  </a:cubicBezTo>
                  <a:cubicBezTo>
                    <a:pt x="25" y="73"/>
                    <a:pt x="31" y="77"/>
                    <a:pt x="36" y="81"/>
                  </a:cubicBezTo>
                  <a:cubicBezTo>
                    <a:pt x="50" y="91"/>
                    <a:pt x="64" y="101"/>
                    <a:pt x="77" y="111"/>
                  </a:cubicBezTo>
                  <a:cubicBezTo>
                    <a:pt x="79" y="112"/>
                    <a:pt x="81" y="112"/>
                    <a:pt x="82" y="113"/>
                  </a:cubicBezTo>
                  <a:cubicBezTo>
                    <a:pt x="69" y="101"/>
                    <a:pt x="54" y="89"/>
                    <a:pt x="40" y="79"/>
                  </a:cubicBezTo>
                  <a:cubicBezTo>
                    <a:pt x="60" y="89"/>
                    <a:pt x="81" y="100"/>
                    <a:pt x="103" y="111"/>
                  </a:cubicBezTo>
                  <a:cubicBezTo>
                    <a:pt x="97" y="112"/>
                    <a:pt x="92" y="113"/>
                    <a:pt x="88" y="114"/>
                  </a:cubicBezTo>
                  <a:cubicBezTo>
                    <a:pt x="86" y="114"/>
                    <a:pt x="84" y="116"/>
                    <a:pt x="84" y="117"/>
                  </a:cubicBezTo>
                  <a:cubicBezTo>
                    <a:pt x="81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4" y="83"/>
                    <a:pt x="104" y="79"/>
                    <a:pt x="106" y="77"/>
                  </a:cubicBezTo>
                  <a:cubicBezTo>
                    <a:pt x="106" y="76"/>
                    <a:pt x="108" y="75"/>
                    <a:pt x="109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2" y="56"/>
                    <a:pt x="188" y="54"/>
                  </a:cubicBezTo>
                  <a:cubicBezTo>
                    <a:pt x="187" y="57"/>
                    <a:pt x="186" y="58"/>
                    <a:pt x="184" y="59"/>
                  </a:cubicBezTo>
                  <a:cubicBezTo>
                    <a:pt x="162" y="63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7" y="59"/>
                  </a:cubicBezTo>
                  <a:cubicBezTo>
                    <a:pt x="187" y="62"/>
                    <a:pt x="187" y="65"/>
                    <a:pt x="188" y="68"/>
                  </a:cubicBezTo>
                  <a:cubicBezTo>
                    <a:pt x="160" y="75"/>
                    <a:pt x="132" y="82"/>
                    <a:pt x="105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3"/>
                  </a:moveTo>
                  <a:cubicBezTo>
                    <a:pt x="113" y="110"/>
                    <a:pt x="108" y="108"/>
                    <a:pt x="103" y="105"/>
                  </a:cubicBezTo>
                  <a:cubicBezTo>
                    <a:pt x="94" y="101"/>
                    <a:pt x="85" y="96"/>
                    <a:pt x="75" y="92"/>
                  </a:cubicBezTo>
                  <a:cubicBezTo>
                    <a:pt x="67" y="88"/>
                    <a:pt x="59" y="83"/>
                    <a:pt x="50" y="79"/>
                  </a:cubicBezTo>
                  <a:cubicBezTo>
                    <a:pt x="43" y="76"/>
                    <a:pt x="37" y="73"/>
                    <a:pt x="30" y="69"/>
                  </a:cubicBezTo>
                  <a:cubicBezTo>
                    <a:pt x="26" y="68"/>
                    <a:pt x="23" y="66"/>
                    <a:pt x="19" y="64"/>
                  </a:cubicBezTo>
                  <a:cubicBezTo>
                    <a:pt x="16" y="62"/>
                    <a:pt x="15" y="54"/>
                    <a:pt x="18" y="52"/>
                  </a:cubicBezTo>
                  <a:cubicBezTo>
                    <a:pt x="20" y="51"/>
                    <a:pt x="24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4"/>
                    <a:pt x="28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7" y="54"/>
                    <a:pt x="29" y="55"/>
                  </a:cubicBezTo>
                  <a:cubicBezTo>
                    <a:pt x="50" y="64"/>
                    <a:pt x="67" y="77"/>
                    <a:pt x="86" y="89"/>
                  </a:cubicBezTo>
                  <a:cubicBezTo>
                    <a:pt x="90" y="92"/>
                    <a:pt x="95" y="96"/>
                    <a:pt x="99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9" y="90"/>
                    <a:pt x="150" y="86"/>
                  </a:cubicBezTo>
                  <a:cubicBezTo>
                    <a:pt x="153" y="85"/>
                    <a:pt x="156" y="85"/>
                    <a:pt x="159" y="85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6" y="96"/>
                  </a:cubicBezTo>
                  <a:cubicBezTo>
                    <a:pt x="119" y="98"/>
                    <a:pt x="116" y="104"/>
                    <a:pt x="118" y="110"/>
                  </a:cubicBezTo>
                  <a:cubicBezTo>
                    <a:pt x="118" y="111"/>
                    <a:pt x="118" y="112"/>
                    <a:pt x="118" y="113"/>
                  </a:cubicBezTo>
                  <a:moveTo>
                    <a:pt x="99" y="94"/>
                  </a:moveTo>
                  <a:cubicBezTo>
                    <a:pt x="95" y="91"/>
                    <a:pt x="91" y="89"/>
                    <a:pt x="88" y="86"/>
                  </a:cubicBezTo>
                  <a:cubicBezTo>
                    <a:pt x="78" y="80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7" y="33"/>
                    <a:pt x="16" y="28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9" y="15"/>
                    <a:pt x="62" y="12"/>
                  </a:cubicBezTo>
                  <a:cubicBezTo>
                    <a:pt x="74" y="9"/>
                    <a:pt x="85" y="7"/>
                    <a:pt x="97" y="5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5"/>
                    <a:pt x="109" y="6"/>
                  </a:cubicBezTo>
                  <a:cubicBezTo>
                    <a:pt x="136" y="19"/>
                    <a:pt x="164" y="32"/>
                    <a:pt x="191" y="46"/>
                  </a:cubicBezTo>
                  <a:cubicBezTo>
                    <a:pt x="191" y="46"/>
                    <a:pt x="192" y="46"/>
                    <a:pt x="192" y="47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9"/>
                  </a:cubicBezTo>
                  <a:cubicBezTo>
                    <a:pt x="104" y="69"/>
                    <a:pt x="103" y="69"/>
                    <a:pt x="102" y="70"/>
                  </a:cubicBezTo>
                  <a:cubicBezTo>
                    <a:pt x="97" y="77"/>
                    <a:pt x="95" y="83"/>
                    <a:pt x="98" y="91"/>
                  </a:cubicBezTo>
                  <a:cubicBezTo>
                    <a:pt x="98" y="92"/>
                    <a:pt x="98" y="92"/>
                    <a:pt x="99" y="94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1"/>
                  </a:cubicBezTo>
                  <a:cubicBezTo>
                    <a:pt x="95" y="2"/>
                    <a:pt x="89" y="3"/>
                    <a:pt x="82" y="4"/>
                  </a:cubicBezTo>
                  <a:cubicBezTo>
                    <a:pt x="63" y="8"/>
                    <a:pt x="43" y="12"/>
                    <a:pt x="24" y="16"/>
                  </a:cubicBezTo>
                  <a:cubicBezTo>
                    <a:pt x="18" y="16"/>
                    <a:pt x="16" y="19"/>
                    <a:pt x="14" y="24"/>
                  </a:cubicBezTo>
                  <a:cubicBezTo>
                    <a:pt x="12" y="28"/>
                    <a:pt x="13" y="33"/>
                    <a:pt x="14" y="38"/>
                  </a:cubicBezTo>
                  <a:cubicBezTo>
                    <a:pt x="14" y="42"/>
                    <a:pt x="17" y="43"/>
                    <a:pt x="20" y="45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3" y="53"/>
                    <a:pt x="12" y="55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9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5"/>
                    <a:pt x="5" y="90"/>
                  </a:cubicBezTo>
                  <a:cubicBezTo>
                    <a:pt x="3" y="97"/>
                    <a:pt x="7" y="103"/>
                    <a:pt x="12" y="108"/>
                  </a:cubicBezTo>
                  <a:cubicBezTo>
                    <a:pt x="13" y="108"/>
                    <a:pt x="13" y="110"/>
                    <a:pt x="12" y="111"/>
                  </a:cubicBezTo>
                  <a:cubicBezTo>
                    <a:pt x="12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4"/>
                    <a:pt x="4" y="115"/>
                  </a:cubicBezTo>
                  <a:cubicBezTo>
                    <a:pt x="1" y="121"/>
                    <a:pt x="0" y="128"/>
                    <a:pt x="2" y="134"/>
                  </a:cubicBezTo>
                  <a:cubicBezTo>
                    <a:pt x="3" y="136"/>
                    <a:pt x="4" y="137"/>
                    <a:pt x="5" y="138"/>
                  </a:cubicBezTo>
                  <a:cubicBezTo>
                    <a:pt x="16" y="145"/>
                    <a:pt x="26" y="152"/>
                    <a:pt x="36" y="160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200"/>
                    <a:pt x="96" y="200"/>
                  </a:cubicBezTo>
                  <a:cubicBezTo>
                    <a:pt x="97" y="200"/>
                    <a:pt x="98" y="199"/>
                    <a:pt x="99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3" y="164"/>
                    <a:pt x="183" y="162"/>
                    <a:pt x="180" y="159"/>
                  </a:cubicBezTo>
                  <a:cubicBezTo>
                    <a:pt x="178" y="158"/>
                    <a:pt x="176" y="157"/>
                    <a:pt x="175" y="156"/>
                  </a:cubicBezTo>
                  <a:cubicBezTo>
                    <a:pt x="172" y="154"/>
                    <a:pt x="172" y="151"/>
                    <a:pt x="174" y="149"/>
                  </a:cubicBezTo>
                  <a:cubicBezTo>
                    <a:pt x="176" y="146"/>
                    <a:pt x="179" y="144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4"/>
                    <a:pt x="168" y="132"/>
                    <a:pt x="164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8" y="127"/>
                    <a:pt x="169" y="126"/>
                    <a:pt x="169" y="126"/>
                  </a:cubicBezTo>
                  <a:cubicBezTo>
                    <a:pt x="170" y="125"/>
                    <a:pt x="171" y="124"/>
                    <a:pt x="171" y="124"/>
                  </a:cubicBezTo>
                  <a:cubicBezTo>
                    <a:pt x="175" y="123"/>
                    <a:pt x="179" y="122"/>
                    <a:pt x="183" y="121"/>
                  </a:cubicBezTo>
                  <a:cubicBezTo>
                    <a:pt x="184" y="120"/>
                    <a:pt x="185" y="120"/>
                    <a:pt x="185" y="119"/>
                  </a:cubicBezTo>
                  <a:cubicBezTo>
                    <a:pt x="185" y="118"/>
                    <a:pt x="184" y="117"/>
                    <a:pt x="184" y="116"/>
                  </a:cubicBezTo>
                  <a:cubicBezTo>
                    <a:pt x="182" y="115"/>
                    <a:pt x="181" y="114"/>
                    <a:pt x="179" y="114"/>
                  </a:cubicBezTo>
                  <a:cubicBezTo>
                    <a:pt x="175" y="111"/>
                    <a:pt x="175" y="110"/>
                    <a:pt x="176" y="106"/>
                  </a:cubicBezTo>
                  <a:cubicBezTo>
                    <a:pt x="176" y="105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3"/>
                    <a:pt x="197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2" y="86"/>
                  </a:cubicBezTo>
                  <a:cubicBezTo>
                    <a:pt x="201" y="85"/>
                    <a:pt x="200" y="85"/>
                    <a:pt x="199" y="85"/>
                  </a:cubicBezTo>
                  <a:cubicBezTo>
                    <a:pt x="201" y="81"/>
                    <a:pt x="201" y="78"/>
                    <a:pt x="202" y="74"/>
                  </a:cubicBezTo>
                  <a:cubicBezTo>
                    <a:pt x="203" y="74"/>
                    <a:pt x="203" y="73"/>
                    <a:pt x="203" y="73"/>
                  </a:cubicBezTo>
                  <a:cubicBezTo>
                    <a:pt x="206" y="71"/>
                    <a:pt x="206" y="70"/>
                    <a:pt x="203" y="68"/>
                  </a:cubicBezTo>
                  <a:cubicBezTo>
                    <a:pt x="200" y="67"/>
                    <a:pt x="197" y="66"/>
                    <a:pt x="194" y="65"/>
                  </a:cubicBezTo>
                  <a:cubicBezTo>
                    <a:pt x="192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4"/>
                    <a:pt x="194" y="43"/>
                    <a:pt x="192" y="43"/>
                  </a:cubicBezTo>
                  <a:cubicBezTo>
                    <a:pt x="164" y="29"/>
                    <a:pt x="135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0"/>
            <p:cNvSpPr>
              <a:spLocks/>
            </p:cNvSpPr>
            <p:nvPr userDrawn="1"/>
          </p:nvSpPr>
          <p:spPr bwMode="auto">
            <a:xfrm>
              <a:off x="8382000" y="1439863"/>
              <a:ext cx="193675" cy="117475"/>
            </a:xfrm>
            <a:custGeom>
              <a:avLst/>
              <a:gdLst>
                <a:gd name="T0" fmla="*/ 0 w 79"/>
                <a:gd name="T1" fmla="*/ 0 h 48"/>
                <a:gd name="T2" fmla="*/ 79 w 79"/>
                <a:gd name="T3" fmla="*/ 48 h 48"/>
                <a:gd name="T4" fmla="*/ 0 w 79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8">
                  <a:moveTo>
                    <a:pt x="0" y="0"/>
                  </a:moveTo>
                  <a:cubicBezTo>
                    <a:pt x="26" y="17"/>
                    <a:pt x="52" y="33"/>
                    <a:pt x="79" y="48"/>
                  </a:cubicBezTo>
                  <a:cubicBezTo>
                    <a:pt x="77" y="44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1"/>
            <p:cNvSpPr>
              <a:spLocks/>
            </p:cNvSpPr>
            <p:nvPr userDrawn="1"/>
          </p:nvSpPr>
          <p:spPr bwMode="auto">
            <a:xfrm>
              <a:off x="8593138" y="1549400"/>
              <a:ext cx="155575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2" y="9"/>
                    <a:pt x="0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2" y="11"/>
                    <a:pt x="43" y="7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2"/>
            <p:cNvSpPr>
              <a:spLocks/>
            </p:cNvSpPr>
            <p:nvPr userDrawn="1"/>
          </p:nvSpPr>
          <p:spPr bwMode="auto">
            <a:xfrm>
              <a:off x="8602663" y="1779588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6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14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3"/>
            <p:cNvSpPr>
              <a:spLocks/>
            </p:cNvSpPr>
            <p:nvPr userDrawn="1"/>
          </p:nvSpPr>
          <p:spPr bwMode="auto">
            <a:xfrm>
              <a:off x="8643938" y="1581150"/>
              <a:ext cx="161925" cy="61913"/>
            </a:xfrm>
            <a:custGeom>
              <a:avLst/>
              <a:gdLst>
                <a:gd name="T0" fmla="*/ 66 w 66"/>
                <a:gd name="T1" fmla="*/ 0 h 25"/>
                <a:gd name="T2" fmla="*/ 0 w 66"/>
                <a:gd name="T3" fmla="*/ 23 h 25"/>
                <a:gd name="T4" fmla="*/ 1 w 66"/>
                <a:gd name="T5" fmla="*/ 25 h 25"/>
                <a:gd name="T6" fmla="*/ 66 w 66"/>
                <a:gd name="T7" fmla="*/ 1 h 25"/>
                <a:gd name="T8" fmla="*/ 66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44" y="8"/>
                    <a:pt x="22" y="15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4"/>
            <p:cNvSpPr>
              <a:spLocks/>
            </p:cNvSpPr>
            <p:nvPr userDrawn="1"/>
          </p:nvSpPr>
          <p:spPr bwMode="auto">
            <a:xfrm>
              <a:off x="8645525" y="1590675"/>
              <a:ext cx="152400" cy="58738"/>
            </a:xfrm>
            <a:custGeom>
              <a:avLst/>
              <a:gdLst>
                <a:gd name="T0" fmla="*/ 62 w 62"/>
                <a:gd name="T1" fmla="*/ 0 h 24"/>
                <a:gd name="T2" fmla="*/ 0 w 62"/>
                <a:gd name="T3" fmla="*/ 23 h 24"/>
                <a:gd name="T4" fmla="*/ 1 w 62"/>
                <a:gd name="T5" fmla="*/ 24 h 24"/>
                <a:gd name="T6" fmla="*/ 62 w 62"/>
                <a:gd name="T7" fmla="*/ 2 h 24"/>
                <a:gd name="T8" fmla="*/ 62 w 6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0"/>
                  </a:moveTo>
                  <a:cubicBezTo>
                    <a:pt x="41" y="8"/>
                    <a:pt x="21" y="15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1" y="16"/>
                    <a:pt x="42" y="9"/>
                    <a:pt x="62" y="2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5"/>
            <p:cNvSpPr>
              <a:spLocks noEditPoints="1"/>
            </p:cNvSpPr>
            <p:nvPr userDrawn="1"/>
          </p:nvSpPr>
          <p:spPr bwMode="auto">
            <a:xfrm>
              <a:off x="6045200" y="277813"/>
              <a:ext cx="503238" cy="487363"/>
            </a:xfrm>
            <a:custGeom>
              <a:avLst/>
              <a:gdLst>
                <a:gd name="T0" fmla="*/ 173 w 206"/>
                <a:gd name="T1" fmla="*/ 146 h 199"/>
                <a:gd name="T2" fmla="*/ 168 w 206"/>
                <a:gd name="T3" fmla="*/ 160 h 199"/>
                <a:gd name="T4" fmla="*/ 149 w 206"/>
                <a:gd name="T5" fmla="*/ 160 h 199"/>
                <a:gd name="T6" fmla="*/ 169 w 206"/>
                <a:gd name="T7" fmla="*/ 140 h 199"/>
                <a:gd name="T8" fmla="*/ 169 w 206"/>
                <a:gd name="T9" fmla="*/ 140 h 199"/>
                <a:gd name="T10" fmla="*/ 134 w 206"/>
                <a:gd name="T11" fmla="*/ 141 h 199"/>
                <a:gd name="T12" fmla="*/ 152 w 206"/>
                <a:gd name="T13" fmla="*/ 141 h 199"/>
                <a:gd name="T14" fmla="*/ 115 w 206"/>
                <a:gd name="T15" fmla="*/ 147 h 199"/>
                <a:gd name="T16" fmla="*/ 68 w 206"/>
                <a:gd name="T17" fmla="*/ 147 h 199"/>
                <a:gd name="T18" fmla="*/ 80 w 206"/>
                <a:gd name="T19" fmla="*/ 143 h 199"/>
                <a:gd name="T20" fmla="*/ 86 w 206"/>
                <a:gd name="T21" fmla="*/ 145 h 199"/>
                <a:gd name="T22" fmla="*/ 109 w 206"/>
                <a:gd name="T23" fmla="*/ 142 h 199"/>
                <a:gd name="T24" fmla="*/ 17 w 206"/>
                <a:gd name="T25" fmla="*/ 113 h 199"/>
                <a:gd name="T26" fmla="*/ 20 w 206"/>
                <a:gd name="T27" fmla="*/ 122 h 199"/>
                <a:gd name="T28" fmla="*/ 90 w 206"/>
                <a:gd name="T29" fmla="*/ 164 h 199"/>
                <a:gd name="T30" fmla="*/ 94 w 206"/>
                <a:gd name="T31" fmla="*/ 163 h 199"/>
                <a:gd name="T32" fmla="*/ 100 w 206"/>
                <a:gd name="T33" fmla="*/ 167 h 199"/>
                <a:gd name="T34" fmla="*/ 90 w 206"/>
                <a:gd name="T35" fmla="*/ 188 h 199"/>
                <a:gd name="T36" fmla="*/ 7 w 206"/>
                <a:gd name="T37" fmla="*/ 130 h 199"/>
                <a:gd name="T38" fmla="*/ 140 w 206"/>
                <a:gd name="T39" fmla="*/ 113 h 199"/>
                <a:gd name="T40" fmla="*/ 168 w 206"/>
                <a:gd name="T41" fmla="*/ 109 h 199"/>
                <a:gd name="T42" fmla="*/ 114 w 206"/>
                <a:gd name="T43" fmla="*/ 126 h 199"/>
                <a:gd name="T44" fmla="*/ 96 w 206"/>
                <a:gd name="T45" fmla="*/ 135 h 199"/>
                <a:gd name="T46" fmla="*/ 113 w 206"/>
                <a:gd name="T47" fmla="*/ 117 h 199"/>
                <a:gd name="T48" fmla="*/ 93 w 206"/>
                <a:gd name="T49" fmla="*/ 127 h 199"/>
                <a:gd name="T50" fmla="*/ 53 w 206"/>
                <a:gd name="T51" fmla="*/ 150 h 199"/>
                <a:gd name="T52" fmla="*/ 41 w 206"/>
                <a:gd name="T53" fmla="*/ 111 h 199"/>
                <a:gd name="T54" fmla="*/ 76 w 206"/>
                <a:gd name="T55" fmla="*/ 137 h 199"/>
                <a:gd name="T56" fmla="*/ 127 w 206"/>
                <a:gd name="T57" fmla="*/ 109 h 199"/>
                <a:gd name="T58" fmla="*/ 191 w 206"/>
                <a:gd name="T59" fmla="*/ 86 h 199"/>
                <a:gd name="T60" fmla="*/ 46 w 206"/>
                <a:gd name="T61" fmla="*/ 108 h 199"/>
                <a:gd name="T62" fmla="*/ 36 w 206"/>
                <a:gd name="T63" fmla="*/ 81 h 199"/>
                <a:gd name="T64" fmla="*/ 88 w 206"/>
                <a:gd name="T65" fmla="*/ 114 h 199"/>
                <a:gd name="T66" fmla="*/ 109 w 206"/>
                <a:gd name="T67" fmla="*/ 74 h 199"/>
                <a:gd name="T68" fmla="*/ 117 w 206"/>
                <a:gd name="T69" fmla="*/ 75 h 199"/>
                <a:gd name="T70" fmla="*/ 129 w 206"/>
                <a:gd name="T71" fmla="*/ 81 h 199"/>
                <a:gd name="T72" fmla="*/ 75 w 206"/>
                <a:gd name="T73" fmla="*/ 91 h 199"/>
                <a:gd name="T74" fmla="*/ 25 w 206"/>
                <a:gd name="T75" fmla="*/ 48 h 199"/>
                <a:gd name="T76" fmla="*/ 24 w 206"/>
                <a:gd name="T77" fmla="*/ 50 h 199"/>
                <a:gd name="T78" fmla="*/ 101 w 206"/>
                <a:gd name="T79" fmla="*/ 99 h 199"/>
                <a:gd name="T80" fmla="*/ 142 w 206"/>
                <a:gd name="T81" fmla="*/ 90 h 199"/>
                <a:gd name="T82" fmla="*/ 88 w 206"/>
                <a:gd name="T83" fmla="*/ 86 h 199"/>
                <a:gd name="T84" fmla="*/ 19 w 206"/>
                <a:gd name="T85" fmla="*/ 22 h 199"/>
                <a:gd name="T86" fmla="*/ 109 w 206"/>
                <a:gd name="T87" fmla="*/ 5 h 199"/>
                <a:gd name="T88" fmla="*/ 102 w 206"/>
                <a:gd name="T89" fmla="*/ 70 h 199"/>
                <a:gd name="T90" fmla="*/ 82 w 206"/>
                <a:gd name="T91" fmla="*/ 4 h 199"/>
                <a:gd name="T92" fmla="*/ 21 w 206"/>
                <a:gd name="T93" fmla="*/ 45 h 199"/>
                <a:gd name="T94" fmla="*/ 6 w 206"/>
                <a:gd name="T95" fmla="*/ 60 h 199"/>
                <a:gd name="T96" fmla="*/ 9 w 206"/>
                <a:gd name="T97" fmla="*/ 112 h 199"/>
                <a:gd name="T98" fmla="*/ 5 w 206"/>
                <a:gd name="T99" fmla="*/ 137 h 199"/>
                <a:gd name="T100" fmla="*/ 116 w 206"/>
                <a:gd name="T101" fmla="*/ 191 h 199"/>
                <a:gd name="T102" fmla="*/ 181 w 206"/>
                <a:gd name="T103" fmla="*/ 141 h 199"/>
                <a:gd name="T104" fmla="*/ 169 w 206"/>
                <a:gd name="T105" fmla="*/ 125 h 199"/>
                <a:gd name="T106" fmla="*/ 179 w 206"/>
                <a:gd name="T107" fmla="*/ 113 h 199"/>
                <a:gd name="T108" fmla="*/ 203 w 206"/>
                <a:gd name="T109" fmla="*/ 88 h 199"/>
                <a:gd name="T110" fmla="*/ 203 w 206"/>
                <a:gd name="T111" fmla="*/ 68 h 199"/>
                <a:gd name="T112" fmla="*/ 192 w 206"/>
                <a:gd name="T113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199">
                  <a:moveTo>
                    <a:pt x="100" y="176"/>
                  </a:moveTo>
                  <a:cubicBezTo>
                    <a:pt x="101" y="176"/>
                    <a:pt x="101" y="176"/>
                    <a:pt x="101" y="175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7"/>
                    <a:pt x="157" y="152"/>
                    <a:pt x="170" y="147"/>
                  </a:cubicBezTo>
                  <a:cubicBezTo>
                    <a:pt x="171" y="147"/>
                    <a:pt x="172" y="146"/>
                    <a:pt x="173" y="146"/>
                  </a:cubicBezTo>
                  <a:cubicBezTo>
                    <a:pt x="166" y="152"/>
                    <a:pt x="158" y="153"/>
                    <a:pt x="150" y="157"/>
                  </a:cubicBezTo>
                  <a:cubicBezTo>
                    <a:pt x="147" y="158"/>
                    <a:pt x="144" y="159"/>
                    <a:pt x="142" y="160"/>
                  </a:cubicBezTo>
                  <a:cubicBezTo>
                    <a:pt x="151" y="157"/>
                    <a:pt x="160" y="154"/>
                    <a:pt x="169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70" y="159"/>
                    <a:pt x="168" y="160"/>
                    <a:pt x="168" y="160"/>
                  </a:cubicBezTo>
                  <a:cubicBezTo>
                    <a:pt x="149" y="168"/>
                    <a:pt x="130" y="176"/>
                    <a:pt x="112" y="183"/>
                  </a:cubicBezTo>
                  <a:cubicBezTo>
                    <a:pt x="108" y="185"/>
                    <a:pt x="104" y="187"/>
                    <a:pt x="99" y="189"/>
                  </a:cubicBezTo>
                  <a:cubicBezTo>
                    <a:pt x="98" y="186"/>
                    <a:pt x="98" y="184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0"/>
                    <a:pt x="149" y="160"/>
                  </a:cubicBezTo>
                  <a:cubicBezTo>
                    <a:pt x="132" y="167"/>
                    <a:pt x="115" y="173"/>
                    <a:pt x="97" y="180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0"/>
                  </a:moveTo>
                  <a:cubicBezTo>
                    <a:pt x="167" y="140"/>
                    <a:pt x="165" y="138"/>
                    <a:pt x="163" y="137"/>
                  </a:cubicBezTo>
                  <a:cubicBezTo>
                    <a:pt x="162" y="137"/>
                    <a:pt x="162" y="135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7"/>
                    <a:pt x="172" y="139"/>
                  </a:cubicBezTo>
                  <a:cubicBezTo>
                    <a:pt x="171" y="140"/>
                    <a:pt x="170" y="140"/>
                    <a:pt x="169" y="140"/>
                  </a:cubicBezTo>
                  <a:moveTo>
                    <a:pt x="109" y="142"/>
                  </a:moveTo>
                  <a:cubicBezTo>
                    <a:pt x="125" y="135"/>
                    <a:pt x="142" y="134"/>
                    <a:pt x="158" y="131"/>
                  </a:cubicBezTo>
                  <a:cubicBezTo>
                    <a:pt x="158" y="133"/>
                    <a:pt x="158" y="134"/>
                    <a:pt x="158" y="136"/>
                  </a:cubicBezTo>
                  <a:cubicBezTo>
                    <a:pt x="157" y="137"/>
                    <a:pt x="156" y="137"/>
                    <a:pt x="155" y="138"/>
                  </a:cubicBezTo>
                  <a:cubicBezTo>
                    <a:pt x="148" y="139"/>
                    <a:pt x="141" y="140"/>
                    <a:pt x="134" y="141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8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40"/>
                    <a:pt x="154" y="141"/>
                    <a:pt x="152" y="141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59"/>
                    <a:pt x="74" y="159"/>
                    <a:pt x="72" y="160"/>
                  </a:cubicBezTo>
                  <a:cubicBezTo>
                    <a:pt x="72" y="160"/>
                    <a:pt x="71" y="160"/>
                    <a:pt x="71" y="160"/>
                  </a:cubicBezTo>
                  <a:cubicBezTo>
                    <a:pt x="69" y="160"/>
                    <a:pt x="69" y="159"/>
                    <a:pt x="68" y="157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8"/>
                    <a:pt x="102" y="150"/>
                    <a:pt x="95" y="151"/>
                  </a:cubicBezTo>
                  <a:cubicBezTo>
                    <a:pt x="86" y="152"/>
                    <a:pt x="77" y="154"/>
                    <a:pt x="68" y="155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5"/>
                    <a:pt x="67" y="155"/>
                    <a:pt x="67" y="154"/>
                  </a:cubicBezTo>
                  <a:cubicBezTo>
                    <a:pt x="67" y="152"/>
                    <a:pt x="67" y="149"/>
                    <a:pt x="68" y="147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7" y="144"/>
                    <a:pt x="78" y="143"/>
                    <a:pt x="80" y="143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3"/>
                    <a:pt x="81" y="143"/>
                    <a:pt x="81" y="143"/>
                  </a:cubicBezTo>
                  <a:cubicBezTo>
                    <a:pt x="81" y="143"/>
                    <a:pt x="81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4" y="143"/>
                    <a:pt x="85" y="143"/>
                    <a:pt x="86" y="145"/>
                  </a:cubicBezTo>
                  <a:cubicBezTo>
                    <a:pt x="81" y="146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1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1" y="140"/>
                    <a:pt x="109" y="142"/>
                  </a:cubicBezTo>
                  <a:moveTo>
                    <a:pt x="90" y="140"/>
                  </a:moveTo>
                  <a:cubicBezTo>
                    <a:pt x="87" y="136"/>
                    <a:pt x="86" y="132"/>
                    <a:pt x="86" y="127"/>
                  </a:cubicBezTo>
                  <a:cubicBezTo>
                    <a:pt x="87" y="131"/>
                    <a:pt x="88" y="136"/>
                    <a:pt x="90" y="140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3"/>
                  </a:cubicBezTo>
                  <a:cubicBezTo>
                    <a:pt x="20" y="116"/>
                    <a:pt x="22" y="119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1"/>
                    <a:pt x="19" y="120"/>
                    <a:pt x="16" y="118"/>
                  </a:cubicBezTo>
                  <a:cubicBezTo>
                    <a:pt x="16" y="119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2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1"/>
                    <a:pt x="56" y="159"/>
                    <a:pt x="62" y="167"/>
                  </a:cubicBezTo>
                  <a:cubicBezTo>
                    <a:pt x="64" y="169"/>
                    <a:pt x="66" y="169"/>
                    <a:pt x="68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7" y="167"/>
                    <a:pt x="84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4"/>
                    <a:pt x="92" y="165"/>
                    <a:pt x="92" y="165"/>
                  </a:cubicBezTo>
                  <a:cubicBezTo>
                    <a:pt x="94" y="165"/>
                    <a:pt x="95" y="166"/>
                    <a:pt x="96" y="166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4"/>
                    <a:pt x="94" y="163"/>
                  </a:cubicBezTo>
                  <a:cubicBezTo>
                    <a:pt x="107" y="160"/>
                    <a:pt x="119" y="157"/>
                    <a:pt x="132" y="154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7"/>
                    <a:pt x="123" y="158"/>
                  </a:cubicBezTo>
                  <a:cubicBezTo>
                    <a:pt x="116" y="161"/>
                    <a:pt x="109" y="163"/>
                    <a:pt x="103" y="166"/>
                  </a:cubicBezTo>
                  <a:cubicBezTo>
                    <a:pt x="102" y="166"/>
                    <a:pt x="101" y="167"/>
                    <a:pt x="100" y="167"/>
                  </a:cubicBezTo>
                  <a:cubicBezTo>
                    <a:pt x="99" y="168"/>
                    <a:pt x="98" y="168"/>
                    <a:pt x="98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4" y="168"/>
                    <a:pt x="93" y="169"/>
                    <a:pt x="92" y="170"/>
                  </a:cubicBezTo>
                  <a:cubicBezTo>
                    <a:pt x="89" y="176"/>
                    <a:pt x="88" y="182"/>
                    <a:pt x="90" y="188"/>
                  </a:cubicBezTo>
                  <a:cubicBezTo>
                    <a:pt x="88" y="188"/>
                    <a:pt x="87" y="187"/>
                    <a:pt x="87" y="187"/>
                  </a:cubicBezTo>
                  <a:cubicBezTo>
                    <a:pt x="74" y="178"/>
                    <a:pt x="62" y="170"/>
                    <a:pt x="49" y="161"/>
                  </a:cubicBezTo>
                  <a:cubicBezTo>
                    <a:pt x="41" y="155"/>
                    <a:pt x="33" y="150"/>
                    <a:pt x="25" y="144"/>
                  </a:cubicBezTo>
                  <a:cubicBezTo>
                    <a:pt x="21" y="141"/>
                    <a:pt x="16" y="138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6"/>
                    <a:pt x="10" y="116"/>
                  </a:cubicBezTo>
                  <a:cubicBezTo>
                    <a:pt x="10" y="116"/>
                    <a:pt x="11" y="116"/>
                    <a:pt x="11" y="116"/>
                  </a:cubicBezTo>
                  <a:cubicBezTo>
                    <a:pt x="11" y="116"/>
                    <a:pt x="12" y="117"/>
                    <a:pt x="12" y="117"/>
                  </a:cubicBezTo>
                  <a:moveTo>
                    <a:pt x="140" y="113"/>
                  </a:moveTo>
                  <a:cubicBezTo>
                    <a:pt x="151" y="108"/>
                    <a:pt x="161" y="105"/>
                    <a:pt x="173" y="103"/>
                  </a:cubicBezTo>
                  <a:cubicBezTo>
                    <a:pt x="172" y="106"/>
                    <a:pt x="172" y="107"/>
                    <a:pt x="168" y="108"/>
                  </a:cubicBezTo>
                  <a:cubicBezTo>
                    <a:pt x="163" y="108"/>
                    <a:pt x="158" y="110"/>
                    <a:pt x="153" y="111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70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6"/>
                    <a:pt x="134" y="120"/>
                    <a:pt x="117" y="125"/>
                  </a:cubicBezTo>
                  <a:cubicBezTo>
                    <a:pt x="116" y="125"/>
                    <a:pt x="115" y="125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2"/>
                    <a:pt x="152" y="118"/>
                    <a:pt x="171" y="113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70" y="114"/>
                    <a:pt x="170" y="115"/>
                    <a:pt x="168" y="115"/>
                  </a:cubicBezTo>
                  <a:cubicBezTo>
                    <a:pt x="144" y="122"/>
                    <a:pt x="120" y="128"/>
                    <a:pt x="96" y="135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1" y="135"/>
                    <a:pt x="91" y="134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2"/>
                    <a:pt x="95" y="121"/>
                  </a:cubicBezTo>
                  <a:cubicBezTo>
                    <a:pt x="101" y="120"/>
                    <a:pt x="107" y="118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7" y="117"/>
                    <a:pt x="119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0" y="121"/>
                    <a:pt x="101" y="123"/>
                    <a:pt x="92" y="126"/>
                  </a:cubicBezTo>
                  <a:cubicBezTo>
                    <a:pt x="93" y="126"/>
                    <a:pt x="93" y="127"/>
                    <a:pt x="93" y="127"/>
                  </a:cubicBezTo>
                  <a:cubicBezTo>
                    <a:pt x="111" y="122"/>
                    <a:pt x="129" y="117"/>
                    <a:pt x="147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2"/>
                    <a:pt x="143" y="113"/>
                    <a:pt x="140" y="113"/>
                  </a:cubicBezTo>
                  <a:moveTo>
                    <a:pt x="61" y="160"/>
                  </a:moveTo>
                  <a:cubicBezTo>
                    <a:pt x="58" y="156"/>
                    <a:pt x="55" y="153"/>
                    <a:pt x="53" y="150"/>
                  </a:cubicBezTo>
                  <a:cubicBezTo>
                    <a:pt x="47" y="143"/>
                    <a:pt x="41" y="135"/>
                    <a:pt x="35" y="128"/>
                  </a:cubicBezTo>
                  <a:cubicBezTo>
                    <a:pt x="30" y="122"/>
                    <a:pt x="25" y="117"/>
                    <a:pt x="20" y="111"/>
                  </a:cubicBezTo>
                  <a:cubicBezTo>
                    <a:pt x="17" y="107"/>
                    <a:pt x="14" y="103"/>
                    <a:pt x="11" y="99"/>
                  </a:cubicBezTo>
                  <a:cubicBezTo>
                    <a:pt x="8" y="96"/>
                    <a:pt x="9" y="91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8" y="129"/>
                    <a:pt x="67" y="138"/>
                  </a:cubicBezTo>
                  <a:cubicBezTo>
                    <a:pt x="68" y="138"/>
                    <a:pt x="68" y="137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2" y="126"/>
                    <a:pt x="69" y="131"/>
                    <a:pt x="76" y="137"/>
                  </a:cubicBezTo>
                  <a:cubicBezTo>
                    <a:pt x="73" y="137"/>
                    <a:pt x="70" y="138"/>
                    <a:pt x="67" y="139"/>
                  </a:cubicBezTo>
                  <a:cubicBezTo>
                    <a:pt x="66" y="139"/>
                    <a:pt x="66" y="140"/>
                    <a:pt x="65" y="140"/>
                  </a:cubicBezTo>
                  <a:cubicBezTo>
                    <a:pt x="60" y="145"/>
                    <a:pt x="59" y="151"/>
                    <a:pt x="61" y="158"/>
                  </a:cubicBezTo>
                  <a:cubicBezTo>
                    <a:pt x="61" y="158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6"/>
                  </a:cubicBezTo>
                  <a:cubicBezTo>
                    <a:pt x="124" y="104"/>
                    <a:pt x="124" y="102"/>
                    <a:pt x="127" y="101"/>
                  </a:cubicBezTo>
                  <a:cubicBezTo>
                    <a:pt x="151" y="93"/>
                    <a:pt x="174" y="84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4"/>
                    <a:pt x="191" y="86"/>
                  </a:cubicBezTo>
                  <a:cubicBezTo>
                    <a:pt x="170" y="93"/>
                    <a:pt x="150" y="101"/>
                    <a:pt x="130" y="108"/>
                  </a:cubicBezTo>
                  <a:cubicBezTo>
                    <a:pt x="129" y="108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5"/>
                    <a:pt x="79" y="134"/>
                    <a:pt x="77" y="133"/>
                  </a:cubicBezTo>
                  <a:cubicBezTo>
                    <a:pt x="67" y="125"/>
                    <a:pt x="56" y="116"/>
                    <a:pt x="46" y="108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79"/>
                    <a:pt x="7" y="74"/>
                    <a:pt x="8" y="69"/>
                  </a:cubicBezTo>
                  <a:cubicBezTo>
                    <a:pt x="9" y="66"/>
                    <a:pt x="10" y="63"/>
                    <a:pt x="11" y="60"/>
                  </a:cubicBezTo>
                  <a:cubicBezTo>
                    <a:pt x="12" y="66"/>
                    <a:pt x="16" y="66"/>
                    <a:pt x="19" y="68"/>
                  </a:cubicBezTo>
                  <a:cubicBezTo>
                    <a:pt x="25" y="72"/>
                    <a:pt x="31" y="77"/>
                    <a:pt x="36" y="81"/>
                  </a:cubicBezTo>
                  <a:cubicBezTo>
                    <a:pt x="50" y="91"/>
                    <a:pt x="64" y="100"/>
                    <a:pt x="77" y="110"/>
                  </a:cubicBezTo>
                  <a:cubicBezTo>
                    <a:pt x="79" y="111"/>
                    <a:pt x="81" y="112"/>
                    <a:pt x="82" y="113"/>
                  </a:cubicBezTo>
                  <a:cubicBezTo>
                    <a:pt x="69" y="101"/>
                    <a:pt x="54" y="89"/>
                    <a:pt x="40" y="78"/>
                  </a:cubicBezTo>
                  <a:cubicBezTo>
                    <a:pt x="60" y="89"/>
                    <a:pt x="81" y="99"/>
                    <a:pt x="103" y="110"/>
                  </a:cubicBezTo>
                  <a:cubicBezTo>
                    <a:pt x="97" y="111"/>
                    <a:pt x="92" y="112"/>
                    <a:pt x="88" y="114"/>
                  </a:cubicBezTo>
                  <a:cubicBezTo>
                    <a:pt x="86" y="114"/>
                    <a:pt x="84" y="115"/>
                    <a:pt x="84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2"/>
                    <a:pt x="104" y="79"/>
                    <a:pt x="106" y="76"/>
                  </a:cubicBezTo>
                  <a:cubicBezTo>
                    <a:pt x="106" y="75"/>
                    <a:pt x="108" y="75"/>
                    <a:pt x="109" y="74"/>
                  </a:cubicBezTo>
                  <a:cubicBezTo>
                    <a:pt x="129" y="69"/>
                    <a:pt x="149" y="64"/>
                    <a:pt x="169" y="59"/>
                  </a:cubicBezTo>
                  <a:cubicBezTo>
                    <a:pt x="175" y="57"/>
                    <a:pt x="182" y="56"/>
                    <a:pt x="188" y="54"/>
                  </a:cubicBezTo>
                  <a:cubicBezTo>
                    <a:pt x="187" y="56"/>
                    <a:pt x="186" y="58"/>
                    <a:pt x="184" y="58"/>
                  </a:cubicBezTo>
                  <a:cubicBezTo>
                    <a:pt x="161" y="63"/>
                    <a:pt x="139" y="68"/>
                    <a:pt x="117" y="73"/>
                  </a:cubicBezTo>
                  <a:cubicBezTo>
                    <a:pt x="117" y="74"/>
                    <a:pt x="117" y="74"/>
                    <a:pt x="117" y="75"/>
                  </a:cubicBezTo>
                  <a:cubicBezTo>
                    <a:pt x="140" y="69"/>
                    <a:pt x="163" y="64"/>
                    <a:pt x="187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60" y="74"/>
                    <a:pt x="132" y="81"/>
                    <a:pt x="105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2"/>
                  </a:moveTo>
                  <a:cubicBezTo>
                    <a:pt x="113" y="110"/>
                    <a:pt x="108" y="107"/>
                    <a:pt x="103" y="105"/>
                  </a:cubicBezTo>
                  <a:cubicBezTo>
                    <a:pt x="94" y="100"/>
                    <a:pt x="84" y="96"/>
                    <a:pt x="75" y="91"/>
                  </a:cubicBezTo>
                  <a:cubicBezTo>
                    <a:pt x="67" y="87"/>
                    <a:pt x="58" y="83"/>
                    <a:pt x="50" y="79"/>
                  </a:cubicBezTo>
                  <a:cubicBezTo>
                    <a:pt x="43" y="75"/>
                    <a:pt x="37" y="72"/>
                    <a:pt x="30" y="69"/>
                  </a:cubicBezTo>
                  <a:cubicBezTo>
                    <a:pt x="26" y="67"/>
                    <a:pt x="22" y="65"/>
                    <a:pt x="19" y="63"/>
                  </a:cubicBezTo>
                  <a:cubicBezTo>
                    <a:pt x="15" y="61"/>
                    <a:pt x="14" y="54"/>
                    <a:pt x="18" y="52"/>
                  </a:cubicBezTo>
                  <a:cubicBezTo>
                    <a:pt x="20" y="50"/>
                    <a:pt x="23" y="51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28" y="52"/>
                    <a:pt x="24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6" y="52"/>
                    <a:pt x="27" y="54"/>
                    <a:pt x="29" y="54"/>
                  </a:cubicBezTo>
                  <a:cubicBezTo>
                    <a:pt x="49" y="63"/>
                    <a:pt x="67" y="77"/>
                    <a:pt x="86" y="89"/>
                  </a:cubicBezTo>
                  <a:cubicBezTo>
                    <a:pt x="90" y="92"/>
                    <a:pt x="95" y="95"/>
                    <a:pt x="99" y="98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8" y="89"/>
                    <a:pt x="150" y="86"/>
                  </a:cubicBezTo>
                  <a:cubicBezTo>
                    <a:pt x="153" y="85"/>
                    <a:pt x="155" y="84"/>
                    <a:pt x="158" y="84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5" y="95"/>
                  </a:cubicBezTo>
                  <a:cubicBezTo>
                    <a:pt x="119" y="97"/>
                    <a:pt x="116" y="104"/>
                    <a:pt x="117" y="110"/>
                  </a:cubicBezTo>
                  <a:cubicBezTo>
                    <a:pt x="118" y="111"/>
                    <a:pt x="118" y="111"/>
                    <a:pt x="118" y="112"/>
                  </a:cubicBezTo>
                  <a:moveTo>
                    <a:pt x="99" y="93"/>
                  </a:moveTo>
                  <a:cubicBezTo>
                    <a:pt x="95" y="91"/>
                    <a:pt x="91" y="88"/>
                    <a:pt x="88" y="86"/>
                  </a:cubicBezTo>
                  <a:cubicBezTo>
                    <a:pt x="78" y="79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3"/>
                    <a:pt x="22" y="42"/>
                    <a:pt x="20" y="41"/>
                  </a:cubicBezTo>
                  <a:cubicBezTo>
                    <a:pt x="19" y="40"/>
                    <a:pt x="18" y="39"/>
                    <a:pt x="18" y="38"/>
                  </a:cubicBezTo>
                  <a:cubicBezTo>
                    <a:pt x="17" y="33"/>
                    <a:pt x="16" y="27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8" y="14"/>
                    <a:pt x="62" y="11"/>
                  </a:cubicBezTo>
                  <a:cubicBezTo>
                    <a:pt x="73" y="9"/>
                    <a:pt x="85" y="7"/>
                    <a:pt x="97" y="4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4"/>
                    <a:pt x="109" y="5"/>
                  </a:cubicBezTo>
                  <a:cubicBezTo>
                    <a:pt x="136" y="19"/>
                    <a:pt x="164" y="32"/>
                    <a:pt x="191" y="45"/>
                  </a:cubicBezTo>
                  <a:cubicBezTo>
                    <a:pt x="191" y="45"/>
                    <a:pt x="192" y="46"/>
                    <a:pt x="192" y="46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7" y="76"/>
                    <a:pt x="95" y="83"/>
                    <a:pt x="98" y="91"/>
                  </a:cubicBezTo>
                  <a:cubicBezTo>
                    <a:pt x="98" y="91"/>
                    <a:pt x="98" y="92"/>
                    <a:pt x="99" y="93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95" y="1"/>
                    <a:pt x="89" y="3"/>
                    <a:pt x="82" y="4"/>
                  </a:cubicBezTo>
                  <a:cubicBezTo>
                    <a:pt x="63" y="8"/>
                    <a:pt x="43" y="12"/>
                    <a:pt x="24" y="15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12" y="28"/>
                    <a:pt x="13" y="33"/>
                    <a:pt x="13" y="38"/>
                  </a:cubicBezTo>
                  <a:cubicBezTo>
                    <a:pt x="14" y="41"/>
                    <a:pt x="17" y="43"/>
                    <a:pt x="20" y="44"/>
                  </a:cubicBezTo>
                  <a:cubicBezTo>
                    <a:pt x="20" y="45"/>
                    <a:pt x="21" y="45"/>
                    <a:pt x="21" y="45"/>
                  </a:cubicBezTo>
                  <a:cubicBezTo>
                    <a:pt x="20" y="46"/>
                    <a:pt x="19" y="47"/>
                    <a:pt x="19" y="47"/>
                  </a:cubicBezTo>
                  <a:cubicBezTo>
                    <a:pt x="17" y="47"/>
                    <a:pt x="15" y="47"/>
                    <a:pt x="14" y="48"/>
                  </a:cubicBezTo>
                  <a:cubicBezTo>
                    <a:pt x="13" y="50"/>
                    <a:pt x="13" y="52"/>
                    <a:pt x="12" y="54"/>
                  </a:cubicBezTo>
                  <a:cubicBezTo>
                    <a:pt x="11" y="55"/>
                    <a:pt x="11" y="56"/>
                    <a:pt x="10" y="57"/>
                  </a:cubicBezTo>
                  <a:cubicBezTo>
                    <a:pt x="8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4"/>
                    <a:pt x="5" y="90"/>
                  </a:cubicBezTo>
                  <a:cubicBezTo>
                    <a:pt x="3" y="97"/>
                    <a:pt x="7" y="103"/>
                    <a:pt x="12" y="107"/>
                  </a:cubicBezTo>
                  <a:cubicBezTo>
                    <a:pt x="12" y="108"/>
                    <a:pt x="13" y="110"/>
                    <a:pt x="12" y="110"/>
                  </a:cubicBezTo>
                  <a:cubicBezTo>
                    <a:pt x="12" y="111"/>
                    <a:pt x="10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3"/>
                    <a:pt x="4" y="115"/>
                  </a:cubicBezTo>
                  <a:cubicBezTo>
                    <a:pt x="1" y="121"/>
                    <a:pt x="0" y="127"/>
                    <a:pt x="2" y="134"/>
                  </a:cubicBezTo>
                  <a:cubicBezTo>
                    <a:pt x="3" y="135"/>
                    <a:pt x="4" y="137"/>
                    <a:pt x="5" y="137"/>
                  </a:cubicBezTo>
                  <a:cubicBezTo>
                    <a:pt x="15" y="145"/>
                    <a:pt x="26" y="152"/>
                    <a:pt x="36" y="159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199"/>
                    <a:pt x="96" y="199"/>
                  </a:cubicBezTo>
                  <a:cubicBezTo>
                    <a:pt x="96" y="199"/>
                    <a:pt x="97" y="199"/>
                    <a:pt x="99" y="198"/>
                  </a:cubicBezTo>
                  <a:cubicBezTo>
                    <a:pt x="104" y="196"/>
                    <a:pt x="110" y="194"/>
                    <a:pt x="116" y="191"/>
                  </a:cubicBezTo>
                  <a:cubicBezTo>
                    <a:pt x="137" y="183"/>
                    <a:pt x="158" y="174"/>
                    <a:pt x="179" y="165"/>
                  </a:cubicBezTo>
                  <a:cubicBezTo>
                    <a:pt x="183" y="164"/>
                    <a:pt x="183" y="161"/>
                    <a:pt x="180" y="159"/>
                  </a:cubicBezTo>
                  <a:cubicBezTo>
                    <a:pt x="178" y="158"/>
                    <a:pt x="176" y="157"/>
                    <a:pt x="174" y="155"/>
                  </a:cubicBezTo>
                  <a:cubicBezTo>
                    <a:pt x="172" y="153"/>
                    <a:pt x="172" y="151"/>
                    <a:pt x="174" y="148"/>
                  </a:cubicBezTo>
                  <a:cubicBezTo>
                    <a:pt x="176" y="146"/>
                    <a:pt x="178" y="143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3"/>
                    <a:pt x="168" y="131"/>
                    <a:pt x="164" y="129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6"/>
                    <a:pt x="168" y="126"/>
                    <a:pt x="169" y="125"/>
                  </a:cubicBezTo>
                  <a:cubicBezTo>
                    <a:pt x="170" y="125"/>
                    <a:pt x="170" y="124"/>
                    <a:pt x="171" y="124"/>
                  </a:cubicBezTo>
                  <a:cubicBezTo>
                    <a:pt x="175" y="122"/>
                    <a:pt x="179" y="121"/>
                    <a:pt x="183" y="120"/>
                  </a:cubicBezTo>
                  <a:cubicBezTo>
                    <a:pt x="183" y="120"/>
                    <a:pt x="184" y="119"/>
                    <a:pt x="185" y="118"/>
                  </a:cubicBezTo>
                  <a:cubicBezTo>
                    <a:pt x="185" y="118"/>
                    <a:pt x="184" y="116"/>
                    <a:pt x="183" y="116"/>
                  </a:cubicBezTo>
                  <a:cubicBezTo>
                    <a:pt x="182" y="115"/>
                    <a:pt x="181" y="114"/>
                    <a:pt x="179" y="113"/>
                  </a:cubicBezTo>
                  <a:cubicBezTo>
                    <a:pt x="175" y="111"/>
                    <a:pt x="175" y="110"/>
                    <a:pt x="176" y="105"/>
                  </a:cubicBezTo>
                  <a:cubicBezTo>
                    <a:pt x="176" y="104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2"/>
                    <a:pt x="197" y="91"/>
                    <a:pt x="201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7"/>
                    <a:pt x="202" y="86"/>
                    <a:pt x="202" y="86"/>
                  </a:cubicBezTo>
                  <a:cubicBezTo>
                    <a:pt x="201" y="85"/>
                    <a:pt x="200" y="84"/>
                    <a:pt x="199" y="84"/>
                  </a:cubicBezTo>
                  <a:cubicBezTo>
                    <a:pt x="200" y="81"/>
                    <a:pt x="201" y="77"/>
                    <a:pt x="202" y="74"/>
                  </a:cubicBezTo>
                  <a:cubicBezTo>
                    <a:pt x="202" y="73"/>
                    <a:pt x="203" y="73"/>
                    <a:pt x="203" y="72"/>
                  </a:cubicBezTo>
                  <a:cubicBezTo>
                    <a:pt x="206" y="71"/>
                    <a:pt x="206" y="69"/>
                    <a:pt x="203" y="68"/>
                  </a:cubicBezTo>
                  <a:cubicBezTo>
                    <a:pt x="200" y="67"/>
                    <a:pt x="197" y="65"/>
                    <a:pt x="193" y="64"/>
                  </a:cubicBezTo>
                  <a:cubicBezTo>
                    <a:pt x="192" y="64"/>
                    <a:pt x="191" y="62"/>
                    <a:pt x="191" y="61"/>
                  </a:cubicBezTo>
                  <a:cubicBezTo>
                    <a:pt x="191" y="57"/>
                    <a:pt x="193" y="54"/>
                    <a:pt x="196" y="51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3"/>
                    <a:pt x="193" y="43"/>
                    <a:pt x="192" y="42"/>
                  </a:cubicBezTo>
                  <a:cubicBezTo>
                    <a:pt x="164" y="28"/>
                    <a:pt x="135" y="14"/>
                    <a:pt x="106" y="1"/>
                  </a:cubicBezTo>
                  <a:cubicBezTo>
                    <a:pt x="105" y="0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6"/>
            <p:cNvSpPr>
              <a:spLocks/>
            </p:cNvSpPr>
            <p:nvPr userDrawn="1"/>
          </p:nvSpPr>
          <p:spPr bwMode="auto">
            <a:xfrm>
              <a:off x="6099175" y="330200"/>
              <a:ext cx="193675" cy="114300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7"/>
            <p:cNvSpPr>
              <a:spLocks/>
            </p:cNvSpPr>
            <p:nvPr userDrawn="1"/>
          </p:nvSpPr>
          <p:spPr bwMode="auto">
            <a:xfrm>
              <a:off x="6308725" y="439738"/>
              <a:ext cx="157163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1" y="9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22" y="11"/>
                    <a:pt x="43" y="6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8"/>
            <p:cNvSpPr>
              <a:spLocks/>
            </p:cNvSpPr>
            <p:nvPr userDrawn="1"/>
          </p:nvSpPr>
          <p:spPr bwMode="auto">
            <a:xfrm>
              <a:off x="6318250" y="668338"/>
              <a:ext cx="128588" cy="53975"/>
            </a:xfrm>
            <a:custGeom>
              <a:avLst/>
              <a:gdLst>
                <a:gd name="T0" fmla="*/ 51 w 52"/>
                <a:gd name="T1" fmla="*/ 0 h 22"/>
                <a:gd name="T2" fmla="*/ 0 w 52"/>
                <a:gd name="T3" fmla="*/ 21 h 22"/>
                <a:gd name="T4" fmla="*/ 0 w 52"/>
                <a:gd name="T5" fmla="*/ 22 h 22"/>
                <a:gd name="T6" fmla="*/ 52 w 52"/>
                <a:gd name="T7" fmla="*/ 1 h 22"/>
                <a:gd name="T8" fmla="*/ 51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1" y="0"/>
                  </a:moveTo>
                  <a:cubicBezTo>
                    <a:pt x="34" y="7"/>
                    <a:pt x="17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15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9"/>
            <p:cNvSpPr>
              <a:spLocks/>
            </p:cNvSpPr>
            <p:nvPr userDrawn="1"/>
          </p:nvSpPr>
          <p:spPr bwMode="auto">
            <a:xfrm>
              <a:off x="6361113" y="469900"/>
              <a:ext cx="160338" cy="63500"/>
            </a:xfrm>
            <a:custGeom>
              <a:avLst/>
              <a:gdLst>
                <a:gd name="T0" fmla="*/ 65 w 66"/>
                <a:gd name="T1" fmla="*/ 0 h 26"/>
                <a:gd name="T2" fmla="*/ 0 w 66"/>
                <a:gd name="T3" fmla="*/ 24 h 26"/>
                <a:gd name="T4" fmla="*/ 1 w 66"/>
                <a:gd name="T5" fmla="*/ 26 h 26"/>
                <a:gd name="T6" fmla="*/ 66 w 66"/>
                <a:gd name="T7" fmla="*/ 1 h 26"/>
                <a:gd name="T8" fmla="*/ 65 w 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">
                  <a:moveTo>
                    <a:pt x="65" y="0"/>
                  </a:moveTo>
                  <a:cubicBezTo>
                    <a:pt x="44" y="9"/>
                    <a:pt x="22" y="16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0"/>
            <p:cNvSpPr>
              <a:spLocks/>
            </p:cNvSpPr>
            <p:nvPr userDrawn="1"/>
          </p:nvSpPr>
          <p:spPr bwMode="auto">
            <a:xfrm>
              <a:off x="6362700" y="481013"/>
              <a:ext cx="152400" cy="57150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1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8"/>
                    <a:pt x="21" y="15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1" y="16"/>
                    <a:pt x="41" y="9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1"/>
            <p:cNvSpPr>
              <a:spLocks noEditPoints="1"/>
            </p:cNvSpPr>
            <p:nvPr userDrawn="1"/>
          </p:nvSpPr>
          <p:spPr bwMode="auto">
            <a:xfrm>
              <a:off x="6586538" y="2628900"/>
              <a:ext cx="677863" cy="658813"/>
            </a:xfrm>
            <a:custGeom>
              <a:avLst/>
              <a:gdLst>
                <a:gd name="T0" fmla="*/ 233 w 277"/>
                <a:gd name="T1" fmla="*/ 198 h 269"/>
                <a:gd name="T2" fmla="*/ 226 w 277"/>
                <a:gd name="T3" fmla="*/ 217 h 269"/>
                <a:gd name="T4" fmla="*/ 201 w 277"/>
                <a:gd name="T5" fmla="*/ 216 h 269"/>
                <a:gd name="T6" fmla="*/ 228 w 277"/>
                <a:gd name="T7" fmla="*/ 190 h 269"/>
                <a:gd name="T8" fmla="*/ 228 w 277"/>
                <a:gd name="T9" fmla="*/ 190 h 269"/>
                <a:gd name="T10" fmla="*/ 181 w 277"/>
                <a:gd name="T11" fmla="*/ 191 h 269"/>
                <a:gd name="T12" fmla="*/ 205 w 277"/>
                <a:gd name="T13" fmla="*/ 191 h 269"/>
                <a:gd name="T14" fmla="*/ 155 w 277"/>
                <a:gd name="T15" fmla="*/ 199 h 269"/>
                <a:gd name="T16" fmla="*/ 91 w 277"/>
                <a:gd name="T17" fmla="*/ 199 h 269"/>
                <a:gd name="T18" fmla="*/ 107 w 277"/>
                <a:gd name="T19" fmla="*/ 194 h 269"/>
                <a:gd name="T20" fmla="*/ 116 w 277"/>
                <a:gd name="T21" fmla="*/ 197 h 269"/>
                <a:gd name="T22" fmla="*/ 147 w 277"/>
                <a:gd name="T23" fmla="*/ 192 h 269"/>
                <a:gd name="T24" fmla="*/ 22 w 277"/>
                <a:gd name="T25" fmla="*/ 153 h 269"/>
                <a:gd name="T26" fmla="*/ 26 w 277"/>
                <a:gd name="T27" fmla="*/ 165 h 269"/>
                <a:gd name="T28" fmla="*/ 121 w 277"/>
                <a:gd name="T29" fmla="*/ 222 h 269"/>
                <a:gd name="T30" fmla="*/ 126 w 277"/>
                <a:gd name="T31" fmla="*/ 221 h 269"/>
                <a:gd name="T32" fmla="*/ 135 w 277"/>
                <a:gd name="T33" fmla="*/ 226 h 269"/>
                <a:gd name="T34" fmla="*/ 120 w 277"/>
                <a:gd name="T35" fmla="*/ 255 h 269"/>
                <a:gd name="T36" fmla="*/ 9 w 277"/>
                <a:gd name="T37" fmla="*/ 176 h 269"/>
                <a:gd name="T38" fmla="*/ 189 w 277"/>
                <a:gd name="T39" fmla="*/ 153 h 269"/>
                <a:gd name="T40" fmla="*/ 226 w 277"/>
                <a:gd name="T41" fmla="*/ 148 h 269"/>
                <a:gd name="T42" fmla="*/ 153 w 277"/>
                <a:gd name="T43" fmla="*/ 170 h 269"/>
                <a:gd name="T44" fmla="*/ 129 w 277"/>
                <a:gd name="T45" fmla="*/ 182 h 269"/>
                <a:gd name="T46" fmla="*/ 152 w 277"/>
                <a:gd name="T47" fmla="*/ 158 h 269"/>
                <a:gd name="T48" fmla="*/ 124 w 277"/>
                <a:gd name="T49" fmla="*/ 172 h 269"/>
                <a:gd name="T50" fmla="*/ 70 w 277"/>
                <a:gd name="T51" fmla="*/ 202 h 269"/>
                <a:gd name="T52" fmla="*/ 54 w 277"/>
                <a:gd name="T53" fmla="*/ 150 h 269"/>
                <a:gd name="T54" fmla="*/ 101 w 277"/>
                <a:gd name="T55" fmla="*/ 185 h 269"/>
                <a:gd name="T56" fmla="*/ 171 w 277"/>
                <a:gd name="T57" fmla="*/ 147 h 269"/>
                <a:gd name="T58" fmla="*/ 257 w 277"/>
                <a:gd name="T59" fmla="*/ 117 h 269"/>
                <a:gd name="T60" fmla="*/ 61 w 277"/>
                <a:gd name="T61" fmla="*/ 147 h 269"/>
                <a:gd name="T62" fmla="*/ 48 w 277"/>
                <a:gd name="T63" fmla="*/ 109 h 269"/>
                <a:gd name="T64" fmla="*/ 117 w 277"/>
                <a:gd name="T65" fmla="*/ 154 h 269"/>
                <a:gd name="T66" fmla="*/ 146 w 277"/>
                <a:gd name="T67" fmla="*/ 101 h 269"/>
                <a:gd name="T68" fmla="*/ 158 w 277"/>
                <a:gd name="T69" fmla="*/ 101 h 269"/>
                <a:gd name="T70" fmla="*/ 140 w 277"/>
                <a:gd name="T71" fmla="*/ 118 h 269"/>
                <a:gd name="T72" fmla="*/ 138 w 277"/>
                <a:gd name="T73" fmla="*/ 142 h 269"/>
                <a:gd name="T74" fmla="*/ 23 w 277"/>
                <a:gd name="T75" fmla="*/ 70 h 269"/>
                <a:gd name="T76" fmla="*/ 46 w 277"/>
                <a:gd name="T77" fmla="*/ 74 h 269"/>
                <a:gd name="T78" fmla="*/ 133 w 277"/>
                <a:gd name="T79" fmla="*/ 133 h 269"/>
                <a:gd name="T80" fmla="*/ 213 w 277"/>
                <a:gd name="T81" fmla="*/ 114 h 269"/>
                <a:gd name="T82" fmla="*/ 133 w 277"/>
                <a:gd name="T83" fmla="*/ 126 h 269"/>
                <a:gd name="T84" fmla="*/ 24 w 277"/>
                <a:gd name="T85" fmla="*/ 52 h 269"/>
                <a:gd name="T86" fmla="*/ 137 w 277"/>
                <a:gd name="T87" fmla="*/ 5 h 269"/>
                <a:gd name="T88" fmla="*/ 141 w 277"/>
                <a:gd name="T89" fmla="*/ 92 h 269"/>
                <a:gd name="T90" fmla="*/ 137 w 277"/>
                <a:gd name="T91" fmla="*/ 0 h 269"/>
                <a:gd name="T92" fmla="*/ 26 w 277"/>
                <a:gd name="T93" fmla="*/ 60 h 269"/>
                <a:gd name="T94" fmla="*/ 12 w 277"/>
                <a:gd name="T95" fmla="*/ 77 h 269"/>
                <a:gd name="T96" fmla="*/ 16 w 277"/>
                <a:gd name="T97" fmla="*/ 149 h 269"/>
                <a:gd name="T98" fmla="*/ 2 w 277"/>
                <a:gd name="T99" fmla="*/ 181 h 269"/>
                <a:gd name="T100" fmla="*/ 132 w 277"/>
                <a:gd name="T101" fmla="*/ 268 h 269"/>
                <a:gd name="T102" fmla="*/ 234 w 277"/>
                <a:gd name="T103" fmla="*/ 201 h 269"/>
                <a:gd name="T104" fmla="*/ 225 w 277"/>
                <a:gd name="T105" fmla="*/ 172 h 269"/>
                <a:gd name="T106" fmla="*/ 247 w 277"/>
                <a:gd name="T107" fmla="*/ 157 h 269"/>
                <a:gd name="T108" fmla="*/ 271 w 277"/>
                <a:gd name="T109" fmla="*/ 121 h 269"/>
                <a:gd name="T110" fmla="*/ 274 w 277"/>
                <a:gd name="T111" fmla="*/ 98 h 269"/>
                <a:gd name="T112" fmla="*/ 264 w 277"/>
                <a:gd name="T113" fmla="*/ 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69"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29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1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7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5" y="238"/>
                    <a:pt x="150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1" y="217"/>
                    <a:pt x="201" y="217"/>
                    <a:pt x="201" y="216"/>
                  </a:cubicBezTo>
                  <a:cubicBezTo>
                    <a:pt x="178" y="225"/>
                    <a:pt x="154" y="235"/>
                    <a:pt x="130" y="244"/>
                  </a:cubicBezTo>
                  <a:cubicBezTo>
                    <a:pt x="131" y="241"/>
                    <a:pt x="130" y="238"/>
                    <a:pt x="133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2" y="187"/>
                    <a:pt x="220" y="186"/>
                  </a:cubicBezTo>
                  <a:cubicBezTo>
                    <a:pt x="219" y="185"/>
                    <a:pt x="218" y="183"/>
                    <a:pt x="217" y="182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3" y="183"/>
                    <a:pt x="227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47" y="192"/>
                  </a:moveTo>
                  <a:cubicBezTo>
                    <a:pt x="168" y="183"/>
                    <a:pt x="191" y="181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0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8" y="192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90" y="191"/>
                    <a:pt x="201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0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5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46" y="200"/>
                    <a:pt x="137" y="202"/>
                    <a:pt x="128" y="204"/>
                  </a:cubicBezTo>
                  <a:cubicBezTo>
                    <a:pt x="116" y="206"/>
                    <a:pt x="103" y="208"/>
                    <a:pt x="91" y="210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0" y="210"/>
                    <a:pt x="89" y="209"/>
                    <a:pt x="89" y="209"/>
                  </a:cubicBezTo>
                  <a:cubicBezTo>
                    <a:pt x="89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4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7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4" y="194"/>
                    <a:pt x="116" y="197"/>
                  </a:cubicBezTo>
                  <a:cubicBezTo>
                    <a:pt x="109" y="198"/>
                    <a:pt x="102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30" y="197"/>
                    <a:pt x="163" y="191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cubicBezTo>
                    <a:pt x="180" y="187"/>
                    <a:pt x="163" y="189"/>
                    <a:pt x="147" y="192"/>
                  </a:cubicBezTo>
                  <a:moveTo>
                    <a:pt x="120" y="190"/>
                  </a:moveTo>
                  <a:cubicBezTo>
                    <a:pt x="116" y="184"/>
                    <a:pt x="115" y="178"/>
                    <a:pt x="116" y="172"/>
                  </a:cubicBezTo>
                  <a:cubicBezTo>
                    <a:pt x="117" y="178"/>
                    <a:pt x="119" y="184"/>
                    <a:pt x="120" y="190"/>
                  </a:cubicBezTo>
                  <a:moveTo>
                    <a:pt x="16" y="158"/>
                  </a:moveTo>
                  <a:cubicBezTo>
                    <a:pt x="18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2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8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1" y="162"/>
                  </a:cubicBezTo>
                  <a:cubicBezTo>
                    <a:pt x="23" y="163"/>
                    <a:pt x="24" y="164"/>
                    <a:pt x="26" y="165"/>
                  </a:cubicBezTo>
                  <a:cubicBezTo>
                    <a:pt x="39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3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2" y="229"/>
                    <a:pt x="94" y="229"/>
                    <a:pt x="95" y="229"/>
                  </a:cubicBezTo>
                  <a:cubicBezTo>
                    <a:pt x="103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7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8" y="223"/>
                    <a:pt x="127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3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3" y="227"/>
                    <a:pt x="132" y="227"/>
                    <a:pt x="131" y="227"/>
                  </a:cubicBezTo>
                  <a:cubicBezTo>
                    <a:pt x="131" y="227"/>
                    <a:pt x="130" y="227"/>
                    <a:pt x="130" y="227"/>
                  </a:cubicBezTo>
                  <a:cubicBezTo>
                    <a:pt x="129" y="227"/>
                    <a:pt x="129" y="227"/>
                    <a:pt x="128" y="227"/>
                  </a:cubicBezTo>
                  <a:cubicBezTo>
                    <a:pt x="126" y="227"/>
                    <a:pt x="124" y="228"/>
                    <a:pt x="123" y="230"/>
                  </a:cubicBezTo>
                  <a:cubicBezTo>
                    <a:pt x="119" y="238"/>
                    <a:pt x="118" y="246"/>
                    <a:pt x="120" y="255"/>
                  </a:cubicBezTo>
                  <a:cubicBezTo>
                    <a:pt x="118" y="254"/>
                    <a:pt x="117" y="253"/>
                    <a:pt x="116" y="253"/>
                  </a:cubicBezTo>
                  <a:cubicBezTo>
                    <a:pt x="99" y="241"/>
                    <a:pt x="82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2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0" y="158"/>
                    <a:pt x="12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4" y="158"/>
                    <a:pt x="15" y="158"/>
                    <a:pt x="16" y="158"/>
                  </a:cubicBezTo>
                  <a:moveTo>
                    <a:pt x="189" y="153"/>
                  </a:moveTo>
                  <a:cubicBezTo>
                    <a:pt x="203" y="146"/>
                    <a:pt x="217" y="142"/>
                    <a:pt x="232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6" y="150"/>
                  </a:cubicBezTo>
                  <a:cubicBezTo>
                    <a:pt x="206" y="151"/>
                    <a:pt x="206" y="151"/>
                    <a:pt x="207" y="152"/>
                  </a:cubicBezTo>
                  <a:cubicBezTo>
                    <a:pt x="213" y="150"/>
                    <a:pt x="220" y="149"/>
                    <a:pt x="226" y="148"/>
                  </a:cubicBezTo>
                  <a:cubicBezTo>
                    <a:pt x="226" y="148"/>
                    <a:pt x="227" y="148"/>
                    <a:pt x="227" y="148"/>
                  </a:cubicBezTo>
                  <a:cubicBezTo>
                    <a:pt x="228" y="148"/>
                    <a:pt x="229" y="148"/>
                    <a:pt x="231" y="149"/>
                  </a:cubicBezTo>
                  <a:cubicBezTo>
                    <a:pt x="230" y="150"/>
                    <a:pt x="229" y="151"/>
                    <a:pt x="227" y="151"/>
                  </a:cubicBezTo>
                  <a:cubicBezTo>
                    <a:pt x="204" y="157"/>
                    <a:pt x="181" y="163"/>
                    <a:pt x="158" y="169"/>
                  </a:cubicBezTo>
                  <a:cubicBezTo>
                    <a:pt x="156" y="169"/>
                    <a:pt x="154" y="170"/>
                    <a:pt x="153" y="170"/>
                  </a:cubicBezTo>
                  <a:cubicBezTo>
                    <a:pt x="153" y="171"/>
                    <a:pt x="153" y="171"/>
                    <a:pt x="153" y="172"/>
                  </a:cubicBezTo>
                  <a:cubicBezTo>
                    <a:pt x="179" y="165"/>
                    <a:pt x="205" y="159"/>
                    <a:pt x="230" y="153"/>
                  </a:cubicBezTo>
                  <a:cubicBezTo>
                    <a:pt x="230" y="153"/>
                    <a:pt x="231" y="154"/>
                    <a:pt x="231" y="154"/>
                  </a:cubicBezTo>
                  <a:cubicBezTo>
                    <a:pt x="229" y="155"/>
                    <a:pt x="228" y="156"/>
                    <a:pt x="227" y="156"/>
                  </a:cubicBezTo>
                  <a:cubicBezTo>
                    <a:pt x="194" y="165"/>
                    <a:pt x="162" y="174"/>
                    <a:pt x="129" y="182"/>
                  </a:cubicBezTo>
                  <a:cubicBezTo>
                    <a:pt x="127" y="183"/>
                    <a:pt x="126" y="183"/>
                    <a:pt x="125" y="183"/>
                  </a:cubicBezTo>
                  <a:cubicBezTo>
                    <a:pt x="122" y="183"/>
                    <a:pt x="122" y="181"/>
                    <a:pt x="121" y="177"/>
                  </a:cubicBezTo>
                  <a:cubicBezTo>
                    <a:pt x="121" y="175"/>
                    <a:pt x="121" y="174"/>
                    <a:pt x="121" y="173"/>
                  </a:cubicBezTo>
                  <a:cubicBezTo>
                    <a:pt x="120" y="167"/>
                    <a:pt x="122" y="165"/>
                    <a:pt x="127" y="164"/>
                  </a:cubicBezTo>
                  <a:cubicBezTo>
                    <a:pt x="135" y="162"/>
                    <a:pt x="144" y="160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6" y="158"/>
                    <a:pt x="158" y="159"/>
                    <a:pt x="160" y="159"/>
                  </a:cubicBezTo>
                  <a:cubicBezTo>
                    <a:pt x="160" y="159"/>
                    <a:pt x="160" y="160"/>
                    <a:pt x="160" y="160"/>
                  </a:cubicBezTo>
                  <a:cubicBezTo>
                    <a:pt x="148" y="164"/>
                    <a:pt x="136" y="167"/>
                    <a:pt x="124" y="170"/>
                  </a:cubicBezTo>
                  <a:cubicBezTo>
                    <a:pt x="124" y="171"/>
                    <a:pt x="124" y="171"/>
                    <a:pt x="124" y="172"/>
                  </a:cubicBezTo>
                  <a:cubicBezTo>
                    <a:pt x="149" y="165"/>
                    <a:pt x="173" y="159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moveTo>
                    <a:pt x="82" y="216"/>
                  </a:move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6" y="150"/>
                  </a:cubicBezTo>
                  <a:cubicBezTo>
                    <a:pt x="22" y="145"/>
                    <a:pt x="17" y="140"/>
                    <a:pt x="14" y="134"/>
                  </a:cubicBezTo>
                  <a:cubicBezTo>
                    <a:pt x="10" y="129"/>
                    <a:pt x="11" y="124"/>
                    <a:pt x="12" y="118"/>
                  </a:cubicBezTo>
                  <a:cubicBezTo>
                    <a:pt x="27" y="128"/>
                    <a:pt x="41" y="138"/>
                    <a:pt x="54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83" y="171"/>
                    <a:pt x="92" y="178"/>
                    <a:pt x="101" y="185"/>
                  </a:cubicBezTo>
                  <a:cubicBezTo>
                    <a:pt x="97" y="186"/>
                    <a:pt x="93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0" y="197"/>
                    <a:pt x="79" y="205"/>
                    <a:pt x="81" y="214"/>
                  </a:cubicBezTo>
                  <a:cubicBezTo>
                    <a:pt x="82" y="214"/>
                    <a:pt x="82" y="215"/>
                    <a:pt x="82" y="216"/>
                  </a:cubicBezTo>
                  <a:moveTo>
                    <a:pt x="171" y="147"/>
                  </a:moveTo>
                  <a:cubicBezTo>
                    <a:pt x="170" y="147"/>
                    <a:pt x="168" y="146"/>
                    <a:pt x="168" y="144"/>
                  </a:cubicBezTo>
                  <a:cubicBezTo>
                    <a:pt x="167" y="140"/>
                    <a:pt x="167" y="138"/>
                    <a:pt x="171" y="137"/>
                  </a:cubicBezTo>
                  <a:cubicBezTo>
                    <a:pt x="203" y="126"/>
                    <a:pt x="234" y="114"/>
                    <a:pt x="266" y="103"/>
                  </a:cubicBezTo>
                  <a:cubicBezTo>
                    <a:pt x="267" y="103"/>
                    <a:pt x="267" y="103"/>
                    <a:pt x="269" y="103"/>
                  </a:cubicBezTo>
                  <a:cubicBezTo>
                    <a:pt x="265" y="108"/>
                    <a:pt x="264" y="114"/>
                    <a:pt x="257" y="117"/>
                  </a:cubicBezTo>
                  <a:cubicBezTo>
                    <a:pt x="229" y="126"/>
                    <a:pt x="202" y="136"/>
                    <a:pt x="174" y="146"/>
                  </a:cubicBezTo>
                  <a:cubicBezTo>
                    <a:pt x="173" y="147"/>
                    <a:pt x="172" y="147"/>
                    <a:pt x="171" y="147"/>
                  </a:cubicBezTo>
                  <a:moveTo>
                    <a:pt x="111" y="185"/>
                  </a:moveTo>
                  <a:cubicBezTo>
                    <a:pt x="108" y="183"/>
                    <a:pt x="106" y="181"/>
                    <a:pt x="103" y="179"/>
                  </a:cubicBezTo>
                  <a:cubicBezTo>
                    <a:pt x="89" y="168"/>
                    <a:pt x="75" y="158"/>
                    <a:pt x="61" y="147"/>
                  </a:cubicBezTo>
                  <a:cubicBezTo>
                    <a:pt x="46" y="135"/>
                    <a:pt x="31" y="124"/>
                    <a:pt x="16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2" y="86"/>
                    <a:pt x="14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0" y="104"/>
                    <a:pt x="48" y="109"/>
                  </a:cubicBezTo>
                  <a:cubicBezTo>
                    <a:pt x="67" y="123"/>
                    <a:pt x="85" y="136"/>
                    <a:pt x="104" y="149"/>
                  </a:cubicBezTo>
                  <a:cubicBezTo>
                    <a:pt x="106" y="150"/>
                    <a:pt x="108" y="152"/>
                    <a:pt x="110" y="152"/>
                  </a:cubicBezTo>
                  <a:cubicBezTo>
                    <a:pt x="92" y="136"/>
                    <a:pt x="73" y="121"/>
                    <a:pt x="52" y="106"/>
                  </a:cubicBezTo>
                  <a:cubicBezTo>
                    <a:pt x="81" y="120"/>
                    <a:pt x="109" y="134"/>
                    <a:pt x="138" y="149"/>
                  </a:cubicBezTo>
                  <a:cubicBezTo>
                    <a:pt x="131" y="151"/>
                    <a:pt x="124" y="152"/>
                    <a:pt x="117" y="154"/>
                  </a:cubicBezTo>
                  <a:cubicBezTo>
                    <a:pt x="115" y="154"/>
                    <a:pt x="113" y="156"/>
                    <a:pt x="112" y="158"/>
                  </a:cubicBezTo>
                  <a:cubicBezTo>
                    <a:pt x="108" y="165"/>
                    <a:pt x="108" y="173"/>
                    <a:pt x="111" y="185"/>
                  </a:cubicBezTo>
                  <a:moveTo>
                    <a:pt x="140" y="116"/>
                  </a:moveTo>
                  <a:cubicBezTo>
                    <a:pt x="139" y="111"/>
                    <a:pt x="140" y="107"/>
                    <a:pt x="142" y="103"/>
                  </a:cubicBezTo>
                  <a:cubicBezTo>
                    <a:pt x="143" y="102"/>
                    <a:pt x="145" y="101"/>
                    <a:pt x="146" y="101"/>
                  </a:cubicBezTo>
                  <a:cubicBezTo>
                    <a:pt x="173" y="94"/>
                    <a:pt x="200" y="87"/>
                    <a:pt x="228" y="80"/>
                  </a:cubicBezTo>
                  <a:cubicBezTo>
                    <a:pt x="236" y="77"/>
                    <a:pt x="244" y="75"/>
                    <a:pt x="253" y="73"/>
                  </a:cubicBezTo>
                  <a:cubicBezTo>
                    <a:pt x="252" y="76"/>
                    <a:pt x="251" y="78"/>
                    <a:pt x="247" y="79"/>
                  </a:cubicBezTo>
                  <a:cubicBezTo>
                    <a:pt x="217" y="85"/>
                    <a:pt x="187" y="92"/>
                    <a:pt x="157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89" y="94"/>
                    <a:pt x="220" y="87"/>
                    <a:pt x="251" y="80"/>
                  </a:cubicBezTo>
                  <a:cubicBezTo>
                    <a:pt x="252" y="84"/>
                    <a:pt x="252" y="87"/>
                    <a:pt x="252" y="92"/>
                  </a:cubicBezTo>
                  <a:cubicBezTo>
                    <a:pt x="215" y="101"/>
                    <a:pt x="178" y="110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8"/>
                  </a:cubicBezTo>
                  <a:cubicBezTo>
                    <a:pt x="151" y="115"/>
                    <a:pt x="163" y="112"/>
                    <a:pt x="174" y="109"/>
                  </a:cubicBezTo>
                  <a:cubicBezTo>
                    <a:pt x="174" y="109"/>
                    <a:pt x="174" y="108"/>
                    <a:pt x="173" y="108"/>
                  </a:cubicBezTo>
                  <a:cubicBezTo>
                    <a:pt x="162" y="110"/>
                    <a:pt x="151" y="113"/>
                    <a:pt x="140" y="116"/>
                  </a:cubicBezTo>
                  <a:moveTo>
                    <a:pt x="159" y="152"/>
                  </a:moveTo>
                  <a:cubicBezTo>
                    <a:pt x="151" y="149"/>
                    <a:pt x="145" y="145"/>
                    <a:pt x="138" y="142"/>
                  </a:cubicBezTo>
                  <a:cubicBezTo>
                    <a:pt x="126" y="136"/>
                    <a:pt x="113" y="130"/>
                    <a:pt x="101" y="124"/>
                  </a:cubicBezTo>
                  <a:cubicBezTo>
                    <a:pt x="89" y="118"/>
                    <a:pt x="78" y="112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29" y="88"/>
                    <a:pt x="24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9" y="69"/>
                    <a:pt x="43" y="71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1" y="72"/>
                    <a:pt x="37" y="70"/>
                    <a:pt x="32" y="68"/>
                  </a:cubicBezTo>
                  <a:cubicBezTo>
                    <a:pt x="32" y="69"/>
                    <a:pt x="32" y="69"/>
                    <a:pt x="31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66" y="86"/>
                    <a:pt x="90" y="104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43" y="132"/>
                    <a:pt x="149" y="131"/>
                    <a:pt x="156" y="129"/>
                  </a:cubicBezTo>
                  <a:cubicBezTo>
                    <a:pt x="171" y="125"/>
                    <a:pt x="186" y="121"/>
                    <a:pt x="202" y="116"/>
                  </a:cubicBezTo>
                  <a:cubicBezTo>
                    <a:pt x="205" y="115"/>
                    <a:pt x="209" y="114"/>
                    <a:pt x="213" y="114"/>
                  </a:cubicBezTo>
                  <a:cubicBezTo>
                    <a:pt x="206" y="116"/>
                    <a:pt x="199" y="119"/>
                    <a:pt x="191" y="121"/>
                  </a:cubicBezTo>
                  <a:cubicBezTo>
                    <a:pt x="184" y="124"/>
                    <a:pt x="176" y="127"/>
                    <a:pt x="169" y="129"/>
                  </a:cubicBezTo>
                  <a:cubicBezTo>
                    <a:pt x="159" y="131"/>
                    <a:pt x="156" y="140"/>
                    <a:pt x="158" y="149"/>
                  </a:cubicBezTo>
                  <a:cubicBezTo>
                    <a:pt x="158" y="150"/>
                    <a:pt x="158" y="150"/>
                    <a:pt x="159" y="152"/>
                  </a:cubicBezTo>
                  <a:moveTo>
                    <a:pt x="133" y="126"/>
                  </a:moveTo>
                  <a:cubicBezTo>
                    <a:pt x="127" y="123"/>
                    <a:pt x="123" y="120"/>
                    <a:pt x="118" y="116"/>
                  </a:cubicBezTo>
                  <a:cubicBezTo>
                    <a:pt x="104" y="107"/>
                    <a:pt x="91" y="98"/>
                    <a:pt x="77" y="89"/>
                  </a:cubicBezTo>
                  <a:cubicBezTo>
                    <a:pt x="63" y="80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8" y="12"/>
                    <a:pt x="114" y="9"/>
                    <a:pt x="130" y="6"/>
                  </a:cubicBezTo>
                  <a:cubicBezTo>
                    <a:pt x="132" y="5"/>
                    <a:pt x="134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7" y="78"/>
                  </a:cubicBezTo>
                  <a:cubicBezTo>
                    <a:pt x="178" y="83"/>
                    <a:pt x="159" y="87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0" y="103"/>
                    <a:pt x="127" y="112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7" y="16"/>
                    <a:pt x="31" y="21"/>
                  </a:cubicBezTo>
                  <a:cubicBezTo>
                    <a:pt x="24" y="22"/>
                    <a:pt x="20" y="26"/>
                    <a:pt x="18" y="31"/>
                  </a:cubicBezTo>
                  <a:cubicBezTo>
                    <a:pt x="15" y="38"/>
                    <a:pt x="16" y="45"/>
                    <a:pt x="17" y="51"/>
                  </a:cubicBezTo>
                  <a:cubicBezTo>
                    <a:pt x="18" y="56"/>
                    <a:pt x="22" y="58"/>
                    <a:pt x="26" y="60"/>
                  </a:cubicBezTo>
                  <a:cubicBezTo>
                    <a:pt x="26" y="61"/>
                    <a:pt x="27" y="61"/>
                    <a:pt x="27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19" y="64"/>
                    <a:pt x="18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3" y="76"/>
                    <a:pt x="12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3" y="87"/>
                    <a:pt x="2" y="94"/>
                    <a:pt x="4" y="101"/>
                  </a:cubicBezTo>
                  <a:cubicBezTo>
                    <a:pt x="5" y="108"/>
                    <a:pt x="7" y="114"/>
                    <a:pt x="5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6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1" y="152"/>
                    <a:pt x="11" y="152"/>
                  </a:cubicBezTo>
                  <a:cubicBezTo>
                    <a:pt x="10" y="151"/>
                    <a:pt x="9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4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6" y="269"/>
                    <a:pt x="128" y="269"/>
                  </a:cubicBezTo>
                  <a:cubicBezTo>
                    <a:pt x="129" y="269"/>
                    <a:pt x="131" y="269"/>
                    <a:pt x="132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4" y="247"/>
                    <a:pt x="213" y="235"/>
                    <a:pt x="241" y="223"/>
                  </a:cubicBezTo>
                  <a:cubicBezTo>
                    <a:pt x="246" y="221"/>
                    <a:pt x="246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1" y="208"/>
                    <a:pt x="231" y="204"/>
                    <a:pt x="234" y="201"/>
                  </a:cubicBezTo>
                  <a:cubicBezTo>
                    <a:pt x="237" y="197"/>
                    <a:pt x="240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0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29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8" y="161"/>
                    <a:pt x="248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5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7" y="141"/>
                    <a:pt x="238" y="140"/>
                    <a:pt x="238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8" y="125"/>
                    <a:pt x="265" y="123"/>
                    <a:pt x="271" y="121"/>
                  </a:cubicBezTo>
                  <a:cubicBezTo>
                    <a:pt x="272" y="121"/>
                    <a:pt x="273" y="120"/>
                    <a:pt x="273" y="119"/>
                  </a:cubicBezTo>
                  <a:cubicBezTo>
                    <a:pt x="274" y="118"/>
                    <a:pt x="272" y="117"/>
                    <a:pt x="272" y="116"/>
                  </a:cubicBezTo>
                  <a:cubicBezTo>
                    <a:pt x="270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3" y="98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69" y="90"/>
                    <a:pt x="265" y="88"/>
                    <a:pt x="261" y="87"/>
                  </a:cubicBezTo>
                  <a:cubicBezTo>
                    <a:pt x="258" y="86"/>
                    <a:pt x="257" y="84"/>
                    <a:pt x="257" y="82"/>
                  </a:cubicBezTo>
                  <a:cubicBezTo>
                    <a:pt x="258" y="77"/>
                    <a:pt x="260" y="72"/>
                    <a:pt x="264" y="69"/>
                  </a:cubicBezTo>
                  <a:cubicBezTo>
                    <a:pt x="270" y="65"/>
                    <a:pt x="270" y="62"/>
                    <a:pt x="264" y="59"/>
                  </a:cubicBezTo>
                  <a:cubicBezTo>
                    <a:pt x="262" y="59"/>
                    <a:pt x="260" y="58"/>
                    <a:pt x="259" y="57"/>
                  </a:cubicBezTo>
                  <a:cubicBezTo>
                    <a:pt x="220" y="38"/>
                    <a:pt x="181" y="20"/>
                    <a:pt x="142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2"/>
            <p:cNvSpPr>
              <a:spLocks/>
            </p:cNvSpPr>
            <p:nvPr userDrawn="1"/>
          </p:nvSpPr>
          <p:spPr bwMode="auto">
            <a:xfrm>
              <a:off x="6656388" y="2700338"/>
              <a:ext cx="261938" cy="153988"/>
            </a:xfrm>
            <a:custGeom>
              <a:avLst/>
              <a:gdLst>
                <a:gd name="T0" fmla="*/ 0 w 107"/>
                <a:gd name="T1" fmla="*/ 0 h 63"/>
                <a:gd name="T2" fmla="*/ 107 w 107"/>
                <a:gd name="T3" fmla="*/ 63 h 63"/>
                <a:gd name="T4" fmla="*/ 0 w 10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cubicBezTo>
                    <a:pt x="35" y="22"/>
                    <a:pt x="71" y="43"/>
                    <a:pt x="107" y="63"/>
                  </a:cubicBezTo>
                  <a:cubicBezTo>
                    <a:pt x="104" y="58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3"/>
            <p:cNvSpPr>
              <a:spLocks/>
            </p:cNvSpPr>
            <p:nvPr userDrawn="1"/>
          </p:nvSpPr>
          <p:spPr bwMode="auto">
            <a:xfrm>
              <a:off x="6940550" y="2847975"/>
              <a:ext cx="212725" cy="50800"/>
            </a:xfrm>
            <a:custGeom>
              <a:avLst/>
              <a:gdLst>
                <a:gd name="T0" fmla="*/ 86 w 87"/>
                <a:gd name="T1" fmla="*/ 0 h 21"/>
                <a:gd name="T2" fmla="*/ 0 w 87"/>
                <a:gd name="T3" fmla="*/ 19 h 21"/>
                <a:gd name="T4" fmla="*/ 1 w 87"/>
                <a:gd name="T5" fmla="*/ 21 h 21"/>
                <a:gd name="T6" fmla="*/ 87 w 87"/>
                <a:gd name="T7" fmla="*/ 2 h 21"/>
                <a:gd name="T8" fmla="*/ 86 w 8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1">
                  <a:moveTo>
                    <a:pt x="86" y="0"/>
                  </a:moveTo>
                  <a:cubicBezTo>
                    <a:pt x="58" y="7"/>
                    <a:pt x="29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58" y="9"/>
                    <a:pt x="87" y="2"/>
                  </a:cubicBezTo>
                  <a:cubicBezTo>
                    <a:pt x="87" y="2"/>
                    <a:pt x="87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4"/>
            <p:cNvSpPr>
              <a:spLocks/>
            </p:cNvSpPr>
            <p:nvPr userDrawn="1"/>
          </p:nvSpPr>
          <p:spPr bwMode="auto">
            <a:xfrm>
              <a:off x="6953250" y="3155950"/>
              <a:ext cx="173038" cy="73025"/>
            </a:xfrm>
            <a:custGeom>
              <a:avLst/>
              <a:gdLst>
                <a:gd name="T0" fmla="*/ 70 w 71"/>
                <a:gd name="T1" fmla="*/ 0 h 30"/>
                <a:gd name="T2" fmla="*/ 0 w 71"/>
                <a:gd name="T3" fmla="*/ 28 h 30"/>
                <a:gd name="T4" fmla="*/ 1 w 71"/>
                <a:gd name="T5" fmla="*/ 30 h 30"/>
                <a:gd name="T6" fmla="*/ 71 w 71"/>
                <a:gd name="T7" fmla="*/ 2 h 30"/>
                <a:gd name="T8" fmla="*/ 7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70" y="0"/>
                  </a:moveTo>
                  <a:cubicBezTo>
                    <a:pt x="47" y="10"/>
                    <a:pt x="24" y="19"/>
                    <a:pt x="0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24" y="20"/>
                    <a:pt x="47" y="11"/>
                    <a:pt x="71" y="2"/>
                  </a:cubicBezTo>
                  <a:cubicBezTo>
                    <a:pt x="70" y="1"/>
                    <a:pt x="70" y="1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5"/>
            <p:cNvSpPr>
              <a:spLocks/>
            </p:cNvSpPr>
            <p:nvPr userDrawn="1"/>
          </p:nvSpPr>
          <p:spPr bwMode="auto">
            <a:xfrm>
              <a:off x="7011988" y="2889250"/>
              <a:ext cx="214313" cy="82550"/>
            </a:xfrm>
            <a:custGeom>
              <a:avLst/>
              <a:gdLst>
                <a:gd name="T0" fmla="*/ 88 w 88"/>
                <a:gd name="T1" fmla="*/ 0 h 34"/>
                <a:gd name="T2" fmla="*/ 0 w 88"/>
                <a:gd name="T3" fmla="*/ 32 h 34"/>
                <a:gd name="T4" fmla="*/ 0 w 88"/>
                <a:gd name="T5" fmla="*/ 34 h 34"/>
                <a:gd name="T6" fmla="*/ 88 w 88"/>
                <a:gd name="T7" fmla="*/ 1 h 34"/>
                <a:gd name="T8" fmla="*/ 88 w 8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">
                  <a:moveTo>
                    <a:pt x="88" y="0"/>
                  </a:moveTo>
                  <a:cubicBezTo>
                    <a:pt x="59" y="11"/>
                    <a:pt x="29" y="21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30" y="23"/>
                    <a:pt x="59" y="12"/>
                    <a:pt x="88" y="1"/>
                  </a:cubicBezTo>
                  <a:cubicBezTo>
                    <a:pt x="88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6"/>
            <p:cNvSpPr>
              <a:spLocks/>
            </p:cNvSpPr>
            <p:nvPr userDrawn="1"/>
          </p:nvSpPr>
          <p:spPr bwMode="auto">
            <a:xfrm>
              <a:off x="7013575" y="2903538"/>
              <a:ext cx="203200" cy="77788"/>
            </a:xfrm>
            <a:custGeom>
              <a:avLst/>
              <a:gdLst>
                <a:gd name="T0" fmla="*/ 83 w 83"/>
                <a:gd name="T1" fmla="*/ 0 h 32"/>
                <a:gd name="T2" fmla="*/ 0 w 83"/>
                <a:gd name="T3" fmla="*/ 31 h 32"/>
                <a:gd name="T4" fmla="*/ 0 w 83"/>
                <a:gd name="T5" fmla="*/ 32 h 32"/>
                <a:gd name="T6" fmla="*/ 83 w 83"/>
                <a:gd name="T7" fmla="*/ 2 h 32"/>
                <a:gd name="T8" fmla="*/ 83 w 8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83" y="0"/>
                  </a:moveTo>
                  <a:cubicBezTo>
                    <a:pt x="55" y="11"/>
                    <a:pt x="28" y="2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28" y="22"/>
                    <a:pt x="56" y="12"/>
                    <a:pt x="83" y="2"/>
                  </a:cubicBezTo>
                  <a:cubicBezTo>
                    <a:pt x="83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7"/>
            <p:cNvSpPr>
              <a:spLocks noEditPoints="1"/>
            </p:cNvSpPr>
            <p:nvPr userDrawn="1"/>
          </p:nvSpPr>
          <p:spPr bwMode="auto">
            <a:xfrm>
              <a:off x="2625725" y="1436688"/>
              <a:ext cx="677863" cy="658813"/>
            </a:xfrm>
            <a:custGeom>
              <a:avLst/>
              <a:gdLst>
                <a:gd name="T0" fmla="*/ 134 w 277"/>
                <a:gd name="T1" fmla="*/ 181 h 269"/>
                <a:gd name="T2" fmla="*/ 111 w 277"/>
                <a:gd name="T3" fmla="*/ 182 h 269"/>
                <a:gd name="T4" fmla="*/ 137 w 277"/>
                <a:gd name="T5" fmla="*/ 182 h 269"/>
                <a:gd name="T6" fmla="*/ 117 w 277"/>
                <a:gd name="T7" fmla="*/ 177 h 269"/>
                <a:gd name="T8" fmla="*/ 145 w 277"/>
                <a:gd name="T9" fmla="*/ 192 h 269"/>
                <a:gd name="T10" fmla="*/ 171 w 277"/>
                <a:gd name="T11" fmla="*/ 178 h 269"/>
                <a:gd name="T12" fmla="*/ 185 w 277"/>
                <a:gd name="T13" fmla="*/ 176 h 269"/>
                <a:gd name="T14" fmla="*/ 123 w 277"/>
                <a:gd name="T15" fmla="*/ 165 h 269"/>
                <a:gd name="T16" fmla="*/ 116 w 277"/>
                <a:gd name="T17" fmla="*/ 173 h 269"/>
                <a:gd name="T18" fmla="*/ 140 w 277"/>
                <a:gd name="T19" fmla="*/ 166 h 269"/>
                <a:gd name="T20" fmla="*/ 177 w 277"/>
                <a:gd name="T21" fmla="*/ 157 h 269"/>
                <a:gd name="T22" fmla="*/ 112 w 277"/>
                <a:gd name="T23" fmla="*/ 158 h 269"/>
                <a:gd name="T24" fmla="*/ 71 w 277"/>
                <a:gd name="T25" fmla="*/ 154 h 269"/>
                <a:gd name="T26" fmla="*/ 129 w 277"/>
                <a:gd name="T27" fmla="*/ 163 h 269"/>
                <a:gd name="T28" fmla="*/ 159 w 277"/>
                <a:gd name="T29" fmla="*/ 151 h 269"/>
                <a:gd name="T30" fmla="*/ 131 w 277"/>
                <a:gd name="T31" fmla="*/ 153 h 269"/>
                <a:gd name="T32" fmla="*/ 129 w 277"/>
                <a:gd name="T33" fmla="*/ 154 h 269"/>
                <a:gd name="T34" fmla="*/ 158 w 277"/>
                <a:gd name="T35" fmla="*/ 149 h 269"/>
                <a:gd name="T36" fmla="*/ 177 w 277"/>
                <a:gd name="T37" fmla="*/ 145 h 269"/>
                <a:gd name="T38" fmla="*/ 75 w 277"/>
                <a:gd name="T39" fmla="*/ 122 h 269"/>
                <a:gd name="T40" fmla="*/ 101 w 277"/>
                <a:gd name="T41" fmla="*/ 124 h 269"/>
                <a:gd name="T42" fmla="*/ 158 w 277"/>
                <a:gd name="T43" fmla="*/ 139 h 269"/>
                <a:gd name="T44" fmla="*/ 72 w 277"/>
                <a:gd name="T45" fmla="*/ 116 h 269"/>
                <a:gd name="T46" fmla="*/ 98 w 277"/>
                <a:gd name="T47" fmla="*/ 109 h 269"/>
                <a:gd name="T48" fmla="*/ 187 w 277"/>
                <a:gd name="T49" fmla="*/ 112 h 269"/>
                <a:gd name="T50" fmla="*/ 139 w 277"/>
                <a:gd name="T51" fmla="*/ 125 h 269"/>
                <a:gd name="T52" fmla="*/ 195 w 277"/>
                <a:gd name="T53" fmla="*/ 106 h 269"/>
                <a:gd name="T54" fmla="*/ 189 w 277"/>
                <a:gd name="T55" fmla="*/ 92 h 269"/>
                <a:gd name="T56" fmla="*/ 137 w 277"/>
                <a:gd name="T57" fmla="*/ 113 h 269"/>
                <a:gd name="T58" fmla="*/ 107 w 277"/>
                <a:gd name="T59" fmla="*/ 111 h 269"/>
                <a:gd name="T60" fmla="*/ 186 w 277"/>
                <a:gd name="T61" fmla="*/ 90 h 269"/>
                <a:gd name="T62" fmla="*/ 227 w 277"/>
                <a:gd name="T63" fmla="*/ 204 h 269"/>
                <a:gd name="T64" fmla="*/ 134 w 277"/>
                <a:gd name="T65" fmla="*/ 238 h 269"/>
                <a:gd name="T66" fmla="*/ 16 w 277"/>
                <a:gd name="T67" fmla="*/ 158 h 269"/>
                <a:gd name="T68" fmla="*/ 91 w 277"/>
                <a:gd name="T69" fmla="*/ 229 h 269"/>
                <a:gd name="T70" fmla="*/ 178 w 277"/>
                <a:gd name="T71" fmla="*/ 209 h 269"/>
                <a:gd name="T72" fmla="*/ 116 w 277"/>
                <a:gd name="T73" fmla="*/ 253 h 269"/>
                <a:gd name="T74" fmla="*/ 76 w 277"/>
                <a:gd name="T75" fmla="*/ 88 h 269"/>
                <a:gd name="T76" fmla="*/ 146 w 277"/>
                <a:gd name="T77" fmla="*/ 7 h 269"/>
                <a:gd name="T78" fmla="*/ 193 w 277"/>
                <a:gd name="T79" fmla="*/ 91 h 269"/>
                <a:gd name="T80" fmla="*/ 214 w 277"/>
                <a:gd name="T81" fmla="*/ 114 h 269"/>
                <a:gd name="T82" fmla="*/ 189 w 277"/>
                <a:gd name="T83" fmla="*/ 141 h 269"/>
                <a:gd name="T84" fmla="*/ 183 w 277"/>
                <a:gd name="T85" fmla="*/ 156 h 269"/>
                <a:gd name="T86" fmla="*/ 227 w 277"/>
                <a:gd name="T87" fmla="*/ 148 h 269"/>
                <a:gd name="T88" fmla="*/ 191 w 277"/>
                <a:gd name="T89" fmla="*/ 166 h 269"/>
                <a:gd name="T90" fmla="*/ 179 w 277"/>
                <a:gd name="T91" fmla="*/ 192 h 269"/>
                <a:gd name="T92" fmla="*/ 155 w 277"/>
                <a:gd name="T93" fmla="*/ 199 h 269"/>
                <a:gd name="T94" fmla="*/ 89 w 277"/>
                <a:gd name="T95" fmla="*/ 209 h 269"/>
                <a:gd name="T96" fmla="*/ 110 w 277"/>
                <a:gd name="T97" fmla="*/ 194 h 269"/>
                <a:gd name="T98" fmla="*/ 90 w 277"/>
                <a:gd name="T99" fmla="*/ 188 h 269"/>
                <a:gd name="T100" fmla="*/ 55 w 277"/>
                <a:gd name="T101" fmla="*/ 150 h 269"/>
                <a:gd name="T102" fmla="*/ 17 w 277"/>
                <a:gd name="T103" fmla="*/ 112 h 269"/>
                <a:gd name="T104" fmla="*/ 70 w 277"/>
                <a:gd name="T105" fmla="*/ 108 h 269"/>
                <a:gd name="T106" fmla="*/ 46 w 277"/>
                <a:gd name="T107" fmla="*/ 74 h 269"/>
                <a:gd name="T108" fmla="*/ 138 w 277"/>
                <a:gd name="T109" fmla="*/ 0 h 269"/>
                <a:gd name="T110" fmla="*/ 19 w 277"/>
                <a:gd name="T111" fmla="*/ 65 h 269"/>
                <a:gd name="T112" fmla="*/ 12 w 277"/>
                <a:gd name="T113" fmla="*/ 152 h 269"/>
                <a:gd name="T114" fmla="*/ 156 w 277"/>
                <a:gd name="T115" fmla="*/ 259 h 269"/>
                <a:gd name="T116" fmla="*/ 225 w 277"/>
                <a:gd name="T117" fmla="*/ 172 h 269"/>
                <a:gd name="T118" fmla="*/ 253 w 277"/>
                <a:gd name="T119" fmla="*/ 128 h 269"/>
                <a:gd name="T120" fmla="*/ 258 w 277"/>
                <a:gd name="T12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69">
                  <a:moveTo>
                    <a:pt x="197" y="184"/>
                  </a:moveTo>
                  <a:cubicBezTo>
                    <a:pt x="190" y="185"/>
                    <a:pt x="183" y="186"/>
                    <a:pt x="176" y="187"/>
                  </a:cubicBezTo>
                  <a:cubicBezTo>
                    <a:pt x="173" y="188"/>
                    <a:pt x="171" y="189"/>
                    <a:pt x="169" y="190"/>
                  </a:cubicBezTo>
                  <a:cubicBezTo>
                    <a:pt x="178" y="188"/>
                    <a:pt x="188" y="187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moveTo>
                    <a:pt x="149" y="177"/>
                  </a:moveTo>
                  <a:cubicBezTo>
                    <a:pt x="144" y="178"/>
                    <a:pt x="139" y="180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2" y="182"/>
                    <a:pt x="131" y="182"/>
                    <a:pt x="129" y="182"/>
                  </a:cubicBezTo>
                  <a:cubicBezTo>
                    <a:pt x="128" y="183"/>
                    <a:pt x="126" y="183"/>
                    <a:pt x="125" y="183"/>
                  </a:cubicBezTo>
                  <a:cubicBezTo>
                    <a:pt x="124" y="183"/>
                    <a:pt x="123" y="183"/>
                    <a:pt x="122" y="182"/>
                  </a:cubicBezTo>
                  <a:cubicBezTo>
                    <a:pt x="121" y="182"/>
                    <a:pt x="120" y="182"/>
                    <a:pt x="119" y="183"/>
                  </a:cubicBezTo>
                  <a:cubicBezTo>
                    <a:pt x="119" y="185"/>
                    <a:pt x="120" y="187"/>
                    <a:pt x="121" y="190"/>
                  </a:cubicBezTo>
                  <a:cubicBezTo>
                    <a:pt x="119" y="188"/>
                    <a:pt x="118" y="185"/>
                    <a:pt x="117" y="183"/>
                  </a:cubicBezTo>
                  <a:cubicBezTo>
                    <a:pt x="117" y="183"/>
                    <a:pt x="117" y="183"/>
                    <a:pt x="116" y="183"/>
                  </a:cubicBezTo>
                  <a:cubicBezTo>
                    <a:pt x="115" y="184"/>
                    <a:pt x="115" y="184"/>
                    <a:pt x="114" y="184"/>
                  </a:cubicBezTo>
                  <a:cubicBezTo>
                    <a:pt x="113" y="184"/>
                    <a:pt x="112" y="183"/>
                    <a:pt x="111" y="182"/>
                  </a:cubicBezTo>
                  <a:cubicBezTo>
                    <a:pt x="111" y="183"/>
                    <a:pt x="111" y="184"/>
                    <a:pt x="111" y="185"/>
                  </a:cubicBezTo>
                  <a:cubicBezTo>
                    <a:pt x="117" y="189"/>
                    <a:pt x="122" y="192"/>
                    <a:pt x="127" y="196"/>
                  </a:cubicBezTo>
                  <a:cubicBezTo>
                    <a:pt x="128" y="196"/>
                    <a:pt x="128" y="196"/>
                    <a:pt x="129" y="19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8" y="192"/>
                    <a:pt x="129" y="188"/>
                    <a:pt x="131" y="184"/>
                  </a:cubicBezTo>
                  <a:cubicBezTo>
                    <a:pt x="131" y="183"/>
                    <a:pt x="132" y="182"/>
                    <a:pt x="133" y="182"/>
                  </a:cubicBezTo>
                  <a:cubicBezTo>
                    <a:pt x="134" y="182"/>
                    <a:pt x="134" y="182"/>
                    <a:pt x="134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3"/>
                    <a:pt x="136" y="182"/>
                    <a:pt x="137" y="182"/>
                  </a:cubicBezTo>
                  <a:cubicBezTo>
                    <a:pt x="137" y="182"/>
                    <a:pt x="138" y="181"/>
                    <a:pt x="138" y="181"/>
                  </a:cubicBezTo>
                  <a:cubicBezTo>
                    <a:pt x="142" y="180"/>
                    <a:pt x="146" y="178"/>
                    <a:pt x="149" y="177"/>
                  </a:cubicBezTo>
                  <a:moveTo>
                    <a:pt x="116" y="175"/>
                  </a:moveTo>
                  <a:cubicBezTo>
                    <a:pt x="115" y="175"/>
                    <a:pt x="115" y="175"/>
                    <a:pt x="114" y="175"/>
                  </a:cubicBezTo>
                  <a:cubicBezTo>
                    <a:pt x="114" y="176"/>
                    <a:pt x="115" y="177"/>
                    <a:pt x="116" y="177"/>
                  </a:cubicBezTo>
                  <a:cubicBezTo>
                    <a:pt x="116" y="176"/>
                    <a:pt x="116" y="175"/>
                    <a:pt x="116" y="175"/>
                  </a:cubicBezTo>
                  <a:moveTo>
                    <a:pt x="121" y="174"/>
                  </a:moveTo>
                  <a:cubicBezTo>
                    <a:pt x="119" y="174"/>
                    <a:pt x="118" y="174"/>
                    <a:pt x="116" y="174"/>
                  </a:cubicBezTo>
                  <a:cubicBezTo>
                    <a:pt x="117" y="175"/>
                    <a:pt x="117" y="176"/>
                    <a:pt x="117" y="177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8" y="176"/>
                    <a:pt x="119" y="176"/>
                    <a:pt x="120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4"/>
                    <a:pt x="121" y="174"/>
                  </a:cubicBezTo>
                  <a:moveTo>
                    <a:pt x="145" y="192"/>
                  </a:moveTo>
                  <a:cubicBezTo>
                    <a:pt x="145" y="191"/>
                    <a:pt x="145" y="191"/>
                    <a:pt x="145" y="191"/>
                  </a:cubicBezTo>
                  <a:cubicBezTo>
                    <a:pt x="157" y="186"/>
                    <a:pt x="169" y="181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69" y="182"/>
                    <a:pt x="157" y="187"/>
                    <a:pt x="145" y="192"/>
                  </a:cubicBezTo>
                  <a:moveTo>
                    <a:pt x="188" y="167"/>
                  </a:moveTo>
                  <a:cubicBezTo>
                    <a:pt x="187" y="167"/>
                    <a:pt x="186" y="168"/>
                    <a:pt x="186" y="168"/>
                  </a:cubicBezTo>
                  <a:cubicBezTo>
                    <a:pt x="176" y="172"/>
                    <a:pt x="167" y="175"/>
                    <a:pt x="157" y="179"/>
                  </a:cubicBezTo>
                  <a:cubicBezTo>
                    <a:pt x="151" y="182"/>
                    <a:pt x="144" y="184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34" y="188"/>
                    <a:pt x="135" y="190"/>
                    <a:pt x="135" y="191"/>
                  </a:cubicBezTo>
                  <a:cubicBezTo>
                    <a:pt x="147" y="186"/>
                    <a:pt x="159" y="182"/>
                    <a:pt x="171" y="177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59" y="183"/>
                    <a:pt x="147" y="187"/>
                    <a:pt x="134" y="192"/>
                  </a:cubicBezTo>
                  <a:cubicBezTo>
                    <a:pt x="135" y="193"/>
                    <a:pt x="135" y="195"/>
                    <a:pt x="135" y="196"/>
                  </a:cubicBezTo>
                  <a:cubicBezTo>
                    <a:pt x="137" y="195"/>
                    <a:pt x="139" y="195"/>
                    <a:pt x="141" y="195"/>
                  </a:cubicBezTo>
                  <a:cubicBezTo>
                    <a:pt x="142" y="194"/>
                    <a:pt x="144" y="194"/>
                    <a:pt x="145" y="193"/>
                  </a:cubicBezTo>
                  <a:cubicBezTo>
                    <a:pt x="146" y="193"/>
                    <a:pt x="147" y="192"/>
                    <a:pt x="148" y="192"/>
                  </a:cubicBezTo>
                  <a:cubicBezTo>
                    <a:pt x="148" y="192"/>
                    <a:pt x="147" y="192"/>
                    <a:pt x="147" y="192"/>
                  </a:cubicBezTo>
                  <a:cubicBezTo>
                    <a:pt x="150" y="191"/>
                    <a:pt x="153" y="190"/>
                    <a:pt x="156" y="189"/>
                  </a:cubicBezTo>
                  <a:cubicBezTo>
                    <a:pt x="165" y="185"/>
                    <a:pt x="174" y="181"/>
                    <a:pt x="184" y="177"/>
                  </a:cubicBezTo>
                  <a:cubicBezTo>
                    <a:pt x="184" y="177"/>
                    <a:pt x="185" y="176"/>
                    <a:pt x="185" y="176"/>
                  </a:cubicBezTo>
                  <a:cubicBezTo>
                    <a:pt x="185" y="174"/>
                    <a:pt x="185" y="173"/>
                    <a:pt x="184" y="171"/>
                  </a:cubicBezTo>
                  <a:cubicBezTo>
                    <a:pt x="178" y="173"/>
                    <a:pt x="172" y="175"/>
                    <a:pt x="166" y="177"/>
                  </a:cubicBezTo>
                  <a:cubicBezTo>
                    <a:pt x="167" y="176"/>
                    <a:pt x="169" y="175"/>
                    <a:pt x="171" y="175"/>
                  </a:cubicBezTo>
                  <a:cubicBezTo>
                    <a:pt x="177" y="172"/>
                    <a:pt x="183" y="171"/>
                    <a:pt x="188" y="167"/>
                  </a:cubicBezTo>
                  <a:moveTo>
                    <a:pt x="124" y="165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1" y="165"/>
                    <a:pt x="120" y="166"/>
                    <a:pt x="119" y="166"/>
                  </a:cubicBezTo>
                  <a:cubicBezTo>
                    <a:pt x="118" y="167"/>
                    <a:pt x="117" y="167"/>
                    <a:pt x="116" y="167"/>
                  </a:cubicBezTo>
                  <a:cubicBezTo>
                    <a:pt x="116" y="167"/>
                    <a:pt x="115" y="167"/>
                    <a:pt x="115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70"/>
                    <a:pt x="113" y="171"/>
                    <a:pt x="113" y="173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4"/>
                    <a:pt x="115" y="174"/>
                    <a:pt x="116" y="174"/>
                  </a:cubicBezTo>
                  <a:cubicBezTo>
                    <a:pt x="116" y="173"/>
                    <a:pt x="116" y="173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8" y="173"/>
                    <a:pt x="119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1"/>
                    <a:pt x="121" y="170"/>
                    <a:pt x="121" y="169"/>
                  </a:cubicBezTo>
                  <a:cubicBezTo>
                    <a:pt x="120" y="169"/>
                    <a:pt x="118" y="169"/>
                    <a:pt x="117" y="169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8"/>
                    <a:pt x="120" y="168"/>
                    <a:pt x="122" y="168"/>
                  </a:cubicBezTo>
                  <a:cubicBezTo>
                    <a:pt x="122" y="167"/>
                    <a:pt x="123" y="166"/>
                    <a:pt x="124" y="165"/>
                  </a:cubicBezTo>
                  <a:moveTo>
                    <a:pt x="159" y="163"/>
                  </a:moveTo>
                  <a:cubicBezTo>
                    <a:pt x="152" y="164"/>
                    <a:pt x="146" y="165"/>
                    <a:pt x="140" y="166"/>
                  </a:cubicBezTo>
                  <a:cubicBezTo>
                    <a:pt x="135" y="167"/>
                    <a:pt x="129" y="169"/>
                    <a:pt x="124" y="170"/>
                  </a:cubicBezTo>
                  <a:cubicBezTo>
                    <a:pt x="124" y="171"/>
                    <a:pt x="125" y="171"/>
                    <a:pt x="125" y="172"/>
                  </a:cubicBezTo>
                  <a:cubicBezTo>
                    <a:pt x="136" y="169"/>
                    <a:pt x="147" y="166"/>
                    <a:pt x="159" y="163"/>
                  </a:cubicBezTo>
                  <a:moveTo>
                    <a:pt x="186" y="162"/>
                  </a:moveTo>
                  <a:cubicBezTo>
                    <a:pt x="185" y="162"/>
                    <a:pt x="184" y="162"/>
                    <a:pt x="183" y="163"/>
                  </a:cubicBezTo>
                  <a:cubicBezTo>
                    <a:pt x="183" y="163"/>
                    <a:pt x="184" y="163"/>
                    <a:pt x="185" y="163"/>
                  </a:cubicBezTo>
                  <a:cubicBezTo>
                    <a:pt x="185" y="163"/>
                    <a:pt x="186" y="163"/>
                    <a:pt x="187" y="162"/>
                  </a:cubicBezTo>
                  <a:cubicBezTo>
                    <a:pt x="187" y="162"/>
                    <a:pt x="186" y="162"/>
                    <a:pt x="186" y="162"/>
                  </a:cubicBezTo>
                  <a:moveTo>
                    <a:pt x="177" y="157"/>
                  </a:moveTo>
                  <a:cubicBezTo>
                    <a:pt x="172" y="158"/>
                    <a:pt x="166" y="158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56" y="161"/>
                    <a:pt x="152" y="162"/>
                    <a:pt x="148" y="164"/>
                  </a:cubicBezTo>
                  <a:cubicBezTo>
                    <a:pt x="154" y="163"/>
                    <a:pt x="161" y="161"/>
                    <a:pt x="167" y="160"/>
                  </a:cubicBezTo>
                  <a:cubicBezTo>
                    <a:pt x="170" y="159"/>
                    <a:pt x="174" y="159"/>
                    <a:pt x="177" y="158"/>
                  </a:cubicBezTo>
                  <a:cubicBezTo>
                    <a:pt x="177" y="157"/>
                    <a:pt x="177" y="157"/>
                    <a:pt x="177" y="157"/>
                  </a:cubicBezTo>
                  <a:moveTo>
                    <a:pt x="114" y="156"/>
                  </a:moveTo>
                  <a:cubicBezTo>
                    <a:pt x="113" y="157"/>
                    <a:pt x="113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3" y="159"/>
                    <a:pt x="114" y="160"/>
                    <a:pt x="115" y="161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3" y="161"/>
                    <a:pt x="112" y="160"/>
                    <a:pt x="111" y="159"/>
                  </a:cubicBezTo>
                  <a:cubicBezTo>
                    <a:pt x="110" y="162"/>
                    <a:pt x="109" y="165"/>
                    <a:pt x="109" y="168"/>
                  </a:cubicBezTo>
                  <a:cubicBezTo>
                    <a:pt x="110" y="166"/>
                    <a:pt x="111" y="165"/>
                    <a:pt x="112" y="163"/>
                  </a:cubicBezTo>
                  <a:cubicBezTo>
                    <a:pt x="112" y="163"/>
                    <a:pt x="113" y="162"/>
                    <a:pt x="114" y="162"/>
                  </a:cubicBezTo>
                  <a:cubicBezTo>
                    <a:pt x="115" y="162"/>
                    <a:pt x="117" y="161"/>
                    <a:pt x="119" y="161"/>
                  </a:cubicBezTo>
                  <a:cubicBezTo>
                    <a:pt x="117" y="159"/>
                    <a:pt x="115" y="158"/>
                    <a:pt x="114" y="156"/>
                  </a:cubicBezTo>
                  <a:moveTo>
                    <a:pt x="71" y="154"/>
                  </a:moveTo>
                  <a:cubicBezTo>
                    <a:pt x="71" y="155"/>
                    <a:pt x="72" y="156"/>
                    <a:pt x="72" y="156"/>
                  </a:cubicBezTo>
                  <a:cubicBezTo>
                    <a:pt x="72" y="157"/>
                    <a:pt x="74" y="159"/>
                    <a:pt x="75" y="160"/>
                  </a:cubicBezTo>
                  <a:cubicBezTo>
                    <a:pt x="78" y="162"/>
                    <a:pt x="81" y="164"/>
                    <a:pt x="84" y="166"/>
                  </a:cubicBezTo>
                  <a:cubicBezTo>
                    <a:pt x="90" y="170"/>
                    <a:pt x="95" y="174"/>
                    <a:pt x="101" y="178"/>
                  </a:cubicBezTo>
                  <a:cubicBezTo>
                    <a:pt x="103" y="179"/>
                    <a:pt x="106" y="181"/>
                    <a:pt x="108" y="183"/>
                  </a:cubicBezTo>
                  <a:cubicBezTo>
                    <a:pt x="106" y="181"/>
                    <a:pt x="105" y="180"/>
                    <a:pt x="104" y="179"/>
                  </a:cubicBezTo>
                  <a:cubicBezTo>
                    <a:pt x="93" y="171"/>
                    <a:pt x="82" y="163"/>
                    <a:pt x="71" y="154"/>
                  </a:cubicBezTo>
                  <a:moveTo>
                    <a:pt x="127" y="154"/>
                  </a:moveTo>
                  <a:cubicBezTo>
                    <a:pt x="127" y="157"/>
                    <a:pt x="127" y="160"/>
                    <a:pt x="129" y="163"/>
                  </a:cubicBezTo>
                  <a:cubicBezTo>
                    <a:pt x="128" y="160"/>
                    <a:pt x="128" y="157"/>
                    <a:pt x="127" y="154"/>
                  </a:cubicBezTo>
                  <a:moveTo>
                    <a:pt x="123" y="152"/>
                  </a:moveTo>
                  <a:cubicBezTo>
                    <a:pt x="121" y="153"/>
                    <a:pt x="120" y="153"/>
                    <a:pt x="118" y="154"/>
                  </a:cubicBezTo>
                  <a:cubicBezTo>
                    <a:pt x="117" y="154"/>
                    <a:pt x="117" y="154"/>
                    <a:pt x="116" y="154"/>
                  </a:cubicBezTo>
                  <a:cubicBezTo>
                    <a:pt x="118" y="156"/>
                    <a:pt x="119" y="157"/>
                    <a:pt x="120" y="158"/>
                  </a:cubicBezTo>
                  <a:cubicBezTo>
                    <a:pt x="122" y="159"/>
                    <a:pt x="123" y="160"/>
                    <a:pt x="125" y="161"/>
                  </a:cubicBezTo>
                  <a:cubicBezTo>
                    <a:pt x="124" y="157"/>
                    <a:pt x="123" y="155"/>
                    <a:pt x="123" y="152"/>
                  </a:cubicBezTo>
                  <a:moveTo>
                    <a:pt x="186" y="144"/>
                  </a:moveTo>
                  <a:cubicBezTo>
                    <a:pt x="177" y="146"/>
                    <a:pt x="168" y="149"/>
                    <a:pt x="159" y="151"/>
                  </a:cubicBezTo>
                  <a:cubicBezTo>
                    <a:pt x="159" y="151"/>
                    <a:pt x="159" y="152"/>
                    <a:pt x="159" y="152"/>
                  </a:cubicBezTo>
                  <a:cubicBezTo>
                    <a:pt x="158" y="152"/>
                    <a:pt x="158" y="152"/>
                    <a:pt x="157" y="151"/>
                  </a:cubicBezTo>
                  <a:cubicBezTo>
                    <a:pt x="154" y="152"/>
                    <a:pt x="150" y="153"/>
                    <a:pt x="146" y="154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7" y="153"/>
                    <a:pt x="148" y="153"/>
                    <a:pt x="149" y="152"/>
                  </a:cubicBezTo>
                  <a:cubicBezTo>
                    <a:pt x="151" y="152"/>
                    <a:pt x="153" y="151"/>
                    <a:pt x="156" y="151"/>
                  </a:cubicBezTo>
                  <a:cubicBezTo>
                    <a:pt x="154" y="150"/>
                    <a:pt x="153" y="149"/>
                    <a:pt x="152" y="149"/>
                  </a:cubicBezTo>
                  <a:cubicBezTo>
                    <a:pt x="145" y="150"/>
                    <a:pt x="138" y="152"/>
                    <a:pt x="131" y="154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7" y="151"/>
                    <a:pt x="144" y="150"/>
                    <a:pt x="150" y="148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48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3" y="148"/>
                    <a:pt x="140" y="148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6" y="150"/>
                    <a:pt x="133" y="150"/>
                    <a:pt x="131" y="151"/>
                  </a:cubicBezTo>
                  <a:cubicBezTo>
                    <a:pt x="130" y="151"/>
                    <a:pt x="129" y="152"/>
                    <a:pt x="129" y="154"/>
                  </a:cubicBezTo>
                  <a:cubicBezTo>
                    <a:pt x="129" y="155"/>
                    <a:pt x="130" y="156"/>
                    <a:pt x="130" y="157"/>
                  </a:cubicBezTo>
                  <a:cubicBezTo>
                    <a:pt x="130" y="159"/>
                    <a:pt x="130" y="160"/>
                    <a:pt x="132" y="160"/>
                  </a:cubicBezTo>
                  <a:cubicBezTo>
                    <a:pt x="132" y="160"/>
                    <a:pt x="133" y="160"/>
                    <a:pt x="134" y="159"/>
                  </a:cubicBezTo>
                  <a:cubicBezTo>
                    <a:pt x="151" y="155"/>
                    <a:pt x="167" y="150"/>
                    <a:pt x="184" y="146"/>
                  </a:cubicBezTo>
                  <a:cubicBezTo>
                    <a:pt x="185" y="146"/>
                    <a:pt x="186" y="145"/>
                    <a:pt x="186" y="145"/>
                  </a:cubicBezTo>
                  <a:cubicBezTo>
                    <a:pt x="186" y="144"/>
                    <a:pt x="186" y="144"/>
                    <a:pt x="186" y="144"/>
                  </a:cubicBezTo>
                  <a:moveTo>
                    <a:pt x="168" y="144"/>
                  </a:moveTo>
                  <a:cubicBezTo>
                    <a:pt x="165" y="145"/>
                    <a:pt x="161" y="146"/>
                    <a:pt x="158" y="147"/>
                  </a:cubicBezTo>
                  <a:cubicBezTo>
                    <a:pt x="158" y="148"/>
                    <a:pt x="158" y="148"/>
                    <a:pt x="158" y="149"/>
                  </a:cubicBezTo>
                  <a:cubicBezTo>
                    <a:pt x="158" y="149"/>
                    <a:pt x="158" y="150"/>
                    <a:pt x="158" y="150"/>
                  </a:cubicBezTo>
                  <a:cubicBezTo>
                    <a:pt x="162" y="149"/>
                    <a:pt x="167" y="148"/>
                    <a:pt x="171" y="147"/>
                  </a:cubicBezTo>
                  <a:cubicBezTo>
                    <a:pt x="170" y="147"/>
                    <a:pt x="169" y="146"/>
                    <a:pt x="168" y="144"/>
                  </a:cubicBezTo>
                  <a:moveTo>
                    <a:pt x="168" y="143"/>
                  </a:moveTo>
                  <a:cubicBezTo>
                    <a:pt x="167" y="143"/>
                    <a:pt x="166" y="144"/>
                    <a:pt x="165" y="144"/>
                  </a:cubicBezTo>
                  <a:cubicBezTo>
                    <a:pt x="166" y="144"/>
                    <a:pt x="167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moveTo>
                    <a:pt x="186" y="142"/>
                  </a:moveTo>
                  <a:cubicBezTo>
                    <a:pt x="183" y="143"/>
                    <a:pt x="180" y="144"/>
                    <a:pt x="177" y="145"/>
                  </a:cubicBezTo>
                  <a:cubicBezTo>
                    <a:pt x="180" y="145"/>
                    <a:pt x="182" y="144"/>
                    <a:pt x="185" y="143"/>
                  </a:cubicBezTo>
                  <a:cubicBezTo>
                    <a:pt x="185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moveTo>
                    <a:pt x="74" y="126"/>
                  </a:moveTo>
                  <a:cubicBezTo>
                    <a:pt x="73" y="126"/>
                    <a:pt x="73" y="127"/>
                    <a:pt x="73" y="127"/>
                  </a:cubicBezTo>
                  <a:cubicBezTo>
                    <a:pt x="81" y="133"/>
                    <a:pt x="89" y="138"/>
                    <a:pt x="97" y="144"/>
                  </a:cubicBezTo>
                  <a:cubicBezTo>
                    <a:pt x="96" y="143"/>
                    <a:pt x="96" y="143"/>
                    <a:pt x="95" y="142"/>
                  </a:cubicBezTo>
                  <a:cubicBezTo>
                    <a:pt x="89" y="137"/>
                    <a:pt x="81" y="132"/>
                    <a:pt x="74" y="126"/>
                  </a:cubicBezTo>
                  <a:moveTo>
                    <a:pt x="75" y="122"/>
                  </a:moveTo>
                  <a:cubicBezTo>
                    <a:pt x="75" y="123"/>
                    <a:pt x="75" y="123"/>
                    <a:pt x="76" y="123"/>
                  </a:cubicBezTo>
                  <a:cubicBezTo>
                    <a:pt x="77" y="125"/>
                    <a:pt x="79" y="126"/>
                    <a:pt x="81" y="127"/>
                  </a:cubicBezTo>
                  <a:cubicBezTo>
                    <a:pt x="79" y="126"/>
                    <a:pt x="77" y="124"/>
                    <a:pt x="75" y="122"/>
                  </a:cubicBezTo>
                  <a:moveTo>
                    <a:pt x="95" y="121"/>
                  </a:moveTo>
                  <a:cubicBezTo>
                    <a:pt x="103" y="127"/>
                    <a:pt x="111" y="133"/>
                    <a:pt x="119" y="139"/>
                  </a:cubicBezTo>
                  <a:cubicBezTo>
                    <a:pt x="122" y="141"/>
                    <a:pt x="126" y="143"/>
                    <a:pt x="129" y="144"/>
                  </a:cubicBezTo>
                  <a:cubicBezTo>
                    <a:pt x="132" y="144"/>
                    <a:pt x="135" y="143"/>
                    <a:pt x="138" y="142"/>
                  </a:cubicBezTo>
                  <a:cubicBezTo>
                    <a:pt x="134" y="140"/>
                    <a:pt x="130" y="138"/>
                    <a:pt x="126" y="136"/>
                  </a:cubicBezTo>
                  <a:cubicBezTo>
                    <a:pt x="118" y="132"/>
                    <a:pt x="109" y="128"/>
                    <a:pt x="101" y="124"/>
                  </a:cubicBezTo>
                  <a:cubicBezTo>
                    <a:pt x="99" y="123"/>
                    <a:pt x="97" y="122"/>
                    <a:pt x="95" y="121"/>
                  </a:cubicBezTo>
                  <a:moveTo>
                    <a:pt x="206" y="118"/>
                  </a:moveTo>
                  <a:cubicBezTo>
                    <a:pt x="205" y="118"/>
                    <a:pt x="205" y="118"/>
                    <a:pt x="205" y="118"/>
                  </a:cubicBezTo>
                  <a:cubicBezTo>
                    <a:pt x="190" y="124"/>
                    <a:pt x="175" y="129"/>
                    <a:pt x="161" y="134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74" y="130"/>
                    <a:pt x="188" y="125"/>
                    <a:pt x="202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188" y="126"/>
                    <a:pt x="174" y="132"/>
                    <a:pt x="159" y="137"/>
                  </a:cubicBezTo>
                  <a:cubicBezTo>
                    <a:pt x="159" y="137"/>
                    <a:pt x="158" y="138"/>
                    <a:pt x="158" y="139"/>
                  </a:cubicBezTo>
                  <a:cubicBezTo>
                    <a:pt x="172" y="134"/>
                    <a:pt x="186" y="128"/>
                    <a:pt x="200" y="123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186" y="129"/>
                    <a:pt x="172" y="134"/>
                    <a:pt x="158" y="140"/>
                  </a:cubicBezTo>
                  <a:cubicBezTo>
                    <a:pt x="158" y="140"/>
                    <a:pt x="158" y="140"/>
                    <a:pt x="158" y="141"/>
                  </a:cubicBezTo>
                  <a:cubicBezTo>
                    <a:pt x="172" y="135"/>
                    <a:pt x="186" y="130"/>
                    <a:pt x="200" y="125"/>
                  </a:cubicBezTo>
                  <a:cubicBezTo>
                    <a:pt x="203" y="124"/>
                    <a:pt x="204" y="121"/>
                    <a:pt x="206" y="118"/>
                  </a:cubicBezTo>
                  <a:moveTo>
                    <a:pt x="73" y="110"/>
                  </a:moveTo>
                  <a:cubicBezTo>
                    <a:pt x="73" y="111"/>
                    <a:pt x="73" y="112"/>
                    <a:pt x="72" y="113"/>
                  </a:cubicBezTo>
                  <a:cubicBezTo>
                    <a:pt x="72" y="114"/>
                    <a:pt x="72" y="115"/>
                    <a:pt x="72" y="116"/>
                  </a:cubicBezTo>
                  <a:cubicBezTo>
                    <a:pt x="85" y="122"/>
                    <a:pt x="98" y="129"/>
                    <a:pt x="111" y="135"/>
                  </a:cubicBezTo>
                  <a:cubicBezTo>
                    <a:pt x="105" y="131"/>
                    <a:pt x="98" y="126"/>
                    <a:pt x="92" y="122"/>
                  </a:cubicBezTo>
                  <a:cubicBezTo>
                    <a:pt x="88" y="119"/>
                    <a:pt x="84" y="116"/>
                    <a:pt x="80" y="113"/>
                  </a:cubicBezTo>
                  <a:cubicBezTo>
                    <a:pt x="78" y="112"/>
                    <a:pt x="76" y="111"/>
                    <a:pt x="73" y="110"/>
                  </a:cubicBezTo>
                  <a:moveTo>
                    <a:pt x="174" y="109"/>
                  </a:moveTo>
                  <a:cubicBezTo>
                    <a:pt x="169" y="111"/>
                    <a:pt x="163" y="112"/>
                    <a:pt x="158" y="113"/>
                  </a:cubicBezTo>
                  <a:cubicBezTo>
                    <a:pt x="163" y="112"/>
                    <a:pt x="169" y="111"/>
                    <a:pt x="174" y="109"/>
                  </a:cubicBezTo>
                  <a:cubicBezTo>
                    <a:pt x="174" y="109"/>
                    <a:pt x="174" y="109"/>
                    <a:pt x="174" y="109"/>
                  </a:cubicBezTo>
                  <a:moveTo>
                    <a:pt x="98" y="109"/>
                  </a:moveTo>
                  <a:cubicBezTo>
                    <a:pt x="104" y="113"/>
                    <a:pt x="110" y="117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3" y="132"/>
                    <a:pt x="130" y="130"/>
                    <a:pt x="127" y="127"/>
                  </a:cubicBezTo>
                  <a:cubicBezTo>
                    <a:pt x="117" y="121"/>
                    <a:pt x="108" y="115"/>
                    <a:pt x="98" y="109"/>
                  </a:cubicBezTo>
                  <a:moveTo>
                    <a:pt x="143" y="122"/>
                  </a:moveTo>
                  <a:cubicBezTo>
                    <a:pt x="142" y="121"/>
                    <a:pt x="142" y="121"/>
                    <a:pt x="142" y="121"/>
                  </a:cubicBezTo>
                  <a:cubicBezTo>
                    <a:pt x="157" y="118"/>
                    <a:pt x="172" y="115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72" y="116"/>
                    <a:pt x="157" y="119"/>
                    <a:pt x="143" y="122"/>
                  </a:cubicBezTo>
                  <a:moveTo>
                    <a:pt x="197" y="106"/>
                  </a:moveTo>
                  <a:cubicBezTo>
                    <a:pt x="181" y="110"/>
                    <a:pt x="165" y="114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8"/>
                    <a:pt x="143" y="118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8"/>
                  </a:cubicBezTo>
                  <a:cubicBezTo>
                    <a:pt x="141" y="118"/>
                    <a:pt x="141" y="118"/>
                    <a:pt x="141" y="119"/>
                  </a:cubicBezTo>
                  <a:cubicBezTo>
                    <a:pt x="139" y="120"/>
                    <a:pt x="139" y="123"/>
                    <a:pt x="139" y="125"/>
                  </a:cubicBezTo>
                  <a:cubicBezTo>
                    <a:pt x="145" y="124"/>
                    <a:pt x="151" y="122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1" y="123"/>
                    <a:pt x="145" y="125"/>
                    <a:pt x="140" y="126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59" y="122"/>
                    <a:pt x="178" y="117"/>
                    <a:pt x="198" y="113"/>
                  </a:cubicBezTo>
                  <a:cubicBezTo>
                    <a:pt x="197" y="110"/>
                    <a:pt x="197" y="108"/>
                    <a:pt x="197" y="106"/>
                  </a:cubicBezTo>
                  <a:moveTo>
                    <a:pt x="196" y="105"/>
                  </a:moveTo>
                  <a:cubicBezTo>
                    <a:pt x="193" y="106"/>
                    <a:pt x="190" y="107"/>
                    <a:pt x="186" y="108"/>
                  </a:cubicBezTo>
                  <a:cubicBezTo>
                    <a:pt x="189" y="107"/>
                    <a:pt x="192" y="107"/>
                    <a:pt x="195" y="106"/>
                  </a:cubicBezTo>
                  <a:cubicBezTo>
                    <a:pt x="196" y="106"/>
                    <a:pt x="196" y="106"/>
                    <a:pt x="196" y="105"/>
                  </a:cubicBezTo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6" y="101"/>
                    <a:pt x="88" y="102"/>
                    <a:pt x="90" y="103"/>
                  </a:cubicBezTo>
                  <a:cubicBezTo>
                    <a:pt x="90" y="103"/>
                    <a:pt x="91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9" y="102"/>
                    <a:pt x="87" y="101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moveTo>
                    <a:pt x="189" y="92"/>
                  </a:moveTo>
                  <a:cubicBezTo>
                    <a:pt x="179" y="94"/>
                    <a:pt x="168" y="97"/>
                    <a:pt x="158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69" y="98"/>
                    <a:pt x="181" y="96"/>
                    <a:pt x="192" y="93"/>
                  </a:cubicBezTo>
                  <a:cubicBezTo>
                    <a:pt x="191" y="93"/>
                    <a:pt x="190" y="92"/>
                    <a:pt x="189" y="92"/>
                  </a:cubicBezTo>
                  <a:moveTo>
                    <a:pt x="173" y="84"/>
                  </a:moveTo>
                  <a:cubicBezTo>
                    <a:pt x="162" y="87"/>
                    <a:pt x="152" y="89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4" y="99"/>
                    <a:pt x="131" y="103"/>
                    <a:pt x="130" y="108"/>
                  </a:cubicBezTo>
                  <a:cubicBezTo>
                    <a:pt x="134" y="110"/>
                    <a:pt x="137" y="112"/>
                    <a:pt x="137" y="113"/>
                  </a:cubicBezTo>
                  <a:cubicBezTo>
                    <a:pt x="135" y="112"/>
                    <a:pt x="132" y="110"/>
                    <a:pt x="130" y="109"/>
                  </a:cubicBezTo>
                  <a:cubicBezTo>
                    <a:pt x="129" y="113"/>
                    <a:pt x="130" y="118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cubicBezTo>
                    <a:pt x="127" y="123"/>
                    <a:pt x="123" y="120"/>
                    <a:pt x="118" y="116"/>
                  </a:cubicBezTo>
                  <a:cubicBezTo>
                    <a:pt x="105" y="108"/>
                    <a:pt x="92" y="99"/>
                    <a:pt x="79" y="90"/>
                  </a:cubicBezTo>
                  <a:cubicBezTo>
                    <a:pt x="79" y="91"/>
                    <a:pt x="79" y="91"/>
                    <a:pt x="79" y="92"/>
                  </a:cubicBezTo>
                  <a:cubicBezTo>
                    <a:pt x="80" y="93"/>
                    <a:pt x="80" y="93"/>
                    <a:pt x="81" y="94"/>
                  </a:cubicBezTo>
                  <a:cubicBezTo>
                    <a:pt x="82" y="95"/>
                    <a:pt x="84" y="96"/>
                    <a:pt x="85" y="97"/>
                  </a:cubicBezTo>
                  <a:cubicBezTo>
                    <a:pt x="93" y="102"/>
                    <a:pt x="100" y="106"/>
                    <a:pt x="107" y="111"/>
                  </a:cubicBezTo>
                  <a:cubicBezTo>
                    <a:pt x="114" y="116"/>
                    <a:pt x="121" y="121"/>
                    <a:pt x="128" y="125"/>
                  </a:cubicBezTo>
                  <a:cubicBezTo>
                    <a:pt x="130" y="127"/>
                    <a:pt x="133" y="129"/>
                    <a:pt x="136" y="130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3" y="123"/>
                    <a:pt x="134" y="118"/>
                    <a:pt x="138" y="114"/>
                  </a:cubicBezTo>
                  <a:cubicBezTo>
                    <a:pt x="138" y="113"/>
                    <a:pt x="139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09"/>
                    <a:pt x="141" y="106"/>
                    <a:pt x="142" y="103"/>
                  </a:cubicBezTo>
                  <a:cubicBezTo>
                    <a:pt x="143" y="102"/>
                    <a:pt x="145" y="101"/>
                    <a:pt x="147" y="101"/>
                  </a:cubicBezTo>
                  <a:cubicBezTo>
                    <a:pt x="160" y="97"/>
                    <a:pt x="173" y="94"/>
                    <a:pt x="186" y="90"/>
                  </a:cubicBezTo>
                  <a:cubicBezTo>
                    <a:pt x="182" y="88"/>
                    <a:pt x="178" y="86"/>
                    <a:pt x="173" y="84"/>
                  </a:cubicBezTo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30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2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8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6" y="238"/>
                    <a:pt x="151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2" y="217"/>
                    <a:pt x="202" y="217"/>
                    <a:pt x="201" y="216"/>
                  </a:cubicBezTo>
                  <a:cubicBezTo>
                    <a:pt x="178" y="225"/>
                    <a:pt x="155" y="235"/>
                    <a:pt x="131" y="244"/>
                  </a:cubicBezTo>
                  <a:cubicBezTo>
                    <a:pt x="131" y="241"/>
                    <a:pt x="130" y="238"/>
                    <a:pt x="134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3" y="187"/>
                    <a:pt x="220" y="186"/>
                  </a:cubicBezTo>
                  <a:cubicBezTo>
                    <a:pt x="219" y="185"/>
                    <a:pt x="218" y="183"/>
                    <a:pt x="218" y="182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23" y="183"/>
                    <a:pt x="228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6" y="158"/>
                  </a:moveTo>
                  <a:cubicBezTo>
                    <a:pt x="19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3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9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2" y="162"/>
                  </a:cubicBezTo>
                  <a:cubicBezTo>
                    <a:pt x="23" y="163"/>
                    <a:pt x="25" y="165"/>
                    <a:pt x="26" y="165"/>
                  </a:cubicBezTo>
                  <a:cubicBezTo>
                    <a:pt x="40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4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3" y="229"/>
                    <a:pt x="94" y="229"/>
                    <a:pt x="95" y="229"/>
                  </a:cubicBezTo>
                  <a:cubicBezTo>
                    <a:pt x="104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8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3"/>
                    <a:pt x="128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4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4" y="227"/>
                    <a:pt x="132" y="227"/>
                    <a:pt x="131" y="227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7"/>
                    <a:pt x="129" y="227"/>
                    <a:pt x="128" y="227"/>
                  </a:cubicBezTo>
                  <a:cubicBezTo>
                    <a:pt x="126" y="227"/>
                    <a:pt x="125" y="228"/>
                    <a:pt x="123" y="230"/>
                  </a:cubicBezTo>
                  <a:cubicBezTo>
                    <a:pt x="120" y="238"/>
                    <a:pt x="118" y="246"/>
                    <a:pt x="120" y="255"/>
                  </a:cubicBezTo>
                  <a:cubicBezTo>
                    <a:pt x="119" y="254"/>
                    <a:pt x="118" y="253"/>
                    <a:pt x="116" y="253"/>
                  </a:cubicBezTo>
                  <a:cubicBezTo>
                    <a:pt x="100" y="241"/>
                    <a:pt x="83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3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1" y="158"/>
                    <a:pt x="12" y="157"/>
                    <a:pt x="13" y="157"/>
                  </a:cubicBezTo>
                  <a:cubicBezTo>
                    <a:pt x="14" y="157"/>
                    <a:pt x="14" y="157"/>
                    <a:pt x="14" y="157"/>
                  </a:cubicBezTo>
                  <a:cubicBezTo>
                    <a:pt x="15" y="158"/>
                    <a:pt x="15" y="158"/>
                    <a:pt x="16" y="158"/>
                  </a:cubicBezTo>
                  <a:moveTo>
                    <a:pt x="76" y="88"/>
                  </a:moveTo>
                  <a:cubicBezTo>
                    <a:pt x="62" y="79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9" y="12"/>
                    <a:pt x="114" y="9"/>
                    <a:pt x="130" y="6"/>
                  </a:cubicBezTo>
                  <a:cubicBezTo>
                    <a:pt x="133" y="5"/>
                    <a:pt x="135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8" y="78"/>
                  </a:cubicBezTo>
                  <a:cubicBezTo>
                    <a:pt x="191" y="80"/>
                    <a:pt x="184" y="81"/>
                    <a:pt x="177" y="83"/>
                  </a:cubicBezTo>
                  <a:cubicBezTo>
                    <a:pt x="181" y="85"/>
                    <a:pt x="186" y="87"/>
                    <a:pt x="190" y="89"/>
                  </a:cubicBezTo>
                  <a:cubicBezTo>
                    <a:pt x="203" y="86"/>
                    <a:pt x="215" y="83"/>
                    <a:pt x="228" y="80"/>
                  </a:cubicBezTo>
                  <a:cubicBezTo>
                    <a:pt x="236" y="77"/>
                    <a:pt x="245" y="75"/>
                    <a:pt x="254" y="73"/>
                  </a:cubicBezTo>
                  <a:cubicBezTo>
                    <a:pt x="253" y="76"/>
                    <a:pt x="251" y="78"/>
                    <a:pt x="248" y="79"/>
                  </a:cubicBezTo>
                  <a:cubicBezTo>
                    <a:pt x="229" y="83"/>
                    <a:pt x="211" y="87"/>
                    <a:pt x="193" y="91"/>
                  </a:cubicBezTo>
                  <a:cubicBezTo>
                    <a:pt x="194" y="91"/>
                    <a:pt x="195" y="92"/>
                    <a:pt x="196" y="92"/>
                  </a:cubicBezTo>
                  <a:cubicBezTo>
                    <a:pt x="215" y="88"/>
                    <a:pt x="233" y="84"/>
                    <a:pt x="252" y="80"/>
                  </a:cubicBezTo>
                  <a:cubicBezTo>
                    <a:pt x="252" y="84"/>
                    <a:pt x="252" y="87"/>
                    <a:pt x="253" y="92"/>
                  </a:cubicBezTo>
                  <a:cubicBezTo>
                    <a:pt x="235" y="96"/>
                    <a:pt x="218" y="100"/>
                    <a:pt x="201" y="104"/>
                  </a:cubicBezTo>
                  <a:cubicBezTo>
                    <a:pt x="200" y="105"/>
                    <a:pt x="200" y="106"/>
                    <a:pt x="200" y="108"/>
                  </a:cubicBezTo>
                  <a:cubicBezTo>
                    <a:pt x="200" y="109"/>
                    <a:pt x="200" y="110"/>
                    <a:pt x="202" y="110"/>
                  </a:cubicBezTo>
                  <a:cubicBezTo>
                    <a:pt x="204" y="111"/>
                    <a:pt x="206" y="112"/>
                    <a:pt x="208" y="113"/>
                  </a:cubicBezTo>
                  <a:cubicBezTo>
                    <a:pt x="209" y="113"/>
                    <a:pt x="210" y="114"/>
                    <a:pt x="210" y="114"/>
                  </a:cubicBezTo>
                  <a:cubicBezTo>
                    <a:pt x="211" y="114"/>
                    <a:pt x="212" y="114"/>
                    <a:pt x="214" y="114"/>
                  </a:cubicBezTo>
                  <a:cubicBezTo>
                    <a:pt x="212" y="114"/>
                    <a:pt x="211" y="115"/>
                    <a:pt x="209" y="115"/>
                  </a:cubicBezTo>
                  <a:cubicBezTo>
                    <a:pt x="209" y="115"/>
                    <a:pt x="209" y="116"/>
                    <a:pt x="209" y="116"/>
                  </a:cubicBezTo>
                  <a:cubicBezTo>
                    <a:pt x="208" y="116"/>
                    <a:pt x="208" y="117"/>
                    <a:pt x="208" y="117"/>
                  </a:cubicBezTo>
                  <a:cubicBezTo>
                    <a:pt x="207" y="119"/>
                    <a:pt x="207" y="122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26" y="117"/>
                    <a:pt x="246" y="110"/>
                    <a:pt x="266" y="103"/>
                  </a:cubicBezTo>
                  <a:cubicBezTo>
                    <a:pt x="267" y="103"/>
                    <a:pt x="268" y="103"/>
                    <a:pt x="269" y="103"/>
                  </a:cubicBezTo>
                  <a:cubicBezTo>
                    <a:pt x="266" y="108"/>
                    <a:pt x="264" y="114"/>
                    <a:pt x="257" y="117"/>
                  </a:cubicBezTo>
                  <a:cubicBezTo>
                    <a:pt x="234" y="125"/>
                    <a:pt x="212" y="133"/>
                    <a:pt x="189" y="141"/>
                  </a:cubicBezTo>
                  <a:cubicBezTo>
                    <a:pt x="189" y="142"/>
                    <a:pt x="190" y="143"/>
                    <a:pt x="192" y="144"/>
                  </a:cubicBezTo>
                  <a:cubicBezTo>
                    <a:pt x="193" y="145"/>
                    <a:pt x="194" y="145"/>
                    <a:pt x="195" y="146"/>
                  </a:cubicBezTo>
                  <a:cubicBezTo>
                    <a:pt x="195" y="147"/>
                    <a:pt x="196" y="147"/>
                    <a:pt x="195" y="148"/>
                  </a:cubicBezTo>
                  <a:cubicBezTo>
                    <a:pt x="195" y="148"/>
                    <a:pt x="195" y="149"/>
                    <a:pt x="194" y="149"/>
                  </a:cubicBezTo>
                  <a:cubicBezTo>
                    <a:pt x="192" y="150"/>
                    <a:pt x="189" y="151"/>
                    <a:pt x="186" y="152"/>
                  </a:cubicBezTo>
                  <a:cubicBezTo>
                    <a:pt x="186" y="152"/>
                    <a:pt x="185" y="152"/>
                    <a:pt x="185" y="153"/>
                  </a:cubicBezTo>
                  <a:cubicBezTo>
                    <a:pt x="184" y="153"/>
                    <a:pt x="184" y="154"/>
                    <a:pt x="183" y="154"/>
                  </a:cubicBezTo>
                  <a:cubicBezTo>
                    <a:pt x="183" y="154"/>
                    <a:pt x="182" y="155"/>
                    <a:pt x="181" y="155"/>
                  </a:cubicBezTo>
                  <a:cubicBezTo>
                    <a:pt x="182" y="156"/>
                    <a:pt x="182" y="156"/>
                    <a:pt x="183" y="156"/>
                  </a:cubicBezTo>
                  <a:cubicBezTo>
                    <a:pt x="188" y="155"/>
                    <a:pt x="193" y="154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cubicBezTo>
                    <a:pt x="203" y="146"/>
                    <a:pt x="218" y="142"/>
                    <a:pt x="233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7" y="150"/>
                  </a:cubicBezTo>
                  <a:cubicBezTo>
                    <a:pt x="207" y="151"/>
                    <a:pt x="207" y="151"/>
                    <a:pt x="207" y="152"/>
                  </a:cubicBezTo>
                  <a:cubicBezTo>
                    <a:pt x="213" y="150"/>
                    <a:pt x="220" y="149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8" y="148"/>
                    <a:pt x="230" y="148"/>
                    <a:pt x="231" y="149"/>
                  </a:cubicBezTo>
                  <a:cubicBezTo>
                    <a:pt x="230" y="150"/>
                    <a:pt x="229" y="151"/>
                    <a:pt x="228" y="151"/>
                  </a:cubicBezTo>
                  <a:cubicBezTo>
                    <a:pt x="216" y="154"/>
                    <a:pt x="203" y="157"/>
                    <a:pt x="191" y="160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192" y="161"/>
                    <a:pt x="193" y="162"/>
                    <a:pt x="193" y="162"/>
                  </a:cubicBezTo>
                  <a:cubicBezTo>
                    <a:pt x="205" y="159"/>
                    <a:pt x="218" y="156"/>
                    <a:pt x="231" y="153"/>
                  </a:cubicBezTo>
                  <a:cubicBezTo>
                    <a:pt x="231" y="153"/>
                    <a:pt x="231" y="154"/>
                    <a:pt x="231" y="154"/>
                  </a:cubicBezTo>
                  <a:cubicBezTo>
                    <a:pt x="230" y="155"/>
                    <a:pt x="228" y="156"/>
                    <a:pt x="227" y="156"/>
                  </a:cubicBezTo>
                  <a:cubicBezTo>
                    <a:pt x="215" y="159"/>
                    <a:pt x="203" y="163"/>
                    <a:pt x="191" y="166"/>
                  </a:cubicBezTo>
                  <a:cubicBezTo>
                    <a:pt x="190" y="167"/>
                    <a:pt x="189" y="168"/>
                    <a:pt x="188" y="169"/>
                  </a:cubicBezTo>
                  <a:cubicBezTo>
                    <a:pt x="186" y="171"/>
                    <a:pt x="187" y="172"/>
                    <a:pt x="188" y="174"/>
                  </a:cubicBezTo>
                  <a:cubicBezTo>
                    <a:pt x="190" y="175"/>
                    <a:pt x="191" y="175"/>
                    <a:pt x="192" y="176"/>
                  </a:cubicBezTo>
                  <a:cubicBezTo>
                    <a:pt x="194" y="178"/>
                    <a:pt x="194" y="179"/>
                    <a:pt x="192" y="181"/>
                  </a:cubicBezTo>
                  <a:cubicBezTo>
                    <a:pt x="199" y="179"/>
                    <a:pt x="206" y="178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1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9" y="192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90" y="191"/>
                    <a:pt x="202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1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6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51" y="200"/>
                    <a:pt x="146" y="200"/>
                    <a:pt x="142" y="201"/>
                  </a:cubicBezTo>
                  <a:cubicBezTo>
                    <a:pt x="140" y="202"/>
                    <a:pt x="138" y="203"/>
                    <a:pt x="135" y="204"/>
                  </a:cubicBezTo>
                  <a:cubicBezTo>
                    <a:pt x="135" y="204"/>
                    <a:pt x="134" y="204"/>
                    <a:pt x="133" y="204"/>
                  </a:cubicBezTo>
                  <a:cubicBezTo>
                    <a:pt x="132" y="204"/>
                    <a:pt x="132" y="204"/>
                    <a:pt x="131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0" y="204"/>
                    <a:pt x="129" y="204"/>
                    <a:pt x="128" y="204"/>
                  </a:cubicBezTo>
                  <a:cubicBezTo>
                    <a:pt x="116" y="206"/>
                    <a:pt x="104" y="208"/>
                    <a:pt x="92" y="210"/>
                  </a:cubicBezTo>
                  <a:cubicBezTo>
                    <a:pt x="92" y="210"/>
                    <a:pt x="92" y="210"/>
                    <a:pt x="91" y="210"/>
                  </a:cubicBezTo>
                  <a:cubicBezTo>
                    <a:pt x="91" y="210"/>
                    <a:pt x="89" y="209"/>
                    <a:pt x="89" y="209"/>
                  </a:cubicBezTo>
                  <a:cubicBezTo>
                    <a:pt x="90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5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10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5" y="194"/>
                    <a:pt x="116" y="197"/>
                  </a:cubicBezTo>
                  <a:cubicBezTo>
                    <a:pt x="109" y="198"/>
                    <a:pt x="103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05" y="200"/>
                    <a:pt x="114" y="199"/>
                    <a:pt x="123" y="198"/>
                  </a:cubicBezTo>
                  <a:cubicBezTo>
                    <a:pt x="112" y="191"/>
                    <a:pt x="102" y="184"/>
                    <a:pt x="92" y="176"/>
                  </a:cubicBezTo>
                  <a:cubicBezTo>
                    <a:pt x="87" y="173"/>
                    <a:pt x="81" y="169"/>
                    <a:pt x="76" y="165"/>
                  </a:cubicBezTo>
                  <a:cubicBezTo>
                    <a:pt x="84" y="172"/>
                    <a:pt x="93" y="178"/>
                    <a:pt x="101" y="185"/>
                  </a:cubicBezTo>
                  <a:cubicBezTo>
                    <a:pt x="97" y="186"/>
                    <a:pt x="94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1" y="197"/>
                    <a:pt x="79" y="205"/>
                    <a:pt x="82" y="214"/>
                  </a:cubicBezTo>
                  <a:cubicBezTo>
                    <a:pt x="82" y="214"/>
                    <a:pt x="82" y="215"/>
                    <a:pt x="82" y="216"/>
                  </a:cubicBez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7" y="150"/>
                  </a:cubicBezTo>
                  <a:cubicBezTo>
                    <a:pt x="22" y="145"/>
                    <a:pt x="18" y="140"/>
                    <a:pt x="14" y="134"/>
                  </a:cubicBezTo>
                  <a:cubicBezTo>
                    <a:pt x="10" y="129"/>
                    <a:pt x="11" y="124"/>
                    <a:pt x="13" y="118"/>
                  </a:cubicBezTo>
                  <a:cubicBezTo>
                    <a:pt x="27" y="128"/>
                    <a:pt x="42" y="138"/>
                    <a:pt x="55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3" y="163"/>
                    <a:pt x="72" y="162"/>
                    <a:pt x="70" y="161"/>
                  </a:cubicBezTo>
                  <a:cubicBezTo>
                    <a:pt x="69" y="161"/>
                    <a:pt x="69" y="160"/>
                    <a:pt x="68" y="159"/>
                  </a:cubicBezTo>
                  <a:cubicBezTo>
                    <a:pt x="68" y="156"/>
                    <a:pt x="67" y="154"/>
                    <a:pt x="67" y="152"/>
                  </a:cubicBezTo>
                  <a:cubicBezTo>
                    <a:pt x="65" y="150"/>
                    <a:pt x="63" y="148"/>
                    <a:pt x="61" y="147"/>
                  </a:cubicBezTo>
                  <a:cubicBezTo>
                    <a:pt x="46" y="135"/>
                    <a:pt x="31" y="124"/>
                    <a:pt x="17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3" y="86"/>
                    <a:pt x="15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1" y="104"/>
                    <a:pt x="48" y="109"/>
                  </a:cubicBezTo>
                  <a:cubicBezTo>
                    <a:pt x="56" y="115"/>
                    <a:pt x="63" y="120"/>
                    <a:pt x="70" y="125"/>
                  </a:cubicBezTo>
                  <a:cubicBezTo>
                    <a:pt x="70" y="123"/>
                    <a:pt x="70" y="121"/>
                    <a:pt x="69" y="118"/>
                  </a:cubicBezTo>
                  <a:cubicBezTo>
                    <a:pt x="64" y="114"/>
                    <a:pt x="58" y="110"/>
                    <a:pt x="53" y="106"/>
                  </a:cubicBezTo>
                  <a:cubicBezTo>
                    <a:pt x="58" y="109"/>
                    <a:pt x="63" y="111"/>
                    <a:pt x="69" y="114"/>
                  </a:cubicBezTo>
                  <a:cubicBezTo>
                    <a:pt x="69" y="112"/>
                    <a:pt x="69" y="110"/>
                    <a:pt x="70" y="108"/>
                  </a:cubicBezTo>
                  <a:cubicBezTo>
                    <a:pt x="69" y="108"/>
                    <a:pt x="68" y="107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30" y="88"/>
                    <a:pt x="25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5" y="66"/>
                    <a:pt x="35" y="66"/>
                  </a:cubicBezTo>
                  <a:cubicBezTo>
                    <a:pt x="39" y="69"/>
                    <a:pt x="43" y="71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2"/>
                    <a:pt x="37" y="70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53" y="80"/>
                    <a:pt x="67" y="88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5"/>
                    <a:pt x="77" y="94"/>
                    <a:pt x="76" y="92"/>
                  </a:cubicBezTo>
                  <a:cubicBezTo>
                    <a:pt x="76" y="91"/>
                    <a:pt x="76" y="89"/>
                    <a:pt x="76" y="88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8" y="16"/>
                    <a:pt x="31" y="21"/>
                  </a:cubicBezTo>
                  <a:cubicBezTo>
                    <a:pt x="24" y="22"/>
                    <a:pt x="21" y="26"/>
                    <a:pt x="18" y="31"/>
                  </a:cubicBezTo>
                  <a:cubicBezTo>
                    <a:pt x="15" y="38"/>
                    <a:pt x="16" y="45"/>
                    <a:pt x="18" y="51"/>
                  </a:cubicBezTo>
                  <a:cubicBezTo>
                    <a:pt x="19" y="56"/>
                    <a:pt x="23" y="58"/>
                    <a:pt x="26" y="60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20" y="64"/>
                    <a:pt x="19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4" y="76"/>
                    <a:pt x="13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4" y="87"/>
                    <a:pt x="2" y="94"/>
                    <a:pt x="4" y="101"/>
                  </a:cubicBezTo>
                  <a:cubicBezTo>
                    <a:pt x="6" y="108"/>
                    <a:pt x="7" y="114"/>
                    <a:pt x="6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7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1" y="151"/>
                    <a:pt x="10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5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7" y="269"/>
                    <a:pt x="128" y="269"/>
                  </a:cubicBezTo>
                  <a:cubicBezTo>
                    <a:pt x="130" y="269"/>
                    <a:pt x="131" y="269"/>
                    <a:pt x="133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5" y="247"/>
                    <a:pt x="213" y="235"/>
                    <a:pt x="241" y="223"/>
                  </a:cubicBezTo>
                  <a:cubicBezTo>
                    <a:pt x="247" y="221"/>
                    <a:pt x="247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2" y="208"/>
                    <a:pt x="231" y="204"/>
                    <a:pt x="234" y="201"/>
                  </a:cubicBezTo>
                  <a:cubicBezTo>
                    <a:pt x="237" y="197"/>
                    <a:pt x="241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1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30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9" y="161"/>
                    <a:pt x="249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6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8" y="141"/>
                    <a:pt x="238" y="140"/>
                    <a:pt x="239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9" y="125"/>
                    <a:pt x="265" y="123"/>
                    <a:pt x="271" y="121"/>
                  </a:cubicBezTo>
                  <a:cubicBezTo>
                    <a:pt x="272" y="121"/>
                    <a:pt x="274" y="120"/>
                    <a:pt x="274" y="119"/>
                  </a:cubicBezTo>
                  <a:cubicBezTo>
                    <a:pt x="274" y="118"/>
                    <a:pt x="273" y="117"/>
                    <a:pt x="272" y="116"/>
                  </a:cubicBezTo>
                  <a:cubicBezTo>
                    <a:pt x="271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4" y="99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70" y="90"/>
                    <a:pt x="265" y="88"/>
                    <a:pt x="261" y="87"/>
                  </a:cubicBezTo>
                  <a:cubicBezTo>
                    <a:pt x="258" y="86"/>
                    <a:pt x="258" y="84"/>
                    <a:pt x="258" y="82"/>
                  </a:cubicBezTo>
                  <a:cubicBezTo>
                    <a:pt x="258" y="77"/>
                    <a:pt x="260" y="72"/>
                    <a:pt x="265" y="69"/>
                  </a:cubicBezTo>
                  <a:cubicBezTo>
                    <a:pt x="271" y="65"/>
                    <a:pt x="270" y="62"/>
                    <a:pt x="264" y="59"/>
                  </a:cubicBezTo>
                  <a:cubicBezTo>
                    <a:pt x="262" y="59"/>
                    <a:pt x="261" y="58"/>
                    <a:pt x="259" y="57"/>
                  </a:cubicBezTo>
                  <a:cubicBezTo>
                    <a:pt x="220" y="38"/>
                    <a:pt x="182" y="20"/>
                    <a:pt x="143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8"/>
            <p:cNvSpPr>
              <a:spLocks noEditPoints="1"/>
            </p:cNvSpPr>
            <p:nvPr userDrawn="1"/>
          </p:nvSpPr>
          <p:spPr bwMode="auto">
            <a:xfrm>
              <a:off x="2697163" y="1508125"/>
              <a:ext cx="261938" cy="153988"/>
            </a:xfrm>
            <a:custGeom>
              <a:avLst/>
              <a:gdLst>
                <a:gd name="T0" fmla="*/ 80 w 107"/>
                <a:gd name="T1" fmla="*/ 45 h 63"/>
                <a:gd name="T2" fmla="*/ 75 w 107"/>
                <a:gd name="T3" fmla="*/ 45 h 63"/>
                <a:gd name="T4" fmla="*/ 107 w 107"/>
                <a:gd name="T5" fmla="*/ 63 h 63"/>
                <a:gd name="T6" fmla="*/ 80 w 107"/>
                <a:gd name="T7" fmla="*/ 45 h 63"/>
                <a:gd name="T8" fmla="*/ 0 w 107"/>
                <a:gd name="T9" fmla="*/ 0 h 63"/>
                <a:gd name="T10" fmla="*/ 72 w 107"/>
                <a:gd name="T11" fmla="*/ 43 h 63"/>
                <a:gd name="T12" fmla="*/ 77 w 107"/>
                <a:gd name="T13" fmla="*/ 43 h 63"/>
                <a:gd name="T14" fmla="*/ 0 w 10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3">
                  <a:moveTo>
                    <a:pt x="80" y="45"/>
                  </a:moveTo>
                  <a:cubicBezTo>
                    <a:pt x="78" y="45"/>
                    <a:pt x="77" y="45"/>
                    <a:pt x="75" y="45"/>
                  </a:cubicBezTo>
                  <a:cubicBezTo>
                    <a:pt x="86" y="51"/>
                    <a:pt x="97" y="57"/>
                    <a:pt x="107" y="63"/>
                  </a:cubicBezTo>
                  <a:cubicBezTo>
                    <a:pt x="106" y="62"/>
                    <a:pt x="95" y="54"/>
                    <a:pt x="80" y="45"/>
                  </a:cubicBezTo>
                  <a:moveTo>
                    <a:pt x="0" y="0"/>
                  </a:moveTo>
                  <a:cubicBezTo>
                    <a:pt x="24" y="15"/>
                    <a:pt x="48" y="29"/>
                    <a:pt x="72" y="43"/>
                  </a:cubicBezTo>
                  <a:cubicBezTo>
                    <a:pt x="74" y="43"/>
                    <a:pt x="75" y="43"/>
                    <a:pt x="77" y="43"/>
                  </a:cubicBezTo>
                  <a:cubicBezTo>
                    <a:pt x="46" y="24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9"/>
            <p:cNvSpPr>
              <a:spLocks noEditPoints="1"/>
            </p:cNvSpPr>
            <p:nvPr userDrawn="1"/>
          </p:nvSpPr>
          <p:spPr bwMode="auto">
            <a:xfrm>
              <a:off x="2982913" y="1654175"/>
              <a:ext cx="211138" cy="52388"/>
            </a:xfrm>
            <a:custGeom>
              <a:avLst/>
              <a:gdLst>
                <a:gd name="T0" fmla="*/ 53 w 86"/>
                <a:gd name="T1" fmla="*/ 7 h 21"/>
                <a:gd name="T2" fmla="*/ 0 w 86"/>
                <a:gd name="T3" fmla="*/ 19 h 21"/>
                <a:gd name="T4" fmla="*/ 0 w 86"/>
                <a:gd name="T5" fmla="*/ 21 h 21"/>
                <a:gd name="T6" fmla="*/ 29 w 86"/>
                <a:gd name="T7" fmla="*/ 15 h 21"/>
                <a:gd name="T8" fmla="*/ 55 w 86"/>
                <a:gd name="T9" fmla="*/ 9 h 21"/>
                <a:gd name="T10" fmla="*/ 54 w 86"/>
                <a:gd name="T11" fmla="*/ 8 h 21"/>
                <a:gd name="T12" fmla="*/ 53 w 86"/>
                <a:gd name="T13" fmla="*/ 7 h 21"/>
                <a:gd name="T14" fmla="*/ 86 w 86"/>
                <a:gd name="T15" fmla="*/ 0 h 21"/>
                <a:gd name="T16" fmla="*/ 57 w 86"/>
                <a:gd name="T17" fmla="*/ 7 h 21"/>
                <a:gd name="T18" fmla="*/ 57 w 86"/>
                <a:gd name="T19" fmla="*/ 7 h 21"/>
                <a:gd name="T20" fmla="*/ 60 w 86"/>
                <a:gd name="T21" fmla="*/ 8 h 21"/>
                <a:gd name="T22" fmla="*/ 86 w 86"/>
                <a:gd name="T23" fmla="*/ 2 h 21"/>
                <a:gd name="T24" fmla="*/ 86 w 8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21">
                  <a:moveTo>
                    <a:pt x="53" y="7"/>
                  </a:moveTo>
                  <a:cubicBezTo>
                    <a:pt x="35" y="11"/>
                    <a:pt x="17" y="15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0" y="19"/>
                    <a:pt x="19" y="17"/>
                    <a:pt x="29" y="15"/>
                  </a:cubicBezTo>
                  <a:cubicBezTo>
                    <a:pt x="37" y="13"/>
                    <a:pt x="46" y="11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3" y="8"/>
                    <a:pt x="53" y="7"/>
                  </a:cubicBezTo>
                  <a:moveTo>
                    <a:pt x="86" y="0"/>
                  </a:moveTo>
                  <a:cubicBezTo>
                    <a:pt x="76" y="3"/>
                    <a:pt x="66" y="5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9" y="8"/>
                    <a:pt x="60" y="8"/>
                  </a:cubicBezTo>
                  <a:cubicBezTo>
                    <a:pt x="68" y="6"/>
                    <a:pt x="77" y="4"/>
                    <a:pt x="86" y="2"/>
                  </a:cubicBezTo>
                  <a:cubicBezTo>
                    <a:pt x="86" y="2"/>
                    <a:pt x="86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80"/>
            <p:cNvSpPr>
              <a:spLocks/>
            </p:cNvSpPr>
            <p:nvPr userDrawn="1"/>
          </p:nvSpPr>
          <p:spPr bwMode="auto">
            <a:xfrm>
              <a:off x="2995613" y="1963738"/>
              <a:ext cx="171450" cy="73025"/>
            </a:xfrm>
            <a:custGeom>
              <a:avLst/>
              <a:gdLst>
                <a:gd name="T0" fmla="*/ 69 w 70"/>
                <a:gd name="T1" fmla="*/ 0 h 30"/>
                <a:gd name="T2" fmla="*/ 0 w 70"/>
                <a:gd name="T3" fmla="*/ 28 h 30"/>
                <a:gd name="T4" fmla="*/ 0 w 70"/>
                <a:gd name="T5" fmla="*/ 30 h 30"/>
                <a:gd name="T6" fmla="*/ 70 w 70"/>
                <a:gd name="T7" fmla="*/ 2 h 30"/>
                <a:gd name="T8" fmla="*/ 69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9" y="0"/>
                  </a:moveTo>
                  <a:cubicBezTo>
                    <a:pt x="46" y="10"/>
                    <a:pt x="23" y="19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4" y="20"/>
                    <a:pt x="47" y="11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1"/>
            <p:cNvSpPr>
              <a:spLocks/>
            </p:cNvSpPr>
            <p:nvPr userDrawn="1"/>
          </p:nvSpPr>
          <p:spPr bwMode="auto">
            <a:xfrm>
              <a:off x="3111500" y="1697038"/>
              <a:ext cx="158750" cy="60325"/>
            </a:xfrm>
            <a:custGeom>
              <a:avLst/>
              <a:gdLst>
                <a:gd name="T0" fmla="*/ 64 w 65"/>
                <a:gd name="T1" fmla="*/ 0 h 25"/>
                <a:gd name="T2" fmla="*/ 10 w 65"/>
                <a:gd name="T3" fmla="*/ 20 h 25"/>
                <a:gd name="T4" fmla="*/ 10 w 65"/>
                <a:gd name="T5" fmla="*/ 21 h 25"/>
                <a:gd name="T6" fmla="*/ 9 w 65"/>
                <a:gd name="T7" fmla="*/ 22 h 25"/>
                <a:gd name="T8" fmla="*/ 0 w 65"/>
                <a:gd name="T9" fmla="*/ 25 h 25"/>
                <a:gd name="T10" fmla="*/ 0 w 65"/>
                <a:gd name="T11" fmla="*/ 25 h 25"/>
                <a:gd name="T12" fmla="*/ 65 w 65"/>
                <a:gd name="T13" fmla="*/ 1 h 25"/>
                <a:gd name="T14" fmla="*/ 64 w 6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5">
                  <a:moveTo>
                    <a:pt x="64" y="0"/>
                  </a:moveTo>
                  <a:cubicBezTo>
                    <a:pt x="46" y="7"/>
                    <a:pt x="28" y="13"/>
                    <a:pt x="10" y="20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1"/>
                    <a:pt x="10" y="22"/>
                    <a:pt x="9" y="22"/>
                  </a:cubicBezTo>
                  <a:cubicBezTo>
                    <a:pt x="6" y="23"/>
                    <a:pt x="3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7"/>
                    <a:pt x="43" y="9"/>
                    <a:pt x="65" y="1"/>
                  </a:cubicBezTo>
                  <a:cubicBezTo>
                    <a:pt x="65" y="1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82"/>
            <p:cNvSpPr>
              <a:spLocks noEditPoints="1"/>
            </p:cNvSpPr>
            <p:nvPr userDrawn="1"/>
          </p:nvSpPr>
          <p:spPr bwMode="auto">
            <a:xfrm>
              <a:off x="3054350" y="1711325"/>
              <a:ext cx="206375" cy="77788"/>
            </a:xfrm>
            <a:custGeom>
              <a:avLst/>
              <a:gdLst>
                <a:gd name="T0" fmla="*/ 6 w 84"/>
                <a:gd name="T1" fmla="*/ 30 h 32"/>
                <a:gd name="T2" fmla="*/ 0 w 84"/>
                <a:gd name="T3" fmla="*/ 31 h 32"/>
                <a:gd name="T4" fmla="*/ 1 w 84"/>
                <a:gd name="T5" fmla="*/ 32 h 32"/>
                <a:gd name="T6" fmla="*/ 6 w 84"/>
                <a:gd name="T7" fmla="*/ 30 h 32"/>
                <a:gd name="T8" fmla="*/ 12 w 84"/>
                <a:gd name="T9" fmla="*/ 26 h 32"/>
                <a:gd name="T10" fmla="*/ 2 w 84"/>
                <a:gd name="T11" fmla="*/ 30 h 32"/>
                <a:gd name="T12" fmla="*/ 9 w 84"/>
                <a:gd name="T13" fmla="*/ 28 h 32"/>
                <a:gd name="T14" fmla="*/ 12 w 84"/>
                <a:gd name="T15" fmla="*/ 26 h 32"/>
                <a:gd name="T16" fmla="*/ 83 w 84"/>
                <a:gd name="T17" fmla="*/ 0 h 32"/>
                <a:gd name="T18" fmla="*/ 15 w 84"/>
                <a:gd name="T19" fmla="*/ 25 h 32"/>
                <a:gd name="T20" fmla="*/ 15 w 84"/>
                <a:gd name="T21" fmla="*/ 25 h 32"/>
                <a:gd name="T22" fmla="*/ 15 w 84"/>
                <a:gd name="T23" fmla="*/ 27 h 32"/>
                <a:gd name="T24" fmla="*/ 15 w 84"/>
                <a:gd name="T25" fmla="*/ 27 h 32"/>
                <a:gd name="T26" fmla="*/ 84 w 84"/>
                <a:gd name="T27" fmla="*/ 2 h 32"/>
                <a:gd name="T28" fmla="*/ 83 w 8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2">
                  <a:moveTo>
                    <a:pt x="6" y="30"/>
                  </a:moveTo>
                  <a:cubicBezTo>
                    <a:pt x="4" y="30"/>
                    <a:pt x="2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3" y="31"/>
                    <a:pt x="4" y="31"/>
                    <a:pt x="6" y="30"/>
                  </a:cubicBezTo>
                  <a:moveTo>
                    <a:pt x="12" y="26"/>
                  </a:moveTo>
                  <a:cubicBezTo>
                    <a:pt x="9" y="28"/>
                    <a:pt x="6" y="29"/>
                    <a:pt x="2" y="30"/>
                  </a:cubicBezTo>
                  <a:cubicBezTo>
                    <a:pt x="5" y="29"/>
                    <a:pt x="7" y="29"/>
                    <a:pt x="9" y="28"/>
                  </a:cubicBezTo>
                  <a:cubicBezTo>
                    <a:pt x="11" y="28"/>
                    <a:pt x="12" y="28"/>
                    <a:pt x="12" y="26"/>
                  </a:cubicBezTo>
                  <a:moveTo>
                    <a:pt x="83" y="0"/>
                  </a:moveTo>
                  <a:cubicBezTo>
                    <a:pt x="61" y="9"/>
                    <a:pt x="38" y="17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8" y="19"/>
                    <a:pt x="61" y="10"/>
                    <a:pt x="84" y="2"/>
                  </a:cubicBezTo>
                  <a:cubicBezTo>
                    <a:pt x="84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3"/>
            <p:cNvSpPr>
              <a:spLocks noEditPoints="1"/>
            </p:cNvSpPr>
            <p:nvPr userDrawn="1"/>
          </p:nvSpPr>
          <p:spPr bwMode="auto">
            <a:xfrm>
              <a:off x="2790825" y="1595438"/>
              <a:ext cx="349250" cy="338138"/>
            </a:xfrm>
            <a:custGeom>
              <a:avLst/>
              <a:gdLst>
                <a:gd name="T0" fmla="*/ 62 w 143"/>
                <a:gd name="T1" fmla="*/ 132 h 138"/>
                <a:gd name="T2" fmla="*/ 75 w 143"/>
                <a:gd name="T3" fmla="*/ 136 h 138"/>
                <a:gd name="T4" fmla="*/ 44 w 143"/>
                <a:gd name="T5" fmla="*/ 120 h 138"/>
                <a:gd name="T6" fmla="*/ 109 w 143"/>
                <a:gd name="T7" fmla="*/ 122 h 138"/>
                <a:gd name="T8" fmla="*/ 49 w 143"/>
                <a:gd name="T9" fmla="*/ 112 h 138"/>
                <a:gd name="T10" fmla="*/ 49 w 143"/>
                <a:gd name="T11" fmla="*/ 109 h 138"/>
                <a:gd name="T12" fmla="*/ 66 w 143"/>
                <a:gd name="T13" fmla="*/ 106 h 138"/>
                <a:gd name="T14" fmla="*/ 7 w 143"/>
                <a:gd name="T15" fmla="*/ 99 h 138"/>
                <a:gd name="T16" fmla="*/ 92 w 143"/>
                <a:gd name="T17" fmla="*/ 98 h 138"/>
                <a:gd name="T18" fmla="*/ 60 w 143"/>
                <a:gd name="T19" fmla="*/ 99 h 138"/>
                <a:gd name="T20" fmla="*/ 54 w 143"/>
                <a:gd name="T21" fmla="*/ 104 h 138"/>
                <a:gd name="T22" fmla="*/ 93 w 143"/>
                <a:gd name="T23" fmla="*/ 94 h 138"/>
                <a:gd name="T24" fmla="*/ 108 w 143"/>
                <a:gd name="T25" fmla="*/ 96 h 138"/>
                <a:gd name="T26" fmla="*/ 110 w 143"/>
                <a:gd name="T27" fmla="*/ 98 h 138"/>
                <a:gd name="T28" fmla="*/ 62 w 143"/>
                <a:gd name="T29" fmla="*/ 115 h 138"/>
                <a:gd name="T30" fmla="*/ 67 w 143"/>
                <a:gd name="T31" fmla="*/ 116 h 138"/>
                <a:gd name="T32" fmla="*/ 82 w 143"/>
                <a:gd name="T33" fmla="*/ 112 h 138"/>
                <a:gd name="T34" fmla="*/ 86 w 143"/>
                <a:gd name="T35" fmla="*/ 105 h 138"/>
                <a:gd name="T36" fmla="*/ 113 w 143"/>
                <a:gd name="T37" fmla="*/ 94 h 138"/>
                <a:gd name="T38" fmla="*/ 91 w 143"/>
                <a:gd name="T39" fmla="*/ 85 h 138"/>
                <a:gd name="T40" fmla="*/ 110 w 143"/>
                <a:gd name="T41" fmla="*/ 80 h 138"/>
                <a:gd name="T42" fmla="*/ 62 w 143"/>
                <a:gd name="T43" fmla="*/ 79 h 138"/>
                <a:gd name="T44" fmla="*/ 66 w 143"/>
                <a:gd name="T45" fmla="*/ 85 h 138"/>
                <a:gd name="T46" fmla="*/ 101 w 143"/>
                <a:gd name="T47" fmla="*/ 79 h 138"/>
                <a:gd name="T48" fmla="*/ 107 w 143"/>
                <a:gd name="T49" fmla="*/ 78 h 138"/>
                <a:gd name="T50" fmla="*/ 123 w 143"/>
                <a:gd name="T51" fmla="*/ 74 h 138"/>
                <a:gd name="T52" fmla="*/ 122 w 143"/>
                <a:gd name="T53" fmla="*/ 76 h 138"/>
                <a:gd name="T54" fmla="*/ 52 w 143"/>
                <a:gd name="T55" fmla="*/ 74 h 138"/>
                <a:gd name="T56" fmla="*/ 30 w 143"/>
                <a:gd name="T57" fmla="*/ 79 h 138"/>
                <a:gd name="T58" fmla="*/ 47 w 143"/>
                <a:gd name="T59" fmla="*/ 91 h 138"/>
                <a:gd name="T60" fmla="*/ 3 w 143"/>
                <a:gd name="T61" fmla="*/ 63 h 138"/>
                <a:gd name="T62" fmla="*/ 5 w 143"/>
                <a:gd name="T63" fmla="*/ 78 h 138"/>
                <a:gd name="T64" fmla="*/ 7 w 143"/>
                <a:gd name="T65" fmla="*/ 81 h 138"/>
                <a:gd name="T66" fmla="*/ 17 w 143"/>
                <a:gd name="T67" fmla="*/ 86 h 138"/>
                <a:gd name="T68" fmla="*/ 43 w 143"/>
                <a:gd name="T69" fmla="*/ 117 h 138"/>
                <a:gd name="T70" fmla="*/ 36 w 143"/>
                <a:gd name="T71" fmla="*/ 105 h 138"/>
                <a:gd name="T72" fmla="*/ 3 w 143"/>
                <a:gd name="T73" fmla="*/ 60 h 138"/>
                <a:gd name="T74" fmla="*/ 120 w 143"/>
                <a:gd name="T75" fmla="*/ 73 h 138"/>
                <a:gd name="T76" fmla="*/ 141 w 143"/>
                <a:gd name="T77" fmla="*/ 61 h 138"/>
                <a:gd name="T78" fmla="*/ 2 w 143"/>
                <a:gd name="T79" fmla="*/ 53 h 138"/>
                <a:gd name="T80" fmla="*/ 74 w 143"/>
                <a:gd name="T81" fmla="*/ 53 h 138"/>
                <a:gd name="T82" fmla="*/ 81 w 143"/>
                <a:gd name="T83" fmla="*/ 51 h 138"/>
                <a:gd name="T84" fmla="*/ 20 w 143"/>
                <a:gd name="T85" fmla="*/ 38 h 138"/>
                <a:gd name="T86" fmla="*/ 108 w 143"/>
                <a:gd name="T87" fmla="*/ 39 h 138"/>
                <a:gd name="T88" fmla="*/ 107 w 143"/>
                <a:gd name="T89" fmla="*/ 44 h 138"/>
                <a:gd name="T90" fmla="*/ 137 w 143"/>
                <a:gd name="T91" fmla="*/ 36 h 138"/>
                <a:gd name="T92" fmla="*/ 8 w 143"/>
                <a:gd name="T93" fmla="*/ 38 h 138"/>
                <a:gd name="T94" fmla="*/ 8 w 143"/>
                <a:gd name="T95" fmla="*/ 43 h 138"/>
                <a:gd name="T96" fmla="*/ 59 w 143"/>
                <a:gd name="T97" fmla="*/ 71 h 138"/>
                <a:gd name="T98" fmla="*/ 85 w 143"/>
                <a:gd name="T99" fmla="*/ 84 h 138"/>
                <a:gd name="T100" fmla="*/ 87 w 143"/>
                <a:gd name="T101" fmla="*/ 75 h 138"/>
                <a:gd name="T102" fmla="*/ 142 w 143"/>
                <a:gd name="T103" fmla="*/ 50 h 138"/>
                <a:gd name="T104" fmla="*/ 69 w 143"/>
                <a:gd name="T105" fmla="*/ 69 h 138"/>
                <a:gd name="T106" fmla="*/ 80 w 143"/>
                <a:gd name="T107" fmla="*/ 67 h 138"/>
                <a:gd name="T108" fmla="*/ 82 w 143"/>
                <a:gd name="T109" fmla="*/ 77 h 138"/>
                <a:gd name="T110" fmla="*/ 21 w 143"/>
                <a:gd name="T111" fmla="*/ 49 h 138"/>
                <a:gd name="T112" fmla="*/ 129 w 143"/>
                <a:gd name="T113" fmla="*/ 27 h 138"/>
                <a:gd name="T114" fmla="*/ 129 w 143"/>
                <a:gd name="T115" fmla="*/ 27 h 138"/>
                <a:gd name="T116" fmla="*/ 123 w 143"/>
                <a:gd name="T117" fmla="*/ 24 h 138"/>
                <a:gd name="T118" fmla="*/ 10 w 143"/>
                <a:gd name="T119" fmla="*/ 24 h 138"/>
                <a:gd name="T120" fmla="*/ 34 w 143"/>
                <a:gd name="T121" fmla="*/ 7 h 138"/>
                <a:gd name="T122" fmla="*/ 42 w 143"/>
                <a:gd name="T123" fmla="*/ 9 h 138"/>
                <a:gd name="T124" fmla="*/ 106 w 143"/>
                <a:gd name="T125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38">
                  <a:moveTo>
                    <a:pt x="102" y="125"/>
                  </a:moveTo>
                  <a:cubicBezTo>
                    <a:pt x="93" y="127"/>
                    <a:pt x="83" y="128"/>
                    <a:pt x="74" y="130"/>
                  </a:cubicBezTo>
                  <a:cubicBezTo>
                    <a:pt x="73" y="131"/>
                    <a:pt x="71" y="131"/>
                    <a:pt x="69" y="132"/>
                  </a:cubicBezTo>
                  <a:cubicBezTo>
                    <a:pt x="69" y="132"/>
                    <a:pt x="68" y="131"/>
                    <a:pt x="68" y="131"/>
                  </a:cubicBezTo>
                  <a:cubicBezTo>
                    <a:pt x="66" y="131"/>
                    <a:pt x="64" y="131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0" y="132"/>
                    <a:pt x="58" y="132"/>
                    <a:pt x="56" y="133"/>
                  </a:cubicBezTo>
                  <a:cubicBezTo>
                    <a:pt x="58" y="135"/>
                    <a:pt x="61" y="137"/>
                    <a:pt x="64" y="138"/>
                  </a:cubicBezTo>
                  <a:cubicBezTo>
                    <a:pt x="67" y="138"/>
                    <a:pt x="71" y="137"/>
                    <a:pt x="75" y="136"/>
                  </a:cubicBezTo>
                  <a:cubicBezTo>
                    <a:pt x="77" y="135"/>
                    <a:pt x="79" y="135"/>
                    <a:pt x="81" y="134"/>
                  </a:cubicBezTo>
                  <a:cubicBezTo>
                    <a:pt x="88" y="131"/>
                    <a:pt x="95" y="128"/>
                    <a:pt x="102" y="125"/>
                  </a:cubicBezTo>
                  <a:moveTo>
                    <a:pt x="41" y="118"/>
                  </a:moveTo>
                  <a:cubicBezTo>
                    <a:pt x="42" y="118"/>
                    <a:pt x="43" y="119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19"/>
                    <a:pt x="42" y="118"/>
                    <a:pt x="41" y="118"/>
                  </a:cubicBezTo>
                  <a:moveTo>
                    <a:pt x="125" y="116"/>
                  </a:moveTo>
                  <a:cubicBezTo>
                    <a:pt x="113" y="118"/>
                    <a:pt x="100" y="120"/>
                    <a:pt x="89" y="124"/>
                  </a:cubicBezTo>
                  <a:cubicBezTo>
                    <a:pt x="86" y="125"/>
                    <a:pt x="84" y="126"/>
                    <a:pt x="81" y="127"/>
                  </a:cubicBezTo>
                  <a:cubicBezTo>
                    <a:pt x="90" y="125"/>
                    <a:pt x="99" y="124"/>
                    <a:pt x="109" y="122"/>
                  </a:cubicBezTo>
                  <a:cubicBezTo>
                    <a:pt x="114" y="120"/>
                    <a:pt x="119" y="118"/>
                    <a:pt x="125" y="116"/>
                  </a:cubicBezTo>
                  <a:cubicBezTo>
                    <a:pt x="125" y="116"/>
                    <a:pt x="125" y="116"/>
                    <a:pt x="125" y="116"/>
                  </a:cubicBezTo>
                  <a:moveTo>
                    <a:pt x="50" y="112"/>
                  </a:moveTo>
                  <a:cubicBezTo>
                    <a:pt x="50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4"/>
                    <a:pt x="49" y="116"/>
                    <a:pt x="50" y="118"/>
                  </a:cubicBezTo>
                  <a:cubicBezTo>
                    <a:pt x="51" y="118"/>
                    <a:pt x="51" y="118"/>
                    <a:pt x="52" y="118"/>
                  </a:cubicBezTo>
                  <a:cubicBezTo>
                    <a:pt x="51" y="116"/>
                    <a:pt x="51" y="114"/>
                    <a:pt x="50" y="112"/>
                  </a:cubicBezTo>
                  <a:moveTo>
                    <a:pt x="49" y="108"/>
                  </a:moveTo>
                  <a:cubicBezTo>
                    <a:pt x="49" y="108"/>
                    <a:pt x="49" y="108"/>
                    <a:pt x="49" y="109"/>
                  </a:cubicBezTo>
                  <a:cubicBezTo>
                    <a:pt x="49" y="109"/>
                    <a:pt x="49" y="109"/>
                    <a:pt x="49" y="110"/>
                  </a:cubicBezTo>
                  <a:cubicBezTo>
                    <a:pt x="49" y="110"/>
                    <a:pt x="49" y="110"/>
                    <a:pt x="49" y="109"/>
                  </a:cubicBezTo>
                  <a:cubicBezTo>
                    <a:pt x="49" y="109"/>
                    <a:pt x="49" y="109"/>
                    <a:pt x="49" y="108"/>
                  </a:cubicBezTo>
                  <a:moveTo>
                    <a:pt x="80" y="103"/>
                  </a:moveTo>
                  <a:cubicBezTo>
                    <a:pt x="75" y="104"/>
                    <a:pt x="71" y="105"/>
                    <a:pt x="66" y="106"/>
                  </a:cubicBezTo>
                  <a:cubicBezTo>
                    <a:pt x="62" y="106"/>
                    <a:pt x="58" y="107"/>
                    <a:pt x="54" y="108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63" y="107"/>
                    <a:pt x="72" y="106"/>
                    <a:pt x="80" y="103"/>
                  </a:cubicBezTo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8" y="100"/>
                    <a:pt x="8" y="100"/>
                    <a:pt x="9" y="100"/>
                  </a:cubicBezTo>
                  <a:cubicBezTo>
                    <a:pt x="8" y="100"/>
                    <a:pt x="8" y="99"/>
                    <a:pt x="7" y="99"/>
                  </a:cubicBezTo>
                  <a:moveTo>
                    <a:pt x="102" y="95"/>
                  </a:moveTo>
                  <a:cubicBezTo>
                    <a:pt x="101" y="95"/>
                    <a:pt x="101" y="95"/>
                    <a:pt x="100" y="95"/>
                  </a:cubicBezTo>
                  <a:cubicBezTo>
                    <a:pt x="97" y="96"/>
                    <a:pt x="94" y="97"/>
                    <a:pt x="92" y="98"/>
                  </a:cubicBezTo>
                  <a:cubicBezTo>
                    <a:pt x="95" y="97"/>
                    <a:pt x="98" y="96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moveTo>
                    <a:pt x="87" y="93"/>
                  </a:moveTo>
                  <a:cubicBezTo>
                    <a:pt x="86" y="93"/>
                    <a:pt x="86" y="93"/>
                    <a:pt x="85" y="93"/>
                  </a:cubicBezTo>
                  <a:cubicBezTo>
                    <a:pt x="77" y="95"/>
                    <a:pt x="68" y="97"/>
                    <a:pt x="60" y="99"/>
                  </a:cubicBezTo>
                  <a:cubicBezTo>
                    <a:pt x="59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8" y="102"/>
                    <a:pt x="56" y="102"/>
                    <a:pt x="55" y="103"/>
                  </a:cubicBezTo>
                  <a:cubicBezTo>
                    <a:pt x="54" y="103"/>
                    <a:pt x="54" y="103"/>
                    <a:pt x="54" y="104"/>
                  </a:cubicBezTo>
                  <a:cubicBezTo>
                    <a:pt x="60" y="103"/>
                    <a:pt x="67" y="102"/>
                    <a:pt x="73" y="101"/>
                  </a:cubicBezTo>
                  <a:cubicBezTo>
                    <a:pt x="76" y="100"/>
                    <a:pt x="78" y="99"/>
                    <a:pt x="81" y="99"/>
                  </a:cubicBezTo>
                  <a:cubicBezTo>
                    <a:pt x="79" y="99"/>
                    <a:pt x="78" y="99"/>
                    <a:pt x="76" y="100"/>
                  </a:cubicBezTo>
                  <a:cubicBezTo>
                    <a:pt x="81" y="97"/>
                    <a:pt x="87" y="96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1" y="94"/>
                    <a:pt x="89" y="93"/>
                    <a:pt x="87" y="93"/>
                  </a:cubicBezTo>
                  <a:moveTo>
                    <a:pt x="116" y="91"/>
                  </a:moveTo>
                  <a:cubicBezTo>
                    <a:pt x="114" y="92"/>
                    <a:pt x="112" y="92"/>
                    <a:pt x="110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6"/>
                    <a:pt x="108" y="96"/>
                  </a:cubicBezTo>
                  <a:cubicBezTo>
                    <a:pt x="103" y="97"/>
                    <a:pt x="98" y="98"/>
                    <a:pt x="94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9"/>
                    <a:pt x="106" y="99"/>
                  </a:cubicBezTo>
                  <a:cubicBezTo>
                    <a:pt x="89" y="103"/>
                    <a:pt x="72" y="107"/>
                    <a:pt x="54" y="111"/>
                  </a:cubicBezTo>
                  <a:cubicBezTo>
                    <a:pt x="54" y="111"/>
                    <a:pt x="54" y="111"/>
                    <a:pt x="54" y="112"/>
                  </a:cubicBezTo>
                  <a:cubicBezTo>
                    <a:pt x="55" y="114"/>
                    <a:pt x="55" y="116"/>
                    <a:pt x="55" y="117"/>
                  </a:cubicBezTo>
                  <a:cubicBezTo>
                    <a:pt x="58" y="116"/>
                    <a:pt x="60" y="116"/>
                    <a:pt x="6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6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4" y="111"/>
                    <a:pt x="83" y="112"/>
                    <a:pt x="82" y="112"/>
                  </a:cubicBezTo>
                  <a:cubicBezTo>
                    <a:pt x="96" y="108"/>
                    <a:pt x="110" y="105"/>
                    <a:pt x="124" y="101"/>
                  </a:cubicBezTo>
                  <a:cubicBezTo>
                    <a:pt x="124" y="100"/>
                    <a:pt x="125" y="99"/>
                    <a:pt x="126" y="98"/>
                  </a:cubicBezTo>
                  <a:cubicBezTo>
                    <a:pt x="126" y="98"/>
                    <a:pt x="126" y="98"/>
                    <a:pt x="126" y="97"/>
                  </a:cubicBezTo>
                  <a:cubicBezTo>
                    <a:pt x="113" y="100"/>
                    <a:pt x="99" y="103"/>
                    <a:pt x="86" y="107"/>
                  </a:cubicBezTo>
                  <a:cubicBezTo>
                    <a:pt x="86" y="106"/>
                    <a:pt x="86" y="106"/>
                    <a:pt x="86" y="105"/>
                  </a:cubicBezTo>
                  <a:cubicBezTo>
                    <a:pt x="88" y="105"/>
                    <a:pt x="89" y="104"/>
                    <a:pt x="91" y="104"/>
                  </a:cubicBezTo>
                  <a:cubicBezTo>
                    <a:pt x="99" y="102"/>
                    <a:pt x="107" y="100"/>
                    <a:pt x="116" y="98"/>
                  </a:cubicBezTo>
                  <a:cubicBezTo>
                    <a:pt x="115" y="97"/>
                    <a:pt x="114" y="97"/>
                    <a:pt x="114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19" y="97"/>
                  </a:cubicBezTo>
                  <a:cubicBezTo>
                    <a:pt x="121" y="96"/>
                    <a:pt x="122" y="96"/>
                    <a:pt x="124" y="95"/>
                  </a:cubicBezTo>
                  <a:cubicBezTo>
                    <a:pt x="124" y="95"/>
                    <a:pt x="123" y="95"/>
                    <a:pt x="123" y="95"/>
                  </a:cubicBezTo>
                  <a:cubicBezTo>
                    <a:pt x="120" y="94"/>
                    <a:pt x="118" y="92"/>
                    <a:pt x="116" y="91"/>
                  </a:cubicBezTo>
                  <a:moveTo>
                    <a:pt x="91" y="85"/>
                  </a:moveTo>
                  <a:cubicBezTo>
                    <a:pt x="91" y="85"/>
                    <a:pt x="90" y="85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5"/>
                    <a:pt x="91" y="85"/>
                    <a:pt x="91" y="85"/>
                  </a:cubicBezTo>
                  <a:moveTo>
                    <a:pt x="110" y="80"/>
                  </a:moveTo>
                  <a:cubicBezTo>
                    <a:pt x="108" y="81"/>
                    <a:pt x="106" y="81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6" y="82"/>
                    <a:pt x="107" y="81"/>
                  </a:cubicBezTo>
                  <a:cubicBezTo>
                    <a:pt x="108" y="81"/>
                    <a:pt x="109" y="81"/>
                    <a:pt x="110" y="80"/>
                  </a:cubicBezTo>
                  <a:moveTo>
                    <a:pt x="62" y="79"/>
                  </a:moveTo>
                  <a:cubicBezTo>
                    <a:pt x="62" y="79"/>
                    <a:pt x="61" y="80"/>
                    <a:pt x="61" y="80"/>
                  </a:cubicBezTo>
                  <a:cubicBezTo>
                    <a:pt x="60" y="80"/>
                    <a:pt x="59" y="81"/>
                    <a:pt x="58" y="82"/>
                  </a:cubicBezTo>
                  <a:cubicBezTo>
                    <a:pt x="57" y="83"/>
                    <a:pt x="56" y="85"/>
                    <a:pt x="56" y="87"/>
                  </a:cubicBezTo>
                  <a:cubicBezTo>
                    <a:pt x="59" y="87"/>
                    <a:pt x="61" y="86"/>
                    <a:pt x="64" y="86"/>
                  </a:cubicBezTo>
                  <a:cubicBezTo>
                    <a:pt x="64" y="85"/>
                    <a:pt x="65" y="85"/>
                    <a:pt x="66" y="85"/>
                  </a:cubicBezTo>
                  <a:cubicBezTo>
                    <a:pt x="67" y="85"/>
                    <a:pt x="69" y="84"/>
                    <a:pt x="71" y="84"/>
                  </a:cubicBezTo>
                  <a:cubicBezTo>
                    <a:pt x="68" y="82"/>
                    <a:pt x="65" y="81"/>
                    <a:pt x="62" y="79"/>
                  </a:cubicBezTo>
                  <a:moveTo>
                    <a:pt x="102" y="78"/>
                  </a:moveTo>
                  <a:cubicBezTo>
                    <a:pt x="102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moveTo>
                    <a:pt x="110" y="77"/>
                  </a:moveTo>
                  <a:cubicBezTo>
                    <a:pt x="109" y="77"/>
                    <a:pt x="108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10" y="77"/>
                    <a:pt x="110" y="77"/>
                  </a:cubicBezTo>
                  <a:moveTo>
                    <a:pt x="123" y="74"/>
                  </a:moveTo>
                  <a:cubicBezTo>
                    <a:pt x="120" y="75"/>
                    <a:pt x="117" y="76"/>
                    <a:pt x="114" y="77"/>
                  </a:cubicBezTo>
                  <a:cubicBezTo>
                    <a:pt x="115" y="77"/>
                    <a:pt x="116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20" y="77"/>
                    <a:pt x="121" y="76"/>
                    <a:pt x="122" y="76"/>
                  </a:cubicBezTo>
                  <a:cubicBezTo>
                    <a:pt x="122" y="75"/>
                    <a:pt x="122" y="75"/>
                    <a:pt x="123" y="74"/>
                  </a:cubicBezTo>
                  <a:moveTo>
                    <a:pt x="44" y="70"/>
                  </a:moveTo>
                  <a:cubicBezTo>
                    <a:pt x="47" y="73"/>
                    <a:pt x="51" y="75"/>
                    <a:pt x="54" y="77"/>
                  </a:cubicBezTo>
                  <a:cubicBezTo>
                    <a:pt x="55" y="78"/>
                    <a:pt x="56" y="79"/>
                    <a:pt x="57" y="79"/>
                  </a:cubicBezTo>
                  <a:cubicBezTo>
                    <a:pt x="55" y="77"/>
                    <a:pt x="54" y="76"/>
                    <a:pt x="52" y="74"/>
                  </a:cubicBezTo>
                  <a:cubicBezTo>
                    <a:pt x="49" y="73"/>
                    <a:pt x="47" y="72"/>
                    <a:pt x="44" y="70"/>
                  </a:cubicBezTo>
                  <a:moveTo>
                    <a:pt x="14" y="62"/>
                  </a:moveTo>
                  <a:cubicBezTo>
                    <a:pt x="24" y="70"/>
                    <a:pt x="34" y="79"/>
                    <a:pt x="44" y="87"/>
                  </a:cubicBezTo>
                  <a:cubicBezTo>
                    <a:pt x="41" y="87"/>
                    <a:pt x="39" y="85"/>
                    <a:pt x="37" y="84"/>
                  </a:cubicBezTo>
                  <a:cubicBezTo>
                    <a:pt x="35" y="82"/>
                    <a:pt x="32" y="81"/>
                    <a:pt x="30" y="79"/>
                  </a:cubicBezTo>
                  <a:cubicBezTo>
                    <a:pt x="35" y="84"/>
                    <a:pt x="40" y="89"/>
                    <a:pt x="44" y="94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3" y="90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1" y="87"/>
                    <a:pt x="44" y="89"/>
                    <a:pt x="47" y="91"/>
                  </a:cubicBezTo>
                  <a:cubicBezTo>
                    <a:pt x="47" y="91"/>
                    <a:pt x="48" y="90"/>
                    <a:pt x="49" y="89"/>
                  </a:cubicBezTo>
                  <a:cubicBezTo>
                    <a:pt x="43" y="85"/>
                    <a:pt x="37" y="80"/>
                    <a:pt x="32" y="76"/>
                  </a:cubicBezTo>
                  <a:cubicBezTo>
                    <a:pt x="26" y="71"/>
                    <a:pt x="20" y="67"/>
                    <a:pt x="14" y="62"/>
                  </a:cubicBezTo>
                  <a:moveTo>
                    <a:pt x="3" y="60"/>
                  </a:moveTo>
                  <a:cubicBezTo>
                    <a:pt x="3" y="61"/>
                    <a:pt x="3" y="62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9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0" y="87"/>
                  </a:cubicBezTo>
                  <a:cubicBezTo>
                    <a:pt x="2" y="88"/>
                    <a:pt x="3" y="88"/>
                    <a:pt x="4" y="89"/>
                  </a:cubicBezTo>
                  <a:cubicBezTo>
                    <a:pt x="4" y="87"/>
                    <a:pt x="4" y="85"/>
                    <a:pt x="5" y="82"/>
                  </a:cubicBezTo>
                  <a:cubicBezTo>
                    <a:pt x="6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0" y="82"/>
                    <a:pt x="11" y="81"/>
                    <a:pt x="11" y="79"/>
                  </a:cubicBezTo>
                  <a:cubicBezTo>
                    <a:pt x="13" y="82"/>
                    <a:pt x="15" y="84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21" y="89"/>
                    <a:pt x="25" y="95"/>
                    <a:pt x="30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3" y="117"/>
                    <a:pt x="44" y="117"/>
                    <a:pt x="44" y="117"/>
                  </a:cubicBezTo>
                  <a:cubicBezTo>
                    <a:pt x="42" y="112"/>
                    <a:pt x="42" y="107"/>
                    <a:pt x="42" y="103"/>
                  </a:cubicBezTo>
                  <a:cubicBezTo>
                    <a:pt x="41" y="105"/>
                    <a:pt x="41" y="108"/>
                    <a:pt x="42" y="111"/>
                  </a:cubicBezTo>
                  <a:cubicBezTo>
                    <a:pt x="42" y="111"/>
                    <a:pt x="42" y="111"/>
                    <a:pt x="42" y="112"/>
                  </a:cubicBez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1" y="86"/>
                    <a:pt x="17" y="82"/>
                    <a:pt x="14" y="78"/>
                  </a:cubicBezTo>
                  <a:cubicBezTo>
                    <a:pt x="12" y="75"/>
                    <a:pt x="9" y="72"/>
                    <a:pt x="7" y="70"/>
                  </a:cubicBezTo>
                  <a:cubicBezTo>
                    <a:pt x="6" y="67"/>
                    <a:pt x="6" y="65"/>
                    <a:pt x="6" y="62"/>
                  </a:cubicBezTo>
                  <a:cubicBezTo>
                    <a:pt x="5" y="61"/>
                    <a:pt x="4" y="61"/>
                    <a:pt x="3" y="60"/>
                  </a:cubicBezTo>
                  <a:moveTo>
                    <a:pt x="139" y="59"/>
                  </a:moveTo>
                  <a:cubicBezTo>
                    <a:pt x="128" y="64"/>
                    <a:pt x="116" y="68"/>
                    <a:pt x="104" y="72"/>
                  </a:cubicBezTo>
                  <a:cubicBezTo>
                    <a:pt x="101" y="73"/>
                    <a:pt x="100" y="75"/>
                    <a:pt x="101" y="78"/>
                  </a:cubicBezTo>
                  <a:cubicBezTo>
                    <a:pt x="107" y="75"/>
                    <a:pt x="113" y="74"/>
                    <a:pt x="120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2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23" y="69"/>
                    <a:pt x="115" y="72"/>
                    <a:pt x="108" y="75"/>
                  </a:cubicBezTo>
                  <a:cubicBezTo>
                    <a:pt x="107" y="74"/>
                    <a:pt x="107" y="74"/>
                    <a:pt x="107" y="73"/>
                  </a:cubicBezTo>
                  <a:cubicBezTo>
                    <a:pt x="118" y="69"/>
                    <a:pt x="130" y="65"/>
                    <a:pt x="141" y="61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40" y="60"/>
                    <a:pt x="139" y="59"/>
                  </a:cubicBezTo>
                  <a:moveTo>
                    <a:pt x="2" y="49"/>
                  </a:moveTo>
                  <a:cubicBezTo>
                    <a:pt x="2" y="50"/>
                    <a:pt x="2" y="51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5"/>
                    <a:pt x="6" y="56"/>
                    <a:pt x="8" y="57"/>
                  </a:cubicBezTo>
                  <a:cubicBezTo>
                    <a:pt x="6" y="56"/>
                    <a:pt x="5" y="53"/>
                    <a:pt x="5" y="51"/>
                  </a:cubicBezTo>
                  <a:cubicBezTo>
                    <a:pt x="4" y="50"/>
                    <a:pt x="3" y="50"/>
                    <a:pt x="2" y="49"/>
                  </a:cubicBezTo>
                  <a:moveTo>
                    <a:pt x="91" y="48"/>
                  </a:moveTo>
                  <a:cubicBezTo>
                    <a:pt x="85" y="50"/>
                    <a:pt x="79" y="51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1" y="51"/>
                    <a:pt x="86" y="50"/>
                    <a:pt x="91" y="48"/>
                  </a:cubicBezTo>
                  <a:moveTo>
                    <a:pt x="119" y="43"/>
                  </a:moveTo>
                  <a:cubicBezTo>
                    <a:pt x="107" y="46"/>
                    <a:pt x="94" y="49"/>
                    <a:pt x="81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4" y="49"/>
                    <a:pt x="107" y="46"/>
                    <a:pt x="119" y="43"/>
                  </a:cubicBezTo>
                  <a:moveTo>
                    <a:pt x="17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8" y="37"/>
                    <a:pt x="19" y="38"/>
                    <a:pt x="20" y="38"/>
                  </a:cubicBezTo>
                  <a:cubicBezTo>
                    <a:pt x="24" y="40"/>
                    <a:pt x="28" y="42"/>
                    <a:pt x="31" y="44"/>
                  </a:cubicBezTo>
                  <a:cubicBezTo>
                    <a:pt x="29" y="42"/>
                    <a:pt x="26" y="40"/>
                    <a:pt x="23" y="38"/>
                  </a:cubicBezTo>
                  <a:cubicBezTo>
                    <a:pt x="21" y="37"/>
                    <a:pt x="19" y="36"/>
                    <a:pt x="17" y="36"/>
                  </a:cubicBezTo>
                  <a:moveTo>
                    <a:pt x="139" y="32"/>
                  </a:moveTo>
                  <a:cubicBezTo>
                    <a:pt x="128" y="35"/>
                    <a:pt x="118" y="37"/>
                    <a:pt x="108" y="39"/>
                  </a:cubicBezTo>
                  <a:cubicBezTo>
                    <a:pt x="106" y="40"/>
                    <a:pt x="104" y="40"/>
                    <a:pt x="102" y="40"/>
                  </a:cubicBezTo>
                  <a:cubicBezTo>
                    <a:pt x="92" y="43"/>
                    <a:pt x="83" y="45"/>
                    <a:pt x="73" y="48"/>
                  </a:cubicBezTo>
                  <a:cubicBezTo>
                    <a:pt x="73" y="49"/>
                    <a:pt x="73" y="50"/>
                    <a:pt x="73" y="51"/>
                  </a:cubicBezTo>
                  <a:cubicBezTo>
                    <a:pt x="85" y="48"/>
                    <a:pt x="96" y="45"/>
                    <a:pt x="107" y="43"/>
                  </a:cubicBezTo>
                  <a:cubicBezTo>
                    <a:pt x="107" y="43"/>
                    <a:pt x="107" y="44"/>
                    <a:pt x="107" y="44"/>
                  </a:cubicBezTo>
                  <a:cubicBezTo>
                    <a:pt x="111" y="43"/>
                    <a:pt x="114" y="42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1" y="39"/>
                    <a:pt x="130" y="40"/>
                    <a:pt x="129" y="40"/>
                  </a:cubicBezTo>
                  <a:cubicBezTo>
                    <a:pt x="131" y="40"/>
                    <a:pt x="132" y="40"/>
                    <a:pt x="134" y="39"/>
                  </a:cubicBezTo>
                  <a:cubicBezTo>
                    <a:pt x="134" y="38"/>
                    <a:pt x="135" y="37"/>
                    <a:pt x="137" y="36"/>
                  </a:cubicBezTo>
                  <a:cubicBezTo>
                    <a:pt x="139" y="35"/>
                    <a:pt x="139" y="33"/>
                    <a:pt x="139" y="32"/>
                  </a:cubicBezTo>
                  <a:moveTo>
                    <a:pt x="14" y="32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6" y="41"/>
                    <a:pt x="4" y="41"/>
                    <a:pt x="4" y="42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4" y="44"/>
                    <a:pt x="5" y="44"/>
                    <a:pt x="6" y="45"/>
                  </a:cubicBezTo>
                  <a:cubicBezTo>
                    <a:pt x="7" y="44"/>
                    <a:pt x="7" y="43"/>
                    <a:pt x="8" y="43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51"/>
                    <a:pt x="23" y="53"/>
                    <a:pt x="28" y="56"/>
                  </a:cubicBezTo>
                  <a:cubicBezTo>
                    <a:pt x="28" y="55"/>
                    <a:pt x="28" y="55"/>
                    <a:pt x="27" y="55"/>
                  </a:cubicBezTo>
                  <a:cubicBezTo>
                    <a:pt x="38" y="60"/>
                    <a:pt x="48" y="66"/>
                    <a:pt x="59" y="71"/>
                  </a:cubicBezTo>
                  <a:cubicBezTo>
                    <a:pt x="63" y="73"/>
                    <a:pt x="67" y="75"/>
                    <a:pt x="71" y="77"/>
                  </a:cubicBezTo>
                  <a:cubicBezTo>
                    <a:pt x="75" y="79"/>
                    <a:pt x="78" y="80"/>
                    <a:pt x="82" y="82"/>
                  </a:cubicBezTo>
                  <a:cubicBezTo>
                    <a:pt x="82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3"/>
                    <a:pt x="85" y="84"/>
                  </a:cubicBezTo>
                  <a:cubicBezTo>
                    <a:pt x="87" y="83"/>
                    <a:pt x="89" y="82"/>
                    <a:pt x="91" y="82"/>
                  </a:cubicBezTo>
                  <a:cubicBezTo>
                    <a:pt x="90" y="80"/>
                    <a:pt x="90" y="78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90" y="76"/>
                    <a:pt x="89" y="76"/>
                    <a:pt x="89" y="76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90" y="70"/>
                    <a:pt x="92" y="70"/>
                    <a:pt x="94" y="69"/>
                  </a:cubicBezTo>
                  <a:cubicBezTo>
                    <a:pt x="96" y="67"/>
                    <a:pt x="98" y="65"/>
                    <a:pt x="102" y="64"/>
                  </a:cubicBezTo>
                  <a:cubicBezTo>
                    <a:pt x="110" y="62"/>
                    <a:pt x="117" y="59"/>
                    <a:pt x="125" y="56"/>
                  </a:cubicBezTo>
                  <a:cubicBezTo>
                    <a:pt x="130" y="54"/>
                    <a:pt x="136" y="52"/>
                    <a:pt x="142" y="50"/>
                  </a:cubicBezTo>
                  <a:cubicBezTo>
                    <a:pt x="143" y="50"/>
                    <a:pt x="143" y="50"/>
                    <a:pt x="143" y="49"/>
                  </a:cubicBezTo>
                  <a:cubicBezTo>
                    <a:pt x="140" y="50"/>
                    <a:pt x="137" y="50"/>
                    <a:pt x="135" y="51"/>
                  </a:cubicBezTo>
                  <a:cubicBezTo>
                    <a:pt x="120" y="56"/>
                    <a:pt x="104" y="60"/>
                    <a:pt x="89" y="64"/>
                  </a:cubicBezTo>
                  <a:cubicBezTo>
                    <a:pt x="82" y="66"/>
                    <a:pt x="76" y="67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3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7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5" y="55"/>
                  </a:cubicBezTo>
                  <a:cubicBezTo>
                    <a:pt x="30" y="53"/>
                    <a:pt x="25" y="51"/>
                    <a:pt x="21" y="49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6" y="34"/>
                    <a:pt x="15" y="33"/>
                    <a:pt x="14" y="32"/>
                  </a:cubicBezTo>
                  <a:moveTo>
                    <a:pt x="129" y="27"/>
                  </a:moveTo>
                  <a:cubicBezTo>
                    <a:pt x="128" y="28"/>
                    <a:pt x="127" y="28"/>
                    <a:pt x="125" y="28"/>
                  </a:cubicBezTo>
                  <a:cubicBezTo>
                    <a:pt x="128" y="29"/>
                    <a:pt x="130" y="30"/>
                    <a:pt x="132" y="31"/>
                  </a:cubicBezTo>
                  <a:cubicBezTo>
                    <a:pt x="133" y="31"/>
                    <a:pt x="135" y="31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32" y="29"/>
                    <a:pt x="131" y="28"/>
                    <a:pt x="129" y="27"/>
                  </a:cubicBezTo>
                  <a:moveTo>
                    <a:pt x="123" y="24"/>
                  </a:moveTo>
                  <a:cubicBezTo>
                    <a:pt x="122" y="25"/>
                    <a:pt x="121" y="25"/>
                    <a:pt x="119" y="25"/>
                  </a:cubicBezTo>
                  <a:cubicBezTo>
                    <a:pt x="120" y="26"/>
                    <a:pt x="121" y="26"/>
                    <a:pt x="122" y="27"/>
                  </a:cubicBezTo>
                  <a:cubicBezTo>
                    <a:pt x="124" y="27"/>
                    <a:pt x="125" y="26"/>
                    <a:pt x="126" y="26"/>
                  </a:cubicBezTo>
                  <a:cubicBezTo>
                    <a:pt x="125" y="25"/>
                    <a:pt x="124" y="25"/>
                    <a:pt x="123" y="24"/>
                  </a:cubicBezTo>
                  <a:moveTo>
                    <a:pt x="34" y="7"/>
                  </a:moveTo>
                  <a:cubicBezTo>
                    <a:pt x="28" y="9"/>
                    <a:pt x="22" y="10"/>
                    <a:pt x="16" y="11"/>
                  </a:cubicBezTo>
                  <a:cubicBezTo>
                    <a:pt x="13" y="11"/>
                    <a:pt x="11" y="13"/>
                    <a:pt x="9" y="16"/>
                  </a:cubicBezTo>
                  <a:cubicBezTo>
                    <a:pt x="9" y="19"/>
                    <a:pt x="8" y="21"/>
                    <a:pt x="9" y="23"/>
                  </a:cubicBezTo>
                  <a:cubicBezTo>
                    <a:pt x="9" y="23"/>
                    <a:pt x="10" y="24"/>
                    <a:pt x="10" y="24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1" y="22"/>
                    <a:pt x="11" y="19"/>
                    <a:pt x="13" y="16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2" y="12"/>
                    <a:pt x="30" y="11"/>
                    <a:pt x="37" y="9"/>
                  </a:cubicBezTo>
                  <a:cubicBezTo>
                    <a:pt x="36" y="9"/>
                    <a:pt x="35" y="8"/>
                    <a:pt x="34" y="7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51" y="4"/>
                    <a:pt x="45" y="5"/>
                    <a:pt x="39" y="7"/>
                  </a:cubicBezTo>
                  <a:cubicBezTo>
                    <a:pt x="40" y="7"/>
                    <a:pt x="41" y="8"/>
                    <a:pt x="42" y="9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70" y="3"/>
                    <a:pt x="71" y="3"/>
                  </a:cubicBezTo>
                  <a:cubicBezTo>
                    <a:pt x="72" y="3"/>
                    <a:pt x="74" y="3"/>
                    <a:pt x="76" y="4"/>
                  </a:cubicBezTo>
                  <a:cubicBezTo>
                    <a:pt x="86" y="9"/>
                    <a:pt x="96" y="14"/>
                    <a:pt x="106" y="19"/>
                  </a:cubicBezTo>
                  <a:cubicBezTo>
                    <a:pt x="107" y="19"/>
                    <a:pt x="109" y="18"/>
                    <a:pt x="110" y="18"/>
                  </a:cubicBezTo>
                  <a:cubicBezTo>
                    <a:pt x="98" y="12"/>
                    <a:pt x="86" y="7"/>
                    <a:pt x="74" y="1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4"/>
            <p:cNvSpPr>
              <a:spLocks noEditPoints="1"/>
            </p:cNvSpPr>
            <p:nvPr userDrawn="1"/>
          </p:nvSpPr>
          <p:spPr bwMode="auto">
            <a:xfrm>
              <a:off x="2790825" y="1639888"/>
              <a:ext cx="349250" cy="296863"/>
            </a:xfrm>
            <a:custGeom>
              <a:avLst/>
              <a:gdLst>
                <a:gd name="T0" fmla="*/ 68 w 143"/>
                <a:gd name="T1" fmla="*/ 121 h 121"/>
                <a:gd name="T2" fmla="*/ 74 w 143"/>
                <a:gd name="T3" fmla="*/ 112 h 121"/>
                <a:gd name="T4" fmla="*/ 67 w 143"/>
                <a:gd name="T5" fmla="*/ 98 h 121"/>
                <a:gd name="T6" fmla="*/ 50 w 143"/>
                <a:gd name="T7" fmla="*/ 94 h 121"/>
                <a:gd name="T8" fmla="*/ 54 w 143"/>
                <a:gd name="T9" fmla="*/ 90 h 121"/>
                <a:gd name="T10" fmla="*/ 55 w 143"/>
                <a:gd name="T11" fmla="*/ 85 h 121"/>
                <a:gd name="T12" fmla="*/ 124 w 143"/>
                <a:gd name="T13" fmla="*/ 83 h 121"/>
                <a:gd name="T14" fmla="*/ 67 w 143"/>
                <a:gd name="T15" fmla="*/ 100 h 121"/>
                <a:gd name="T16" fmla="*/ 67 w 143"/>
                <a:gd name="T17" fmla="*/ 109 h 121"/>
                <a:gd name="T18" fmla="*/ 70 w 143"/>
                <a:gd name="T19" fmla="*/ 105 h 121"/>
                <a:gd name="T20" fmla="*/ 104 w 143"/>
                <a:gd name="T21" fmla="*/ 92 h 121"/>
                <a:gd name="T22" fmla="*/ 89 w 143"/>
                <a:gd name="T23" fmla="*/ 106 h 121"/>
                <a:gd name="T24" fmla="*/ 124 w 143"/>
                <a:gd name="T25" fmla="*/ 83 h 121"/>
                <a:gd name="T26" fmla="*/ 100 w 143"/>
                <a:gd name="T27" fmla="*/ 77 h 121"/>
                <a:gd name="T28" fmla="*/ 116 w 143"/>
                <a:gd name="T29" fmla="*/ 80 h 121"/>
                <a:gd name="T30" fmla="*/ 125 w 143"/>
                <a:gd name="T31" fmla="*/ 78 h 121"/>
                <a:gd name="T32" fmla="*/ 48 w 143"/>
                <a:gd name="T33" fmla="*/ 78 h 121"/>
                <a:gd name="T34" fmla="*/ 7 w 143"/>
                <a:gd name="T35" fmla="*/ 81 h 121"/>
                <a:gd name="T36" fmla="*/ 62 w 143"/>
                <a:gd name="T37" fmla="*/ 114 h 121"/>
                <a:gd name="T38" fmla="*/ 34 w 143"/>
                <a:gd name="T39" fmla="*/ 95 h 121"/>
                <a:gd name="T40" fmla="*/ 0 w 143"/>
                <a:gd name="T41" fmla="*/ 69 h 121"/>
                <a:gd name="T42" fmla="*/ 90 w 143"/>
                <a:gd name="T43" fmla="*/ 68 h 121"/>
                <a:gd name="T44" fmla="*/ 64 w 143"/>
                <a:gd name="T45" fmla="*/ 71 h 121"/>
                <a:gd name="T46" fmla="*/ 62 w 143"/>
                <a:gd name="T47" fmla="*/ 80 h 121"/>
                <a:gd name="T48" fmla="*/ 110 w 143"/>
                <a:gd name="T49" fmla="*/ 62 h 121"/>
                <a:gd name="T50" fmla="*/ 92 w 143"/>
                <a:gd name="T51" fmla="*/ 68 h 121"/>
                <a:gd name="T52" fmla="*/ 65 w 143"/>
                <a:gd name="T53" fmla="*/ 77 h 121"/>
                <a:gd name="T54" fmla="*/ 58 w 143"/>
                <a:gd name="T55" fmla="*/ 78 h 121"/>
                <a:gd name="T56" fmla="*/ 47 w 143"/>
                <a:gd name="T57" fmla="*/ 79 h 121"/>
                <a:gd name="T58" fmla="*/ 49 w 143"/>
                <a:gd name="T59" fmla="*/ 100 h 121"/>
                <a:gd name="T60" fmla="*/ 49 w 143"/>
                <a:gd name="T61" fmla="*/ 91 h 121"/>
                <a:gd name="T62" fmla="*/ 49 w 143"/>
                <a:gd name="T63" fmla="*/ 84 h 121"/>
                <a:gd name="T64" fmla="*/ 57 w 143"/>
                <a:gd name="T65" fmla="*/ 82 h 121"/>
                <a:gd name="T66" fmla="*/ 93 w 143"/>
                <a:gd name="T67" fmla="*/ 76 h 121"/>
                <a:gd name="T68" fmla="*/ 114 w 143"/>
                <a:gd name="T69" fmla="*/ 72 h 121"/>
                <a:gd name="T70" fmla="*/ 128 w 143"/>
                <a:gd name="T71" fmla="*/ 65 h 121"/>
                <a:gd name="T72" fmla="*/ 71 w 143"/>
                <a:gd name="T73" fmla="*/ 59 h 121"/>
                <a:gd name="T74" fmla="*/ 82 w 143"/>
                <a:gd name="T75" fmla="*/ 64 h 121"/>
                <a:gd name="T76" fmla="*/ 6 w 143"/>
                <a:gd name="T77" fmla="*/ 44 h 121"/>
                <a:gd name="T78" fmla="*/ 44 w 143"/>
                <a:gd name="T79" fmla="*/ 69 h 121"/>
                <a:gd name="T80" fmla="*/ 142 w 143"/>
                <a:gd name="T81" fmla="*/ 32 h 121"/>
                <a:gd name="T82" fmla="*/ 139 w 143"/>
                <a:gd name="T83" fmla="*/ 35 h 121"/>
                <a:gd name="T84" fmla="*/ 101 w 143"/>
                <a:gd name="T85" fmla="*/ 61 h 121"/>
                <a:gd name="T86" fmla="*/ 139 w 143"/>
                <a:gd name="T87" fmla="*/ 41 h 121"/>
                <a:gd name="T88" fmla="*/ 13 w 143"/>
                <a:gd name="T89" fmla="*/ 30 h 121"/>
                <a:gd name="T90" fmla="*/ 13 w 143"/>
                <a:gd name="T91" fmla="*/ 30 h 121"/>
                <a:gd name="T92" fmla="*/ 6 w 143"/>
                <a:gd name="T93" fmla="*/ 27 h 121"/>
                <a:gd name="T94" fmla="*/ 129 w 143"/>
                <a:gd name="T95" fmla="*/ 9 h 121"/>
                <a:gd name="T96" fmla="*/ 14 w 143"/>
                <a:gd name="T97" fmla="*/ 14 h 121"/>
                <a:gd name="T98" fmla="*/ 24 w 143"/>
                <a:gd name="T99" fmla="*/ 20 h 121"/>
                <a:gd name="T100" fmla="*/ 69 w 143"/>
                <a:gd name="T101" fmla="*/ 51 h 121"/>
                <a:gd name="T102" fmla="*/ 143 w 143"/>
                <a:gd name="T103" fmla="*/ 31 h 121"/>
                <a:gd name="T104" fmla="*/ 129 w 143"/>
                <a:gd name="T105" fmla="*/ 22 h 121"/>
                <a:gd name="T106" fmla="*/ 130 w 143"/>
                <a:gd name="T107" fmla="*/ 23 h 121"/>
                <a:gd name="T108" fmla="*/ 90 w 143"/>
                <a:gd name="T109" fmla="*/ 38 h 121"/>
                <a:gd name="T110" fmla="*/ 91 w 143"/>
                <a:gd name="T111" fmla="*/ 30 h 121"/>
                <a:gd name="T112" fmla="*/ 73 w 143"/>
                <a:gd name="T113" fmla="*/ 30 h 121"/>
                <a:gd name="T114" fmla="*/ 40 w 143"/>
                <a:gd name="T115" fmla="*/ 28 h 121"/>
                <a:gd name="T116" fmla="*/ 10 w 143"/>
                <a:gd name="T117" fmla="*/ 6 h 121"/>
                <a:gd name="T118" fmla="*/ 123 w 143"/>
                <a:gd name="T11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" h="121">
                  <a:moveTo>
                    <a:pt x="75" y="118"/>
                  </a:moveTo>
                  <a:cubicBezTo>
                    <a:pt x="71" y="119"/>
                    <a:pt x="67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1"/>
                    <a:pt x="65" y="121"/>
                    <a:pt x="66" y="121"/>
                  </a:cubicBezTo>
                  <a:cubicBezTo>
                    <a:pt x="67" y="121"/>
                    <a:pt x="68" y="121"/>
                    <a:pt x="68" y="121"/>
                  </a:cubicBezTo>
                  <a:cubicBezTo>
                    <a:pt x="71" y="120"/>
                    <a:pt x="73" y="119"/>
                    <a:pt x="75" y="118"/>
                  </a:cubicBezTo>
                  <a:moveTo>
                    <a:pt x="109" y="104"/>
                  </a:moveTo>
                  <a:cubicBezTo>
                    <a:pt x="99" y="106"/>
                    <a:pt x="90" y="107"/>
                    <a:pt x="81" y="109"/>
                  </a:cubicBezTo>
                  <a:cubicBezTo>
                    <a:pt x="80" y="109"/>
                    <a:pt x="79" y="110"/>
                    <a:pt x="78" y="110"/>
                  </a:cubicBezTo>
                  <a:cubicBezTo>
                    <a:pt x="77" y="111"/>
                    <a:pt x="75" y="111"/>
                    <a:pt x="74" y="112"/>
                  </a:cubicBezTo>
                  <a:cubicBezTo>
                    <a:pt x="83" y="110"/>
                    <a:pt x="93" y="109"/>
                    <a:pt x="102" y="107"/>
                  </a:cubicBezTo>
                  <a:cubicBezTo>
                    <a:pt x="104" y="106"/>
                    <a:pt x="106" y="105"/>
                    <a:pt x="109" y="104"/>
                  </a:cubicBezTo>
                  <a:moveTo>
                    <a:pt x="67" y="98"/>
                  </a:move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moveTo>
                    <a:pt x="54" y="93"/>
                  </a:moveTo>
                  <a:cubicBezTo>
                    <a:pt x="54" y="93"/>
                    <a:pt x="54" y="93"/>
                    <a:pt x="53" y="93"/>
                  </a:cubicBezTo>
                  <a:cubicBezTo>
                    <a:pt x="52" y="93"/>
                    <a:pt x="51" y="93"/>
                    <a:pt x="50" y="94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1" y="96"/>
                    <a:pt x="51" y="98"/>
                    <a:pt x="52" y="100"/>
                  </a:cubicBezTo>
                  <a:cubicBezTo>
                    <a:pt x="53" y="99"/>
                    <a:pt x="54" y="99"/>
                    <a:pt x="55" y="99"/>
                  </a:cubicBezTo>
                  <a:cubicBezTo>
                    <a:pt x="55" y="98"/>
                    <a:pt x="55" y="96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moveTo>
                    <a:pt x="54" y="90"/>
                  </a:moveTo>
                  <a:cubicBezTo>
                    <a:pt x="52" y="90"/>
                    <a:pt x="51" y="90"/>
                    <a:pt x="49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4" y="91"/>
                  </a:cubicBezTo>
                  <a:cubicBezTo>
                    <a:pt x="54" y="90"/>
                    <a:pt x="54" y="90"/>
                    <a:pt x="54" y="90"/>
                  </a:cubicBezTo>
                  <a:moveTo>
                    <a:pt x="55" y="85"/>
                  </a:moveTo>
                  <a:cubicBezTo>
                    <a:pt x="53" y="85"/>
                    <a:pt x="51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4" y="85"/>
                    <a:pt x="54" y="85"/>
                    <a:pt x="55" y="85"/>
                  </a:cubicBezTo>
                  <a:moveTo>
                    <a:pt x="124" y="83"/>
                  </a:moveTo>
                  <a:cubicBezTo>
                    <a:pt x="110" y="87"/>
                    <a:pt x="96" y="90"/>
                    <a:pt x="82" y="94"/>
                  </a:cubicBezTo>
                  <a:cubicBezTo>
                    <a:pt x="79" y="95"/>
                    <a:pt x="75" y="97"/>
                    <a:pt x="71" y="98"/>
                  </a:cubicBezTo>
                  <a:cubicBezTo>
                    <a:pt x="71" y="98"/>
                    <a:pt x="70" y="99"/>
                    <a:pt x="70" y="99"/>
                  </a:cubicBezTo>
                  <a:cubicBezTo>
                    <a:pt x="69" y="99"/>
                    <a:pt x="68" y="100"/>
                    <a:pt x="68" y="100"/>
                  </a:cubicBezTo>
                  <a:cubicBezTo>
                    <a:pt x="68" y="100"/>
                    <a:pt x="68" y="100"/>
                    <a:pt x="67" y="100"/>
                  </a:cubicBezTo>
                  <a:cubicBezTo>
                    <a:pt x="67" y="99"/>
                    <a:pt x="67" y="99"/>
                    <a:pt x="66" y="99"/>
                  </a:cubicBezTo>
                  <a:cubicBezTo>
                    <a:pt x="65" y="99"/>
                    <a:pt x="64" y="100"/>
                    <a:pt x="64" y="101"/>
                  </a:cubicBezTo>
                  <a:cubicBezTo>
                    <a:pt x="62" y="105"/>
                    <a:pt x="61" y="109"/>
                    <a:pt x="62" y="114"/>
                  </a:cubicBezTo>
                  <a:cubicBezTo>
                    <a:pt x="64" y="113"/>
                    <a:pt x="66" y="113"/>
                    <a:pt x="68" y="113"/>
                  </a:cubicBezTo>
                  <a:cubicBezTo>
                    <a:pt x="68" y="112"/>
                    <a:pt x="68" y="110"/>
                    <a:pt x="67" y="109"/>
                  </a:cubicBezTo>
                  <a:cubicBezTo>
                    <a:pt x="80" y="104"/>
                    <a:pt x="92" y="100"/>
                    <a:pt x="104" y="95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92" y="99"/>
                    <a:pt x="80" y="103"/>
                    <a:pt x="68" y="108"/>
                  </a:cubicBezTo>
                  <a:cubicBezTo>
                    <a:pt x="68" y="107"/>
                    <a:pt x="67" y="105"/>
                    <a:pt x="69" y="105"/>
                  </a:cubicBezTo>
                  <a:cubicBezTo>
                    <a:pt x="69" y="105"/>
                    <a:pt x="69" y="105"/>
                    <a:pt x="70" y="105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7" y="101"/>
                    <a:pt x="84" y="99"/>
                    <a:pt x="90" y="96"/>
                  </a:cubicBezTo>
                  <a:cubicBezTo>
                    <a:pt x="100" y="92"/>
                    <a:pt x="109" y="89"/>
                    <a:pt x="119" y="85"/>
                  </a:cubicBezTo>
                  <a:cubicBezTo>
                    <a:pt x="119" y="85"/>
                    <a:pt x="120" y="84"/>
                    <a:pt x="121" y="84"/>
                  </a:cubicBezTo>
                  <a:cubicBezTo>
                    <a:pt x="116" y="88"/>
                    <a:pt x="110" y="89"/>
                    <a:pt x="104" y="92"/>
                  </a:cubicBezTo>
                  <a:cubicBezTo>
                    <a:pt x="102" y="92"/>
                    <a:pt x="100" y="93"/>
                    <a:pt x="99" y="94"/>
                  </a:cubicBezTo>
                  <a:cubicBezTo>
                    <a:pt x="105" y="92"/>
                    <a:pt x="111" y="90"/>
                    <a:pt x="117" y="88"/>
                  </a:cubicBezTo>
                  <a:cubicBezTo>
                    <a:pt x="118" y="90"/>
                    <a:pt x="118" y="91"/>
                    <a:pt x="118" y="93"/>
                  </a:cubicBezTo>
                  <a:cubicBezTo>
                    <a:pt x="118" y="93"/>
                    <a:pt x="117" y="94"/>
                    <a:pt x="117" y="94"/>
                  </a:cubicBezTo>
                  <a:cubicBezTo>
                    <a:pt x="107" y="98"/>
                    <a:pt x="98" y="102"/>
                    <a:pt x="89" y="106"/>
                  </a:cubicBezTo>
                  <a:cubicBezTo>
                    <a:pt x="100" y="102"/>
                    <a:pt x="113" y="100"/>
                    <a:pt x="125" y="98"/>
                  </a:cubicBezTo>
                  <a:cubicBezTo>
                    <a:pt x="127" y="96"/>
                    <a:pt x="127" y="95"/>
                    <a:pt x="125" y="93"/>
                  </a:cubicBezTo>
                  <a:cubicBezTo>
                    <a:pt x="124" y="92"/>
                    <a:pt x="123" y="92"/>
                    <a:pt x="121" y="91"/>
                  </a:cubicBezTo>
                  <a:cubicBezTo>
                    <a:pt x="120" y="89"/>
                    <a:pt x="119" y="88"/>
                    <a:pt x="121" y="86"/>
                  </a:cubicBezTo>
                  <a:cubicBezTo>
                    <a:pt x="122" y="85"/>
                    <a:pt x="123" y="84"/>
                    <a:pt x="124" y="83"/>
                  </a:cubicBezTo>
                  <a:moveTo>
                    <a:pt x="100" y="77"/>
                  </a:moveTo>
                  <a:cubicBezTo>
                    <a:pt x="94" y="78"/>
                    <a:pt x="87" y="80"/>
                    <a:pt x="81" y="81"/>
                  </a:cubicBezTo>
                  <a:cubicBezTo>
                    <a:pt x="78" y="81"/>
                    <a:pt x="76" y="82"/>
                    <a:pt x="73" y="83"/>
                  </a:cubicBezTo>
                  <a:cubicBezTo>
                    <a:pt x="79" y="82"/>
                    <a:pt x="85" y="81"/>
                    <a:pt x="92" y="80"/>
                  </a:cubicBezTo>
                  <a:cubicBezTo>
                    <a:pt x="94" y="79"/>
                    <a:pt x="97" y="78"/>
                    <a:pt x="100" y="77"/>
                  </a:cubicBezTo>
                  <a:moveTo>
                    <a:pt x="124" y="77"/>
                  </a:moveTo>
                  <a:cubicBezTo>
                    <a:pt x="122" y="78"/>
                    <a:pt x="121" y="78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19" y="80"/>
                    <a:pt x="118" y="80"/>
                    <a:pt x="118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07" y="82"/>
                    <a:pt x="99" y="84"/>
                    <a:pt x="91" y="86"/>
                  </a:cubicBezTo>
                  <a:cubicBezTo>
                    <a:pt x="89" y="86"/>
                    <a:pt x="88" y="87"/>
                    <a:pt x="86" y="87"/>
                  </a:cubicBezTo>
                  <a:cubicBezTo>
                    <a:pt x="86" y="88"/>
                    <a:pt x="86" y="88"/>
                    <a:pt x="86" y="89"/>
                  </a:cubicBezTo>
                  <a:cubicBezTo>
                    <a:pt x="99" y="85"/>
                    <a:pt x="113" y="82"/>
                    <a:pt x="126" y="79"/>
                  </a:cubicBezTo>
                  <a:cubicBezTo>
                    <a:pt x="126" y="79"/>
                    <a:pt x="125" y="78"/>
                    <a:pt x="125" y="78"/>
                  </a:cubicBezTo>
                  <a:cubicBezTo>
                    <a:pt x="125" y="78"/>
                    <a:pt x="125" y="78"/>
                    <a:pt x="124" y="77"/>
                  </a:cubicBezTo>
                  <a:moveTo>
                    <a:pt x="45" y="75"/>
                  </a:moveTo>
                  <a:cubicBezTo>
                    <a:pt x="45" y="75"/>
                    <a:pt x="45" y="76"/>
                    <a:pt x="44" y="76"/>
                  </a:cubicBezTo>
                  <a:cubicBezTo>
                    <a:pt x="45" y="77"/>
                    <a:pt x="46" y="78"/>
                    <a:pt x="47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7"/>
                    <a:pt x="46" y="76"/>
                    <a:pt x="45" y="75"/>
                  </a:cubicBezTo>
                  <a:moveTo>
                    <a:pt x="0" y="69"/>
                  </a:moveTo>
                  <a:cubicBezTo>
                    <a:pt x="0" y="71"/>
                    <a:pt x="1" y="73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79"/>
                    <a:pt x="6" y="80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2"/>
                    <a:pt x="9" y="82"/>
                  </a:cubicBezTo>
                  <a:cubicBezTo>
                    <a:pt x="14" y="86"/>
                    <a:pt x="20" y="90"/>
                    <a:pt x="25" y="93"/>
                  </a:cubicBezTo>
                  <a:cubicBezTo>
                    <a:pt x="35" y="101"/>
                    <a:pt x="45" y="108"/>
                    <a:pt x="56" y="115"/>
                  </a:cubicBezTo>
                  <a:cubicBezTo>
                    <a:pt x="58" y="114"/>
                    <a:pt x="60" y="114"/>
                    <a:pt x="62" y="114"/>
                  </a:cubicBezTo>
                  <a:cubicBezTo>
                    <a:pt x="61" y="113"/>
                    <a:pt x="61" y="113"/>
                    <a:pt x="60" y="113"/>
                  </a:cubicBezTo>
                  <a:cubicBezTo>
                    <a:pt x="55" y="109"/>
                    <a:pt x="50" y="106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1" y="100"/>
                  </a:cubicBezTo>
                  <a:cubicBezTo>
                    <a:pt x="39" y="98"/>
                    <a:pt x="36" y="96"/>
                    <a:pt x="34" y="95"/>
                  </a:cubicBezTo>
                  <a:cubicBezTo>
                    <a:pt x="28" y="91"/>
                    <a:pt x="23" y="87"/>
                    <a:pt x="17" y="83"/>
                  </a:cubicBezTo>
                  <a:cubicBezTo>
                    <a:pt x="14" y="81"/>
                    <a:pt x="11" y="79"/>
                    <a:pt x="8" y="77"/>
                  </a:cubicBezTo>
                  <a:cubicBezTo>
                    <a:pt x="7" y="76"/>
                    <a:pt x="5" y="74"/>
                    <a:pt x="5" y="73"/>
                  </a:cubicBezTo>
                  <a:cubicBezTo>
                    <a:pt x="5" y="73"/>
                    <a:pt x="4" y="72"/>
                    <a:pt x="4" y="71"/>
                  </a:cubicBezTo>
                  <a:cubicBezTo>
                    <a:pt x="3" y="70"/>
                    <a:pt x="2" y="70"/>
                    <a:pt x="0" y="69"/>
                  </a:cubicBezTo>
                  <a:moveTo>
                    <a:pt x="89" y="68"/>
                  </a:moveTo>
                  <a:cubicBezTo>
                    <a:pt x="86" y="68"/>
                    <a:pt x="84" y="69"/>
                    <a:pt x="82" y="69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3" y="70"/>
                    <a:pt x="87" y="69"/>
                    <a:pt x="90" y="68"/>
                  </a:cubicBezTo>
                  <a:cubicBezTo>
                    <a:pt x="90" y="68"/>
                    <a:pt x="89" y="68"/>
                    <a:pt x="89" y="68"/>
                  </a:cubicBezTo>
                  <a:moveTo>
                    <a:pt x="83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77" y="67"/>
                    <a:pt x="70" y="68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1" y="69"/>
                    <a:pt x="78" y="67"/>
                    <a:pt x="85" y="66"/>
                  </a:cubicBezTo>
                  <a:cubicBezTo>
                    <a:pt x="84" y="65"/>
                    <a:pt x="83" y="65"/>
                    <a:pt x="83" y="65"/>
                  </a:cubicBezTo>
                  <a:moveTo>
                    <a:pt x="62" y="80"/>
                  </a:moveTo>
                  <a:cubicBezTo>
                    <a:pt x="60" y="77"/>
                    <a:pt x="60" y="74"/>
                    <a:pt x="60" y="71"/>
                  </a:cubicBezTo>
                  <a:cubicBezTo>
                    <a:pt x="61" y="74"/>
                    <a:pt x="61" y="77"/>
                    <a:pt x="62" y="80"/>
                  </a:cubicBezTo>
                  <a:moveTo>
                    <a:pt x="122" y="58"/>
                  </a:moveTo>
                  <a:cubicBezTo>
                    <a:pt x="121" y="58"/>
                    <a:pt x="120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0"/>
                    <a:pt x="118" y="60"/>
                    <a:pt x="118" y="60"/>
                  </a:cubicBezTo>
                  <a:cubicBezTo>
                    <a:pt x="115" y="61"/>
                    <a:pt x="113" y="62"/>
                    <a:pt x="110" y="62"/>
                  </a:cubicBezTo>
                  <a:cubicBezTo>
                    <a:pt x="109" y="63"/>
                    <a:pt x="108" y="63"/>
                    <a:pt x="107" y="63"/>
                  </a:cubicBezTo>
                  <a:cubicBezTo>
                    <a:pt x="106" y="64"/>
                    <a:pt x="105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0" y="65"/>
                    <a:pt x="95" y="66"/>
                    <a:pt x="91" y="67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101" y="66"/>
                    <a:pt x="110" y="63"/>
                    <a:pt x="119" y="61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8" y="63"/>
                    <a:pt x="117" y="63"/>
                  </a:cubicBezTo>
                  <a:cubicBezTo>
                    <a:pt x="100" y="67"/>
                    <a:pt x="84" y="72"/>
                    <a:pt x="67" y="76"/>
                  </a:cubicBezTo>
                  <a:cubicBezTo>
                    <a:pt x="66" y="77"/>
                    <a:pt x="65" y="77"/>
                    <a:pt x="65" y="77"/>
                  </a:cubicBezTo>
                  <a:cubicBezTo>
                    <a:pt x="63" y="77"/>
                    <a:pt x="63" y="76"/>
                    <a:pt x="63" y="74"/>
                  </a:cubicBezTo>
                  <a:cubicBezTo>
                    <a:pt x="63" y="73"/>
                    <a:pt x="62" y="72"/>
                    <a:pt x="62" y="71"/>
                  </a:cubicBezTo>
                  <a:cubicBezTo>
                    <a:pt x="62" y="69"/>
                    <a:pt x="63" y="68"/>
                    <a:pt x="64" y="68"/>
                  </a:cubicBezTo>
                  <a:cubicBezTo>
                    <a:pt x="61" y="68"/>
                    <a:pt x="59" y="69"/>
                    <a:pt x="56" y="69"/>
                  </a:cubicBezTo>
                  <a:cubicBezTo>
                    <a:pt x="56" y="72"/>
                    <a:pt x="57" y="74"/>
                    <a:pt x="58" y="78"/>
                  </a:cubicBezTo>
                  <a:cubicBezTo>
                    <a:pt x="56" y="77"/>
                    <a:pt x="55" y="76"/>
                    <a:pt x="53" y="75"/>
                  </a:cubicBezTo>
                  <a:cubicBezTo>
                    <a:pt x="52" y="74"/>
                    <a:pt x="51" y="73"/>
                    <a:pt x="49" y="71"/>
                  </a:cubicBezTo>
                  <a:cubicBezTo>
                    <a:pt x="48" y="72"/>
                    <a:pt x="47" y="73"/>
                    <a:pt x="47" y="73"/>
                  </a:cubicBezTo>
                  <a:cubicBezTo>
                    <a:pt x="48" y="75"/>
                    <a:pt x="50" y="76"/>
                    <a:pt x="52" y="78"/>
                  </a:cubicBezTo>
                  <a:cubicBezTo>
                    <a:pt x="50" y="78"/>
                    <a:pt x="48" y="79"/>
                    <a:pt x="47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2"/>
                    <a:pt x="43" y="83"/>
                    <a:pt x="42" y="85"/>
                  </a:cubicBezTo>
                  <a:cubicBezTo>
                    <a:pt x="42" y="89"/>
                    <a:pt x="42" y="94"/>
                    <a:pt x="44" y="99"/>
                  </a:cubicBezTo>
                  <a:cubicBezTo>
                    <a:pt x="45" y="100"/>
                    <a:pt x="46" y="101"/>
                    <a:pt x="47" y="101"/>
                  </a:cubicBezTo>
                  <a:cubicBezTo>
                    <a:pt x="48" y="101"/>
                    <a:pt x="48" y="101"/>
                    <a:pt x="49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6"/>
                    <a:pt x="49" y="94"/>
                  </a:cubicBezTo>
                  <a:cubicBezTo>
                    <a:pt x="48" y="94"/>
                    <a:pt x="47" y="93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1"/>
                    <a:pt x="48" y="91"/>
                    <a:pt x="47" y="91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88"/>
                    <a:pt x="47" y="87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50" y="84"/>
                    <a:pt x="51" y="84"/>
                    <a:pt x="52" y="83"/>
                  </a:cubicBezTo>
                  <a:cubicBezTo>
                    <a:pt x="53" y="83"/>
                    <a:pt x="54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8" y="79"/>
                    <a:pt x="77" y="77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9" y="75"/>
                    <a:pt x="91" y="76"/>
                    <a:pt x="93" y="76"/>
                  </a:cubicBezTo>
                  <a:cubicBezTo>
                    <a:pt x="93" y="76"/>
                    <a:pt x="93" y="76"/>
                    <a:pt x="93" y="77"/>
                  </a:cubicBezTo>
                  <a:cubicBezTo>
                    <a:pt x="99" y="75"/>
                    <a:pt x="105" y="75"/>
                    <a:pt x="110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2" y="74"/>
                    <a:pt x="114" y="74"/>
                    <a:pt x="116" y="73"/>
                  </a:cubicBezTo>
                  <a:cubicBezTo>
                    <a:pt x="115" y="73"/>
                    <a:pt x="115" y="73"/>
                    <a:pt x="114" y="72"/>
                  </a:cubicBezTo>
                  <a:cubicBezTo>
                    <a:pt x="115" y="72"/>
                    <a:pt x="116" y="71"/>
                    <a:pt x="116" y="71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69"/>
                    <a:pt x="119" y="69"/>
                    <a:pt x="119" y="69"/>
                  </a:cubicBezTo>
                  <a:cubicBezTo>
                    <a:pt x="122" y="68"/>
                    <a:pt x="125" y="67"/>
                    <a:pt x="127" y="66"/>
                  </a:cubicBezTo>
                  <a:cubicBezTo>
                    <a:pt x="128" y="66"/>
                    <a:pt x="128" y="65"/>
                    <a:pt x="128" y="65"/>
                  </a:cubicBezTo>
                  <a:cubicBezTo>
                    <a:pt x="129" y="64"/>
                    <a:pt x="128" y="64"/>
                    <a:pt x="128" y="63"/>
                  </a:cubicBezTo>
                  <a:cubicBezTo>
                    <a:pt x="127" y="62"/>
                    <a:pt x="126" y="62"/>
                    <a:pt x="125" y="61"/>
                  </a:cubicBezTo>
                  <a:cubicBezTo>
                    <a:pt x="123" y="60"/>
                    <a:pt x="122" y="59"/>
                    <a:pt x="122" y="58"/>
                  </a:cubicBezTo>
                  <a:moveTo>
                    <a:pt x="59" y="53"/>
                  </a:moveTo>
                  <a:cubicBezTo>
                    <a:pt x="63" y="55"/>
                    <a:pt x="67" y="57"/>
                    <a:pt x="71" y="59"/>
                  </a:cubicBezTo>
                  <a:cubicBezTo>
                    <a:pt x="68" y="60"/>
                    <a:pt x="65" y="61"/>
                    <a:pt x="62" y="61"/>
                  </a:cubicBezTo>
                  <a:cubicBezTo>
                    <a:pt x="65" y="63"/>
                    <a:pt x="68" y="64"/>
                    <a:pt x="71" y="66"/>
                  </a:cubicBezTo>
                  <a:cubicBezTo>
                    <a:pt x="73" y="65"/>
                    <a:pt x="76" y="65"/>
                    <a:pt x="79" y="64"/>
                  </a:cubicBezTo>
                  <a:cubicBezTo>
                    <a:pt x="79" y="64"/>
                    <a:pt x="79" y="64"/>
                    <a:pt x="80" y="64"/>
                  </a:cubicBezTo>
                  <a:cubicBezTo>
                    <a:pt x="80" y="64"/>
                    <a:pt x="81" y="64"/>
                    <a:pt x="82" y="64"/>
                  </a:cubicBezTo>
                  <a:cubicBezTo>
                    <a:pt x="78" y="62"/>
                    <a:pt x="75" y="61"/>
                    <a:pt x="71" y="59"/>
                  </a:cubicBezTo>
                  <a:cubicBezTo>
                    <a:pt x="67" y="57"/>
                    <a:pt x="63" y="55"/>
                    <a:pt x="59" y="53"/>
                  </a:cubicBezTo>
                  <a:moveTo>
                    <a:pt x="2" y="35"/>
                  </a:moveTo>
                  <a:cubicBezTo>
                    <a:pt x="3" y="38"/>
                    <a:pt x="3" y="40"/>
                    <a:pt x="3" y="42"/>
                  </a:cubicBezTo>
                  <a:cubicBezTo>
                    <a:pt x="4" y="43"/>
                    <a:pt x="5" y="43"/>
                    <a:pt x="6" y="44"/>
                  </a:cubicBezTo>
                  <a:cubicBezTo>
                    <a:pt x="6" y="44"/>
                    <a:pt x="6" y="43"/>
                    <a:pt x="7" y="43"/>
                  </a:cubicBezTo>
                  <a:cubicBezTo>
                    <a:pt x="14" y="49"/>
                    <a:pt x="22" y="54"/>
                    <a:pt x="28" y="59"/>
                  </a:cubicBezTo>
                  <a:cubicBezTo>
                    <a:pt x="29" y="60"/>
                    <a:pt x="29" y="60"/>
                    <a:pt x="30" y="61"/>
                  </a:cubicBezTo>
                  <a:cubicBezTo>
                    <a:pt x="32" y="63"/>
                    <a:pt x="35" y="64"/>
                    <a:pt x="37" y="66"/>
                  </a:cubicBezTo>
                  <a:cubicBezTo>
                    <a:pt x="39" y="67"/>
                    <a:pt x="41" y="69"/>
                    <a:pt x="44" y="69"/>
                  </a:cubicBezTo>
                  <a:cubicBezTo>
                    <a:pt x="34" y="61"/>
                    <a:pt x="24" y="52"/>
                    <a:pt x="14" y="44"/>
                  </a:cubicBezTo>
                  <a:cubicBezTo>
                    <a:pt x="12" y="43"/>
                    <a:pt x="10" y="42"/>
                    <a:pt x="9" y="40"/>
                  </a:cubicBezTo>
                  <a:cubicBezTo>
                    <a:pt x="8" y="40"/>
                    <a:pt x="8" y="40"/>
                    <a:pt x="8" y="39"/>
                  </a:cubicBezTo>
                  <a:cubicBezTo>
                    <a:pt x="6" y="38"/>
                    <a:pt x="4" y="37"/>
                    <a:pt x="2" y="35"/>
                  </a:cubicBezTo>
                  <a:moveTo>
                    <a:pt x="142" y="32"/>
                  </a:moveTo>
                  <a:cubicBezTo>
                    <a:pt x="136" y="34"/>
                    <a:pt x="130" y="36"/>
                    <a:pt x="125" y="38"/>
                  </a:cubicBezTo>
                  <a:cubicBezTo>
                    <a:pt x="117" y="41"/>
                    <a:pt x="110" y="44"/>
                    <a:pt x="102" y="46"/>
                  </a:cubicBezTo>
                  <a:cubicBezTo>
                    <a:pt x="98" y="47"/>
                    <a:pt x="96" y="49"/>
                    <a:pt x="94" y="51"/>
                  </a:cubicBezTo>
                  <a:cubicBezTo>
                    <a:pt x="108" y="46"/>
                    <a:pt x="123" y="41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37" y="38"/>
                    <a:pt x="136" y="41"/>
                    <a:pt x="133" y="42"/>
                  </a:cubicBezTo>
                  <a:cubicBezTo>
                    <a:pt x="119" y="47"/>
                    <a:pt x="105" y="52"/>
                    <a:pt x="91" y="58"/>
                  </a:cubicBezTo>
                  <a:cubicBezTo>
                    <a:pt x="90" y="60"/>
                    <a:pt x="90" y="62"/>
                    <a:pt x="91" y="64"/>
                  </a:cubicBezTo>
                  <a:cubicBezTo>
                    <a:pt x="94" y="63"/>
                    <a:pt x="98" y="62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99" y="61"/>
                    <a:pt x="98" y="61"/>
                  </a:cubicBezTo>
                  <a:cubicBezTo>
                    <a:pt x="99" y="61"/>
                    <a:pt x="100" y="60"/>
                    <a:pt x="101" y="60"/>
                  </a:cubicBezTo>
                  <a:cubicBezTo>
                    <a:pt x="100" y="57"/>
                    <a:pt x="101" y="55"/>
                    <a:pt x="104" y="54"/>
                  </a:cubicBezTo>
                  <a:cubicBezTo>
                    <a:pt x="116" y="50"/>
                    <a:pt x="128" y="46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39"/>
                    <a:pt x="140" y="36"/>
                    <a:pt x="141" y="34"/>
                  </a:cubicBezTo>
                  <a:cubicBezTo>
                    <a:pt x="141" y="34"/>
                    <a:pt x="141" y="33"/>
                    <a:pt x="142" y="33"/>
                  </a:cubicBezTo>
                  <a:cubicBezTo>
                    <a:pt x="142" y="33"/>
                    <a:pt x="142" y="32"/>
                    <a:pt x="142" y="32"/>
                  </a:cubicBezTo>
                  <a:moveTo>
                    <a:pt x="13" y="30"/>
                  </a:moveTo>
                  <a:cubicBezTo>
                    <a:pt x="17" y="33"/>
                    <a:pt x="21" y="36"/>
                    <a:pt x="25" y="39"/>
                  </a:cubicBezTo>
                  <a:cubicBezTo>
                    <a:pt x="31" y="43"/>
                    <a:pt x="38" y="48"/>
                    <a:pt x="44" y="52"/>
                  </a:cubicBezTo>
                  <a:cubicBezTo>
                    <a:pt x="47" y="54"/>
                    <a:pt x="49" y="55"/>
                    <a:pt x="52" y="56"/>
                  </a:cubicBezTo>
                  <a:cubicBezTo>
                    <a:pt x="44" y="50"/>
                    <a:pt x="36" y="44"/>
                    <a:pt x="28" y="38"/>
                  </a:cubicBezTo>
                  <a:cubicBezTo>
                    <a:pt x="23" y="35"/>
                    <a:pt x="18" y="33"/>
                    <a:pt x="13" y="30"/>
                  </a:cubicBezTo>
                  <a:moveTo>
                    <a:pt x="3" y="25"/>
                  </a:moveTo>
                  <a:cubicBezTo>
                    <a:pt x="2" y="27"/>
                    <a:pt x="2" y="29"/>
                    <a:pt x="2" y="31"/>
                  </a:cubicBezTo>
                  <a:cubicBezTo>
                    <a:pt x="3" y="32"/>
                    <a:pt x="4" y="32"/>
                    <a:pt x="5" y="33"/>
                  </a:cubicBezTo>
                  <a:cubicBezTo>
                    <a:pt x="5" y="32"/>
                    <a:pt x="5" y="31"/>
                    <a:pt x="5" y="30"/>
                  </a:cubicBezTo>
                  <a:cubicBezTo>
                    <a:pt x="6" y="29"/>
                    <a:pt x="6" y="28"/>
                    <a:pt x="6" y="27"/>
                  </a:cubicBezTo>
                  <a:cubicBezTo>
                    <a:pt x="5" y="26"/>
                    <a:pt x="4" y="26"/>
                    <a:pt x="3" y="25"/>
                  </a:cubicBezTo>
                  <a:moveTo>
                    <a:pt x="126" y="8"/>
                  </a:moveTo>
                  <a:cubicBezTo>
                    <a:pt x="125" y="8"/>
                    <a:pt x="124" y="9"/>
                    <a:pt x="122" y="9"/>
                  </a:cubicBezTo>
                  <a:cubicBezTo>
                    <a:pt x="123" y="9"/>
                    <a:pt x="124" y="10"/>
                    <a:pt x="125" y="10"/>
                  </a:cubicBezTo>
                  <a:cubicBezTo>
                    <a:pt x="127" y="10"/>
                    <a:pt x="128" y="10"/>
                    <a:pt x="129" y="9"/>
                  </a:cubicBezTo>
                  <a:cubicBezTo>
                    <a:pt x="128" y="9"/>
                    <a:pt x="127" y="8"/>
                    <a:pt x="126" y="8"/>
                  </a:cubicBezTo>
                  <a:moveTo>
                    <a:pt x="9" y="5"/>
                  </a:moveTo>
                  <a:cubicBezTo>
                    <a:pt x="9" y="6"/>
                    <a:pt x="9" y="8"/>
                    <a:pt x="9" y="9"/>
                  </a:cubicBezTo>
                  <a:cubicBezTo>
                    <a:pt x="10" y="11"/>
                    <a:pt x="12" y="12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8"/>
                    <a:pt x="22" y="19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6" y="22"/>
                    <a:pt x="29" y="24"/>
                    <a:pt x="31" y="26"/>
                  </a:cubicBezTo>
                  <a:cubicBezTo>
                    <a:pt x="41" y="32"/>
                    <a:pt x="50" y="38"/>
                    <a:pt x="60" y="44"/>
                  </a:cubicBezTo>
                  <a:cubicBezTo>
                    <a:pt x="63" y="47"/>
                    <a:pt x="66" y="49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9"/>
                    <a:pt x="82" y="48"/>
                    <a:pt x="89" y="46"/>
                  </a:cubicBezTo>
                  <a:cubicBezTo>
                    <a:pt x="104" y="42"/>
                    <a:pt x="120" y="38"/>
                    <a:pt x="135" y="33"/>
                  </a:cubicBezTo>
                  <a:cubicBezTo>
                    <a:pt x="137" y="32"/>
                    <a:pt x="140" y="32"/>
                    <a:pt x="143" y="31"/>
                  </a:cubicBezTo>
                  <a:cubicBezTo>
                    <a:pt x="143" y="31"/>
                    <a:pt x="142" y="30"/>
                    <a:pt x="141" y="30"/>
                  </a:cubicBezTo>
                  <a:cubicBezTo>
                    <a:pt x="139" y="29"/>
                    <a:pt x="137" y="28"/>
                    <a:pt x="135" y="27"/>
                  </a:cubicBezTo>
                  <a:cubicBezTo>
                    <a:pt x="133" y="27"/>
                    <a:pt x="133" y="26"/>
                    <a:pt x="133" y="25"/>
                  </a:cubicBezTo>
                  <a:cubicBezTo>
                    <a:pt x="133" y="23"/>
                    <a:pt x="133" y="22"/>
                    <a:pt x="134" y="21"/>
                  </a:cubicBezTo>
                  <a:cubicBezTo>
                    <a:pt x="132" y="22"/>
                    <a:pt x="131" y="22"/>
                    <a:pt x="129" y="22"/>
                  </a:cubicBezTo>
                  <a:cubicBezTo>
                    <a:pt x="129" y="23"/>
                    <a:pt x="129" y="23"/>
                    <a:pt x="128" y="23"/>
                  </a:cubicBezTo>
                  <a:cubicBezTo>
                    <a:pt x="125" y="24"/>
                    <a:pt x="122" y="24"/>
                    <a:pt x="119" y="25"/>
                  </a:cubicBezTo>
                  <a:cubicBezTo>
                    <a:pt x="107" y="28"/>
                    <a:pt x="94" y="31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98" y="31"/>
                    <a:pt x="114" y="27"/>
                    <a:pt x="130" y="23"/>
                  </a:cubicBezTo>
                  <a:cubicBezTo>
                    <a:pt x="130" y="25"/>
                    <a:pt x="130" y="27"/>
                    <a:pt x="131" y="30"/>
                  </a:cubicBezTo>
                  <a:cubicBezTo>
                    <a:pt x="111" y="34"/>
                    <a:pt x="92" y="39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8" y="42"/>
                    <a:pt x="84" y="40"/>
                    <a:pt x="90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9"/>
                    <a:pt x="78" y="41"/>
                    <a:pt x="72" y="42"/>
                  </a:cubicBezTo>
                  <a:cubicBezTo>
                    <a:pt x="72" y="40"/>
                    <a:pt x="72" y="37"/>
                    <a:pt x="74" y="36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9" y="33"/>
                    <a:pt x="85" y="32"/>
                    <a:pt x="91" y="30"/>
                  </a:cubicBezTo>
                  <a:cubicBezTo>
                    <a:pt x="96" y="29"/>
                    <a:pt x="102" y="28"/>
                    <a:pt x="107" y="26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96" y="27"/>
                    <a:pt x="85" y="30"/>
                    <a:pt x="73" y="33"/>
                  </a:cubicBezTo>
                  <a:cubicBezTo>
                    <a:pt x="73" y="32"/>
                    <a:pt x="73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1" y="30"/>
                    <a:pt x="71" y="31"/>
                  </a:cubicBezTo>
                  <a:cubicBezTo>
                    <a:pt x="67" y="35"/>
                    <a:pt x="66" y="40"/>
                    <a:pt x="68" y="46"/>
                  </a:cubicBezTo>
                  <a:cubicBezTo>
                    <a:pt x="68" y="46"/>
                    <a:pt x="68" y="46"/>
                    <a:pt x="69" y="47"/>
                  </a:cubicBezTo>
                  <a:cubicBezTo>
                    <a:pt x="66" y="46"/>
                    <a:pt x="63" y="44"/>
                    <a:pt x="61" y="42"/>
                  </a:cubicBezTo>
                  <a:cubicBezTo>
                    <a:pt x="54" y="38"/>
                    <a:pt x="47" y="33"/>
                    <a:pt x="40" y="28"/>
                  </a:cubicBezTo>
                  <a:cubicBezTo>
                    <a:pt x="33" y="23"/>
                    <a:pt x="26" y="19"/>
                    <a:pt x="18" y="14"/>
                  </a:cubicBezTo>
                  <a:cubicBezTo>
                    <a:pt x="17" y="13"/>
                    <a:pt x="15" y="12"/>
                    <a:pt x="14" y="11"/>
                  </a:cubicBezTo>
                  <a:cubicBezTo>
                    <a:pt x="13" y="10"/>
                    <a:pt x="13" y="10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5"/>
                    <a:pt x="9" y="5"/>
                  </a:cubicBezTo>
                  <a:moveTo>
                    <a:pt x="110" y="0"/>
                  </a:moveTo>
                  <a:cubicBezTo>
                    <a:pt x="109" y="0"/>
                    <a:pt x="107" y="1"/>
                    <a:pt x="106" y="1"/>
                  </a:cubicBezTo>
                  <a:cubicBezTo>
                    <a:pt x="111" y="3"/>
                    <a:pt x="115" y="5"/>
                    <a:pt x="119" y="7"/>
                  </a:cubicBezTo>
                  <a:cubicBezTo>
                    <a:pt x="121" y="7"/>
                    <a:pt x="122" y="7"/>
                    <a:pt x="123" y="6"/>
                  </a:cubicBezTo>
                  <a:cubicBezTo>
                    <a:pt x="119" y="4"/>
                    <a:pt x="114" y="2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5"/>
            <p:cNvSpPr>
              <a:spLocks/>
            </p:cNvSpPr>
            <p:nvPr userDrawn="1"/>
          </p:nvSpPr>
          <p:spPr bwMode="auto">
            <a:xfrm>
              <a:off x="2873375" y="1612900"/>
              <a:ext cx="19050" cy="4763"/>
            </a:xfrm>
            <a:custGeom>
              <a:avLst/>
              <a:gdLst>
                <a:gd name="T0" fmla="*/ 5 w 8"/>
                <a:gd name="T1" fmla="*/ 0 h 2"/>
                <a:gd name="T2" fmla="*/ 0 w 8"/>
                <a:gd name="T3" fmla="*/ 0 h 2"/>
                <a:gd name="T4" fmla="*/ 3 w 8"/>
                <a:gd name="T5" fmla="*/ 2 h 2"/>
                <a:gd name="T6" fmla="*/ 8 w 8"/>
                <a:gd name="T7" fmla="*/ 2 h 2"/>
                <a:gd name="T8" fmla="*/ 5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6"/>
            <p:cNvSpPr>
              <a:spLocks/>
            </p:cNvSpPr>
            <p:nvPr userDrawn="1"/>
          </p:nvSpPr>
          <p:spPr bwMode="auto">
            <a:xfrm>
              <a:off x="3054350" y="1671638"/>
              <a:ext cx="76200" cy="20638"/>
            </a:xfrm>
            <a:custGeom>
              <a:avLst/>
              <a:gdLst>
                <a:gd name="T0" fmla="*/ 28 w 31"/>
                <a:gd name="T1" fmla="*/ 0 h 8"/>
                <a:gd name="T2" fmla="*/ 24 w 31"/>
                <a:gd name="T3" fmla="*/ 0 h 8"/>
                <a:gd name="T4" fmla="*/ 25 w 31"/>
                <a:gd name="T5" fmla="*/ 1 h 8"/>
                <a:gd name="T6" fmla="*/ 26 w 31"/>
                <a:gd name="T7" fmla="*/ 2 h 8"/>
                <a:gd name="T8" fmla="*/ 0 w 31"/>
                <a:gd name="T9" fmla="*/ 8 h 8"/>
                <a:gd name="T10" fmla="*/ 31 w 31"/>
                <a:gd name="T11" fmla="*/ 1 h 8"/>
                <a:gd name="T12" fmla="*/ 28 w 31"/>
                <a:gd name="T13" fmla="*/ 0 h 8"/>
                <a:gd name="T14" fmla="*/ 28 w 3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17" y="4"/>
                    <a:pt x="8" y="6"/>
                    <a:pt x="0" y="8"/>
                  </a:cubicBezTo>
                  <a:cubicBezTo>
                    <a:pt x="10" y="6"/>
                    <a:pt x="20" y="4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7"/>
            <p:cNvSpPr>
              <a:spLocks/>
            </p:cNvSpPr>
            <p:nvPr userDrawn="1"/>
          </p:nvSpPr>
          <p:spPr bwMode="auto">
            <a:xfrm>
              <a:off x="3052763" y="1744663"/>
              <a:ext cx="82550" cy="34925"/>
            </a:xfrm>
            <a:custGeom>
              <a:avLst/>
              <a:gdLst>
                <a:gd name="T0" fmla="*/ 34 w 34"/>
                <a:gd name="T1" fmla="*/ 0 h 14"/>
                <a:gd name="T2" fmla="*/ 0 w 34"/>
                <a:gd name="T3" fmla="*/ 12 h 14"/>
                <a:gd name="T4" fmla="*/ 1 w 34"/>
                <a:gd name="T5" fmla="*/ 14 h 14"/>
                <a:gd name="T6" fmla="*/ 24 w 34"/>
                <a:gd name="T7" fmla="*/ 5 h 14"/>
                <a:gd name="T8" fmla="*/ 24 w 34"/>
                <a:gd name="T9" fmla="*/ 5 h 14"/>
                <a:gd name="T10" fmla="*/ 33 w 34"/>
                <a:gd name="T11" fmla="*/ 2 h 14"/>
                <a:gd name="T12" fmla="*/ 34 w 34"/>
                <a:gd name="T13" fmla="*/ 1 h 14"/>
                <a:gd name="T14" fmla="*/ 34 w 3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3" y="4"/>
                    <a:pt x="11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8" y="11"/>
                    <a:pt x="16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4"/>
                    <a:pt x="30" y="3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8"/>
            <p:cNvSpPr>
              <a:spLocks/>
            </p:cNvSpPr>
            <p:nvPr userDrawn="1"/>
          </p:nvSpPr>
          <p:spPr bwMode="auto">
            <a:xfrm>
              <a:off x="3054350" y="1771650"/>
              <a:ext cx="36513" cy="15875"/>
            </a:xfrm>
            <a:custGeom>
              <a:avLst/>
              <a:gdLst>
                <a:gd name="T0" fmla="*/ 15 w 15"/>
                <a:gd name="T1" fmla="*/ 0 h 6"/>
                <a:gd name="T2" fmla="*/ 12 w 15"/>
                <a:gd name="T3" fmla="*/ 1 h 6"/>
                <a:gd name="T4" fmla="*/ 9 w 15"/>
                <a:gd name="T5" fmla="*/ 3 h 6"/>
                <a:gd name="T6" fmla="*/ 2 w 15"/>
                <a:gd name="T7" fmla="*/ 5 h 6"/>
                <a:gd name="T8" fmla="*/ 0 w 15"/>
                <a:gd name="T9" fmla="*/ 6 h 6"/>
                <a:gd name="T10" fmla="*/ 0 w 15"/>
                <a:gd name="T11" fmla="*/ 6 h 6"/>
                <a:gd name="T12" fmla="*/ 6 w 15"/>
                <a:gd name="T13" fmla="*/ 5 h 6"/>
                <a:gd name="T14" fmla="*/ 15 w 15"/>
                <a:gd name="T15" fmla="*/ 2 h 6"/>
                <a:gd name="T16" fmla="*/ 15 w 15"/>
                <a:gd name="T17" fmla="*/ 2 h 6"/>
                <a:gd name="T18" fmla="*/ 15 w 15"/>
                <a:gd name="T19" fmla="*/ 0 h 6"/>
                <a:gd name="T20" fmla="*/ 15 w 1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7" y="4"/>
                    <a:pt x="5" y="4"/>
                    <a:pt x="2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5"/>
                  </a:cubicBezTo>
                  <a:cubicBezTo>
                    <a:pt x="9" y="4"/>
                    <a:pt x="12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9"/>
            <p:cNvSpPr>
              <a:spLocks/>
            </p:cNvSpPr>
            <p:nvPr userDrawn="1"/>
          </p:nvSpPr>
          <p:spPr bwMode="auto">
            <a:xfrm>
              <a:off x="2827338" y="1631950"/>
              <a:ext cx="117475" cy="71438"/>
            </a:xfrm>
            <a:custGeom>
              <a:avLst/>
              <a:gdLst>
                <a:gd name="T0" fmla="*/ 0 w 48"/>
                <a:gd name="T1" fmla="*/ 0 h 29"/>
                <a:gd name="T2" fmla="*/ 48 w 48"/>
                <a:gd name="T3" fmla="*/ 29 h 29"/>
                <a:gd name="T4" fmla="*/ 48 w 48"/>
                <a:gd name="T5" fmla="*/ 28 h 29"/>
                <a:gd name="T6" fmla="*/ 0 w 4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cubicBezTo>
                    <a:pt x="16" y="10"/>
                    <a:pt x="32" y="20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18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90"/>
            <p:cNvSpPr>
              <a:spLocks/>
            </p:cNvSpPr>
            <p:nvPr userDrawn="1"/>
          </p:nvSpPr>
          <p:spPr bwMode="auto">
            <a:xfrm>
              <a:off x="2944813" y="1701800"/>
              <a:ext cx="17463" cy="11113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5" y="4"/>
                    <a:pt x="7" y="5"/>
                  </a:cubicBezTo>
                  <a:cubicBezTo>
                    <a:pt x="7" y="4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91"/>
            <p:cNvSpPr>
              <a:spLocks/>
            </p:cNvSpPr>
            <p:nvPr userDrawn="1"/>
          </p:nvSpPr>
          <p:spPr bwMode="auto">
            <a:xfrm>
              <a:off x="2973388" y="17081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92"/>
            <p:cNvSpPr>
              <a:spLocks/>
            </p:cNvSpPr>
            <p:nvPr userDrawn="1"/>
          </p:nvSpPr>
          <p:spPr bwMode="auto">
            <a:xfrm>
              <a:off x="2981325" y="1868488"/>
              <a:ext cx="87313" cy="38100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3"/>
            <p:cNvSpPr>
              <a:spLocks/>
            </p:cNvSpPr>
            <p:nvPr userDrawn="1"/>
          </p:nvSpPr>
          <p:spPr bwMode="auto">
            <a:xfrm>
              <a:off x="3009900" y="1766888"/>
              <a:ext cx="7938" cy="79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2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94"/>
            <p:cNvSpPr>
              <a:spLocks/>
            </p:cNvSpPr>
            <p:nvPr userDrawn="1"/>
          </p:nvSpPr>
          <p:spPr bwMode="auto">
            <a:xfrm>
              <a:off x="3014663" y="173037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1 w 44"/>
                <a:gd name="T3" fmla="*/ 15 h 17"/>
                <a:gd name="T4" fmla="*/ 0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0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5" y="12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5"/>
            <p:cNvSpPr>
              <a:spLocks/>
            </p:cNvSpPr>
            <p:nvPr userDrawn="1"/>
          </p:nvSpPr>
          <p:spPr bwMode="auto">
            <a:xfrm>
              <a:off x="3013075" y="177800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6"/>
            <p:cNvSpPr>
              <a:spLocks/>
            </p:cNvSpPr>
            <p:nvPr userDrawn="1"/>
          </p:nvSpPr>
          <p:spPr bwMode="auto">
            <a:xfrm>
              <a:off x="3013075" y="1738313"/>
              <a:ext cx="104775" cy="41275"/>
            </a:xfrm>
            <a:custGeom>
              <a:avLst/>
              <a:gdLst>
                <a:gd name="T0" fmla="*/ 42 w 43"/>
                <a:gd name="T1" fmla="*/ 0 h 17"/>
                <a:gd name="T2" fmla="*/ 0 w 43"/>
                <a:gd name="T3" fmla="*/ 16 h 17"/>
                <a:gd name="T4" fmla="*/ 0 w 43"/>
                <a:gd name="T5" fmla="*/ 17 h 17"/>
                <a:gd name="T6" fmla="*/ 43 w 43"/>
                <a:gd name="T7" fmla="*/ 1 h 17"/>
                <a:gd name="T8" fmla="*/ 4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2" y="0"/>
                  </a:moveTo>
                  <a:cubicBezTo>
                    <a:pt x="28" y="5"/>
                    <a:pt x="14" y="11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4" y="11"/>
                    <a:pt x="28" y="6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7"/>
            <p:cNvSpPr>
              <a:spLocks noEditPoints="1"/>
            </p:cNvSpPr>
            <p:nvPr userDrawn="1"/>
          </p:nvSpPr>
          <p:spPr bwMode="auto">
            <a:xfrm>
              <a:off x="795338" y="2227263"/>
              <a:ext cx="352425" cy="341313"/>
            </a:xfrm>
            <a:custGeom>
              <a:avLst/>
              <a:gdLst>
                <a:gd name="T0" fmla="*/ 121 w 144"/>
                <a:gd name="T1" fmla="*/ 102 h 139"/>
                <a:gd name="T2" fmla="*/ 117 w 144"/>
                <a:gd name="T3" fmla="*/ 111 h 139"/>
                <a:gd name="T4" fmla="*/ 104 w 144"/>
                <a:gd name="T5" fmla="*/ 111 h 139"/>
                <a:gd name="T6" fmla="*/ 114 w 144"/>
                <a:gd name="T7" fmla="*/ 95 h 139"/>
                <a:gd name="T8" fmla="*/ 76 w 144"/>
                <a:gd name="T9" fmla="*/ 99 h 139"/>
                <a:gd name="T10" fmla="*/ 93 w 144"/>
                <a:gd name="T11" fmla="*/ 99 h 139"/>
                <a:gd name="T12" fmla="*/ 54 w 144"/>
                <a:gd name="T13" fmla="*/ 110 h 139"/>
                <a:gd name="T14" fmla="*/ 67 w 144"/>
                <a:gd name="T15" fmla="*/ 105 h 139"/>
                <a:gd name="T16" fmla="*/ 49 w 144"/>
                <a:gd name="T17" fmla="*/ 101 h 139"/>
                <a:gd name="T18" fmla="*/ 57 w 144"/>
                <a:gd name="T19" fmla="*/ 99 h 139"/>
                <a:gd name="T20" fmla="*/ 102 w 144"/>
                <a:gd name="T21" fmla="*/ 95 h 139"/>
                <a:gd name="T22" fmla="*/ 63 w 144"/>
                <a:gd name="T23" fmla="*/ 97 h 139"/>
                <a:gd name="T24" fmla="*/ 11 w 144"/>
                <a:gd name="T25" fmla="*/ 82 h 139"/>
                <a:gd name="T26" fmla="*/ 48 w 144"/>
                <a:gd name="T27" fmla="*/ 118 h 139"/>
                <a:gd name="T28" fmla="*/ 67 w 144"/>
                <a:gd name="T29" fmla="*/ 116 h 139"/>
                <a:gd name="T30" fmla="*/ 86 w 144"/>
                <a:gd name="T31" fmla="*/ 110 h 139"/>
                <a:gd name="T32" fmla="*/ 67 w 144"/>
                <a:gd name="T33" fmla="*/ 117 h 139"/>
                <a:gd name="T34" fmla="*/ 18 w 144"/>
                <a:gd name="T35" fmla="*/ 100 h 139"/>
                <a:gd name="T36" fmla="*/ 8 w 144"/>
                <a:gd name="T37" fmla="*/ 81 h 139"/>
                <a:gd name="T38" fmla="*/ 107 w 144"/>
                <a:gd name="T39" fmla="*/ 77 h 139"/>
                <a:gd name="T40" fmla="*/ 118 w 144"/>
                <a:gd name="T41" fmla="*/ 78 h 139"/>
                <a:gd name="T42" fmla="*/ 120 w 144"/>
                <a:gd name="T43" fmla="*/ 79 h 139"/>
                <a:gd name="T44" fmla="*/ 63 w 144"/>
                <a:gd name="T45" fmla="*/ 89 h 139"/>
                <a:gd name="T46" fmla="*/ 83 w 144"/>
                <a:gd name="T47" fmla="*/ 82 h 139"/>
                <a:gd name="T48" fmla="*/ 98 w 144"/>
                <a:gd name="T49" fmla="*/ 78 h 139"/>
                <a:gd name="T50" fmla="*/ 8 w 144"/>
                <a:gd name="T51" fmla="*/ 69 h 139"/>
                <a:gd name="T52" fmla="*/ 39 w 144"/>
                <a:gd name="T53" fmla="*/ 84 h 139"/>
                <a:gd name="T54" fmla="*/ 43 w 144"/>
                <a:gd name="T55" fmla="*/ 110 h 139"/>
                <a:gd name="T56" fmla="*/ 138 w 144"/>
                <a:gd name="T57" fmla="*/ 53 h 139"/>
                <a:gd name="T58" fmla="*/ 58 w 144"/>
                <a:gd name="T59" fmla="*/ 95 h 139"/>
                <a:gd name="T60" fmla="*/ 8 w 144"/>
                <a:gd name="T61" fmla="*/ 42 h 139"/>
                <a:gd name="T62" fmla="*/ 28 w 144"/>
                <a:gd name="T63" fmla="*/ 54 h 139"/>
                <a:gd name="T64" fmla="*/ 73 w 144"/>
                <a:gd name="T65" fmla="*/ 59 h 139"/>
                <a:gd name="T66" fmla="*/ 128 w 144"/>
                <a:gd name="T67" fmla="*/ 40 h 139"/>
                <a:gd name="T68" fmla="*/ 73 w 144"/>
                <a:gd name="T69" fmla="*/ 61 h 139"/>
                <a:gd name="T70" fmla="*/ 83 w 144"/>
                <a:gd name="T71" fmla="*/ 78 h 139"/>
                <a:gd name="T72" fmla="*/ 13 w 144"/>
                <a:gd name="T73" fmla="*/ 44 h 139"/>
                <a:gd name="T74" fmla="*/ 24 w 144"/>
                <a:gd name="T75" fmla="*/ 38 h 139"/>
                <a:gd name="T76" fmla="*/ 69 w 144"/>
                <a:gd name="T77" fmla="*/ 68 h 139"/>
                <a:gd name="T78" fmla="*/ 111 w 144"/>
                <a:gd name="T79" fmla="*/ 58 h 139"/>
                <a:gd name="T80" fmla="*/ 69 w 144"/>
                <a:gd name="T81" fmla="*/ 65 h 139"/>
                <a:gd name="T82" fmla="*/ 13 w 144"/>
                <a:gd name="T83" fmla="*/ 26 h 139"/>
                <a:gd name="T84" fmla="*/ 71 w 144"/>
                <a:gd name="T85" fmla="*/ 2 h 139"/>
                <a:gd name="T86" fmla="*/ 73 w 144"/>
                <a:gd name="T87" fmla="*/ 47 h 139"/>
                <a:gd name="T88" fmla="*/ 71 w 144"/>
                <a:gd name="T89" fmla="*/ 0 h 139"/>
                <a:gd name="T90" fmla="*/ 14 w 144"/>
                <a:gd name="T91" fmla="*/ 31 h 139"/>
                <a:gd name="T92" fmla="*/ 7 w 144"/>
                <a:gd name="T93" fmla="*/ 39 h 139"/>
                <a:gd name="T94" fmla="*/ 9 w 144"/>
                <a:gd name="T95" fmla="*/ 77 h 139"/>
                <a:gd name="T96" fmla="*/ 2 w 144"/>
                <a:gd name="T97" fmla="*/ 93 h 139"/>
                <a:gd name="T98" fmla="*/ 69 w 144"/>
                <a:gd name="T99" fmla="*/ 138 h 139"/>
                <a:gd name="T100" fmla="*/ 121 w 144"/>
                <a:gd name="T101" fmla="*/ 103 h 139"/>
                <a:gd name="T102" fmla="*/ 117 w 144"/>
                <a:gd name="T103" fmla="*/ 88 h 139"/>
                <a:gd name="T104" fmla="*/ 128 w 144"/>
                <a:gd name="T105" fmla="*/ 80 h 139"/>
                <a:gd name="T106" fmla="*/ 141 w 144"/>
                <a:gd name="T107" fmla="*/ 62 h 139"/>
                <a:gd name="T108" fmla="*/ 142 w 144"/>
                <a:gd name="T109" fmla="*/ 50 h 139"/>
                <a:gd name="T110" fmla="*/ 137 w 144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39">
                  <a:moveTo>
                    <a:pt x="70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6"/>
                    <a:pt x="91" y="113"/>
                  </a:cubicBezTo>
                  <a:cubicBezTo>
                    <a:pt x="100" y="109"/>
                    <a:pt x="110" y="106"/>
                    <a:pt x="119" y="102"/>
                  </a:cubicBezTo>
                  <a:cubicBezTo>
                    <a:pt x="120" y="102"/>
                    <a:pt x="120" y="102"/>
                    <a:pt x="121" y="102"/>
                  </a:cubicBezTo>
                  <a:cubicBezTo>
                    <a:pt x="116" y="105"/>
                    <a:pt x="110" y="106"/>
                    <a:pt x="105" y="109"/>
                  </a:cubicBezTo>
                  <a:cubicBezTo>
                    <a:pt x="103" y="110"/>
                    <a:pt x="101" y="110"/>
                    <a:pt x="99" y="112"/>
                  </a:cubicBezTo>
                  <a:cubicBezTo>
                    <a:pt x="105" y="109"/>
                    <a:pt x="112" y="107"/>
                    <a:pt x="118" y="105"/>
                  </a:cubicBezTo>
                  <a:cubicBezTo>
                    <a:pt x="118" y="107"/>
                    <a:pt x="118" y="108"/>
                    <a:pt x="118" y="110"/>
                  </a:cubicBezTo>
                  <a:cubicBezTo>
                    <a:pt x="118" y="110"/>
                    <a:pt x="118" y="111"/>
                    <a:pt x="117" y="111"/>
                  </a:cubicBezTo>
                  <a:cubicBezTo>
                    <a:pt x="104" y="117"/>
                    <a:pt x="91" y="122"/>
                    <a:pt x="78" y="128"/>
                  </a:cubicBezTo>
                  <a:cubicBezTo>
                    <a:pt x="75" y="129"/>
                    <a:pt x="72" y="130"/>
                    <a:pt x="69" y="131"/>
                  </a:cubicBezTo>
                  <a:cubicBezTo>
                    <a:pt x="69" y="130"/>
                    <a:pt x="68" y="128"/>
                    <a:pt x="68" y="127"/>
                  </a:cubicBezTo>
                  <a:cubicBezTo>
                    <a:pt x="80" y="122"/>
                    <a:pt x="93" y="117"/>
                    <a:pt x="105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8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moveTo>
                    <a:pt x="118" y="98"/>
                  </a:moveTo>
                  <a:cubicBezTo>
                    <a:pt x="117" y="98"/>
                    <a:pt x="115" y="96"/>
                    <a:pt x="114" y="95"/>
                  </a:cubicBezTo>
                  <a:cubicBezTo>
                    <a:pt x="114" y="95"/>
                    <a:pt x="113" y="94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6" y="94"/>
                    <a:pt x="118" y="95"/>
                    <a:pt x="121" y="97"/>
                  </a:cubicBezTo>
                  <a:cubicBezTo>
                    <a:pt x="120" y="97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4"/>
                    <a:pt x="99" y="93"/>
                    <a:pt x="111" y="91"/>
                  </a:cubicBezTo>
                  <a:cubicBezTo>
                    <a:pt x="111" y="92"/>
                    <a:pt x="111" y="93"/>
                    <a:pt x="110" y="94"/>
                  </a:cubicBezTo>
                  <a:cubicBezTo>
                    <a:pt x="110" y="95"/>
                    <a:pt x="109" y="95"/>
                    <a:pt x="109" y="96"/>
                  </a:cubicBezTo>
                  <a:cubicBezTo>
                    <a:pt x="104" y="96"/>
                    <a:pt x="99" y="97"/>
                    <a:pt x="94" y="98"/>
                  </a:cubicBezTo>
                  <a:cubicBezTo>
                    <a:pt x="94" y="98"/>
                    <a:pt x="93" y="99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8"/>
                    <a:pt x="105" y="97"/>
                    <a:pt x="111" y="96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09" y="97"/>
                    <a:pt x="108" y="98"/>
                    <a:pt x="106" y="98"/>
                  </a:cubicBezTo>
                  <a:cubicBezTo>
                    <a:pt x="89" y="102"/>
                    <a:pt x="71" y="106"/>
                    <a:pt x="54" y="110"/>
                  </a:cubicBezTo>
                  <a:cubicBezTo>
                    <a:pt x="53" y="111"/>
                    <a:pt x="52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8" y="110"/>
                    <a:pt x="47" y="109"/>
                  </a:cubicBezTo>
                  <a:cubicBezTo>
                    <a:pt x="59" y="107"/>
                    <a:pt x="70" y="106"/>
                    <a:pt x="81" y="102"/>
                  </a:cubicBezTo>
                  <a:cubicBezTo>
                    <a:pt x="76" y="103"/>
                    <a:pt x="71" y="104"/>
                    <a:pt x="67" y="105"/>
                  </a:cubicBezTo>
                  <a:cubicBezTo>
                    <a:pt x="60" y="106"/>
                    <a:pt x="54" y="107"/>
                    <a:pt x="48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5"/>
                    <a:pt x="47" y="104"/>
                    <a:pt x="48" y="102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1" y="101"/>
                    <a:pt x="52" y="101"/>
                    <a:pt x="53" y="100"/>
                  </a:cubicBezTo>
                  <a:cubicBezTo>
                    <a:pt x="54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8" y="99"/>
                    <a:pt x="58" y="99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57" y="102"/>
                    <a:pt x="54" y="102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68" y="101"/>
                    <a:pt x="85" y="98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4" y="96"/>
                    <a:pt x="85" y="97"/>
                    <a:pt x="76" y="99"/>
                  </a:cubicBezTo>
                  <a:moveTo>
                    <a:pt x="63" y="97"/>
                  </a:moveTo>
                  <a:cubicBezTo>
                    <a:pt x="61" y="95"/>
                    <a:pt x="60" y="92"/>
                    <a:pt x="60" y="88"/>
                  </a:cubicBezTo>
                  <a:cubicBezTo>
                    <a:pt x="61" y="91"/>
                    <a:pt x="62" y="94"/>
                    <a:pt x="63" y="97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6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4"/>
                    <a:pt x="13" y="83"/>
                    <a:pt x="11" y="82"/>
                  </a:cubicBezTo>
                  <a:cubicBezTo>
                    <a:pt x="11" y="83"/>
                    <a:pt x="11" y="83"/>
                    <a:pt x="12" y="83"/>
                  </a:cubicBezTo>
                  <a:cubicBezTo>
                    <a:pt x="12" y="84"/>
                    <a:pt x="13" y="84"/>
                    <a:pt x="14" y="85"/>
                  </a:cubicBezTo>
                  <a:cubicBezTo>
                    <a:pt x="21" y="88"/>
                    <a:pt x="25" y="94"/>
                    <a:pt x="30" y="100"/>
                  </a:cubicBezTo>
                  <a:cubicBezTo>
                    <a:pt x="35" y="105"/>
                    <a:pt x="39" y="111"/>
                    <a:pt x="44" y="116"/>
                  </a:cubicBezTo>
                  <a:cubicBezTo>
                    <a:pt x="45" y="117"/>
                    <a:pt x="46" y="118"/>
                    <a:pt x="48" y="118"/>
                  </a:cubicBezTo>
                  <a:cubicBezTo>
                    <a:pt x="48" y="118"/>
                    <a:pt x="49" y="118"/>
                    <a:pt x="50" y="118"/>
                  </a:cubicBezTo>
                  <a:cubicBezTo>
                    <a:pt x="54" y="116"/>
                    <a:pt x="58" y="115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4"/>
                    <a:pt x="64" y="114"/>
                    <a:pt x="65" y="115"/>
                  </a:cubicBezTo>
                  <a:cubicBezTo>
                    <a:pt x="66" y="115"/>
                    <a:pt x="66" y="115"/>
                    <a:pt x="67" y="116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4"/>
                  </a:cubicBezTo>
                  <a:cubicBezTo>
                    <a:pt x="75" y="111"/>
                    <a:pt x="84" y="109"/>
                    <a:pt x="92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8"/>
                    <a:pt x="88" y="109"/>
                    <a:pt x="86" y="110"/>
                  </a:cubicBezTo>
                  <a:cubicBezTo>
                    <a:pt x="81" y="112"/>
                    <a:pt x="77" y="114"/>
                    <a:pt x="72" y="115"/>
                  </a:cubicBezTo>
                  <a:cubicBezTo>
                    <a:pt x="71" y="116"/>
                    <a:pt x="71" y="116"/>
                    <a:pt x="70" y="116"/>
                  </a:cubicBezTo>
                  <a:cubicBezTo>
                    <a:pt x="70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7" y="117"/>
                    <a:pt x="67" y="117"/>
                  </a:cubicBezTo>
                  <a:cubicBezTo>
                    <a:pt x="66" y="117"/>
                    <a:pt x="65" y="117"/>
                    <a:pt x="64" y="118"/>
                  </a:cubicBezTo>
                  <a:cubicBezTo>
                    <a:pt x="62" y="122"/>
                    <a:pt x="62" y="126"/>
                    <a:pt x="63" y="131"/>
                  </a:cubicBezTo>
                  <a:cubicBezTo>
                    <a:pt x="62" y="131"/>
                    <a:pt x="61" y="130"/>
                    <a:pt x="61" y="130"/>
                  </a:cubicBezTo>
                  <a:cubicBezTo>
                    <a:pt x="52" y="124"/>
                    <a:pt x="43" y="118"/>
                    <a:pt x="35" y="112"/>
                  </a:cubicBezTo>
                  <a:cubicBezTo>
                    <a:pt x="29" y="108"/>
                    <a:pt x="23" y="104"/>
                    <a:pt x="18" y="100"/>
                  </a:cubicBezTo>
                  <a:cubicBezTo>
                    <a:pt x="15" y="98"/>
                    <a:pt x="11" y="96"/>
                    <a:pt x="8" y="94"/>
                  </a:cubicBezTo>
                  <a:cubicBezTo>
                    <a:pt x="7" y="93"/>
                    <a:pt x="6" y="92"/>
                    <a:pt x="5" y="90"/>
                  </a:cubicBezTo>
                  <a:cubicBezTo>
                    <a:pt x="4" y="87"/>
                    <a:pt x="4" y="84"/>
                    <a:pt x="6" y="82"/>
                  </a:cubicBezTo>
                  <a:cubicBezTo>
                    <a:pt x="6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8"/>
                  </a:moveTo>
                  <a:cubicBezTo>
                    <a:pt x="105" y="75"/>
                    <a:pt x="113" y="73"/>
                    <a:pt x="121" y="71"/>
                  </a:cubicBezTo>
                  <a:cubicBezTo>
                    <a:pt x="120" y="73"/>
                    <a:pt x="120" y="74"/>
                    <a:pt x="118" y="75"/>
                  </a:cubicBezTo>
                  <a:cubicBezTo>
                    <a:pt x="114" y="75"/>
                    <a:pt x="111" y="76"/>
                    <a:pt x="107" y="77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1" y="77"/>
                    <a:pt x="114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9" y="76"/>
                    <a:pt x="120" y="76"/>
                  </a:cubicBezTo>
                  <a:cubicBezTo>
                    <a:pt x="119" y="77"/>
                    <a:pt x="119" y="77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7"/>
                    <a:pt x="80" y="8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93" y="85"/>
                    <a:pt x="106" y="82"/>
                    <a:pt x="120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19" y="79"/>
                    <a:pt x="119" y="80"/>
                    <a:pt x="118" y="80"/>
                  </a:cubicBezTo>
                  <a:cubicBezTo>
                    <a:pt x="101" y="85"/>
                    <a:pt x="84" y="89"/>
                    <a:pt x="67" y="94"/>
                  </a:cubicBezTo>
                  <a:cubicBezTo>
                    <a:pt x="66" y="94"/>
                    <a:pt x="66" y="94"/>
                    <a:pt x="65" y="94"/>
                  </a:cubicBezTo>
                  <a:cubicBezTo>
                    <a:pt x="64" y="94"/>
                    <a:pt x="63" y="93"/>
                    <a:pt x="63" y="91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6"/>
                    <a:pt x="64" y="85"/>
                    <a:pt x="66" y="84"/>
                  </a:cubicBezTo>
                  <a:cubicBezTo>
                    <a:pt x="70" y="83"/>
                    <a:pt x="75" y="82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1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77" y="84"/>
                    <a:pt x="71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8" y="85"/>
                    <a:pt x="90" y="81"/>
                    <a:pt x="103" y="78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1" y="78"/>
                    <a:pt x="100" y="78"/>
                    <a:pt x="98" y="78"/>
                  </a:cubicBezTo>
                  <a:moveTo>
                    <a:pt x="43" y="111"/>
                  </a:moveTo>
                  <a:cubicBezTo>
                    <a:pt x="41" y="109"/>
                    <a:pt x="39" y="106"/>
                    <a:pt x="37" y="104"/>
                  </a:cubicBezTo>
                  <a:cubicBezTo>
                    <a:pt x="33" y="99"/>
                    <a:pt x="29" y="94"/>
                    <a:pt x="24" y="89"/>
                  </a:cubicBezTo>
                  <a:cubicBezTo>
                    <a:pt x="21" y="85"/>
                    <a:pt x="18" y="81"/>
                    <a:pt x="14" y="77"/>
                  </a:cubicBezTo>
                  <a:cubicBezTo>
                    <a:pt x="12" y="74"/>
                    <a:pt x="10" y="72"/>
                    <a:pt x="8" y="69"/>
                  </a:cubicBezTo>
                  <a:cubicBezTo>
                    <a:pt x="6" y="66"/>
                    <a:pt x="6" y="63"/>
                    <a:pt x="7" y="60"/>
                  </a:cubicBezTo>
                  <a:cubicBezTo>
                    <a:pt x="15" y="66"/>
                    <a:pt x="22" y="71"/>
                    <a:pt x="29" y="77"/>
                  </a:cubicBezTo>
                  <a:cubicBezTo>
                    <a:pt x="35" y="83"/>
                    <a:pt x="41" y="89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1"/>
                    <a:pt x="42" y="88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3" y="88"/>
                    <a:pt x="48" y="91"/>
                    <a:pt x="53" y="95"/>
                  </a:cubicBezTo>
                  <a:cubicBezTo>
                    <a:pt x="51" y="96"/>
                    <a:pt x="49" y="96"/>
                    <a:pt x="47" y="97"/>
                  </a:cubicBezTo>
                  <a:cubicBezTo>
                    <a:pt x="46" y="97"/>
                    <a:pt x="46" y="97"/>
                    <a:pt x="45" y="98"/>
                  </a:cubicBezTo>
                  <a:cubicBezTo>
                    <a:pt x="42" y="101"/>
                    <a:pt x="41" y="105"/>
                    <a:pt x="43" y="110"/>
                  </a:cubicBezTo>
                  <a:cubicBezTo>
                    <a:pt x="43" y="110"/>
                    <a:pt x="43" y="111"/>
                    <a:pt x="43" y="111"/>
                  </a:cubicBezTo>
                  <a:moveTo>
                    <a:pt x="89" y="75"/>
                  </a:moveTo>
                  <a:cubicBezTo>
                    <a:pt x="88" y="75"/>
                    <a:pt x="88" y="75"/>
                    <a:pt x="87" y="74"/>
                  </a:cubicBezTo>
                  <a:cubicBezTo>
                    <a:pt x="87" y="72"/>
                    <a:pt x="87" y="71"/>
                    <a:pt x="89" y="70"/>
                  </a:cubicBezTo>
                  <a:cubicBezTo>
                    <a:pt x="105" y="64"/>
                    <a:pt x="122" y="59"/>
                    <a:pt x="138" y="53"/>
                  </a:cubicBezTo>
                  <a:cubicBezTo>
                    <a:pt x="138" y="53"/>
                    <a:pt x="139" y="53"/>
                    <a:pt x="140" y="52"/>
                  </a:cubicBezTo>
                  <a:cubicBezTo>
                    <a:pt x="138" y="55"/>
                    <a:pt x="137" y="58"/>
                    <a:pt x="133" y="60"/>
                  </a:cubicBezTo>
                  <a:cubicBezTo>
                    <a:pt x="119" y="65"/>
                    <a:pt x="105" y="70"/>
                    <a:pt x="91" y="75"/>
                  </a:cubicBezTo>
                  <a:cubicBezTo>
                    <a:pt x="90" y="75"/>
                    <a:pt x="89" y="75"/>
                    <a:pt x="89" y="75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7" y="86"/>
                    <a:pt x="39" y="81"/>
                    <a:pt x="32" y="75"/>
                  </a:cubicBezTo>
                  <a:cubicBezTo>
                    <a:pt x="24" y="69"/>
                    <a:pt x="17" y="63"/>
                    <a:pt x="9" y="58"/>
                  </a:cubicBezTo>
                  <a:cubicBezTo>
                    <a:pt x="6" y="55"/>
                    <a:pt x="5" y="51"/>
                    <a:pt x="6" y="47"/>
                  </a:cubicBezTo>
                  <a:cubicBezTo>
                    <a:pt x="6" y="45"/>
                    <a:pt x="7" y="44"/>
                    <a:pt x="8" y="42"/>
                  </a:cubicBezTo>
                  <a:cubicBezTo>
                    <a:pt x="8" y="45"/>
                    <a:pt x="11" y="46"/>
                    <a:pt x="14" y="47"/>
                  </a:cubicBezTo>
                  <a:cubicBezTo>
                    <a:pt x="18" y="50"/>
                    <a:pt x="21" y="53"/>
                    <a:pt x="25" y="56"/>
                  </a:cubicBezTo>
                  <a:cubicBezTo>
                    <a:pt x="35" y="63"/>
                    <a:pt x="45" y="70"/>
                    <a:pt x="54" y="76"/>
                  </a:cubicBezTo>
                  <a:cubicBezTo>
                    <a:pt x="55" y="77"/>
                    <a:pt x="56" y="78"/>
                    <a:pt x="58" y="78"/>
                  </a:cubicBezTo>
                  <a:cubicBezTo>
                    <a:pt x="48" y="70"/>
                    <a:pt x="38" y="62"/>
                    <a:pt x="28" y="54"/>
                  </a:cubicBezTo>
                  <a:cubicBezTo>
                    <a:pt x="42" y="62"/>
                    <a:pt x="57" y="69"/>
                    <a:pt x="72" y="76"/>
                  </a:cubicBezTo>
                  <a:cubicBezTo>
                    <a:pt x="68" y="77"/>
                    <a:pt x="65" y="78"/>
                    <a:pt x="61" y="79"/>
                  </a:cubicBezTo>
                  <a:cubicBezTo>
                    <a:pt x="60" y="79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59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2"/>
                    <a:pt x="75" y="52"/>
                    <a:pt x="76" y="51"/>
                  </a:cubicBezTo>
                  <a:cubicBezTo>
                    <a:pt x="90" y="48"/>
                    <a:pt x="104" y="44"/>
                    <a:pt x="118" y="41"/>
                  </a:cubicBezTo>
                  <a:cubicBezTo>
                    <a:pt x="123" y="39"/>
                    <a:pt x="127" y="38"/>
                    <a:pt x="131" y="37"/>
                  </a:cubicBezTo>
                  <a:cubicBezTo>
                    <a:pt x="131" y="39"/>
                    <a:pt x="130" y="40"/>
                    <a:pt x="128" y="40"/>
                  </a:cubicBezTo>
                  <a:cubicBezTo>
                    <a:pt x="113" y="44"/>
                    <a:pt x="97" y="47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4"/>
                    <a:pt x="130" y="41"/>
                  </a:cubicBezTo>
                  <a:cubicBezTo>
                    <a:pt x="131" y="43"/>
                    <a:pt x="131" y="45"/>
                    <a:pt x="131" y="47"/>
                  </a:cubicBezTo>
                  <a:cubicBezTo>
                    <a:pt x="112" y="52"/>
                    <a:pt x="93" y="56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9"/>
                    <a:pt x="85" y="57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4" y="56"/>
                    <a:pt x="79" y="58"/>
                    <a:pt x="73" y="59"/>
                  </a:cubicBezTo>
                  <a:moveTo>
                    <a:pt x="83" y="78"/>
                  </a:moveTo>
                  <a:cubicBezTo>
                    <a:pt x="79" y="76"/>
                    <a:pt x="75" y="75"/>
                    <a:pt x="72" y="73"/>
                  </a:cubicBezTo>
                  <a:cubicBezTo>
                    <a:pt x="66" y="70"/>
                    <a:pt x="59" y="67"/>
                    <a:pt x="53" y="63"/>
                  </a:cubicBezTo>
                  <a:cubicBezTo>
                    <a:pt x="47" y="60"/>
                    <a:pt x="41" y="57"/>
                    <a:pt x="35" y="54"/>
                  </a:cubicBezTo>
                  <a:cubicBezTo>
                    <a:pt x="30" y="52"/>
                    <a:pt x="26" y="50"/>
                    <a:pt x="21" y="48"/>
                  </a:cubicBezTo>
                  <a:cubicBezTo>
                    <a:pt x="19" y="46"/>
                    <a:pt x="16" y="45"/>
                    <a:pt x="13" y="44"/>
                  </a:cubicBezTo>
                  <a:cubicBezTo>
                    <a:pt x="11" y="42"/>
                    <a:pt x="10" y="37"/>
                    <a:pt x="12" y="36"/>
                  </a:cubicBezTo>
                  <a:cubicBezTo>
                    <a:pt x="14" y="35"/>
                    <a:pt x="17" y="35"/>
                    <a:pt x="18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23" y="36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35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70" y="68"/>
                    <a:pt x="70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8"/>
                    <a:pt x="78" y="67"/>
                    <a:pt x="81" y="66"/>
                  </a:cubicBezTo>
                  <a:cubicBezTo>
                    <a:pt x="89" y="64"/>
                    <a:pt x="97" y="62"/>
                    <a:pt x="105" y="59"/>
                  </a:cubicBezTo>
                  <a:cubicBezTo>
                    <a:pt x="107" y="59"/>
                    <a:pt x="109" y="58"/>
                    <a:pt x="111" y="58"/>
                  </a:cubicBezTo>
                  <a:cubicBezTo>
                    <a:pt x="107" y="60"/>
                    <a:pt x="103" y="61"/>
                    <a:pt x="99" y="62"/>
                  </a:cubicBezTo>
                  <a:cubicBezTo>
                    <a:pt x="96" y="63"/>
                    <a:pt x="92" y="65"/>
                    <a:pt x="88" y="66"/>
                  </a:cubicBezTo>
                  <a:cubicBezTo>
                    <a:pt x="83" y="67"/>
                    <a:pt x="81" y="72"/>
                    <a:pt x="82" y="76"/>
                  </a:cubicBezTo>
                  <a:cubicBezTo>
                    <a:pt x="82" y="77"/>
                    <a:pt x="82" y="77"/>
                    <a:pt x="83" y="78"/>
                  </a:cubicBezTo>
                  <a:moveTo>
                    <a:pt x="69" y="65"/>
                  </a:moveTo>
                  <a:cubicBezTo>
                    <a:pt x="66" y="63"/>
                    <a:pt x="64" y="61"/>
                    <a:pt x="62" y="60"/>
                  </a:cubicBezTo>
                  <a:cubicBezTo>
                    <a:pt x="55" y="55"/>
                    <a:pt x="47" y="50"/>
                    <a:pt x="40" y="46"/>
                  </a:cubicBezTo>
                  <a:cubicBezTo>
                    <a:pt x="33" y="41"/>
                    <a:pt x="26" y="36"/>
                    <a:pt x="19" y="31"/>
                  </a:cubicBezTo>
                  <a:cubicBezTo>
                    <a:pt x="17" y="30"/>
                    <a:pt x="16" y="29"/>
                    <a:pt x="14" y="28"/>
                  </a:cubicBezTo>
                  <a:cubicBezTo>
                    <a:pt x="14" y="27"/>
                    <a:pt x="13" y="27"/>
                    <a:pt x="13" y="26"/>
                  </a:cubicBezTo>
                  <a:cubicBezTo>
                    <a:pt x="12" y="22"/>
                    <a:pt x="11" y="18"/>
                    <a:pt x="14" y="15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25" y="11"/>
                    <a:pt x="34" y="9"/>
                    <a:pt x="43" y="7"/>
                  </a:cubicBezTo>
                  <a:cubicBezTo>
                    <a:pt x="51" y="6"/>
                    <a:pt x="60" y="4"/>
                    <a:pt x="68" y="2"/>
                  </a:cubicBezTo>
                  <a:cubicBezTo>
                    <a:pt x="69" y="2"/>
                    <a:pt x="70" y="2"/>
                    <a:pt x="71" y="2"/>
                  </a:cubicBezTo>
                  <a:cubicBezTo>
                    <a:pt x="73" y="2"/>
                    <a:pt x="74" y="2"/>
                    <a:pt x="76" y="3"/>
                  </a:cubicBezTo>
                  <a:cubicBezTo>
                    <a:pt x="95" y="13"/>
                    <a:pt x="114" y="22"/>
                    <a:pt x="133" y="31"/>
                  </a:cubicBezTo>
                  <a:cubicBezTo>
                    <a:pt x="134" y="31"/>
                    <a:pt x="134" y="31"/>
                    <a:pt x="134" y="32"/>
                  </a:cubicBezTo>
                  <a:cubicBezTo>
                    <a:pt x="124" y="34"/>
                    <a:pt x="113" y="37"/>
                    <a:pt x="103" y="40"/>
                  </a:cubicBezTo>
                  <a:cubicBezTo>
                    <a:pt x="93" y="42"/>
                    <a:pt x="83" y="45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68" y="53"/>
                    <a:pt x="66" y="58"/>
                    <a:pt x="69" y="63"/>
                  </a:cubicBezTo>
                  <a:cubicBezTo>
                    <a:pt x="69" y="63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2" y="0"/>
                    <a:pt x="71" y="0"/>
                    <a:pt x="71" y="0"/>
                  </a:cubicBezTo>
                  <a:cubicBezTo>
                    <a:pt x="67" y="0"/>
                    <a:pt x="62" y="1"/>
                    <a:pt x="57" y="2"/>
                  </a:cubicBezTo>
                  <a:cubicBezTo>
                    <a:pt x="44" y="5"/>
                    <a:pt x="30" y="8"/>
                    <a:pt x="17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19"/>
                    <a:pt x="9" y="23"/>
                    <a:pt x="10" y="26"/>
                  </a:cubicBezTo>
                  <a:cubicBezTo>
                    <a:pt x="10" y="28"/>
                    <a:pt x="12" y="29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12" y="32"/>
                    <a:pt x="11" y="32"/>
                    <a:pt x="10" y="33"/>
                  </a:cubicBezTo>
                  <a:cubicBezTo>
                    <a:pt x="9" y="34"/>
                    <a:pt x="9" y="36"/>
                    <a:pt x="8" y="38"/>
                  </a:cubicBezTo>
                  <a:cubicBezTo>
                    <a:pt x="8" y="38"/>
                    <a:pt x="7" y="39"/>
                    <a:pt x="7" y="39"/>
                  </a:cubicBezTo>
                  <a:cubicBezTo>
                    <a:pt x="6" y="40"/>
                    <a:pt x="5" y="40"/>
                    <a:pt x="4" y="41"/>
                  </a:cubicBezTo>
                  <a:cubicBezTo>
                    <a:pt x="2" y="45"/>
                    <a:pt x="1" y="48"/>
                    <a:pt x="2" y="52"/>
                  </a:cubicBezTo>
                  <a:cubicBezTo>
                    <a:pt x="3" y="55"/>
                    <a:pt x="4" y="58"/>
                    <a:pt x="3" y="62"/>
                  </a:cubicBezTo>
                  <a:cubicBezTo>
                    <a:pt x="2" y="67"/>
                    <a:pt x="5" y="71"/>
                    <a:pt x="8" y="75"/>
                  </a:cubicBezTo>
                  <a:cubicBezTo>
                    <a:pt x="9" y="75"/>
                    <a:pt x="9" y="76"/>
                    <a:pt x="9" y="77"/>
                  </a:cubicBezTo>
                  <a:cubicBezTo>
                    <a:pt x="8" y="77"/>
                    <a:pt x="7" y="78"/>
                    <a:pt x="7" y="78"/>
                  </a:cubicBezTo>
                  <a:cubicBezTo>
                    <a:pt x="7" y="78"/>
                    <a:pt x="7" y="78"/>
                    <a:pt x="6" y="78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4" y="77"/>
                    <a:pt x="3" y="79"/>
                    <a:pt x="3" y="80"/>
                  </a:cubicBezTo>
                  <a:cubicBezTo>
                    <a:pt x="1" y="84"/>
                    <a:pt x="0" y="88"/>
                    <a:pt x="2" y="93"/>
                  </a:cubicBezTo>
                  <a:cubicBezTo>
                    <a:pt x="2" y="94"/>
                    <a:pt x="3" y="95"/>
                    <a:pt x="4" y="95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8"/>
                    <a:pt x="66" y="139"/>
                    <a:pt x="67" y="139"/>
                  </a:cubicBezTo>
                  <a:cubicBezTo>
                    <a:pt x="68" y="139"/>
                    <a:pt x="68" y="138"/>
                    <a:pt x="69" y="138"/>
                  </a:cubicBezTo>
                  <a:cubicBezTo>
                    <a:pt x="73" y="136"/>
                    <a:pt x="77" y="135"/>
                    <a:pt x="81" y="133"/>
                  </a:cubicBezTo>
                  <a:cubicBezTo>
                    <a:pt x="96" y="127"/>
                    <a:pt x="111" y="121"/>
                    <a:pt x="125" y="115"/>
                  </a:cubicBezTo>
                  <a:cubicBezTo>
                    <a:pt x="128" y="114"/>
                    <a:pt x="128" y="112"/>
                    <a:pt x="126" y="110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3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7" y="97"/>
                    <a:pt x="126" y="96"/>
                    <a:pt x="126" y="95"/>
                  </a:cubicBezTo>
                  <a:cubicBezTo>
                    <a:pt x="125" y="95"/>
                    <a:pt x="124" y="94"/>
                    <a:pt x="123" y="94"/>
                  </a:cubicBezTo>
                  <a:cubicBezTo>
                    <a:pt x="120" y="93"/>
                    <a:pt x="118" y="91"/>
                    <a:pt x="114" y="90"/>
                  </a:cubicBezTo>
                  <a:cubicBezTo>
                    <a:pt x="116" y="89"/>
                    <a:pt x="116" y="89"/>
                    <a:pt x="117" y="88"/>
                  </a:cubicBezTo>
                  <a:cubicBezTo>
                    <a:pt x="117" y="88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2" y="85"/>
                    <a:pt x="125" y="84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9" y="82"/>
                    <a:pt x="129" y="81"/>
                    <a:pt x="128" y="80"/>
                  </a:cubicBezTo>
                  <a:cubicBezTo>
                    <a:pt x="127" y="80"/>
                    <a:pt x="126" y="79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2"/>
                    <a:pt x="124" y="72"/>
                    <a:pt x="124" y="71"/>
                  </a:cubicBezTo>
                  <a:cubicBezTo>
                    <a:pt x="125" y="68"/>
                    <a:pt x="129" y="67"/>
                    <a:pt x="131" y="66"/>
                  </a:cubicBezTo>
                  <a:cubicBezTo>
                    <a:pt x="134" y="64"/>
                    <a:pt x="137" y="63"/>
                    <a:pt x="141" y="62"/>
                  </a:cubicBezTo>
                  <a:cubicBezTo>
                    <a:pt x="141" y="62"/>
                    <a:pt x="142" y="61"/>
                    <a:pt x="142" y="61"/>
                  </a:cubicBezTo>
                  <a:cubicBezTo>
                    <a:pt x="142" y="60"/>
                    <a:pt x="141" y="60"/>
                    <a:pt x="141" y="59"/>
                  </a:cubicBezTo>
                  <a:cubicBezTo>
                    <a:pt x="140" y="59"/>
                    <a:pt x="140" y="58"/>
                    <a:pt x="139" y="58"/>
                  </a:cubicBezTo>
                  <a:cubicBezTo>
                    <a:pt x="140" y="56"/>
                    <a:pt x="141" y="53"/>
                    <a:pt x="141" y="51"/>
                  </a:cubicBezTo>
                  <a:cubicBezTo>
                    <a:pt x="142" y="51"/>
                    <a:pt x="142" y="50"/>
                    <a:pt x="142" y="50"/>
                  </a:cubicBezTo>
                  <a:cubicBezTo>
                    <a:pt x="144" y="49"/>
                    <a:pt x="144" y="48"/>
                    <a:pt x="142" y="47"/>
                  </a:cubicBezTo>
                  <a:cubicBezTo>
                    <a:pt x="140" y="46"/>
                    <a:pt x="137" y="45"/>
                    <a:pt x="135" y="44"/>
                  </a:cubicBezTo>
                  <a:cubicBezTo>
                    <a:pt x="134" y="44"/>
                    <a:pt x="134" y="43"/>
                    <a:pt x="134" y="42"/>
                  </a:cubicBezTo>
                  <a:cubicBezTo>
                    <a:pt x="134" y="39"/>
                    <a:pt x="135" y="37"/>
                    <a:pt x="137" y="35"/>
                  </a:cubicBezTo>
                  <a:cubicBezTo>
                    <a:pt x="140" y="33"/>
                    <a:pt x="140" y="32"/>
                    <a:pt x="137" y="30"/>
                  </a:cubicBezTo>
                  <a:cubicBezTo>
                    <a:pt x="136" y="30"/>
                    <a:pt x="135" y="29"/>
                    <a:pt x="134" y="29"/>
                  </a:cubicBezTo>
                  <a:cubicBezTo>
                    <a:pt x="114" y="19"/>
                    <a:pt x="94" y="10"/>
                    <a:pt x="74" y="0"/>
                  </a:cubicBezTo>
                  <a:cubicBezTo>
                    <a:pt x="74" y="0"/>
                    <a:pt x="73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8"/>
            <p:cNvSpPr>
              <a:spLocks/>
            </p:cNvSpPr>
            <p:nvPr userDrawn="1"/>
          </p:nvSpPr>
          <p:spPr bwMode="auto">
            <a:xfrm>
              <a:off x="835025" y="2262188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2"/>
                    <a:pt x="36" y="23"/>
                    <a:pt x="55" y="33"/>
                  </a:cubicBezTo>
                  <a:cubicBezTo>
                    <a:pt x="53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9"/>
            <p:cNvSpPr>
              <a:spLocks/>
            </p:cNvSpPr>
            <p:nvPr userDrawn="1"/>
          </p:nvSpPr>
          <p:spPr bwMode="auto">
            <a:xfrm>
              <a:off x="982663" y="2339975"/>
              <a:ext cx="106363" cy="25400"/>
            </a:xfrm>
            <a:custGeom>
              <a:avLst/>
              <a:gdLst>
                <a:gd name="T0" fmla="*/ 44 w 44"/>
                <a:gd name="T1" fmla="*/ 0 h 10"/>
                <a:gd name="T2" fmla="*/ 0 w 44"/>
                <a:gd name="T3" fmla="*/ 9 h 10"/>
                <a:gd name="T4" fmla="*/ 0 w 44"/>
                <a:gd name="T5" fmla="*/ 10 h 10"/>
                <a:gd name="T6" fmla="*/ 44 w 44"/>
                <a:gd name="T7" fmla="*/ 1 h 10"/>
                <a:gd name="T8" fmla="*/ 44 w 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44" y="0"/>
                  </a:moveTo>
                  <a:cubicBezTo>
                    <a:pt x="29" y="3"/>
                    <a:pt x="15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7"/>
                    <a:pt x="30" y="4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00"/>
            <p:cNvSpPr>
              <a:spLocks/>
            </p:cNvSpPr>
            <p:nvPr userDrawn="1"/>
          </p:nvSpPr>
          <p:spPr bwMode="auto">
            <a:xfrm>
              <a:off x="987425" y="2500313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4 h 15"/>
                <a:gd name="T4" fmla="*/ 1 w 37"/>
                <a:gd name="T5" fmla="*/ 15 h 15"/>
                <a:gd name="T6" fmla="*/ 37 w 37"/>
                <a:gd name="T7" fmla="*/ 0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4"/>
                    <a:pt x="12" y="9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5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01"/>
            <p:cNvSpPr>
              <a:spLocks/>
            </p:cNvSpPr>
            <p:nvPr userDrawn="1"/>
          </p:nvSpPr>
          <p:spPr bwMode="auto">
            <a:xfrm>
              <a:off x="1016000" y="2360613"/>
              <a:ext cx="112713" cy="42863"/>
            </a:xfrm>
            <a:custGeom>
              <a:avLst/>
              <a:gdLst>
                <a:gd name="T0" fmla="*/ 46 w 46"/>
                <a:gd name="T1" fmla="*/ 0 h 18"/>
                <a:gd name="T2" fmla="*/ 0 w 46"/>
                <a:gd name="T3" fmla="*/ 17 h 18"/>
                <a:gd name="T4" fmla="*/ 1 w 46"/>
                <a:gd name="T5" fmla="*/ 18 h 18"/>
                <a:gd name="T6" fmla="*/ 46 w 46"/>
                <a:gd name="T7" fmla="*/ 1 h 18"/>
                <a:gd name="T8" fmla="*/ 46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6" y="0"/>
                  </a:moveTo>
                  <a:cubicBezTo>
                    <a:pt x="31" y="6"/>
                    <a:pt x="15" y="11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6" y="12"/>
                    <a:pt x="31" y="7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02"/>
            <p:cNvSpPr>
              <a:spLocks/>
            </p:cNvSpPr>
            <p:nvPr userDrawn="1"/>
          </p:nvSpPr>
          <p:spPr bwMode="auto">
            <a:xfrm>
              <a:off x="1019175" y="2370138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5 h 16"/>
                <a:gd name="T4" fmla="*/ 0 w 43"/>
                <a:gd name="T5" fmla="*/ 16 h 16"/>
                <a:gd name="T6" fmla="*/ 43 w 43"/>
                <a:gd name="T7" fmla="*/ 0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03"/>
            <p:cNvSpPr>
              <a:spLocks noEditPoints="1"/>
            </p:cNvSpPr>
            <p:nvPr userDrawn="1"/>
          </p:nvSpPr>
          <p:spPr bwMode="auto">
            <a:xfrm>
              <a:off x="8499475" y="24971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5 w 143"/>
                <a:gd name="T9" fmla="*/ 99 h 139"/>
                <a:gd name="T10" fmla="*/ 92 w 143"/>
                <a:gd name="T11" fmla="*/ 99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1 w 143"/>
                <a:gd name="T21" fmla="*/ 95 h 139"/>
                <a:gd name="T22" fmla="*/ 62 w 143"/>
                <a:gd name="T23" fmla="*/ 98 h 139"/>
                <a:gd name="T24" fmla="*/ 10 w 143"/>
                <a:gd name="T25" fmla="*/ 82 h 139"/>
                <a:gd name="T26" fmla="*/ 47 w 143"/>
                <a:gd name="T27" fmla="*/ 118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2 w 143"/>
                <a:gd name="T69" fmla="*/ 61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8 h 139"/>
                <a:gd name="T76" fmla="*/ 68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2 h 139"/>
                <a:gd name="T108" fmla="*/ 141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76" y="118"/>
                    <a:pt x="83" y="117"/>
                    <a:pt x="90" y="114"/>
                  </a:cubicBezTo>
                  <a:cubicBezTo>
                    <a:pt x="99" y="110"/>
                    <a:pt x="109" y="106"/>
                    <a:pt x="118" y="103"/>
                  </a:cubicBezTo>
                  <a:cubicBezTo>
                    <a:pt x="119" y="102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09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7"/>
                    <a:pt x="90" y="123"/>
                    <a:pt x="77" y="128"/>
                  </a:cubicBezTo>
                  <a:cubicBezTo>
                    <a:pt x="75" y="129"/>
                    <a:pt x="72" y="130"/>
                    <a:pt x="68" y="132"/>
                  </a:cubicBezTo>
                  <a:cubicBezTo>
                    <a:pt x="68" y="130"/>
                    <a:pt x="67" y="129"/>
                    <a:pt x="67" y="127"/>
                  </a:cubicBezTo>
                  <a:cubicBezTo>
                    <a:pt x="79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7" y="126"/>
                  </a:cubicBezTo>
                  <a:cubicBezTo>
                    <a:pt x="67" y="124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7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2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7" y="98"/>
                  </a:cubicBezTo>
                  <a:moveTo>
                    <a:pt x="75" y="99"/>
                  </a:moveTo>
                  <a:cubicBezTo>
                    <a:pt x="86" y="95"/>
                    <a:pt x="98" y="93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5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99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8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3"/>
                    <a:pt x="70" y="104"/>
                    <a:pt x="66" y="105"/>
                  </a:cubicBezTo>
                  <a:cubicBezTo>
                    <a:pt x="60" y="106"/>
                    <a:pt x="53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3" y="100"/>
                    <a:pt x="54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7" y="102"/>
                    <a:pt x="84" y="99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5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59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1"/>
                  </a:moveTo>
                  <a:cubicBezTo>
                    <a:pt x="9" y="81"/>
                    <a:pt x="10" y="80"/>
                    <a:pt x="11" y="79"/>
                  </a:cubicBezTo>
                  <a:cubicBezTo>
                    <a:pt x="13" y="81"/>
                    <a:pt x="15" y="83"/>
                    <a:pt x="16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5"/>
                    <a:pt x="13" y="84"/>
                    <a:pt x="10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4"/>
                    <a:pt x="12" y="85"/>
                    <a:pt x="13" y="85"/>
                  </a:cubicBezTo>
                  <a:cubicBezTo>
                    <a:pt x="20" y="89"/>
                    <a:pt x="24" y="95"/>
                    <a:pt x="29" y="100"/>
                  </a:cubicBezTo>
                  <a:cubicBezTo>
                    <a:pt x="34" y="106"/>
                    <a:pt x="38" y="111"/>
                    <a:pt x="43" y="116"/>
                  </a:cubicBezTo>
                  <a:cubicBezTo>
                    <a:pt x="44" y="118"/>
                    <a:pt x="45" y="118"/>
                    <a:pt x="47" y="118"/>
                  </a:cubicBezTo>
                  <a:cubicBezTo>
                    <a:pt x="47" y="118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5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2"/>
                    <a:pt x="76" y="114"/>
                    <a:pt x="71" y="116"/>
                  </a:cubicBezTo>
                  <a:cubicBezTo>
                    <a:pt x="70" y="116"/>
                    <a:pt x="70" y="117"/>
                    <a:pt x="69" y="117"/>
                  </a:cubicBezTo>
                  <a:cubicBezTo>
                    <a:pt x="69" y="117"/>
                    <a:pt x="68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1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0"/>
                  </a:cubicBezTo>
                  <a:cubicBezTo>
                    <a:pt x="51" y="124"/>
                    <a:pt x="42" y="118"/>
                    <a:pt x="34" y="112"/>
                  </a:cubicBezTo>
                  <a:cubicBezTo>
                    <a:pt x="28" y="109"/>
                    <a:pt x="22" y="105"/>
                    <a:pt x="17" y="101"/>
                  </a:cubicBezTo>
                  <a:cubicBezTo>
                    <a:pt x="14" y="98"/>
                    <a:pt x="10" y="97"/>
                    <a:pt x="7" y="94"/>
                  </a:cubicBezTo>
                  <a:cubicBezTo>
                    <a:pt x="6" y="93"/>
                    <a:pt x="5" y="92"/>
                    <a:pt x="4" y="91"/>
                  </a:cubicBezTo>
                  <a:cubicBezTo>
                    <a:pt x="3" y="88"/>
                    <a:pt x="3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moveTo>
                    <a:pt x="97" y="79"/>
                  </a:moveTo>
                  <a:cubicBezTo>
                    <a:pt x="104" y="75"/>
                    <a:pt x="112" y="73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5"/>
                    <a:pt x="110" y="77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79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5"/>
                    <a:pt x="105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0"/>
                    <a:pt x="117" y="81"/>
                  </a:cubicBezTo>
                  <a:cubicBezTo>
                    <a:pt x="100" y="85"/>
                    <a:pt x="83" y="90"/>
                    <a:pt x="66" y="94"/>
                  </a:cubicBezTo>
                  <a:cubicBezTo>
                    <a:pt x="66" y="94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0"/>
                    <a:pt x="62" y="90"/>
                    <a:pt x="62" y="89"/>
                  </a:cubicBezTo>
                  <a:cubicBezTo>
                    <a:pt x="62" y="86"/>
                    <a:pt x="63" y="85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4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8"/>
                    <a:pt x="99" y="79"/>
                    <a:pt x="97" y="79"/>
                  </a:cubicBezTo>
                  <a:moveTo>
                    <a:pt x="42" y="111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4"/>
                    <a:pt x="24" y="89"/>
                  </a:cubicBezTo>
                  <a:cubicBezTo>
                    <a:pt x="20" y="85"/>
                    <a:pt x="17" y="81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5" y="64"/>
                    <a:pt x="6" y="61"/>
                  </a:cubicBezTo>
                  <a:cubicBezTo>
                    <a:pt x="14" y="66"/>
                    <a:pt x="21" y="71"/>
                    <a:pt x="28" y="77"/>
                  </a:cubicBezTo>
                  <a:cubicBezTo>
                    <a:pt x="34" y="83"/>
                    <a:pt x="40" y="90"/>
                    <a:pt x="46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5"/>
                  </a:cubicBezTo>
                  <a:cubicBezTo>
                    <a:pt x="50" y="96"/>
                    <a:pt x="48" y="96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1"/>
                  </a:cubicBezTo>
                  <a:moveTo>
                    <a:pt x="88" y="76"/>
                  </a:moveTo>
                  <a:cubicBezTo>
                    <a:pt x="87" y="76"/>
                    <a:pt x="87" y="75"/>
                    <a:pt x="86" y="74"/>
                  </a:cubicBezTo>
                  <a:cubicBezTo>
                    <a:pt x="86" y="72"/>
                    <a:pt x="86" y="71"/>
                    <a:pt x="88" y="71"/>
                  </a:cubicBezTo>
                  <a:cubicBezTo>
                    <a:pt x="104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2" y="60"/>
                  </a:cubicBezTo>
                  <a:cubicBezTo>
                    <a:pt x="118" y="65"/>
                    <a:pt x="104" y="70"/>
                    <a:pt x="90" y="75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4"/>
                    <a:pt x="54" y="93"/>
                    <a:pt x="53" y="93"/>
                  </a:cubicBezTo>
                  <a:cubicBezTo>
                    <a:pt x="46" y="87"/>
                    <a:pt x="38" y="81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5"/>
                    <a:pt x="4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4"/>
                    <a:pt x="25" y="56"/>
                  </a:cubicBezTo>
                  <a:cubicBezTo>
                    <a:pt x="34" y="63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1" y="62"/>
                    <a:pt x="56" y="69"/>
                    <a:pt x="71" y="77"/>
                  </a:cubicBezTo>
                  <a:cubicBezTo>
                    <a:pt x="67" y="78"/>
                    <a:pt x="64" y="78"/>
                    <a:pt x="60" y="79"/>
                  </a:cubicBezTo>
                  <a:cubicBezTo>
                    <a:pt x="59" y="80"/>
                    <a:pt x="58" y="80"/>
                    <a:pt x="58" y="81"/>
                  </a:cubicBezTo>
                  <a:cubicBezTo>
                    <a:pt x="55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7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8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39"/>
                    <a:pt x="129" y="40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8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7"/>
                  </a:cubicBezTo>
                  <a:cubicBezTo>
                    <a:pt x="111" y="52"/>
                    <a:pt x="92" y="57"/>
                    <a:pt x="72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59"/>
                    <a:pt x="84" y="58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8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3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0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9" y="37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37"/>
                    <a:pt x="19" y="36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6"/>
                    <a:pt x="68" y="69"/>
                  </a:cubicBezTo>
                  <a:cubicBezTo>
                    <a:pt x="69" y="69"/>
                    <a:pt x="69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3" y="68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6" y="60"/>
                    <a:pt x="102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2" y="68"/>
                    <a:pt x="80" y="72"/>
                    <a:pt x="81" y="77"/>
                  </a:cubicBezTo>
                  <a:cubicBezTo>
                    <a:pt x="81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5" y="63"/>
                    <a:pt x="63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2" y="41"/>
                    <a:pt x="25" y="36"/>
                    <a:pt x="18" y="31"/>
                  </a:cubicBezTo>
                  <a:cubicBezTo>
                    <a:pt x="16" y="30"/>
                    <a:pt x="15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1" y="23"/>
                    <a:pt x="10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2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3" y="22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5"/>
                    <a:pt x="29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6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0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5"/>
                    <a:pt x="8" y="77"/>
                    <a:pt x="8" y="77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1" y="94"/>
                    <a:pt x="2" y="95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7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3"/>
                  </a:cubicBezTo>
                  <a:cubicBezTo>
                    <a:pt x="95" y="127"/>
                    <a:pt x="110" y="121"/>
                    <a:pt x="124" y="115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09"/>
                    <a:pt x="121" y="108"/>
                  </a:cubicBezTo>
                  <a:cubicBezTo>
                    <a:pt x="119" y="107"/>
                    <a:pt x="119" y="105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6"/>
                    <a:pt x="125" y="96"/>
                  </a:cubicBezTo>
                  <a:cubicBezTo>
                    <a:pt x="124" y="95"/>
                    <a:pt x="123" y="95"/>
                    <a:pt x="122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5" y="89"/>
                    <a:pt x="116" y="89"/>
                  </a:cubicBezTo>
                  <a:cubicBezTo>
                    <a:pt x="116" y="88"/>
                    <a:pt x="117" y="88"/>
                    <a:pt x="117" y="88"/>
                  </a:cubicBezTo>
                  <a:cubicBezTo>
                    <a:pt x="118" y="87"/>
                    <a:pt x="118" y="86"/>
                    <a:pt x="119" y="86"/>
                  </a:cubicBezTo>
                  <a:cubicBezTo>
                    <a:pt x="122" y="85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1"/>
                    <a:pt x="127" y="81"/>
                  </a:cubicBezTo>
                  <a:cubicBezTo>
                    <a:pt x="126" y="80"/>
                    <a:pt x="125" y="80"/>
                    <a:pt x="124" y="79"/>
                  </a:cubicBezTo>
                  <a:cubicBezTo>
                    <a:pt x="121" y="77"/>
                    <a:pt x="121" y="77"/>
                    <a:pt x="122" y="73"/>
                  </a:cubicBezTo>
                  <a:cubicBezTo>
                    <a:pt x="122" y="73"/>
                    <a:pt x="123" y="72"/>
                    <a:pt x="123" y="72"/>
                  </a:cubicBezTo>
                  <a:cubicBezTo>
                    <a:pt x="124" y="68"/>
                    <a:pt x="128" y="68"/>
                    <a:pt x="130" y="66"/>
                  </a:cubicBezTo>
                  <a:cubicBezTo>
                    <a:pt x="133" y="64"/>
                    <a:pt x="137" y="64"/>
                    <a:pt x="140" y="62"/>
                  </a:cubicBezTo>
                  <a:cubicBezTo>
                    <a:pt x="140" y="62"/>
                    <a:pt x="141" y="62"/>
                    <a:pt x="141" y="61"/>
                  </a:cubicBezTo>
                  <a:cubicBezTo>
                    <a:pt x="141" y="61"/>
                    <a:pt x="140" y="60"/>
                    <a:pt x="140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3" y="49"/>
                    <a:pt x="143" y="48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4"/>
                    <a:pt x="133" y="44"/>
                    <a:pt x="133" y="42"/>
                  </a:cubicBezTo>
                  <a:cubicBezTo>
                    <a:pt x="133" y="39"/>
                    <a:pt x="134" y="37"/>
                    <a:pt x="136" y="36"/>
                  </a:cubicBezTo>
                  <a:cubicBezTo>
                    <a:pt x="139" y="34"/>
                    <a:pt x="139" y="32"/>
                    <a:pt x="136" y="30"/>
                  </a:cubicBezTo>
                  <a:cubicBezTo>
                    <a:pt x="135" y="30"/>
                    <a:pt x="134" y="30"/>
                    <a:pt x="134" y="29"/>
                  </a:cubicBezTo>
                  <a:cubicBezTo>
                    <a:pt x="113" y="20"/>
                    <a:pt x="93" y="10"/>
                    <a:pt x="73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04"/>
            <p:cNvSpPr>
              <a:spLocks/>
            </p:cNvSpPr>
            <p:nvPr userDrawn="1"/>
          </p:nvSpPr>
          <p:spPr bwMode="auto">
            <a:xfrm>
              <a:off x="8535988" y="25336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2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5"/>
            <p:cNvSpPr>
              <a:spLocks/>
            </p:cNvSpPr>
            <p:nvPr userDrawn="1"/>
          </p:nvSpPr>
          <p:spPr bwMode="auto">
            <a:xfrm>
              <a:off x="8683625" y="2609850"/>
              <a:ext cx="109538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4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06"/>
            <p:cNvSpPr>
              <a:spLocks/>
            </p:cNvSpPr>
            <p:nvPr userDrawn="1"/>
          </p:nvSpPr>
          <p:spPr bwMode="auto">
            <a:xfrm>
              <a:off x="8688388" y="2768600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5 h 15"/>
                <a:gd name="T4" fmla="*/ 1 w 37"/>
                <a:gd name="T5" fmla="*/ 15 h 15"/>
                <a:gd name="T6" fmla="*/ 37 w 37"/>
                <a:gd name="T7" fmla="*/ 1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6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07"/>
            <p:cNvSpPr>
              <a:spLocks/>
            </p:cNvSpPr>
            <p:nvPr userDrawn="1"/>
          </p:nvSpPr>
          <p:spPr bwMode="auto">
            <a:xfrm>
              <a:off x="8716963" y="2632075"/>
              <a:ext cx="112713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1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1" y="5"/>
                    <a:pt x="16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08"/>
            <p:cNvSpPr>
              <a:spLocks/>
            </p:cNvSpPr>
            <p:nvPr userDrawn="1"/>
          </p:nvSpPr>
          <p:spPr bwMode="auto">
            <a:xfrm>
              <a:off x="8720138" y="2640013"/>
              <a:ext cx="104775" cy="38100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09"/>
            <p:cNvSpPr>
              <a:spLocks noEditPoints="1"/>
            </p:cNvSpPr>
            <p:nvPr userDrawn="1"/>
          </p:nvSpPr>
          <p:spPr bwMode="auto">
            <a:xfrm>
              <a:off x="3270250" y="388938"/>
              <a:ext cx="349250" cy="339725"/>
            </a:xfrm>
            <a:custGeom>
              <a:avLst/>
              <a:gdLst>
                <a:gd name="T0" fmla="*/ 121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4 w 143"/>
                <a:gd name="T7" fmla="*/ 96 h 139"/>
                <a:gd name="T8" fmla="*/ 76 w 143"/>
                <a:gd name="T9" fmla="*/ 99 h 139"/>
                <a:gd name="T10" fmla="*/ 92 w 143"/>
                <a:gd name="T11" fmla="*/ 99 h 139"/>
                <a:gd name="T12" fmla="*/ 54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7 w 143"/>
                <a:gd name="T19" fmla="*/ 100 h 139"/>
                <a:gd name="T20" fmla="*/ 102 w 143"/>
                <a:gd name="T21" fmla="*/ 95 h 139"/>
                <a:gd name="T22" fmla="*/ 62 w 143"/>
                <a:gd name="T23" fmla="*/ 98 h 139"/>
                <a:gd name="T24" fmla="*/ 11 w 143"/>
                <a:gd name="T25" fmla="*/ 82 h 139"/>
                <a:gd name="T26" fmla="*/ 47 w 143"/>
                <a:gd name="T27" fmla="*/ 118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8 w 143"/>
                <a:gd name="T41" fmla="*/ 78 h 139"/>
                <a:gd name="T42" fmla="*/ 120 w 143"/>
                <a:gd name="T43" fmla="*/ 80 h 139"/>
                <a:gd name="T44" fmla="*/ 63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8 w 143"/>
                <a:gd name="T57" fmla="*/ 53 h 139"/>
                <a:gd name="T58" fmla="*/ 58 w 143"/>
                <a:gd name="T59" fmla="*/ 95 h 139"/>
                <a:gd name="T60" fmla="*/ 8 w 143"/>
                <a:gd name="T61" fmla="*/ 42 h 139"/>
                <a:gd name="T62" fmla="*/ 27 w 143"/>
                <a:gd name="T63" fmla="*/ 55 h 139"/>
                <a:gd name="T64" fmla="*/ 73 w 143"/>
                <a:gd name="T65" fmla="*/ 60 h 139"/>
                <a:gd name="T66" fmla="*/ 128 w 143"/>
                <a:gd name="T67" fmla="*/ 41 h 139"/>
                <a:gd name="T68" fmla="*/ 73 w 143"/>
                <a:gd name="T69" fmla="*/ 61 h 139"/>
                <a:gd name="T70" fmla="*/ 82 w 143"/>
                <a:gd name="T71" fmla="*/ 78 h 139"/>
                <a:gd name="T72" fmla="*/ 13 w 143"/>
                <a:gd name="T73" fmla="*/ 44 h 139"/>
                <a:gd name="T74" fmla="*/ 24 w 143"/>
                <a:gd name="T75" fmla="*/ 38 h 139"/>
                <a:gd name="T76" fmla="*/ 69 w 143"/>
                <a:gd name="T77" fmla="*/ 68 h 139"/>
                <a:gd name="T78" fmla="*/ 110 w 143"/>
                <a:gd name="T79" fmla="*/ 59 h 139"/>
                <a:gd name="T80" fmla="*/ 69 w 143"/>
                <a:gd name="T81" fmla="*/ 65 h 139"/>
                <a:gd name="T82" fmla="*/ 13 w 143"/>
                <a:gd name="T83" fmla="*/ 27 h 139"/>
                <a:gd name="T84" fmla="*/ 71 w 143"/>
                <a:gd name="T85" fmla="*/ 2 h 139"/>
                <a:gd name="T86" fmla="*/ 73 w 143"/>
                <a:gd name="T87" fmla="*/ 47 h 139"/>
                <a:gd name="T88" fmla="*/ 71 w 143"/>
                <a:gd name="T89" fmla="*/ 0 h 139"/>
                <a:gd name="T90" fmla="*/ 14 w 143"/>
                <a:gd name="T91" fmla="*/ 31 h 139"/>
                <a:gd name="T92" fmla="*/ 7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9 w 143"/>
                <a:gd name="T99" fmla="*/ 139 h 139"/>
                <a:gd name="T100" fmla="*/ 121 w 143"/>
                <a:gd name="T101" fmla="*/ 104 h 139"/>
                <a:gd name="T102" fmla="*/ 117 w 143"/>
                <a:gd name="T103" fmla="*/ 89 h 139"/>
                <a:gd name="T104" fmla="*/ 128 w 143"/>
                <a:gd name="T105" fmla="*/ 81 h 139"/>
                <a:gd name="T106" fmla="*/ 140 w 143"/>
                <a:gd name="T107" fmla="*/ 62 h 139"/>
                <a:gd name="T108" fmla="*/ 142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70" y="123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7"/>
                    <a:pt x="90" y="114"/>
                  </a:cubicBezTo>
                  <a:cubicBezTo>
                    <a:pt x="100" y="110"/>
                    <a:pt x="109" y="106"/>
                    <a:pt x="119" y="102"/>
                  </a:cubicBezTo>
                  <a:cubicBezTo>
                    <a:pt x="119" y="102"/>
                    <a:pt x="120" y="102"/>
                    <a:pt x="121" y="102"/>
                  </a:cubicBezTo>
                  <a:cubicBezTo>
                    <a:pt x="116" y="106"/>
                    <a:pt x="110" y="107"/>
                    <a:pt x="104" y="109"/>
                  </a:cubicBezTo>
                  <a:cubicBezTo>
                    <a:pt x="103" y="110"/>
                    <a:pt x="101" y="111"/>
                    <a:pt x="99" y="112"/>
                  </a:cubicBezTo>
                  <a:cubicBezTo>
                    <a:pt x="105" y="110"/>
                    <a:pt x="111" y="107"/>
                    <a:pt x="118" y="105"/>
                  </a:cubicBezTo>
                  <a:cubicBezTo>
                    <a:pt x="118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7"/>
                    <a:pt x="91" y="123"/>
                    <a:pt x="78" y="128"/>
                  </a:cubicBezTo>
                  <a:cubicBezTo>
                    <a:pt x="75" y="129"/>
                    <a:pt x="72" y="130"/>
                    <a:pt x="69" y="132"/>
                  </a:cubicBezTo>
                  <a:cubicBezTo>
                    <a:pt x="68" y="130"/>
                    <a:pt x="68" y="129"/>
                    <a:pt x="68" y="127"/>
                  </a:cubicBezTo>
                  <a:cubicBezTo>
                    <a:pt x="80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7" y="123"/>
                    <a:pt x="69" y="123"/>
                  </a:cubicBezTo>
                  <a:cubicBezTo>
                    <a:pt x="69" y="123"/>
                    <a:pt x="70" y="123"/>
                    <a:pt x="70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4" y="96"/>
                  </a:cubicBezTo>
                  <a:cubicBezTo>
                    <a:pt x="113" y="96"/>
                    <a:pt x="113" y="95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9" y="93"/>
                    <a:pt x="110" y="91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10" y="95"/>
                    <a:pt x="109" y="96"/>
                    <a:pt x="108" y="96"/>
                  </a:cubicBezTo>
                  <a:cubicBezTo>
                    <a:pt x="103" y="97"/>
                    <a:pt x="99" y="98"/>
                    <a:pt x="94" y="99"/>
                  </a:cubicBezTo>
                  <a:cubicBezTo>
                    <a:pt x="93" y="99"/>
                    <a:pt x="93" y="99"/>
                    <a:pt x="92" y="99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98"/>
                    <a:pt x="108" y="98"/>
                    <a:pt x="106" y="98"/>
                  </a:cubicBezTo>
                  <a:cubicBezTo>
                    <a:pt x="89" y="103"/>
                    <a:pt x="71" y="107"/>
                    <a:pt x="54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50" y="112"/>
                    <a:pt x="49" y="112"/>
                  </a:cubicBezTo>
                  <a:cubicBezTo>
                    <a:pt x="48" y="112"/>
                    <a:pt x="48" y="111"/>
                    <a:pt x="47" y="110"/>
                  </a:cubicBezTo>
                  <a:cubicBezTo>
                    <a:pt x="58" y="107"/>
                    <a:pt x="70" y="106"/>
                    <a:pt x="80" y="102"/>
                  </a:cubicBezTo>
                  <a:cubicBezTo>
                    <a:pt x="76" y="103"/>
                    <a:pt x="71" y="104"/>
                    <a:pt x="66" y="105"/>
                  </a:cubicBezTo>
                  <a:cubicBezTo>
                    <a:pt x="60" y="106"/>
                    <a:pt x="54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6"/>
                    <a:pt x="47" y="104"/>
                    <a:pt x="47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9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4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7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5" y="99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6"/>
                    <a:pt x="85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1" y="92"/>
                    <a:pt x="62" y="95"/>
                    <a:pt x="62" y="98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5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5"/>
                    <a:pt x="13" y="84"/>
                    <a:pt x="11" y="82"/>
                  </a:cubicBezTo>
                  <a:cubicBezTo>
                    <a:pt x="11" y="83"/>
                    <a:pt x="11" y="83"/>
                    <a:pt x="11" y="84"/>
                  </a:cubicBezTo>
                  <a:cubicBezTo>
                    <a:pt x="12" y="84"/>
                    <a:pt x="13" y="85"/>
                    <a:pt x="14" y="85"/>
                  </a:cubicBezTo>
                  <a:cubicBezTo>
                    <a:pt x="21" y="88"/>
                    <a:pt x="25" y="95"/>
                    <a:pt x="30" y="100"/>
                  </a:cubicBezTo>
                  <a:cubicBezTo>
                    <a:pt x="34" y="106"/>
                    <a:pt x="39" y="111"/>
                    <a:pt x="43" y="116"/>
                  </a:cubicBezTo>
                  <a:cubicBezTo>
                    <a:pt x="45" y="118"/>
                    <a:pt x="46" y="118"/>
                    <a:pt x="47" y="118"/>
                  </a:cubicBezTo>
                  <a:cubicBezTo>
                    <a:pt x="48" y="118"/>
                    <a:pt x="49" y="118"/>
                    <a:pt x="49" y="118"/>
                  </a:cubicBezTo>
                  <a:cubicBezTo>
                    <a:pt x="54" y="117"/>
                    <a:pt x="58" y="116"/>
                    <a:pt x="63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5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1" y="112"/>
                    <a:pt x="76" y="114"/>
                    <a:pt x="72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5" y="118"/>
                    <a:pt x="64" y="119"/>
                  </a:cubicBezTo>
                  <a:cubicBezTo>
                    <a:pt x="62" y="123"/>
                    <a:pt x="61" y="127"/>
                    <a:pt x="62" y="131"/>
                  </a:cubicBezTo>
                  <a:cubicBezTo>
                    <a:pt x="62" y="131"/>
                    <a:pt x="61" y="131"/>
                    <a:pt x="60" y="130"/>
                  </a:cubicBezTo>
                  <a:cubicBezTo>
                    <a:pt x="52" y="124"/>
                    <a:pt x="43" y="118"/>
                    <a:pt x="34" y="112"/>
                  </a:cubicBezTo>
                  <a:cubicBezTo>
                    <a:pt x="29" y="108"/>
                    <a:pt x="23" y="104"/>
                    <a:pt x="17" y="101"/>
                  </a:cubicBezTo>
                  <a:cubicBezTo>
                    <a:pt x="14" y="98"/>
                    <a:pt x="11" y="96"/>
                    <a:pt x="8" y="94"/>
                  </a:cubicBezTo>
                  <a:cubicBezTo>
                    <a:pt x="7" y="93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6" y="82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9"/>
                  </a:moveTo>
                  <a:cubicBezTo>
                    <a:pt x="105" y="75"/>
                    <a:pt x="113" y="73"/>
                    <a:pt x="120" y="72"/>
                  </a:cubicBezTo>
                  <a:cubicBezTo>
                    <a:pt x="120" y="74"/>
                    <a:pt x="120" y="75"/>
                    <a:pt x="117" y="75"/>
                  </a:cubicBezTo>
                  <a:cubicBezTo>
                    <a:pt x="114" y="75"/>
                    <a:pt x="110" y="77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0" y="77"/>
                    <a:pt x="114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6"/>
                    <a:pt x="120" y="77"/>
                  </a:cubicBezTo>
                  <a:cubicBezTo>
                    <a:pt x="119" y="77"/>
                    <a:pt x="118" y="78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3" y="85"/>
                    <a:pt x="106" y="82"/>
                    <a:pt x="119" y="7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0"/>
                    <a:pt x="118" y="80"/>
                    <a:pt x="117" y="80"/>
                  </a:cubicBezTo>
                  <a:cubicBezTo>
                    <a:pt x="101" y="85"/>
                    <a:pt x="84" y="90"/>
                    <a:pt x="67" y="94"/>
                  </a:cubicBezTo>
                  <a:cubicBezTo>
                    <a:pt x="66" y="94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0"/>
                    <a:pt x="63" y="90"/>
                    <a:pt x="63" y="89"/>
                  </a:cubicBezTo>
                  <a:cubicBezTo>
                    <a:pt x="62" y="86"/>
                    <a:pt x="63" y="85"/>
                    <a:pt x="66" y="85"/>
                  </a:cubicBezTo>
                  <a:cubicBezTo>
                    <a:pt x="70" y="84"/>
                    <a:pt x="75" y="82"/>
                    <a:pt x="79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7" y="84"/>
                    <a:pt x="71" y="86"/>
                    <a:pt x="64" y="88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7" y="85"/>
                    <a:pt x="90" y="82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8"/>
                    <a:pt x="99" y="79"/>
                    <a:pt x="98" y="79"/>
                  </a:cubicBezTo>
                  <a:moveTo>
                    <a:pt x="42" y="111"/>
                  </a:moveTo>
                  <a:cubicBezTo>
                    <a:pt x="41" y="109"/>
                    <a:pt x="38" y="107"/>
                    <a:pt x="37" y="104"/>
                  </a:cubicBezTo>
                  <a:cubicBezTo>
                    <a:pt x="32" y="99"/>
                    <a:pt x="28" y="94"/>
                    <a:pt x="24" y="89"/>
                  </a:cubicBezTo>
                  <a:cubicBezTo>
                    <a:pt x="21" y="85"/>
                    <a:pt x="17" y="81"/>
                    <a:pt x="14" y="77"/>
                  </a:cubicBezTo>
                  <a:cubicBezTo>
                    <a:pt x="12" y="75"/>
                    <a:pt x="9" y="72"/>
                    <a:pt x="7" y="69"/>
                  </a:cubicBezTo>
                  <a:cubicBezTo>
                    <a:pt x="6" y="67"/>
                    <a:pt x="6" y="64"/>
                    <a:pt x="7" y="61"/>
                  </a:cubicBezTo>
                  <a:cubicBezTo>
                    <a:pt x="14" y="66"/>
                    <a:pt x="22" y="71"/>
                    <a:pt x="28" y="77"/>
                  </a:cubicBezTo>
                  <a:cubicBezTo>
                    <a:pt x="35" y="83"/>
                    <a:pt x="41" y="90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2"/>
                    <a:pt x="42" y="88"/>
                    <a:pt x="3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8"/>
                    <a:pt x="48" y="92"/>
                    <a:pt x="53" y="95"/>
                  </a:cubicBezTo>
                  <a:cubicBezTo>
                    <a:pt x="50" y="96"/>
                    <a:pt x="49" y="96"/>
                    <a:pt x="47" y="97"/>
                  </a:cubicBezTo>
                  <a:cubicBezTo>
                    <a:pt x="46" y="97"/>
                    <a:pt x="46" y="98"/>
                    <a:pt x="45" y="98"/>
                  </a:cubicBezTo>
                  <a:cubicBezTo>
                    <a:pt x="42" y="101"/>
                    <a:pt x="41" y="106"/>
                    <a:pt x="42" y="110"/>
                  </a:cubicBezTo>
                  <a:cubicBezTo>
                    <a:pt x="42" y="111"/>
                    <a:pt x="43" y="111"/>
                    <a:pt x="42" y="111"/>
                  </a:cubicBezTo>
                  <a:moveTo>
                    <a:pt x="89" y="76"/>
                  </a:moveTo>
                  <a:cubicBezTo>
                    <a:pt x="88" y="76"/>
                    <a:pt x="87" y="75"/>
                    <a:pt x="87" y="74"/>
                  </a:cubicBezTo>
                  <a:cubicBezTo>
                    <a:pt x="86" y="72"/>
                    <a:pt x="87" y="71"/>
                    <a:pt x="89" y="71"/>
                  </a:cubicBezTo>
                  <a:cubicBezTo>
                    <a:pt x="105" y="65"/>
                    <a:pt x="121" y="59"/>
                    <a:pt x="138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7" y="59"/>
                    <a:pt x="133" y="60"/>
                  </a:cubicBezTo>
                  <a:cubicBezTo>
                    <a:pt x="119" y="65"/>
                    <a:pt x="105" y="70"/>
                    <a:pt x="90" y="75"/>
                  </a:cubicBezTo>
                  <a:cubicBezTo>
                    <a:pt x="90" y="76"/>
                    <a:pt x="89" y="76"/>
                    <a:pt x="89" y="76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6" y="87"/>
                    <a:pt x="39" y="81"/>
                    <a:pt x="32" y="76"/>
                  </a:cubicBezTo>
                  <a:cubicBezTo>
                    <a:pt x="24" y="70"/>
                    <a:pt x="16" y="64"/>
                    <a:pt x="9" y="58"/>
                  </a:cubicBezTo>
                  <a:cubicBezTo>
                    <a:pt x="5" y="55"/>
                    <a:pt x="5" y="52"/>
                    <a:pt x="6" y="48"/>
                  </a:cubicBezTo>
                  <a:cubicBezTo>
                    <a:pt x="6" y="46"/>
                    <a:pt x="7" y="44"/>
                    <a:pt x="8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3"/>
                    <a:pt x="25" y="56"/>
                  </a:cubicBezTo>
                  <a:cubicBezTo>
                    <a:pt x="35" y="63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8" y="70"/>
                    <a:pt x="38" y="62"/>
                    <a:pt x="27" y="55"/>
                  </a:cubicBezTo>
                  <a:cubicBezTo>
                    <a:pt x="42" y="62"/>
                    <a:pt x="57" y="69"/>
                    <a:pt x="72" y="77"/>
                  </a:cubicBezTo>
                  <a:cubicBezTo>
                    <a:pt x="68" y="78"/>
                    <a:pt x="64" y="78"/>
                    <a:pt x="61" y="79"/>
                  </a:cubicBezTo>
                  <a:cubicBezTo>
                    <a:pt x="60" y="80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60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8"/>
                    <a:pt x="104" y="45"/>
                    <a:pt x="118" y="41"/>
                  </a:cubicBezTo>
                  <a:cubicBezTo>
                    <a:pt x="122" y="40"/>
                    <a:pt x="127" y="39"/>
                    <a:pt x="131" y="38"/>
                  </a:cubicBezTo>
                  <a:cubicBezTo>
                    <a:pt x="131" y="39"/>
                    <a:pt x="130" y="40"/>
                    <a:pt x="128" y="41"/>
                  </a:cubicBezTo>
                  <a:cubicBezTo>
                    <a:pt x="113" y="44"/>
                    <a:pt x="97" y="48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5"/>
                    <a:pt x="130" y="41"/>
                  </a:cubicBezTo>
                  <a:cubicBezTo>
                    <a:pt x="130" y="43"/>
                    <a:pt x="131" y="45"/>
                    <a:pt x="131" y="47"/>
                  </a:cubicBezTo>
                  <a:cubicBezTo>
                    <a:pt x="111" y="52"/>
                    <a:pt x="92" y="57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59"/>
                    <a:pt x="84" y="5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8"/>
                    <a:pt x="73" y="60"/>
                  </a:cubicBezTo>
                  <a:moveTo>
                    <a:pt x="82" y="78"/>
                  </a:moveTo>
                  <a:cubicBezTo>
                    <a:pt x="79" y="77"/>
                    <a:pt x="75" y="75"/>
                    <a:pt x="72" y="73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7" y="61"/>
                    <a:pt x="41" y="58"/>
                    <a:pt x="35" y="55"/>
                  </a:cubicBezTo>
                  <a:cubicBezTo>
                    <a:pt x="30" y="53"/>
                    <a:pt x="26" y="50"/>
                    <a:pt x="21" y="48"/>
                  </a:cubicBezTo>
                  <a:cubicBezTo>
                    <a:pt x="18" y="47"/>
                    <a:pt x="16" y="45"/>
                    <a:pt x="13" y="44"/>
                  </a:cubicBezTo>
                  <a:cubicBezTo>
                    <a:pt x="11" y="43"/>
                    <a:pt x="10" y="37"/>
                    <a:pt x="12" y="36"/>
                  </a:cubicBezTo>
                  <a:cubicBezTo>
                    <a:pt x="14" y="35"/>
                    <a:pt x="16" y="36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19" y="36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34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4" y="68"/>
                    <a:pt x="77" y="68"/>
                    <a:pt x="81" y="67"/>
                  </a:cubicBezTo>
                  <a:cubicBezTo>
                    <a:pt x="89" y="65"/>
                    <a:pt x="97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7" y="60"/>
                    <a:pt x="103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3" y="68"/>
                    <a:pt x="81" y="72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moveTo>
                    <a:pt x="69" y="65"/>
                  </a:moveTo>
                  <a:cubicBezTo>
                    <a:pt x="66" y="63"/>
                    <a:pt x="64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3" y="41"/>
                    <a:pt x="26" y="36"/>
                    <a:pt x="18" y="31"/>
                  </a:cubicBezTo>
                  <a:cubicBezTo>
                    <a:pt x="17" y="30"/>
                    <a:pt x="15" y="29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2" y="23"/>
                    <a:pt x="11" y="19"/>
                    <a:pt x="13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24" y="12"/>
                    <a:pt x="34" y="10"/>
                    <a:pt x="43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9" y="3"/>
                    <a:pt x="70" y="2"/>
                    <a:pt x="71" y="2"/>
                  </a:cubicBezTo>
                  <a:cubicBezTo>
                    <a:pt x="73" y="2"/>
                    <a:pt x="74" y="3"/>
                    <a:pt x="76" y="4"/>
                  </a:cubicBezTo>
                  <a:cubicBezTo>
                    <a:pt x="95" y="13"/>
                    <a:pt x="114" y="22"/>
                    <a:pt x="133" y="32"/>
                  </a:cubicBezTo>
                  <a:cubicBezTo>
                    <a:pt x="133" y="32"/>
                    <a:pt x="134" y="32"/>
                    <a:pt x="134" y="32"/>
                  </a:cubicBezTo>
                  <a:cubicBezTo>
                    <a:pt x="123" y="35"/>
                    <a:pt x="113" y="37"/>
                    <a:pt x="102" y="40"/>
                  </a:cubicBezTo>
                  <a:cubicBezTo>
                    <a:pt x="92" y="43"/>
                    <a:pt x="83" y="45"/>
                    <a:pt x="73" y="47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8" y="53"/>
                    <a:pt x="66" y="58"/>
                    <a:pt x="68" y="63"/>
                  </a:cubicBezTo>
                  <a:cubicBezTo>
                    <a:pt x="68" y="64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44" y="5"/>
                    <a:pt x="30" y="8"/>
                    <a:pt x="16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20"/>
                    <a:pt x="9" y="23"/>
                    <a:pt x="9" y="26"/>
                  </a:cubicBezTo>
                  <a:cubicBezTo>
                    <a:pt x="10" y="29"/>
                    <a:pt x="12" y="30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9" y="37"/>
                    <a:pt x="8" y="38"/>
                  </a:cubicBezTo>
                  <a:cubicBezTo>
                    <a:pt x="8" y="39"/>
                    <a:pt x="7" y="39"/>
                    <a:pt x="7" y="40"/>
                  </a:cubicBezTo>
                  <a:cubicBezTo>
                    <a:pt x="6" y="40"/>
                    <a:pt x="4" y="41"/>
                    <a:pt x="4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9" y="75"/>
                    <a:pt x="9" y="77"/>
                    <a:pt x="8" y="77"/>
                  </a:cubicBezTo>
                  <a:cubicBezTo>
                    <a:pt x="8" y="78"/>
                    <a:pt x="7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4" y="78"/>
                    <a:pt x="3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73" y="137"/>
                    <a:pt x="77" y="135"/>
                    <a:pt x="81" y="133"/>
                  </a:cubicBezTo>
                  <a:cubicBezTo>
                    <a:pt x="96" y="127"/>
                    <a:pt x="110" y="121"/>
                    <a:pt x="125" y="115"/>
                  </a:cubicBezTo>
                  <a:cubicBezTo>
                    <a:pt x="128" y="114"/>
                    <a:pt x="128" y="113"/>
                    <a:pt x="125" y="111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4"/>
                  </a:cubicBezTo>
                  <a:cubicBezTo>
                    <a:pt x="123" y="102"/>
                    <a:pt x="124" y="100"/>
                    <a:pt x="126" y="98"/>
                  </a:cubicBezTo>
                  <a:cubicBezTo>
                    <a:pt x="126" y="98"/>
                    <a:pt x="126" y="96"/>
                    <a:pt x="125" y="96"/>
                  </a:cubicBezTo>
                  <a:cubicBezTo>
                    <a:pt x="125" y="95"/>
                    <a:pt x="124" y="95"/>
                    <a:pt x="123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6" y="89"/>
                    <a:pt x="117" y="89"/>
                  </a:cubicBezTo>
                  <a:cubicBezTo>
                    <a:pt x="117" y="88"/>
                    <a:pt x="117" y="88"/>
                    <a:pt x="118" y="87"/>
                  </a:cubicBezTo>
                  <a:cubicBezTo>
                    <a:pt x="118" y="87"/>
                    <a:pt x="119" y="86"/>
                    <a:pt x="119" y="86"/>
                  </a:cubicBezTo>
                  <a:cubicBezTo>
                    <a:pt x="122" y="85"/>
                    <a:pt x="125" y="85"/>
                    <a:pt x="127" y="84"/>
                  </a:cubicBezTo>
                  <a:cubicBezTo>
                    <a:pt x="128" y="84"/>
                    <a:pt x="129" y="83"/>
                    <a:pt x="129" y="83"/>
                  </a:cubicBezTo>
                  <a:cubicBezTo>
                    <a:pt x="129" y="82"/>
                    <a:pt x="128" y="81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cubicBezTo>
                    <a:pt x="125" y="68"/>
                    <a:pt x="128" y="68"/>
                    <a:pt x="131" y="66"/>
                  </a:cubicBezTo>
                  <a:cubicBezTo>
                    <a:pt x="134" y="64"/>
                    <a:pt x="137" y="64"/>
                    <a:pt x="140" y="62"/>
                  </a:cubicBezTo>
                  <a:cubicBezTo>
                    <a:pt x="141" y="62"/>
                    <a:pt x="142" y="62"/>
                    <a:pt x="142" y="61"/>
                  </a:cubicBezTo>
                  <a:cubicBezTo>
                    <a:pt x="142" y="61"/>
                    <a:pt x="141" y="60"/>
                    <a:pt x="141" y="60"/>
                  </a:cubicBezTo>
                  <a:cubicBezTo>
                    <a:pt x="140" y="59"/>
                    <a:pt x="139" y="59"/>
                    <a:pt x="139" y="59"/>
                  </a:cubicBezTo>
                  <a:cubicBezTo>
                    <a:pt x="140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2" y="51"/>
                  </a:cubicBezTo>
                  <a:cubicBezTo>
                    <a:pt x="143" y="49"/>
                    <a:pt x="143" y="48"/>
                    <a:pt x="142" y="47"/>
                  </a:cubicBezTo>
                  <a:cubicBezTo>
                    <a:pt x="139" y="46"/>
                    <a:pt x="137" y="46"/>
                    <a:pt x="135" y="45"/>
                  </a:cubicBezTo>
                  <a:cubicBezTo>
                    <a:pt x="134" y="44"/>
                    <a:pt x="133" y="44"/>
                    <a:pt x="133" y="42"/>
                  </a:cubicBezTo>
                  <a:cubicBezTo>
                    <a:pt x="133" y="39"/>
                    <a:pt x="135" y="37"/>
                    <a:pt x="137" y="36"/>
                  </a:cubicBezTo>
                  <a:cubicBezTo>
                    <a:pt x="140" y="33"/>
                    <a:pt x="140" y="32"/>
                    <a:pt x="136" y="30"/>
                  </a:cubicBezTo>
                  <a:cubicBezTo>
                    <a:pt x="136" y="30"/>
                    <a:pt x="135" y="30"/>
                    <a:pt x="134" y="29"/>
                  </a:cubicBezTo>
                  <a:cubicBezTo>
                    <a:pt x="114" y="20"/>
                    <a:pt x="94" y="10"/>
                    <a:pt x="74" y="0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10"/>
            <p:cNvSpPr>
              <a:spLocks/>
            </p:cNvSpPr>
            <p:nvPr userDrawn="1"/>
          </p:nvSpPr>
          <p:spPr bwMode="auto">
            <a:xfrm>
              <a:off x="3306763" y="425450"/>
              <a:ext cx="136525" cy="80963"/>
            </a:xfrm>
            <a:custGeom>
              <a:avLst/>
              <a:gdLst>
                <a:gd name="T0" fmla="*/ 0 w 56"/>
                <a:gd name="T1" fmla="*/ 0 h 33"/>
                <a:gd name="T2" fmla="*/ 56 w 56"/>
                <a:gd name="T3" fmla="*/ 33 h 33"/>
                <a:gd name="T4" fmla="*/ 0 w 5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18" y="11"/>
                    <a:pt x="37" y="22"/>
                    <a:pt x="56" y="33"/>
                  </a:cubicBezTo>
                  <a:cubicBezTo>
                    <a:pt x="54" y="30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11"/>
            <p:cNvSpPr>
              <a:spLocks/>
            </p:cNvSpPr>
            <p:nvPr userDrawn="1"/>
          </p:nvSpPr>
          <p:spPr bwMode="auto">
            <a:xfrm>
              <a:off x="3452813" y="5016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8"/>
                    <a:pt x="30" y="4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12"/>
            <p:cNvSpPr>
              <a:spLocks/>
            </p:cNvSpPr>
            <p:nvPr userDrawn="1"/>
          </p:nvSpPr>
          <p:spPr bwMode="auto">
            <a:xfrm>
              <a:off x="3460750" y="660400"/>
              <a:ext cx="88900" cy="36513"/>
            </a:xfrm>
            <a:custGeom>
              <a:avLst/>
              <a:gdLst>
                <a:gd name="T0" fmla="*/ 36 w 36"/>
                <a:gd name="T1" fmla="*/ 0 h 15"/>
                <a:gd name="T2" fmla="*/ 0 w 36"/>
                <a:gd name="T3" fmla="*/ 14 h 15"/>
                <a:gd name="T4" fmla="*/ 0 w 36"/>
                <a:gd name="T5" fmla="*/ 15 h 15"/>
                <a:gd name="T6" fmla="*/ 36 w 36"/>
                <a:gd name="T7" fmla="*/ 1 h 15"/>
                <a:gd name="T8" fmla="*/ 36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6" y="0"/>
                  </a:moveTo>
                  <a:cubicBezTo>
                    <a:pt x="24" y="5"/>
                    <a:pt x="12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13"/>
            <p:cNvSpPr>
              <a:spLocks/>
            </p:cNvSpPr>
            <p:nvPr userDrawn="1"/>
          </p:nvSpPr>
          <p:spPr bwMode="auto">
            <a:xfrm>
              <a:off x="3490913" y="523875"/>
              <a:ext cx="111125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0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0" y="5"/>
                    <a:pt x="15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14"/>
            <p:cNvSpPr>
              <a:spLocks/>
            </p:cNvSpPr>
            <p:nvPr userDrawn="1"/>
          </p:nvSpPr>
          <p:spPr bwMode="auto">
            <a:xfrm>
              <a:off x="3492500" y="530225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8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15"/>
            <p:cNvSpPr>
              <a:spLocks noEditPoints="1"/>
            </p:cNvSpPr>
            <p:nvPr userDrawn="1"/>
          </p:nvSpPr>
          <p:spPr bwMode="auto">
            <a:xfrm>
              <a:off x="7899400" y="153988"/>
              <a:ext cx="966788" cy="938213"/>
            </a:xfrm>
            <a:custGeom>
              <a:avLst/>
              <a:gdLst>
                <a:gd name="T0" fmla="*/ 332 w 395"/>
                <a:gd name="T1" fmla="*/ 281 h 383"/>
                <a:gd name="T2" fmla="*/ 322 w 395"/>
                <a:gd name="T3" fmla="*/ 308 h 383"/>
                <a:gd name="T4" fmla="*/ 287 w 395"/>
                <a:gd name="T5" fmla="*/ 308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3 w 395"/>
                <a:gd name="T19" fmla="*/ 275 h 383"/>
                <a:gd name="T20" fmla="*/ 165 w 395"/>
                <a:gd name="T21" fmla="*/ 280 h 383"/>
                <a:gd name="T22" fmla="*/ 209 w 395"/>
                <a:gd name="T23" fmla="*/ 273 h 383"/>
                <a:gd name="T24" fmla="*/ 32 w 395"/>
                <a:gd name="T25" fmla="*/ 218 h 383"/>
                <a:gd name="T26" fmla="*/ 37 w 395"/>
                <a:gd name="T27" fmla="*/ 235 h 383"/>
                <a:gd name="T28" fmla="*/ 172 w 395"/>
                <a:gd name="T29" fmla="*/ 316 h 383"/>
                <a:gd name="T30" fmla="*/ 180 w 395"/>
                <a:gd name="T31" fmla="*/ 315 h 383"/>
                <a:gd name="T32" fmla="*/ 192 w 395"/>
                <a:gd name="T33" fmla="*/ 322 h 383"/>
                <a:gd name="T34" fmla="*/ 171 w 395"/>
                <a:gd name="T35" fmla="*/ 363 h 383"/>
                <a:gd name="T36" fmla="*/ 13 w 395"/>
                <a:gd name="T37" fmla="*/ 250 h 383"/>
                <a:gd name="T38" fmla="*/ 269 w 395"/>
                <a:gd name="T39" fmla="*/ 218 h 383"/>
                <a:gd name="T40" fmla="*/ 322 w 395"/>
                <a:gd name="T41" fmla="*/ 210 h 383"/>
                <a:gd name="T42" fmla="*/ 218 w 395"/>
                <a:gd name="T43" fmla="*/ 242 h 383"/>
                <a:gd name="T44" fmla="*/ 184 w 395"/>
                <a:gd name="T45" fmla="*/ 260 h 383"/>
                <a:gd name="T46" fmla="*/ 217 w 395"/>
                <a:gd name="T47" fmla="*/ 225 h 383"/>
                <a:gd name="T48" fmla="*/ 177 w 395"/>
                <a:gd name="T49" fmla="*/ 244 h 383"/>
                <a:gd name="T50" fmla="*/ 100 w 395"/>
                <a:gd name="T51" fmla="*/ 288 h 383"/>
                <a:gd name="T52" fmla="*/ 78 w 395"/>
                <a:gd name="T53" fmla="*/ 213 h 383"/>
                <a:gd name="T54" fmla="*/ 144 w 395"/>
                <a:gd name="T55" fmla="*/ 263 h 383"/>
                <a:gd name="T56" fmla="*/ 244 w 395"/>
                <a:gd name="T57" fmla="*/ 209 h 383"/>
                <a:gd name="T58" fmla="*/ 366 w 395"/>
                <a:gd name="T59" fmla="*/ 166 h 383"/>
                <a:gd name="T60" fmla="*/ 87 w 395"/>
                <a:gd name="T61" fmla="*/ 209 h 383"/>
                <a:gd name="T62" fmla="*/ 69 w 395"/>
                <a:gd name="T63" fmla="*/ 156 h 383"/>
                <a:gd name="T64" fmla="*/ 168 w 395"/>
                <a:gd name="T65" fmla="*/ 219 h 383"/>
                <a:gd name="T66" fmla="*/ 208 w 395"/>
                <a:gd name="T67" fmla="*/ 143 h 383"/>
                <a:gd name="T68" fmla="*/ 225 w 395"/>
                <a:gd name="T69" fmla="*/ 144 h 383"/>
                <a:gd name="T70" fmla="*/ 200 w 395"/>
                <a:gd name="T71" fmla="*/ 168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89 w 395"/>
                <a:gd name="T83" fmla="*/ 179 h 383"/>
                <a:gd name="T84" fmla="*/ 34 w 395"/>
                <a:gd name="T85" fmla="*/ 74 h 383"/>
                <a:gd name="T86" fmla="*/ 195 w 395"/>
                <a:gd name="T87" fmla="*/ 7 h 383"/>
                <a:gd name="T88" fmla="*/ 200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3 h 383"/>
                <a:gd name="T98" fmla="*/ 4 w 395"/>
                <a:gd name="T99" fmla="*/ 257 h 383"/>
                <a:gd name="T100" fmla="*/ 189 w 395"/>
                <a:gd name="T101" fmla="*/ 382 h 383"/>
                <a:gd name="T102" fmla="*/ 333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0 w 395"/>
                <a:gd name="T111" fmla="*/ 139 h 383"/>
                <a:gd name="T112" fmla="*/ 375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2" y="338"/>
                  </a:moveTo>
                  <a:cubicBezTo>
                    <a:pt x="193" y="338"/>
                    <a:pt x="193" y="338"/>
                    <a:pt x="194" y="337"/>
                  </a:cubicBezTo>
                  <a:cubicBezTo>
                    <a:pt x="211" y="326"/>
                    <a:pt x="230" y="321"/>
                    <a:pt x="249" y="314"/>
                  </a:cubicBezTo>
                  <a:cubicBezTo>
                    <a:pt x="275" y="303"/>
                    <a:pt x="301" y="293"/>
                    <a:pt x="327" y="283"/>
                  </a:cubicBezTo>
                  <a:cubicBezTo>
                    <a:pt x="328" y="282"/>
                    <a:pt x="330" y="281"/>
                    <a:pt x="332" y="281"/>
                  </a:cubicBezTo>
                  <a:cubicBezTo>
                    <a:pt x="319" y="292"/>
                    <a:pt x="302" y="295"/>
                    <a:pt x="287" y="301"/>
                  </a:cubicBezTo>
                  <a:cubicBezTo>
                    <a:pt x="282" y="304"/>
                    <a:pt x="277" y="306"/>
                    <a:pt x="272" y="309"/>
                  </a:cubicBezTo>
                  <a:cubicBezTo>
                    <a:pt x="289" y="303"/>
                    <a:pt x="306" y="296"/>
                    <a:pt x="323" y="290"/>
                  </a:cubicBezTo>
                  <a:cubicBezTo>
                    <a:pt x="324" y="295"/>
                    <a:pt x="325" y="300"/>
                    <a:pt x="325" y="304"/>
                  </a:cubicBezTo>
                  <a:cubicBezTo>
                    <a:pt x="325" y="305"/>
                    <a:pt x="323" y="308"/>
                    <a:pt x="322" y="308"/>
                  </a:cubicBezTo>
                  <a:cubicBezTo>
                    <a:pt x="286" y="323"/>
                    <a:pt x="250" y="338"/>
                    <a:pt x="214" y="353"/>
                  </a:cubicBezTo>
                  <a:cubicBezTo>
                    <a:pt x="206" y="356"/>
                    <a:pt x="198" y="360"/>
                    <a:pt x="189" y="363"/>
                  </a:cubicBezTo>
                  <a:cubicBezTo>
                    <a:pt x="188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7" y="310"/>
                  </a:cubicBezTo>
                  <a:cubicBezTo>
                    <a:pt x="287" y="309"/>
                    <a:pt x="287" y="308"/>
                    <a:pt x="287" y="308"/>
                  </a:cubicBezTo>
                  <a:cubicBezTo>
                    <a:pt x="253" y="321"/>
                    <a:pt x="220" y="334"/>
                    <a:pt x="186" y="347"/>
                  </a:cubicBezTo>
                  <a:cubicBezTo>
                    <a:pt x="186" y="343"/>
                    <a:pt x="185" y="338"/>
                    <a:pt x="190" y="338"/>
                  </a:cubicBezTo>
                  <a:cubicBezTo>
                    <a:pt x="191" y="338"/>
                    <a:pt x="191" y="338"/>
                    <a:pt x="192" y="338"/>
                  </a:cubicBezTo>
                  <a:cubicBezTo>
                    <a:pt x="192" y="338"/>
                    <a:pt x="192" y="338"/>
                    <a:pt x="192" y="338"/>
                  </a:cubicBezTo>
                  <a:moveTo>
                    <a:pt x="325" y="270"/>
                  </a:moveTo>
                  <a:cubicBezTo>
                    <a:pt x="320" y="270"/>
                    <a:pt x="317" y="266"/>
                    <a:pt x="313" y="264"/>
                  </a:cubicBezTo>
                  <a:cubicBezTo>
                    <a:pt x="311" y="263"/>
                    <a:pt x="311" y="261"/>
                    <a:pt x="310" y="259"/>
                  </a:cubicBezTo>
                  <a:cubicBezTo>
                    <a:pt x="310" y="259"/>
                    <a:pt x="311" y="258"/>
                    <a:pt x="311" y="258"/>
                  </a:cubicBezTo>
                  <a:cubicBezTo>
                    <a:pt x="318" y="261"/>
                    <a:pt x="324" y="264"/>
                    <a:pt x="331" y="268"/>
                  </a:cubicBezTo>
                  <a:cubicBezTo>
                    <a:pt x="328" y="269"/>
                    <a:pt x="326" y="270"/>
                    <a:pt x="325" y="270"/>
                  </a:cubicBezTo>
                  <a:moveTo>
                    <a:pt x="209" y="273"/>
                  </a:moveTo>
                  <a:cubicBezTo>
                    <a:pt x="239" y="261"/>
                    <a:pt x="272" y="257"/>
                    <a:pt x="304" y="252"/>
                  </a:cubicBezTo>
                  <a:cubicBezTo>
                    <a:pt x="303" y="256"/>
                    <a:pt x="303" y="259"/>
                    <a:pt x="302" y="262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1" y="270"/>
                    <a:pt x="258" y="272"/>
                  </a:cubicBezTo>
                  <a:cubicBezTo>
                    <a:pt x="256" y="272"/>
                    <a:pt x="255" y="273"/>
                    <a:pt x="254" y="274"/>
                  </a:cubicBezTo>
                  <a:cubicBezTo>
                    <a:pt x="254" y="274"/>
                    <a:pt x="254" y="275"/>
                    <a:pt x="254" y="275"/>
                  </a:cubicBezTo>
                  <a:cubicBezTo>
                    <a:pt x="271" y="272"/>
                    <a:pt x="287" y="269"/>
                    <a:pt x="303" y="266"/>
                  </a:cubicBezTo>
                  <a:cubicBezTo>
                    <a:pt x="303" y="267"/>
                    <a:pt x="303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5" y="294"/>
                    <a:pt x="147" y="306"/>
                  </a:cubicBezTo>
                  <a:cubicBezTo>
                    <a:pt x="144" y="306"/>
                    <a:pt x="141" y="306"/>
                    <a:pt x="138" y="307"/>
                  </a:cubicBezTo>
                  <a:cubicBezTo>
                    <a:pt x="137" y="308"/>
                    <a:pt x="136" y="308"/>
                    <a:pt x="135" y="308"/>
                  </a:cubicBezTo>
                  <a:cubicBezTo>
                    <a:pt x="132" y="308"/>
                    <a:pt x="131" y="306"/>
                    <a:pt x="129" y="302"/>
                  </a:cubicBezTo>
                  <a:cubicBezTo>
                    <a:pt x="160" y="296"/>
                    <a:pt x="191" y="293"/>
                    <a:pt x="221" y="283"/>
                  </a:cubicBezTo>
                  <a:cubicBezTo>
                    <a:pt x="208" y="285"/>
                    <a:pt x="195" y="288"/>
                    <a:pt x="182" y="290"/>
                  </a:cubicBezTo>
                  <a:cubicBezTo>
                    <a:pt x="165" y="293"/>
                    <a:pt x="148" y="296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7" y="297"/>
                    <a:pt x="127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1"/>
                    <a:pt x="131" y="281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8" y="281"/>
                    <a:pt x="141" y="280"/>
                    <a:pt x="144" y="278"/>
                  </a:cubicBezTo>
                  <a:cubicBezTo>
                    <a:pt x="147" y="277"/>
                    <a:pt x="150" y="275"/>
                    <a:pt x="153" y="275"/>
                  </a:cubicBezTo>
                  <a:cubicBezTo>
                    <a:pt x="153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6" y="275"/>
                  </a:cubicBezTo>
                  <a:cubicBezTo>
                    <a:pt x="157" y="275"/>
                    <a:pt x="157" y="275"/>
                    <a:pt x="158" y="275"/>
                  </a:cubicBezTo>
                  <a:cubicBezTo>
                    <a:pt x="161" y="275"/>
                    <a:pt x="163" y="276"/>
                    <a:pt x="165" y="280"/>
                  </a:cubicBezTo>
                  <a:cubicBezTo>
                    <a:pt x="156" y="281"/>
                    <a:pt x="146" y="283"/>
                    <a:pt x="137" y="284"/>
                  </a:cubicBezTo>
                  <a:cubicBezTo>
                    <a:pt x="137" y="285"/>
                    <a:pt x="137" y="285"/>
                    <a:pt x="137" y="286"/>
                  </a:cubicBezTo>
                  <a:cubicBezTo>
                    <a:pt x="185" y="281"/>
                    <a:pt x="233" y="272"/>
                    <a:pt x="280" y="263"/>
                  </a:cubicBezTo>
                  <a:cubicBezTo>
                    <a:pt x="280" y="263"/>
                    <a:pt x="280" y="262"/>
                    <a:pt x="280" y="261"/>
                  </a:cubicBezTo>
                  <a:cubicBezTo>
                    <a:pt x="256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4" y="254"/>
                    <a:pt x="165" y="245"/>
                  </a:cubicBezTo>
                  <a:cubicBezTo>
                    <a:pt x="167" y="253"/>
                    <a:pt x="169" y="261"/>
                    <a:pt x="172" y="270"/>
                  </a:cubicBezTo>
                  <a:moveTo>
                    <a:pt x="23" y="224"/>
                  </a:moveTo>
                  <a:cubicBezTo>
                    <a:pt x="27" y="224"/>
                    <a:pt x="29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29" y="227"/>
                  </a:cubicBezTo>
                  <a:cubicBezTo>
                    <a:pt x="30" y="229"/>
                    <a:pt x="30" y="230"/>
                    <a:pt x="31" y="231"/>
                  </a:cubicBezTo>
                  <a:cubicBezTo>
                    <a:pt x="33" y="232"/>
                    <a:pt x="35" y="234"/>
                    <a:pt x="37" y="235"/>
                  </a:cubicBezTo>
                  <a:cubicBezTo>
                    <a:pt x="57" y="244"/>
                    <a:pt x="68" y="261"/>
                    <a:pt x="82" y="277"/>
                  </a:cubicBezTo>
                  <a:cubicBezTo>
                    <a:pt x="94" y="291"/>
                    <a:pt x="107" y="306"/>
                    <a:pt x="119" y="321"/>
                  </a:cubicBezTo>
                  <a:cubicBezTo>
                    <a:pt x="122" y="325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2" y="316"/>
                  </a:cubicBezTo>
                  <a:cubicBezTo>
                    <a:pt x="172" y="316"/>
                    <a:pt x="173" y="316"/>
                    <a:pt x="173" y="316"/>
                  </a:cubicBezTo>
                  <a:cubicBezTo>
                    <a:pt x="174" y="316"/>
                    <a:pt x="176" y="317"/>
                    <a:pt x="177" y="317"/>
                  </a:cubicBezTo>
                  <a:cubicBezTo>
                    <a:pt x="179" y="318"/>
                    <a:pt x="182" y="319"/>
                    <a:pt x="184" y="320"/>
                  </a:cubicBezTo>
                  <a:cubicBezTo>
                    <a:pt x="184" y="319"/>
                    <a:pt x="184" y="319"/>
                    <a:pt x="184" y="319"/>
                  </a:cubicBezTo>
                  <a:cubicBezTo>
                    <a:pt x="183" y="318"/>
                    <a:pt x="182" y="316"/>
                    <a:pt x="180" y="315"/>
                  </a:cubicBezTo>
                  <a:cubicBezTo>
                    <a:pt x="205" y="309"/>
                    <a:pt x="229" y="303"/>
                    <a:pt x="253" y="297"/>
                  </a:cubicBezTo>
                  <a:cubicBezTo>
                    <a:pt x="253" y="298"/>
                    <a:pt x="253" y="298"/>
                    <a:pt x="253" y="298"/>
                  </a:cubicBezTo>
                  <a:cubicBezTo>
                    <a:pt x="247" y="300"/>
                    <a:pt x="241" y="303"/>
                    <a:pt x="235" y="305"/>
                  </a:cubicBezTo>
                  <a:cubicBezTo>
                    <a:pt x="222" y="310"/>
                    <a:pt x="210" y="314"/>
                    <a:pt x="197" y="319"/>
                  </a:cubicBezTo>
                  <a:cubicBezTo>
                    <a:pt x="195" y="320"/>
                    <a:pt x="194" y="321"/>
                    <a:pt x="192" y="322"/>
                  </a:cubicBezTo>
                  <a:cubicBezTo>
                    <a:pt x="190" y="323"/>
                    <a:pt x="188" y="323"/>
                    <a:pt x="187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79" y="323"/>
                    <a:pt x="177" y="324"/>
                    <a:pt x="176" y="328"/>
                  </a:cubicBezTo>
                  <a:cubicBezTo>
                    <a:pt x="170" y="338"/>
                    <a:pt x="168" y="350"/>
                    <a:pt x="171" y="363"/>
                  </a:cubicBezTo>
                  <a:cubicBezTo>
                    <a:pt x="169" y="361"/>
                    <a:pt x="167" y="361"/>
                    <a:pt x="166" y="360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8" y="299"/>
                    <a:pt x="63" y="288"/>
                    <a:pt x="47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8" y="257"/>
                    <a:pt x="14" y="254"/>
                    <a:pt x="13" y="250"/>
                  </a:cubicBezTo>
                  <a:cubicBezTo>
                    <a:pt x="10" y="242"/>
                    <a:pt x="11" y="234"/>
                    <a:pt x="15" y="227"/>
                  </a:cubicBezTo>
                  <a:cubicBezTo>
                    <a:pt x="15" y="225"/>
                    <a:pt x="18" y="223"/>
                    <a:pt x="19" y="223"/>
                  </a:cubicBezTo>
                  <a:cubicBezTo>
                    <a:pt x="19" y="223"/>
                    <a:pt x="19" y="224"/>
                    <a:pt x="20" y="224"/>
                  </a:cubicBezTo>
                  <a:cubicBezTo>
                    <a:pt x="21" y="224"/>
                    <a:pt x="22" y="224"/>
                    <a:pt x="23" y="224"/>
                  </a:cubicBezTo>
                  <a:moveTo>
                    <a:pt x="269" y="218"/>
                  </a:moveTo>
                  <a:cubicBezTo>
                    <a:pt x="289" y="208"/>
                    <a:pt x="310" y="203"/>
                    <a:pt x="331" y="198"/>
                  </a:cubicBezTo>
                  <a:cubicBezTo>
                    <a:pt x="331" y="204"/>
                    <a:pt x="329" y="206"/>
                    <a:pt x="323" y="207"/>
                  </a:cubicBezTo>
                  <a:cubicBezTo>
                    <a:pt x="313" y="208"/>
                    <a:pt x="304" y="212"/>
                    <a:pt x="294" y="214"/>
                  </a:cubicBezTo>
                  <a:cubicBezTo>
                    <a:pt x="294" y="215"/>
                    <a:pt x="294" y="215"/>
                    <a:pt x="294" y="216"/>
                  </a:cubicBezTo>
                  <a:cubicBezTo>
                    <a:pt x="304" y="214"/>
                    <a:pt x="313" y="212"/>
                    <a:pt x="322" y="210"/>
                  </a:cubicBezTo>
                  <a:cubicBezTo>
                    <a:pt x="323" y="210"/>
                    <a:pt x="323" y="210"/>
                    <a:pt x="323" y="210"/>
                  </a:cubicBezTo>
                  <a:cubicBezTo>
                    <a:pt x="325" y="210"/>
                    <a:pt x="327" y="211"/>
                    <a:pt x="329" y="212"/>
                  </a:cubicBezTo>
                  <a:cubicBezTo>
                    <a:pt x="327" y="213"/>
                    <a:pt x="326" y="215"/>
                    <a:pt x="324" y="215"/>
                  </a:cubicBezTo>
                  <a:cubicBezTo>
                    <a:pt x="291" y="224"/>
                    <a:pt x="258" y="232"/>
                    <a:pt x="225" y="240"/>
                  </a:cubicBezTo>
                  <a:cubicBezTo>
                    <a:pt x="222" y="240"/>
                    <a:pt x="220" y="241"/>
                    <a:pt x="218" y="242"/>
                  </a:cubicBezTo>
                  <a:cubicBezTo>
                    <a:pt x="218" y="243"/>
                    <a:pt x="218" y="243"/>
                    <a:pt x="218" y="244"/>
                  </a:cubicBezTo>
                  <a:cubicBezTo>
                    <a:pt x="255" y="235"/>
                    <a:pt x="291" y="226"/>
                    <a:pt x="328" y="217"/>
                  </a:cubicBezTo>
                  <a:cubicBezTo>
                    <a:pt x="328" y="218"/>
                    <a:pt x="329" y="219"/>
                    <a:pt x="329" y="220"/>
                  </a:cubicBezTo>
                  <a:cubicBezTo>
                    <a:pt x="327" y="220"/>
                    <a:pt x="325" y="221"/>
                    <a:pt x="323" y="222"/>
                  </a:cubicBezTo>
                  <a:cubicBezTo>
                    <a:pt x="277" y="235"/>
                    <a:pt x="230" y="247"/>
                    <a:pt x="184" y="260"/>
                  </a:cubicBezTo>
                  <a:cubicBezTo>
                    <a:pt x="182" y="260"/>
                    <a:pt x="180" y="261"/>
                    <a:pt x="178" y="261"/>
                  </a:cubicBezTo>
                  <a:cubicBezTo>
                    <a:pt x="174" y="261"/>
                    <a:pt x="173" y="258"/>
                    <a:pt x="173" y="251"/>
                  </a:cubicBezTo>
                  <a:cubicBezTo>
                    <a:pt x="173" y="249"/>
                    <a:pt x="172" y="248"/>
                    <a:pt x="172" y="246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8"/>
                    <a:pt x="217" y="225"/>
                  </a:cubicBezTo>
                  <a:cubicBezTo>
                    <a:pt x="218" y="225"/>
                    <a:pt x="218" y="225"/>
                    <a:pt x="219" y="225"/>
                  </a:cubicBezTo>
                  <a:cubicBezTo>
                    <a:pt x="222" y="225"/>
                    <a:pt x="225" y="226"/>
                    <a:pt x="228" y="226"/>
                  </a:cubicBezTo>
                  <a:cubicBezTo>
                    <a:pt x="228" y="227"/>
                    <a:pt x="228" y="227"/>
                    <a:pt x="228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7" y="243"/>
                    <a:pt x="177" y="243"/>
                    <a:pt x="177" y="244"/>
                  </a:cubicBezTo>
                  <a:cubicBezTo>
                    <a:pt x="212" y="235"/>
                    <a:pt x="247" y="226"/>
                    <a:pt x="282" y="216"/>
                  </a:cubicBezTo>
                  <a:cubicBezTo>
                    <a:pt x="282" y="216"/>
                    <a:pt x="282" y="215"/>
                    <a:pt x="281" y="215"/>
                  </a:cubicBezTo>
                  <a:cubicBezTo>
                    <a:pt x="277" y="216"/>
                    <a:pt x="273" y="217"/>
                    <a:pt x="269" y="218"/>
                  </a:cubicBezTo>
                  <a:moveTo>
                    <a:pt x="117" y="307"/>
                  </a:moveTo>
                  <a:cubicBezTo>
                    <a:pt x="111" y="301"/>
                    <a:pt x="106" y="295"/>
                    <a:pt x="100" y="288"/>
                  </a:cubicBezTo>
                  <a:cubicBezTo>
                    <a:pt x="89" y="274"/>
                    <a:pt x="77" y="260"/>
                    <a:pt x="66" y="247"/>
                  </a:cubicBezTo>
                  <a:cubicBezTo>
                    <a:pt x="57" y="235"/>
                    <a:pt x="47" y="224"/>
                    <a:pt x="38" y="213"/>
                  </a:cubicBezTo>
                  <a:cubicBezTo>
                    <a:pt x="32" y="206"/>
                    <a:pt x="25" y="199"/>
                    <a:pt x="20" y="191"/>
                  </a:cubicBezTo>
                  <a:cubicBezTo>
                    <a:pt x="15" y="184"/>
                    <a:pt x="16" y="176"/>
                    <a:pt x="18" y="167"/>
                  </a:cubicBezTo>
                  <a:cubicBezTo>
                    <a:pt x="39" y="183"/>
                    <a:pt x="59" y="196"/>
                    <a:pt x="78" y="213"/>
                  </a:cubicBezTo>
                  <a:cubicBezTo>
                    <a:pt x="96" y="229"/>
                    <a:pt x="112" y="248"/>
                    <a:pt x="128" y="266"/>
                  </a:cubicBezTo>
                  <a:cubicBezTo>
                    <a:pt x="129" y="265"/>
                    <a:pt x="130" y="264"/>
                    <a:pt x="131" y="263"/>
                  </a:cubicBezTo>
                  <a:cubicBezTo>
                    <a:pt x="122" y="254"/>
                    <a:pt x="114" y="244"/>
                    <a:pt x="105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8" y="243"/>
                    <a:pt x="131" y="253"/>
                    <a:pt x="144" y="263"/>
                  </a:cubicBezTo>
                  <a:cubicBezTo>
                    <a:pt x="139" y="265"/>
                    <a:pt x="133" y="266"/>
                    <a:pt x="128" y="267"/>
                  </a:cubicBezTo>
                  <a:cubicBezTo>
                    <a:pt x="127" y="268"/>
                    <a:pt x="125" y="269"/>
                    <a:pt x="124" y="270"/>
                  </a:cubicBezTo>
                  <a:cubicBezTo>
                    <a:pt x="115" y="280"/>
                    <a:pt x="112" y="291"/>
                    <a:pt x="116" y="304"/>
                  </a:cubicBezTo>
                  <a:cubicBezTo>
                    <a:pt x="116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0" y="208"/>
                    <a:pt x="239" y="205"/>
                  </a:cubicBezTo>
                  <a:cubicBezTo>
                    <a:pt x="237" y="200"/>
                    <a:pt x="238" y="197"/>
                    <a:pt x="244" y="195"/>
                  </a:cubicBezTo>
                  <a:cubicBezTo>
                    <a:pt x="289" y="179"/>
                    <a:pt x="334" y="163"/>
                    <a:pt x="379" y="147"/>
                  </a:cubicBezTo>
                  <a:cubicBezTo>
                    <a:pt x="380" y="146"/>
                    <a:pt x="381" y="146"/>
                    <a:pt x="383" y="146"/>
                  </a:cubicBezTo>
                  <a:cubicBezTo>
                    <a:pt x="378" y="154"/>
                    <a:pt x="376" y="162"/>
                    <a:pt x="366" y="166"/>
                  </a:cubicBezTo>
                  <a:cubicBezTo>
                    <a:pt x="327" y="180"/>
                    <a:pt x="287" y="194"/>
                    <a:pt x="248" y="208"/>
                  </a:cubicBezTo>
                  <a:cubicBezTo>
                    <a:pt x="247" y="209"/>
                    <a:pt x="245" y="209"/>
                    <a:pt x="244" y="209"/>
                  </a:cubicBezTo>
                  <a:moveTo>
                    <a:pt x="159" y="263"/>
                  </a:moveTo>
                  <a:cubicBezTo>
                    <a:pt x="154" y="260"/>
                    <a:pt x="151" y="258"/>
                    <a:pt x="147" y="255"/>
                  </a:cubicBezTo>
                  <a:cubicBezTo>
                    <a:pt x="127" y="240"/>
                    <a:pt x="107" y="224"/>
                    <a:pt x="87" y="209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4" y="153"/>
                    <a:pt x="13" y="142"/>
                    <a:pt x="15" y="132"/>
                  </a:cubicBezTo>
                  <a:cubicBezTo>
                    <a:pt x="16" y="127"/>
                    <a:pt x="18" y="122"/>
                    <a:pt x="21" y="116"/>
                  </a:cubicBezTo>
                  <a:cubicBezTo>
                    <a:pt x="22" y="126"/>
                    <a:pt x="30" y="128"/>
                    <a:pt x="36" y="132"/>
                  </a:cubicBezTo>
                  <a:cubicBezTo>
                    <a:pt x="47" y="139"/>
                    <a:pt x="58" y="148"/>
                    <a:pt x="69" y="156"/>
                  </a:cubicBezTo>
                  <a:cubicBezTo>
                    <a:pt x="95" y="174"/>
                    <a:pt x="122" y="193"/>
                    <a:pt x="148" y="212"/>
                  </a:cubicBezTo>
                  <a:cubicBezTo>
                    <a:pt x="151" y="214"/>
                    <a:pt x="154" y="216"/>
                    <a:pt x="158" y="217"/>
                  </a:cubicBezTo>
                  <a:cubicBezTo>
                    <a:pt x="131" y="193"/>
                    <a:pt x="104" y="171"/>
                    <a:pt x="75" y="151"/>
                  </a:cubicBezTo>
                  <a:cubicBezTo>
                    <a:pt x="115" y="171"/>
                    <a:pt x="155" y="191"/>
                    <a:pt x="197" y="212"/>
                  </a:cubicBezTo>
                  <a:cubicBezTo>
                    <a:pt x="186" y="214"/>
                    <a:pt x="177" y="216"/>
                    <a:pt x="168" y="219"/>
                  </a:cubicBezTo>
                  <a:cubicBezTo>
                    <a:pt x="165" y="220"/>
                    <a:pt x="161" y="222"/>
                    <a:pt x="160" y="224"/>
                  </a:cubicBezTo>
                  <a:cubicBezTo>
                    <a:pt x="154" y="234"/>
                    <a:pt x="154" y="246"/>
                    <a:pt x="159" y="263"/>
                  </a:cubicBezTo>
                  <a:moveTo>
                    <a:pt x="200" y="165"/>
                  </a:moveTo>
                  <a:cubicBezTo>
                    <a:pt x="198" y="158"/>
                    <a:pt x="199" y="152"/>
                    <a:pt x="203" y="147"/>
                  </a:cubicBezTo>
                  <a:cubicBezTo>
                    <a:pt x="204" y="145"/>
                    <a:pt x="206" y="144"/>
                    <a:pt x="208" y="143"/>
                  </a:cubicBezTo>
                  <a:cubicBezTo>
                    <a:pt x="247" y="133"/>
                    <a:pt x="286" y="123"/>
                    <a:pt x="324" y="113"/>
                  </a:cubicBezTo>
                  <a:cubicBezTo>
                    <a:pt x="336" y="110"/>
                    <a:pt x="348" y="107"/>
                    <a:pt x="361" y="104"/>
                  </a:cubicBezTo>
                  <a:cubicBezTo>
                    <a:pt x="359" y="109"/>
                    <a:pt x="358" y="111"/>
                    <a:pt x="352" y="112"/>
                  </a:cubicBezTo>
                  <a:cubicBezTo>
                    <a:pt x="310" y="121"/>
                    <a:pt x="267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69" y="134"/>
                    <a:pt x="313" y="124"/>
                    <a:pt x="358" y="113"/>
                  </a:cubicBezTo>
                  <a:cubicBezTo>
                    <a:pt x="359" y="119"/>
                    <a:pt x="359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0" y="169"/>
                    <a:pt x="200" y="168"/>
                    <a:pt x="200" y="168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7" y="155"/>
                    <a:pt x="247" y="154"/>
                    <a:pt x="247" y="153"/>
                  </a:cubicBezTo>
                  <a:cubicBezTo>
                    <a:pt x="231" y="157"/>
                    <a:pt x="216" y="161"/>
                    <a:pt x="200" y="165"/>
                  </a:cubicBezTo>
                  <a:moveTo>
                    <a:pt x="226" y="216"/>
                  </a:moveTo>
                  <a:cubicBezTo>
                    <a:pt x="216" y="211"/>
                    <a:pt x="206" y="207"/>
                    <a:pt x="197" y="202"/>
                  </a:cubicBezTo>
                  <a:cubicBezTo>
                    <a:pt x="179" y="193"/>
                    <a:pt x="162" y="185"/>
                    <a:pt x="144" y="176"/>
                  </a:cubicBezTo>
                  <a:cubicBezTo>
                    <a:pt x="128" y="168"/>
                    <a:pt x="111" y="160"/>
                    <a:pt x="95" y="151"/>
                  </a:cubicBezTo>
                  <a:cubicBezTo>
                    <a:pt x="83" y="145"/>
                    <a:pt x="70" y="139"/>
                    <a:pt x="57" y="133"/>
                  </a:cubicBezTo>
                  <a:cubicBezTo>
                    <a:pt x="50" y="129"/>
                    <a:pt x="42" y="126"/>
                    <a:pt x="35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7" y="97"/>
                    <a:pt x="44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56" y="98"/>
                    <a:pt x="61" y="102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59" y="103"/>
                    <a:pt x="53" y="100"/>
                    <a:pt x="46" y="97"/>
                  </a:cubicBezTo>
                  <a:cubicBezTo>
                    <a:pt x="46" y="98"/>
                    <a:pt x="45" y="98"/>
                    <a:pt x="45" y="99"/>
                  </a:cubicBezTo>
                  <a:cubicBezTo>
                    <a:pt x="48" y="101"/>
                    <a:pt x="51" y="103"/>
                    <a:pt x="55" y="105"/>
                  </a:cubicBezTo>
                  <a:cubicBezTo>
                    <a:pt x="94" y="122"/>
                    <a:pt x="128" y="148"/>
                    <a:pt x="164" y="171"/>
                  </a:cubicBezTo>
                  <a:cubicBezTo>
                    <a:pt x="173" y="177"/>
                    <a:pt x="181" y="183"/>
                    <a:pt x="190" y="189"/>
                  </a:cubicBezTo>
                  <a:cubicBezTo>
                    <a:pt x="191" y="190"/>
                    <a:pt x="192" y="190"/>
                    <a:pt x="193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3" y="188"/>
                    <a:pt x="213" y="187"/>
                    <a:pt x="222" y="184"/>
                  </a:cubicBezTo>
                  <a:cubicBezTo>
                    <a:pt x="244" y="178"/>
                    <a:pt x="265" y="172"/>
                    <a:pt x="287" y="165"/>
                  </a:cubicBezTo>
                  <a:cubicBezTo>
                    <a:pt x="293" y="164"/>
                    <a:pt x="298" y="162"/>
                    <a:pt x="304" y="162"/>
                  </a:cubicBezTo>
                  <a:cubicBezTo>
                    <a:pt x="293" y="166"/>
                    <a:pt x="283" y="169"/>
                    <a:pt x="273" y="173"/>
                  </a:cubicBezTo>
                  <a:cubicBezTo>
                    <a:pt x="262" y="176"/>
                    <a:pt x="251" y="180"/>
                    <a:pt x="240" y="183"/>
                  </a:cubicBezTo>
                  <a:cubicBezTo>
                    <a:pt x="227" y="187"/>
                    <a:pt x="222" y="199"/>
                    <a:pt x="225" y="212"/>
                  </a:cubicBezTo>
                  <a:cubicBezTo>
                    <a:pt x="225" y="213"/>
                    <a:pt x="226" y="214"/>
                    <a:pt x="226" y="216"/>
                  </a:cubicBezTo>
                  <a:moveTo>
                    <a:pt x="189" y="179"/>
                  </a:moveTo>
                  <a:cubicBezTo>
                    <a:pt x="181" y="174"/>
                    <a:pt x="175" y="170"/>
                    <a:pt x="168" y="166"/>
                  </a:cubicBezTo>
                  <a:cubicBezTo>
                    <a:pt x="149" y="153"/>
                    <a:pt x="129" y="140"/>
                    <a:pt x="110" y="127"/>
                  </a:cubicBezTo>
                  <a:cubicBezTo>
                    <a:pt x="90" y="113"/>
                    <a:pt x="70" y="100"/>
                    <a:pt x="50" y="87"/>
                  </a:cubicBezTo>
                  <a:cubicBezTo>
                    <a:pt x="46" y="84"/>
                    <a:pt x="42" y="81"/>
                    <a:pt x="38" y="78"/>
                  </a:cubicBezTo>
                  <a:cubicBezTo>
                    <a:pt x="36" y="77"/>
                    <a:pt x="35" y="76"/>
                    <a:pt x="34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7" y="40"/>
                    <a:pt x="39" y="38"/>
                    <a:pt x="41" y="38"/>
                  </a:cubicBezTo>
                  <a:cubicBezTo>
                    <a:pt x="67" y="32"/>
                    <a:pt x="92" y="27"/>
                    <a:pt x="118" y="22"/>
                  </a:cubicBezTo>
                  <a:cubicBezTo>
                    <a:pt x="140" y="18"/>
                    <a:pt x="163" y="13"/>
                    <a:pt x="185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199" y="7"/>
                    <a:pt x="204" y="8"/>
                    <a:pt x="208" y="10"/>
                  </a:cubicBezTo>
                  <a:cubicBezTo>
                    <a:pt x="261" y="36"/>
                    <a:pt x="314" y="62"/>
                    <a:pt x="366" y="87"/>
                  </a:cubicBezTo>
                  <a:cubicBezTo>
                    <a:pt x="367" y="88"/>
                    <a:pt x="368" y="88"/>
                    <a:pt x="369" y="89"/>
                  </a:cubicBezTo>
                  <a:cubicBezTo>
                    <a:pt x="339" y="96"/>
                    <a:pt x="310" y="104"/>
                    <a:pt x="281" y="111"/>
                  </a:cubicBezTo>
                  <a:cubicBezTo>
                    <a:pt x="254" y="118"/>
                    <a:pt x="227" y="124"/>
                    <a:pt x="200" y="131"/>
                  </a:cubicBezTo>
                  <a:cubicBezTo>
                    <a:pt x="199" y="132"/>
                    <a:pt x="196" y="133"/>
                    <a:pt x="195" y="134"/>
                  </a:cubicBezTo>
                  <a:cubicBezTo>
                    <a:pt x="186" y="147"/>
                    <a:pt x="181" y="160"/>
                    <a:pt x="188" y="175"/>
                  </a:cubicBezTo>
                  <a:cubicBezTo>
                    <a:pt x="188" y="176"/>
                    <a:pt x="188" y="177"/>
                    <a:pt x="189" y="179"/>
                  </a:cubicBezTo>
                  <a:moveTo>
                    <a:pt x="197" y="0"/>
                  </a:moveTo>
                  <a:cubicBezTo>
                    <a:pt x="196" y="0"/>
                    <a:pt x="195" y="0"/>
                    <a:pt x="195" y="0"/>
                  </a:cubicBezTo>
                  <a:cubicBezTo>
                    <a:pt x="182" y="3"/>
                    <a:pt x="170" y="5"/>
                    <a:pt x="157" y="8"/>
                  </a:cubicBezTo>
                  <a:cubicBezTo>
                    <a:pt x="120" y="15"/>
                    <a:pt x="82" y="23"/>
                    <a:pt x="45" y="29"/>
                  </a:cubicBezTo>
                  <a:cubicBezTo>
                    <a:pt x="35" y="31"/>
                    <a:pt x="30" y="36"/>
                    <a:pt x="26" y="45"/>
                  </a:cubicBezTo>
                  <a:cubicBezTo>
                    <a:pt x="22" y="54"/>
                    <a:pt x="23" y="64"/>
                    <a:pt x="25" y="73"/>
                  </a:cubicBezTo>
                  <a:cubicBezTo>
                    <a:pt x="26" y="80"/>
                    <a:pt x="32" y="82"/>
                    <a:pt x="37" y="86"/>
                  </a:cubicBezTo>
                  <a:cubicBezTo>
                    <a:pt x="38" y="86"/>
                    <a:pt x="39" y="87"/>
                    <a:pt x="39" y="87"/>
                  </a:cubicBezTo>
                  <a:cubicBezTo>
                    <a:pt x="38" y="89"/>
                    <a:pt x="36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4" y="96"/>
                    <a:pt x="23" y="101"/>
                    <a:pt x="21" y="105"/>
                  </a:cubicBezTo>
                  <a:cubicBezTo>
                    <a:pt x="21" y="107"/>
                    <a:pt x="19" y="108"/>
                    <a:pt x="18" y="109"/>
                  </a:cubicBezTo>
                  <a:cubicBezTo>
                    <a:pt x="15" y="112"/>
                    <a:pt x="12" y="113"/>
                    <a:pt x="10" y="116"/>
                  </a:cubicBezTo>
                  <a:cubicBezTo>
                    <a:pt x="5" y="124"/>
                    <a:pt x="3" y="134"/>
                    <a:pt x="5" y="144"/>
                  </a:cubicBezTo>
                  <a:cubicBezTo>
                    <a:pt x="8" y="154"/>
                    <a:pt x="10" y="163"/>
                    <a:pt x="8" y="173"/>
                  </a:cubicBezTo>
                  <a:cubicBezTo>
                    <a:pt x="6" y="186"/>
                    <a:pt x="12" y="197"/>
                    <a:pt x="22" y="207"/>
                  </a:cubicBezTo>
                  <a:cubicBezTo>
                    <a:pt x="23" y="208"/>
                    <a:pt x="24" y="212"/>
                    <a:pt x="23" y="213"/>
                  </a:cubicBezTo>
                  <a:cubicBezTo>
                    <a:pt x="22" y="214"/>
                    <a:pt x="19" y="216"/>
                    <a:pt x="17" y="216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5" y="215"/>
                    <a:pt x="14" y="215"/>
                    <a:pt x="13" y="215"/>
                  </a:cubicBezTo>
                  <a:cubicBezTo>
                    <a:pt x="9" y="215"/>
                    <a:pt x="7" y="218"/>
                    <a:pt x="6" y="221"/>
                  </a:cubicBezTo>
                  <a:cubicBezTo>
                    <a:pt x="0" y="233"/>
                    <a:pt x="0" y="245"/>
                    <a:pt x="4" y="257"/>
                  </a:cubicBezTo>
                  <a:cubicBezTo>
                    <a:pt x="4" y="260"/>
                    <a:pt x="7" y="263"/>
                    <a:pt x="9" y="265"/>
                  </a:cubicBezTo>
                  <a:cubicBezTo>
                    <a:pt x="29" y="279"/>
                    <a:pt x="49" y="292"/>
                    <a:pt x="69" y="306"/>
                  </a:cubicBezTo>
                  <a:cubicBezTo>
                    <a:pt x="104" y="331"/>
                    <a:pt x="140" y="356"/>
                    <a:pt x="175" y="381"/>
                  </a:cubicBezTo>
                  <a:cubicBezTo>
                    <a:pt x="178" y="382"/>
                    <a:pt x="180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1" y="372"/>
                    <a:pt x="222" y="368"/>
                  </a:cubicBezTo>
                  <a:cubicBezTo>
                    <a:pt x="263" y="351"/>
                    <a:pt x="303" y="335"/>
                    <a:pt x="344" y="318"/>
                  </a:cubicBezTo>
                  <a:cubicBezTo>
                    <a:pt x="351" y="315"/>
                    <a:pt x="351" y="310"/>
                    <a:pt x="345" y="306"/>
                  </a:cubicBezTo>
                  <a:cubicBezTo>
                    <a:pt x="341" y="303"/>
                    <a:pt x="338" y="301"/>
                    <a:pt x="335" y="299"/>
                  </a:cubicBezTo>
                  <a:cubicBezTo>
                    <a:pt x="330" y="295"/>
                    <a:pt x="329" y="290"/>
                    <a:pt x="333" y="286"/>
                  </a:cubicBezTo>
                  <a:cubicBezTo>
                    <a:pt x="338" y="281"/>
                    <a:pt x="342" y="276"/>
                    <a:pt x="346" y="271"/>
                  </a:cubicBezTo>
                  <a:cubicBezTo>
                    <a:pt x="347" y="269"/>
                    <a:pt x="346" y="265"/>
                    <a:pt x="345" y="264"/>
                  </a:cubicBezTo>
                  <a:cubicBezTo>
                    <a:pt x="343" y="262"/>
                    <a:pt x="340" y="261"/>
                    <a:pt x="338" y="260"/>
                  </a:cubicBezTo>
                  <a:cubicBezTo>
                    <a:pt x="330" y="256"/>
                    <a:pt x="323" y="253"/>
                    <a:pt x="314" y="248"/>
                  </a:cubicBezTo>
                  <a:cubicBezTo>
                    <a:pt x="317" y="247"/>
                    <a:pt x="319" y="245"/>
                    <a:pt x="321" y="244"/>
                  </a:cubicBezTo>
                  <a:cubicBezTo>
                    <a:pt x="322" y="243"/>
                    <a:pt x="323" y="242"/>
                    <a:pt x="324" y="241"/>
                  </a:cubicBezTo>
                  <a:cubicBezTo>
                    <a:pt x="326" y="240"/>
                    <a:pt x="327" y="238"/>
                    <a:pt x="328" y="238"/>
                  </a:cubicBezTo>
                  <a:cubicBezTo>
                    <a:pt x="336" y="236"/>
                    <a:pt x="343" y="234"/>
                    <a:pt x="350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4" y="226"/>
                    <a:pt x="353" y="224"/>
                    <a:pt x="352" y="223"/>
                  </a:cubicBezTo>
                  <a:cubicBezTo>
                    <a:pt x="349" y="221"/>
                    <a:pt x="346" y="219"/>
                    <a:pt x="343" y="218"/>
                  </a:cubicBezTo>
                  <a:cubicBezTo>
                    <a:pt x="336" y="213"/>
                    <a:pt x="335" y="211"/>
                    <a:pt x="338" y="203"/>
                  </a:cubicBezTo>
                  <a:cubicBezTo>
                    <a:pt x="338" y="201"/>
                    <a:pt x="339" y="200"/>
                    <a:pt x="340" y="198"/>
                  </a:cubicBezTo>
                  <a:cubicBezTo>
                    <a:pt x="343" y="188"/>
                    <a:pt x="353" y="187"/>
                    <a:pt x="360" y="182"/>
                  </a:cubicBezTo>
                  <a:cubicBezTo>
                    <a:pt x="368" y="178"/>
                    <a:pt x="377" y="176"/>
                    <a:pt x="386" y="172"/>
                  </a:cubicBezTo>
                  <a:cubicBezTo>
                    <a:pt x="387" y="172"/>
                    <a:pt x="389" y="170"/>
                    <a:pt x="390" y="169"/>
                  </a:cubicBezTo>
                  <a:cubicBezTo>
                    <a:pt x="390" y="168"/>
                    <a:pt x="388" y="166"/>
                    <a:pt x="387" y="165"/>
                  </a:cubicBezTo>
                  <a:cubicBezTo>
                    <a:pt x="385" y="164"/>
                    <a:pt x="383" y="163"/>
                    <a:pt x="383" y="162"/>
                  </a:cubicBezTo>
                  <a:cubicBezTo>
                    <a:pt x="385" y="155"/>
                    <a:pt x="386" y="149"/>
                    <a:pt x="388" y="143"/>
                  </a:cubicBezTo>
                  <a:cubicBezTo>
                    <a:pt x="389" y="141"/>
                    <a:pt x="389" y="140"/>
                    <a:pt x="390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7" y="126"/>
                    <a:pt x="371" y="124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0" y="103"/>
                    <a:pt x="377" y="99"/>
                  </a:cubicBezTo>
                  <a:cubicBezTo>
                    <a:pt x="385" y="93"/>
                    <a:pt x="385" y="88"/>
                    <a:pt x="375" y="84"/>
                  </a:cubicBezTo>
                  <a:cubicBezTo>
                    <a:pt x="373" y="83"/>
                    <a:pt x="371" y="82"/>
                    <a:pt x="369" y="81"/>
                  </a:cubicBezTo>
                  <a:cubicBezTo>
                    <a:pt x="314" y="55"/>
                    <a:pt x="258" y="28"/>
                    <a:pt x="203" y="1"/>
                  </a:cubicBezTo>
                  <a:cubicBezTo>
                    <a:pt x="201" y="1"/>
                    <a:pt x="199" y="0"/>
                    <a:pt x="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16"/>
            <p:cNvSpPr>
              <a:spLocks/>
            </p:cNvSpPr>
            <p:nvPr userDrawn="1"/>
          </p:nvSpPr>
          <p:spPr bwMode="auto">
            <a:xfrm>
              <a:off x="8002588" y="254000"/>
              <a:ext cx="371475" cy="220663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0" y="62"/>
                    <a:pt x="152" y="90"/>
                  </a:cubicBezTo>
                  <a:cubicBezTo>
                    <a:pt x="148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17"/>
            <p:cNvSpPr>
              <a:spLocks/>
            </p:cNvSpPr>
            <p:nvPr userDrawn="1"/>
          </p:nvSpPr>
          <p:spPr bwMode="auto">
            <a:xfrm>
              <a:off x="8405813" y="465138"/>
              <a:ext cx="301625" cy="73025"/>
            </a:xfrm>
            <a:custGeom>
              <a:avLst/>
              <a:gdLst>
                <a:gd name="T0" fmla="*/ 123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3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3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42" y="21"/>
                    <a:pt x="83" y="12"/>
                    <a:pt x="123" y="3"/>
                  </a:cubicBezTo>
                  <a:cubicBezTo>
                    <a:pt x="123" y="2"/>
                    <a:pt x="123" y="1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18"/>
            <p:cNvSpPr>
              <a:spLocks/>
            </p:cNvSpPr>
            <p:nvPr userDrawn="1"/>
          </p:nvSpPr>
          <p:spPr bwMode="auto">
            <a:xfrm>
              <a:off x="8423275" y="903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4"/>
                    <a:pt x="33" y="27"/>
                    <a:pt x="0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34" y="29"/>
                    <a:pt x="67" y="16"/>
                    <a:pt x="100" y="2"/>
                  </a:cubicBezTo>
                  <a:cubicBezTo>
                    <a:pt x="100" y="2"/>
                    <a:pt x="100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19"/>
            <p:cNvSpPr>
              <a:spLocks/>
            </p:cNvSpPr>
            <p:nvPr userDrawn="1"/>
          </p:nvSpPr>
          <p:spPr bwMode="auto">
            <a:xfrm>
              <a:off x="8504238" y="523875"/>
              <a:ext cx="311150" cy="117475"/>
            </a:xfrm>
            <a:custGeom>
              <a:avLst/>
              <a:gdLst>
                <a:gd name="T0" fmla="*/ 126 w 127"/>
                <a:gd name="T1" fmla="*/ 0 h 48"/>
                <a:gd name="T2" fmla="*/ 0 w 127"/>
                <a:gd name="T3" fmla="*/ 45 h 48"/>
                <a:gd name="T4" fmla="*/ 1 w 127"/>
                <a:gd name="T5" fmla="*/ 48 h 48"/>
                <a:gd name="T6" fmla="*/ 127 w 127"/>
                <a:gd name="T7" fmla="*/ 2 h 48"/>
                <a:gd name="T8" fmla="*/ 126 w 12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1" y="46"/>
                    <a:pt x="1" y="47"/>
                    <a:pt x="1" y="48"/>
                  </a:cubicBezTo>
                  <a:cubicBezTo>
                    <a:pt x="43" y="33"/>
                    <a:pt x="85" y="17"/>
                    <a:pt x="127" y="2"/>
                  </a:cubicBezTo>
                  <a:cubicBezTo>
                    <a:pt x="127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20"/>
            <p:cNvSpPr>
              <a:spLocks/>
            </p:cNvSpPr>
            <p:nvPr userDrawn="1"/>
          </p:nvSpPr>
          <p:spPr bwMode="auto">
            <a:xfrm>
              <a:off x="8509000" y="546100"/>
              <a:ext cx="292100" cy="109538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40" y="29"/>
                    <a:pt x="0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40" y="31"/>
                    <a:pt x="80" y="16"/>
                    <a:pt x="119" y="2"/>
                  </a:cubicBezTo>
                  <a:cubicBezTo>
                    <a:pt x="119" y="1"/>
                    <a:pt x="119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21"/>
            <p:cNvSpPr>
              <a:spLocks noEditPoints="1"/>
            </p:cNvSpPr>
            <p:nvPr userDrawn="1"/>
          </p:nvSpPr>
          <p:spPr bwMode="auto">
            <a:xfrm>
              <a:off x="142875" y="4090988"/>
              <a:ext cx="966788" cy="938213"/>
            </a:xfrm>
            <a:custGeom>
              <a:avLst/>
              <a:gdLst>
                <a:gd name="T0" fmla="*/ 333 w 395"/>
                <a:gd name="T1" fmla="*/ 281 h 383"/>
                <a:gd name="T2" fmla="*/ 322 w 395"/>
                <a:gd name="T3" fmla="*/ 308 h 383"/>
                <a:gd name="T4" fmla="*/ 287 w 395"/>
                <a:gd name="T5" fmla="*/ 307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4 w 395"/>
                <a:gd name="T19" fmla="*/ 275 h 383"/>
                <a:gd name="T20" fmla="*/ 166 w 395"/>
                <a:gd name="T21" fmla="*/ 279 h 383"/>
                <a:gd name="T22" fmla="*/ 209 w 395"/>
                <a:gd name="T23" fmla="*/ 273 h 383"/>
                <a:gd name="T24" fmla="*/ 32 w 395"/>
                <a:gd name="T25" fmla="*/ 218 h 383"/>
                <a:gd name="T26" fmla="*/ 38 w 395"/>
                <a:gd name="T27" fmla="*/ 235 h 383"/>
                <a:gd name="T28" fmla="*/ 173 w 395"/>
                <a:gd name="T29" fmla="*/ 316 h 383"/>
                <a:gd name="T30" fmla="*/ 180 w 395"/>
                <a:gd name="T31" fmla="*/ 314 h 383"/>
                <a:gd name="T32" fmla="*/ 192 w 395"/>
                <a:gd name="T33" fmla="*/ 322 h 383"/>
                <a:gd name="T34" fmla="*/ 172 w 395"/>
                <a:gd name="T35" fmla="*/ 362 h 383"/>
                <a:gd name="T36" fmla="*/ 14 w 395"/>
                <a:gd name="T37" fmla="*/ 250 h 383"/>
                <a:gd name="T38" fmla="*/ 270 w 395"/>
                <a:gd name="T39" fmla="*/ 217 h 383"/>
                <a:gd name="T40" fmla="*/ 323 w 395"/>
                <a:gd name="T41" fmla="*/ 210 h 383"/>
                <a:gd name="T42" fmla="*/ 218 w 395"/>
                <a:gd name="T43" fmla="*/ 242 h 383"/>
                <a:gd name="T44" fmla="*/ 185 w 395"/>
                <a:gd name="T45" fmla="*/ 259 h 383"/>
                <a:gd name="T46" fmla="*/ 217 w 395"/>
                <a:gd name="T47" fmla="*/ 225 h 383"/>
                <a:gd name="T48" fmla="*/ 178 w 395"/>
                <a:gd name="T49" fmla="*/ 244 h 383"/>
                <a:gd name="T50" fmla="*/ 101 w 395"/>
                <a:gd name="T51" fmla="*/ 288 h 383"/>
                <a:gd name="T52" fmla="*/ 78 w 395"/>
                <a:gd name="T53" fmla="*/ 213 h 383"/>
                <a:gd name="T54" fmla="*/ 145 w 395"/>
                <a:gd name="T55" fmla="*/ 263 h 383"/>
                <a:gd name="T56" fmla="*/ 244 w 395"/>
                <a:gd name="T57" fmla="*/ 209 h 383"/>
                <a:gd name="T58" fmla="*/ 367 w 395"/>
                <a:gd name="T59" fmla="*/ 166 h 383"/>
                <a:gd name="T60" fmla="*/ 87 w 395"/>
                <a:gd name="T61" fmla="*/ 208 h 383"/>
                <a:gd name="T62" fmla="*/ 69 w 395"/>
                <a:gd name="T63" fmla="*/ 155 h 383"/>
                <a:gd name="T64" fmla="*/ 168 w 395"/>
                <a:gd name="T65" fmla="*/ 219 h 383"/>
                <a:gd name="T66" fmla="*/ 209 w 395"/>
                <a:gd name="T67" fmla="*/ 143 h 383"/>
                <a:gd name="T68" fmla="*/ 225 w 395"/>
                <a:gd name="T69" fmla="*/ 144 h 383"/>
                <a:gd name="T70" fmla="*/ 201 w 395"/>
                <a:gd name="T71" fmla="*/ 167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90 w 395"/>
                <a:gd name="T83" fmla="*/ 179 h 383"/>
                <a:gd name="T84" fmla="*/ 35 w 395"/>
                <a:gd name="T85" fmla="*/ 74 h 383"/>
                <a:gd name="T86" fmla="*/ 195 w 395"/>
                <a:gd name="T87" fmla="*/ 7 h 383"/>
                <a:gd name="T88" fmla="*/ 201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2 h 383"/>
                <a:gd name="T98" fmla="*/ 4 w 395"/>
                <a:gd name="T99" fmla="*/ 257 h 383"/>
                <a:gd name="T100" fmla="*/ 189 w 395"/>
                <a:gd name="T101" fmla="*/ 382 h 383"/>
                <a:gd name="T102" fmla="*/ 334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1 w 395"/>
                <a:gd name="T111" fmla="*/ 139 h 383"/>
                <a:gd name="T112" fmla="*/ 376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3" y="338"/>
                  </a:moveTo>
                  <a:cubicBezTo>
                    <a:pt x="193" y="338"/>
                    <a:pt x="194" y="338"/>
                    <a:pt x="195" y="337"/>
                  </a:cubicBezTo>
                  <a:cubicBezTo>
                    <a:pt x="211" y="326"/>
                    <a:pt x="231" y="321"/>
                    <a:pt x="249" y="314"/>
                  </a:cubicBezTo>
                  <a:cubicBezTo>
                    <a:pt x="275" y="303"/>
                    <a:pt x="301" y="293"/>
                    <a:pt x="327" y="282"/>
                  </a:cubicBezTo>
                  <a:cubicBezTo>
                    <a:pt x="329" y="282"/>
                    <a:pt x="331" y="281"/>
                    <a:pt x="333" y="281"/>
                  </a:cubicBezTo>
                  <a:cubicBezTo>
                    <a:pt x="319" y="292"/>
                    <a:pt x="303" y="295"/>
                    <a:pt x="288" y="301"/>
                  </a:cubicBezTo>
                  <a:cubicBezTo>
                    <a:pt x="283" y="304"/>
                    <a:pt x="277" y="306"/>
                    <a:pt x="272" y="309"/>
                  </a:cubicBezTo>
                  <a:cubicBezTo>
                    <a:pt x="289" y="302"/>
                    <a:pt x="307" y="296"/>
                    <a:pt x="324" y="290"/>
                  </a:cubicBezTo>
                  <a:cubicBezTo>
                    <a:pt x="325" y="295"/>
                    <a:pt x="326" y="300"/>
                    <a:pt x="326" y="304"/>
                  </a:cubicBezTo>
                  <a:cubicBezTo>
                    <a:pt x="326" y="305"/>
                    <a:pt x="324" y="308"/>
                    <a:pt x="322" y="308"/>
                  </a:cubicBezTo>
                  <a:cubicBezTo>
                    <a:pt x="286" y="323"/>
                    <a:pt x="251" y="338"/>
                    <a:pt x="215" y="353"/>
                  </a:cubicBezTo>
                  <a:cubicBezTo>
                    <a:pt x="207" y="356"/>
                    <a:pt x="199" y="359"/>
                    <a:pt x="190" y="363"/>
                  </a:cubicBezTo>
                  <a:cubicBezTo>
                    <a:pt x="189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8" y="310"/>
                  </a:cubicBezTo>
                  <a:cubicBezTo>
                    <a:pt x="288" y="309"/>
                    <a:pt x="287" y="308"/>
                    <a:pt x="287" y="307"/>
                  </a:cubicBezTo>
                  <a:cubicBezTo>
                    <a:pt x="254" y="321"/>
                    <a:pt x="221" y="334"/>
                    <a:pt x="187" y="347"/>
                  </a:cubicBezTo>
                  <a:cubicBezTo>
                    <a:pt x="187" y="342"/>
                    <a:pt x="185" y="338"/>
                    <a:pt x="191" y="338"/>
                  </a:cubicBezTo>
                  <a:cubicBezTo>
                    <a:pt x="191" y="338"/>
                    <a:pt x="192" y="338"/>
                    <a:pt x="192" y="338"/>
                  </a:cubicBezTo>
                  <a:cubicBezTo>
                    <a:pt x="192" y="338"/>
                    <a:pt x="192" y="338"/>
                    <a:pt x="193" y="338"/>
                  </a:cubicBezTo>
                  <a:moveTo>
                    <a:pt x="325" y="270"/>
                  </a:moveTo>
                  <a:cubicBezTo>
                    <a:pt x="321" y="270"/>
                    <a:pt x="317" y="266"/>
                    <a:pt x="313" y="264"/>
                  </a:cubicBezTo>
                  <a:cubicBezTo>
                    <a:pt x="312" y="263"/>
                    <a:pt x="311" y="261"/>
                    <a:pt x="310" y="259"/>
                  </a:cubicBezTo>
                  <a:cubicBezTo>
                    <a:pt x="311" y="258"/>
                    <a:pt x="311" y="258"/>
                    <a:pt x="312" y="258"/>
                  </a:cubicBezTo>
                  <a:cubicBezTo>
                    <a:pt x="318" y="261"/>
                    <a:pt x="325" y="264"/>
                    <a:pt x="331" y="267"/>
                  </a:cubicBezTo>
                  <a:cubicBezTo>
                    <a:pt x="329" y="269"/>
                    <a:pt x="327" y="270"/>
                    <a:pt x="325" y="270"/>
                  </a:cubicBezTo>
                  <a:moveTo>
                    <a:pt x="209" y="273"/>
                  </a:moveTo>
                  <a:cubicBezTo>
                    <a:pt x="240" y="261"/>
                    <a:pt x="272" y="257"/>
                    <a:pt x="304" y="252"/>
                  </a:cubicBezTo>
                  <a:cubicBezTo>
                    <a:pt x="304" y="255"/>
                    <a:pt x="304" y="259"/>
                    <a:pt x="303" y="261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2" y="269"/>
                    <a:pt x="258" y="272"/>
                  </a:cubicBezTo>
                  <a:cubicBezTo>
                    <a:pt x="257" y="272"/>
                    <a:pt x="256" y="273"/>
                    <a:pt x="255" y="274"/>
                  </a:cubicBezTo>
                  <a:cubicBezTo>
                    <a:pt x="255" y="274"/>
                    <a:pt x="255" y="275"/>
                    <a:pt x="255" y="275"/>
                  </a:cubicBezTo>
                  <a:cubicBezTo>
                    <a:pt x="271" y="272"/>
                    <a:pt x="287" y="269"/>
                    <a:pt x="304" y="266"/>
                  </a:cubicBezTo>
                  <a:cubicBezTo>
                    <a:pt x="304" y="267"/>
                    <a:pt x="304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6" y="294"/>
                    <a:pt x="147" y="305"/>
                  </a:cubicBezTo>
                  <a:cubicBezTo>
                    <a:pt x="145" y="306"/>
                    <a:pt x="142" y="306"/>
                    <a:pt x="139" y="307"/>
                  </a:cubicBezTo>
                  <a:cubicBezTo>
                    <a:pt x="138" y="308"/>
                    <a:pt x="137" y="308"/>
                    <a:pt x="136" y="308"/>
                  </a:cubicBezTo>
                  <a:cubicBezTo>
                    <a:pt x="133" y="308"/>
                    <a:pt x="131" y="306"/>
                    <a:pt x="130" y="302"/>
                  </a:cubicBezTo>
                  <a:cubicBezTo>
                    <a:pt x="161" y="295"/>
                    <a:pt x="192" y="293"/>
                    <a:pt x="221" y="283"/>
                  </a:cubicBezTo>
                  <a:cubicBezTo>
                    <a:pt x="208" y="285"/>
                    <a:pt x="196" y="288"/>
                    <a:pt x="183" y="290"/>
                  </a:cubicBezTo>
                  <a:cubicBezTo>
                    <a:pt x="166" y="293"/>
                    <a:pt x="148" y="296"/>
                    <a:pt x="131" y="299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0" y="299"/>
                    <a:pt x="128" y="297"/>
                    <a:pt x="128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9" y="281"/>
                    <a:pt x="142" y="279"/>
                    <a:pt x="145" y="278"/>
                  </a:cubicBezTo>
                  <a:cubicBezTo>
                    <a:pt x="148" y="277"/>
                    <a:pt x="150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5" y="275"/>
                    <a:pt x="155" y="275"/>
                  </a:cubicBezTo>
                  <a:cubicBezTo>
                    <a:pt x="155" y="275"/>
                    <a:pt x="156" y="275"/>
                    <a:pt x="157" y="275"/>
                  </a:cubicBezTo>
                  <a:cubicBezTo>
                    <a:pt x="157" y="275"/>
                    <a:pt x="158" y="275"/>
                    <a:pt x="158" y="275"/>
                  </a:cubicBezTo>
                  <a:cubicBezTo>
                    <a:pt x="161" y="275"/>
                    <a:pt x="164" y="276"/>
                    <a:pt x="166" y="279"/>
                  </a:cubicBezTo>
                  <a:cubicBezTo>
                    <a:pt x="156" y="281"/>
                    <a:pt x="147" y="283"/>
                    <a:pt x="137" y="284"/>
                  </a:cubicBezTo>
                  <a:cubicBezTo>
                    <a:pt x="138" y="285"/>
                    <a:pt x="138" y="285"/>
                    <a:pt x="138" y="286"/>
                  </a:cubicBezTo>
                  <a:cubicBezTo>
                    <a:pt x="186" y="281"/>
                    <a:pt x="233" y="272"/>
                    <a:pt x="281" y="263"/>
                  </a:cubicBezTo>
                  <a:cubicBezTo>
                    <a:pt x="281" y="262"/>
                    <a:pt x="281" y="262"/>
                    <a:pt x="281" y="261"/>
                  </a:cubicBezTo>
                  <a:cubicBezTo>
                    <a:pt x="257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5" y="253"/>
                    <a:pt x="165" y="245"/>
                  </a:cubicBezTo>
                  <a:cubicBezTo>
                    <a:pt x="167" y="253"/>
                    <a:pt x="170" y="261"/>
                    <a:pt x="172" y="270"/>
                  </a:cubicBezTo>
                  <a:moveTo>
                    <a:pt x="24" y="224"/>
                  </a:moveTo>
                  <a:cubicBezTo>
                    <a:pt x="27" y="224"/>
                    <a:pt x="30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30" y="227"/>
                  </a:cubicBezTo>
                  <a:cubicBezTo>
                    <a:pt x="31" y="229"/>
                    <a:pt x="31" y="230"/>
                    <a:pt x="31" y="231"/>
                  </a:cubicBezTo>
                  <a:cubicBezTo>
                    <a:pt x="33" y="232"/>
                    <a:pt x="35" y="234"/>
                    <a:pt x="38" y="235"/>
                  </a:cubicBezTo>
                  <a:cubicBezTo>
                    <a:pt x="57" y="244"/>
                    <a:pt x="69" y="261"/>
                    <a:pt x="82" y="277"/>
                  </a:cubicBezTo>
                  <a:cubicBezTo>
                    <a:pt x="95" y="291"/>
                    <a:pt x="107" y="306"/>
                    <a:pt x="120" y="321"/>
                  </a:cubicBezTo>
                  <a:cubicBezTo>
                    <a:pt x="123" y="324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75" y="316"/>
                    <a:pt x="176" y="317"/>
                    <a:pt x="177" y="317"/>
                  </a:cubicBezTo>
                  <a:cubicBezTo>
                    <a:pt x="180" y="318"/>
                    <a:pt x="182" y="319"/>
                    <a:pt x="184" y="320"/>
                  </a:cubicBezTo>
                  <a:cubicBezTo>
                    <a:pt x="185" y="319"/>
                    <a:pt x="185" y="319"/>
                    <a:pt x="185" y="319"/>
                  </a:cubicBezTo>
                  <a:cubicBezTo>
                    <a:pt x="184" y="317"/>
                    <a:pt x="182" y="316"/>
                    <a:pt x="180" y="314"/>
                  </a:cubicBezTo>
                  <a:cubicBezTo>
                    <a:pt x="205" y="308"/>
                    <a:pt x="229" y="303"/>
                    <a:pt x="254" y="297"/>
                  </a:cubicBezTo>
                  <a:cubicBezTo>
                    <a:pt x="254" y="298"/>
                    <a:pt x="254" y="298"/>
                    <a:pt x="254" y="298"/>
                  </a:cubicBezTo>
                  <a:cubicBezTo>
                    <a:pt x="248" y="300"/>
                    <a:pt x="242" y="302"/>
                    <a:pt x="235" y="305"/>
                  </a:cubicBezTo>
                  <a:cubicBezTo>
                    <a:pt x="223" y="310"/>
                    <a:pt x="210" y="314"/>
                    <a:pt x="197" y="319"/>
                  </a:cubicBezTo>
                  <a:cubicBezTo>
                    <a:pt x="196" y="320"/>
                    <a:pt x="194" y="321"/>
                    <a:pt x="192" y="322"/>
                  </a:cubicBezTo>
                  <a:cubicBezTo>
                    <a:pt x="191" y="322"/>
                    <a:pt x="189" y="323"/>
                    <a:pt x="187" y="323"/>
                  </a:cubicBezTo>
                  <a:cubicBezTo>
                    <a:pt x="187" y="323"/>
                    <a:pt x="187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80" y="323"/>
                    <a:pt x="178" y="324"/>
                    <a:pt x="176" y="328"/>
                  </a:cubicBezTo>
                  <a:cubicBezTo>
                    <a:pt x="171" y="338"/>
                    <a:pt x="169" y="349"/>
                    <a:pt x="172" y="362"/>
                  </a:cubicBezTo>
                  <a:cubicBezTo>
                    <a:pt x="169" y="361"/>
                    <a:pt x="168" y="361"/>
                    <a:pt x="166" y="359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9" y="299"/>
                    <a:pt x="63" y="288"/>
                    <a:pt x="48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9" y="257"/>
                    <a:pt x="15" y="254"/>
                    <a:pt x="14" y="250"/>
                  </a:cubicBezTo>
                  <a:cubicBezTo>
                    <a:pt x="11" y="242"/>
                    <a:pt x="11" y="234"/>
                    <a:pt x="15" y="226"/>
                  </a:cubicBezTo>
                  <a:cubicBezTo>
                    <a:pt x="16" y="225"/>
                    <a:pt x="18" y="223"/>
                    <a:pt x="20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21" y="224"/>
                    <a:pt x="22" y="224"/>
                    <a:pt x="24" y="224"/>
                  </a:cubicBezTo>
                  <a:moveTo>
                    <a:pt x="270" y="217"/>
                  </a:moveTo>
                  <a:cubicBezTo>
                    <a:pt x="289" y="208"/>
                    <a:pt x="310" y="203"/>
                    <a:pt x="332" y="198"/>
                  </a:cubicBezTo>
                  <a:cubicBezTo>
                    <a:pt x="331" y="204"/>
                    <a:pt x="330" y="206"/>
                    <a:pt x="324" y="207"/>
                  </a:cubicBezTo>
                  <a:cubicBezTo>
                    <a:pt x="314" y="208"/>
                    <a:pt x="304" y="211"/>
                    <a:pt x="294" y="214"/>
                  </a:cubicBezTo>
                  <a:cubicBezTo>
                    <a:pt x="295" y="215"/>
                    <a:pt x="295" y="215"/>
                    <a:pt x="295" y="216"/>
                  </a:cubicBezTo>
                  <a:cubicBezTo>
                    <a:pt x="304" y="214"/>
                    <a:pt x="313" y="212"/>
                    <a:pt x="323" y="210"/>
                  </a:cubicBezTo>
                  <a:cubicBezTo>
                    <a:pt x="323" y="210"/>
                    <a:pt x="323" y="210"/>
                    <a:pt x="324" y="210"/>
                  </a:cubicBezTo>
                  <a:cubicBezTo>
                    <a:pt x="325" y="210"/>
                    <a:pt x="327" y="211"/>
                    <a:pt x="329" y="211"/>
                  </a:cubicBezTo>
                  <a:cubicBezTo>
                    <a:pt x="328" y="213"/>
                    <a:pt x="326" y="215"/>
                    <a:pt x="324" y="215"/>
                  </a:cubicBezTo>
                  <a:cubicBezTo>
                    <a:pt x="291" y="223"/>
                    <a:pt x="258" y="232"/>
                    <a:pt x="225" y="240"/>
                  </a:cubicBezTo>
                  <a:cubicBezTo>
                    <a:pt x="223" y="240"/>
                    <a:pt x="221" y="241"/>
                    <a:pt x="218" y="242"/>
                  </a:cubicBezTo>
                  <a:cubicBezTo>
                    <a:pt x="218" y="243"/>
                    <a:pt x="219" y="243"/>
                    <a:pt x="219" y="244"/>
                  </a:cubicBezTo>
                  <a:cubicBezTo>
                    <a:pt x="255" y="235"/>
                    <a:pt x="292" y="226"/>
                    <a:pt x="329" y="217"/>
                  </a:cubicBezTo>
                  <a:cubicBezTo>
                    <a:pt x="329" y="218"/>
                    <a:pt x="329" y="219"/>
                    <a:pt x="329" y="219"/>
                  </a:cubicBezTo>
                  <a:cubicBezTo>
                    <a:pt x="327" y="220"/>
                    <a:pt x="326" y="221"/>
                    <a:pt x="324" y="222"/>
                  </a:cubicBezTo>
                  <a:cubicBezTo>
                    <a:pt x="277" y="234"/>
                    <a:pt x="231" y="247"/>
                    <a:pt x="185" y="259"/>
                  </a:cubicBezTo>
                  <a:cubicBezTo>
                    <a:pt x="182" y="260"/>
                    <a:pt x="180" y="261"/>
                    <a:pt x="179" y="261"/>
                  </a:cubicBezTo>
                  <a:cubicBezTo>
                    <a:pt x="175" y="261"/>
                    <a:pt x="174" y="258"/>
                    <a:pt x="173" y="251"/>
                  </a:cubicBezTo>
                  <a:cubicBezTo>
                    <a:pt x="173" y="249"/>
                    <a:pt x="173" y="247"/>
                    <a:pt x="172" y="245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7"/>
                    <a:pt x="217" y="225"/>
                  </a:cubicBezTo>
                  <a:cubicBezTo>
                    <a:pt x="218" y="225"/>
                    <a:pt x="219" y="225"/>
                    <a:pt x="220" y="225"/>
                  </a:cubicBezTo>
                  <a:cubicBezTo>
                    <a:pt x="222" y="225"/>
                    <a:pt x="226" y="226"/>
                    <a:pt x="228" y="226"/>
                  </a:cubicBezTo>
                  <a:cubicBezTo>
                    <a:pt x="228" y="227"/>
                    <a:pt x="228" y="227"/>
                    <a:pt x="229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8" y="243"/>
                    <a:pt x="178" y="243"/>
                    <a:pt x="178" y="244"/>
                  </a:cubicBezTo>
                  <a:cubicBezTo>
                    <a:pt x="213" y="235"/>
                    <a:pt x="248" y="226"/>
                    <a:pt x="282" y="216"/>
                  </a:cubicBezTo>
                  <a:cubicBezTo>
                    <a:pt x="282" y="216"/>
                    <a:pt x="282" y="215"/>
                    <a:pt x="282" y="215"/>
                  </a:cubicBezTo>
                  <a:cubicBezTo>
                    <a:pt x="278" y="216"/>
                    <a:pt x="274" y="217"/>
                    <a:pt x="270" y="217"/>
                  </a:cubicBezTo>
                  <a:moveTo>
                    <a:pt x="117" y="307"/>
                  </a:moveTo>
                  <a:cubicBezTo>
                    <a:pt x="112" y="301"/>
                    <a:pt x="106" y="294"/>
                    <a:pt x="101" y="288"/>
                  </a:cubicBezTo>
                  <a:cubicBezTo>
                    <a:pt x="89" y="274"/>
                    <a:pt x="78" y="260"/>
                    <a:pt x="67" y="247"/>
                  </a:cubicBezTo>
                  <a:cubicBezTo>
                    <a:pt x="57" y="235"/>
                    <a:pt x="48" y="224"/>
                    <a:pt x="38" y="213"/>
                  </a:cubicBezTo>
                  <a:cubicBezTo>
                    <a:pt x="32" y="206"/>
                    <a:pt x="26" y="199"/>
                    <a:pt x="20" y="191"/>
                  </a:cubicBezTo>
                  <a:cubicBezTo>
                    <a:pt x="15" y="184"/>
                    <a:pt x="17" y="176"/>
                    <a:pt x="19" y="167"/>
                  </a:cubicBezTo>
                  <a:cubicBezTo>
                    <a:pt x="39" y="183"/>
                    <a:pt x="60" y="196"/>
                    <a:pt x="78" y="213"/>
                  </a:cubicBezTo>
                  <a:cubicBezTo>
                    <a:pt x="96" y="229"/>
                    <a:pt x="112" y="248"/>
                    <a:pt x="129" y="266"/>
                  </a:cubicBezTo>
                  <a:cubicBezTo>
                    <a:pt x="130" y="265"/>
                    <a:pt x="131" y="264"/>
                    <a:pt x="131" y="263"/>
                  </a:cubicBezTo>
                  <a:cubicBezTo>
                    <a:pt x="123" y="253"/>
                    <a:pt x="114" y="244"/>
                    <a:pt x="106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9" y="243"/>
                    <a:pt x="131" y="253"/>
                    <a:pt x="145" y="263"/>
                  </a:cubicBezTo>
                  <a:cubicBezTo>
                    <a:pt x="139" y="264"/>
                    <a:pt x="134" y="266"/>
                    <a:pt x="129" y="267"/>
                  </a:cubicBezTo>
                  <a:cubicBezTo>
                    <a:pt x="127" y="268"/>
                    <a:pt x="126" y="269"/>
                    <a:pt x="125" y="270"/>
                  </a:cubicBezTo>
                  <a:cubicBezTo>
                    <a:pt x="115" y="280"/>
                    <a:pt x="113" y="291"/>
                    <a:pt x="117" y="304"/>
                  </a:cubicBezTo>
                  <a:cubicBezTo>
                    <a:pt x="117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1" y="208"/>
                    <a:pt x="240" y="205"/>
                  </a:cubicBezTo>
                  <a:cubicBezTo>
                    <a:pt x="238" y="200"/>
                    <a:pt x="239" y="197"/>
                    <a:pt x="244" y="195"/>
                  </a:cubicBezTo>
                  <a:cubicBezTo>
                    <a:pt x="289" y="179"/>
                    <a:pt x="334" y="163"/>
                    <a:pt x="380" y="146"/>
                  </a:cubicBezTo>
                  <a:cubicBezTo>
                    <a:pt x="380" y="146"/>
                    <a:pt x="381" y="146"/>
                    <a:pt x="384" y="146"/>
                  </a:cubicBezTo>
                  <a:cubicBezTo>
                    <a:pt x="379" y="154"/>
                    <a:pt x="376" y="162"/>
                    <a:pt x="367" y="166"/>
                  </a:cubicBezTo>
                  <a:cubicBezTo>
                    <a:pt x="327" y="180"/>
                    <a:pt x="288" y="194"/>
                    <a:pt x="249" y="208"/>
                  </a:cubicBezTo>
                  <a:cubicBezTo>
                    <a:pt x="247" y="208"/>
                    <a:pt x="246" y="209"/>
                    <a:pt x="244" y="209"/>
                  </a:cubicBezTo>
                  <a:moveTo>
                    <a:pt x="159" y="263"/>
                  </a:moveTo>
                  <a:cubicBezTo>
                    <a:pt x="155" y="260"/>
                    <a:pt x="151" y="258"/>
                    <a:pt x="148" y="255"/>
                  </a:cubicBezTo>
                  <a:cubicBezTo>
                    <a:pt x="128" y="240"/>
                    <a:pt x="108" y="224"/>
                    <a:pt x="87" y="208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5" y="153"/>
                    <a:pt x="14" y="142"/>
                    <a:pt x="15" y="132"/>
                  </a:cubicBezTo>
                  <a:cubicBezTo>
                    <a:pt x="16" y="127"/>
                    <a:pt x="19" y="122"/>
                    <a:pt x="22" y="116"/>
                  </a:cubicBezTo>
                  <a:cubicBezTo>
                    <a:pt x="22" y="126"/>
                    <a:pt x="31" y="127"/>
                    <a:pt x="37" y="131"/>
                  </a:cubicBezTo>
                  <a:cubicBezTo>
                    <a:pt x="48" y="139"/>
                    <a:pt x="58" y="148"/>
                    <a:pt x="69" y="155"/>
                  </a:cubicBezTo>
                  <a:cubicBezTo>
                    <a:pt x="96" y="174"/>
                    <a:pt x="122" y="193"/>
                    <a:pt x="149" y="212"/>
                  </a:cubicBezTo>
                  <a:cubicBezTo>
                    <a:pt x="151" y="214"/>
                    <a:pt x="155" y="216"/>
                    <a:pt x="158" y="217"/>
                  </a:cubicBezTo>
                  <a:cubicBezTo>
                    <a:pt x="132" y="193"/>
                    <a:pt x="104" y="171"/>
                    <a:pt x="76" y="151"/>
                  </a:cubicBezTo>
                  <a:cubicBezTo>
                    <a:pt x="116" y="171"/>
                    <a:pt x="156" y="191"/>
                    <a:pt x="197" y="212"/>
                  </a:cubicBezTo>
                  <a:cubicBezTo>
                    <a:pt x="187" y="214"/>
                    <a:pt x="177" y="216"/>
                    <a:pt x="168" y="219"/>
                  </a:cubicBezTo>
                  <a:cubicBezTo>
                    <a:pt x="165" y="219"/>
                    <a:pt x="162" y="222"/>
                    <a:pt x="160" y="224"/>
                  </a:cubicBezTo>
                  <a:cubicBezTo>
                    <a:pt x="154" y="234"/>
                    <a:pt x="154" y="245"/>
                    <a:pt x="159" y="263"/>
                  </a:cubicBezTo>
                  <a:moveTo>
                    <a:pt x="200" y="165"/>
                  </a:moveTo>
                  <a:cubicBezTo>
                    <a:pt x="199" y="158"/>
                    <a:pt x="200" y="152"/>
                    <a:pt x="203" y="147"/>
                  </a:cubicBezTo>
                  <a:cubicBezTo>
                    <a:pt x="204" y="145"/>
                    <a:pt x="207" y="144"/>
                    <a:pt x="209" y="143"/>
                  </a:cubicBezTo>
                  <a:cubicBezTo>
                    <a:pt x="248" y="133"/>
                    <a:pt x="286" y="123"/>
                    <a:pt x="325" y="113"/>
                  </a:cubicBezTo>
                  <a:cubicBezTo>
                    <a:pt x="337" y="110"/>
                    <a:pt x="349" y="107"/>
                    <a:pt x="361" y="104"/>
                  </a:cubicBezTo>
                  <a:cubicBezTo>
                    <a:pt x="360" y="109"/>
                    <a:pt x="358" y="111"/>
                    <a:pt x="353" y="112"/>
                  </a:cubicBezTo>
                  <a:cubicBezTo>
                    <a:pt x="310" y="121"/>
                    <a:pt x="268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70" y="134"/>
                    <a:pt x="314" y="124"/>
                    <a:pt x="359" y="113"/>
                  </a:cubicBezTo>
                  <a:cubicBezTo>
                    <a:pt x="359" y="119"/>
                    <a:pt x="360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01" y="168"/>
                    <a:pt x="201" y="167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8" y="155"/>
                    <a:pt x="248" y="154"/>
                    <a:pt x="248" y="153"/>
                  </a:cubicBezTo>
                  <a:cubicBezTo>
                    <a:pt x="232" y="157"/>
                    <a:pt x="216" y="161"/>
                    <a:pt x="200" y="165"/>
                  </a:cubicBezTo>
                  <a:moveTo>
                    <a:pt x="227" y="216"/>
                  </a:moveTo>
                  <a:cubicBezTo>
                    <a:pt x="216" y="211"/>
                    <a:pt x="207" y="207"/>
                    <a:pt x="197" y="202"/>
                  </a:cubicBezTo>
                  <a:cubicBezTo>
                    <a:pt x="180" y="193"/>
                    <a:pt x="162" y="185"/>
                    <a:pt x="144" y="176"/>
                  </a:cubicBezTo>
                  <a:cubicBezTo>
                    <a:pt x="128" y="168"/>
                    <a:pt x="112" y="159"/>
                    <a:pt x="96" y="151"/>
                  </a:cubicBezTo>
                  <a:cubicBezTo>
                    <a:pt x="83" y="145"/>
                    <a:pt x="70" y="139"/>
                    <a:pt x="58" y="133"/>
                  </a:cubicBezTo>
                  <a:cubicBezTo>
                    <a:pt x="50" y="129"/>
                    <a:pt x="43" y="125"/>
                    <a:pt x="36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8" y="97"/>
                    <a:pt x="45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3"/>
                    <a:pt x="50" y="94"/>
                    <a:pt x="51" y="94"/>
                  </a:cubicBezTo>
                  <a:cubicBezTo>
                    <a:pt x="56" y="98"/>
                    <a:pt x="62" y="101"/>
                    <a:pt x="67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0" y="103"/>
                    <a:pt x="53" y="100"/>
                    <a:pt x="46" y="97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9" y="101"/>
                    <a:pt x="52" y="103"/>
                    <a:pt x="55" y="104"/>
                  </a:cubicBezTo>
                  <a:cubicBezTo>
                    <a:pt x="95" y="122"/>
                    <a:pt x="129" y="148"/>
                    <a:pt x="164" y="171"/>
                  </a:cubicBezTo>
                  <a:cubicBezTo>
                    <a:pt x="173" y="177"/>
                    <a:pt x="182" y="183"/>
                    <a:pt x="190" y="189"/>
                  </a:cubicBezTo>
                  <a:cubicBezTo>
                    <a:pt x="191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4" y="188"/>
                    <a:pt x="213" y="187"/>
                    <a:pt x="222" y="184"/>
                  </a:cubicBezTo>
                  <a:cubicBezTo>
                    <a:pt x="244" y="178"/>
                    <a:pt x="266" y="172"/>
                    <a:pt x="288" y="165"/>
                  </a:cubicBezTo>
                  <a:cubicBezTo>
                    <a:pt x="293" y="164"/>
                    <a:pt x="299" y="162"/>
                    <a:pt x="304" y="162"/>
                  </a:cubicBezTo>
                  <a:cubicBezTo>
                    <a:pt x="294" y="165"/>
                    <a:pt x="284" y="169"/>
                    <a:pt x="273" y="172"/>
                  </a:cubicBezTo>
                  <a:cubicBezTo>
                    <a:pt x="262" y="176"/>
                    <a:pt x="252" y="180"/>
                    <a:pt x="241" y="183"/>
                  </a:cubicBezTo>
                  <a:cubicBezTo>
                    <a:pt x="228" y="187"/>
                    <a:pt x="222" y="199"/>
                    <a:pt x="226" y="212"/>
                  </a:cubicBezTo>
                  <a:cubicBezTo>
                    <a:pt x="226" y="213"/>
                    <a:pt x="226" y="214"/>
                    <a:pt x="227" y="216"/>
                  </a:cubicBezTo>
                  <a:moveTo>
                    <a:pt x="190" y="179"/>
                  </a:moveTo>
                  <a:cubicBezTo>
                    <a:pt x="182" y="174"/>
                    <a:pt x="175" y="170"/>
                    <a:pt x="169" y="166"/>
                  </a:cubicBezTo>
                  <a:cubicBezTo>
                    <a:pt x="149" y="153"/>
                    <a:pt x="130" y="140"/>
                    <a:pt x="111" y="127"/>
                  </a:cubicBezTo>
                  <a:cubicBezTo>
                    <a:pt x="91" y="113"/>
                    <a:pt x="71" y="100"/>
                    <a:pt x="51" y="86"/>
                  </a:cubicBezTo>
                  <a:cubicBezTo>
                    <a:pt x="47" y="84"/>
                    <a:pt x="42" y="81"/>
                    <a:pt x="38" y="78"/>
                  </a:cubicBezTo>
                  <a:cubicBezTo>
                    <a:pt x="37" y="77"/>
                    <a:pt x="35" y="75"/>
                    <a:pt x="35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8" y="40"/>
                    <a:pt x="40" y="38"/>
                    <a:pt x="42" y="38"/>
                  </a:cubicBezTo>
                  <a:cubicBezTo>
                    <a:pt x="67" y="32"/>
                    <a:pt x="93" y="27"/>
                    <a:pt x="119" y="22"/>
                  </a:cubicBezTo>
                  <a:cubicBezTo>
                    <a:pt x="141" y="17"/>
                    <a:pt x="163" y="13"/>
                    <a:pt x="186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200" y="7"/>
                    <a:pt x="204" y="8"/>
                    <a:pt x="209" y="10"/>
                  </a:cubicBezTo>
                  <a:cubicBezTo>
                    <a:pt x="261" y="36"/>
                    <a:pt x="314" y="62"/>
                    <a:pt x="367" y="87"/>
                  </a:cubicBezTo>
                  <a:cubicBezTo>
                    <a:pt x="367" y="87"/>
                    <a:pt x="368" y="88"/>
                    <a:pt x="370" y="89"/>
                  </a:cubicBezTo>
                  <a:cubicBezTo>
                    <a:pt x="340" y="96"/>
                    <a:pt x="311" y="104"/>
                    <a:pt x="282" y="111"/>
                  </a:cubicBezTo>
                  <a:cubicBezTo>
                    <a:pt x="255" y="117"/>
                    <a:pt x="228" y="124"/>
                    <a:pt x="201" y="131"/>
                  </a:cubicBezTo>
                  <a:cubicBezTo>
                    <a:pt x="199" y="132"/>
                    <a:pt x="197" y="133"/>
                    <a:pt x="196" y="134"/>
                  </a:cubicBezTo>
                  <a:cubicBezTo>
                    <a:pt x="186" y="147"/>
                    <a:pt x="182" y="160"/>
                    <a:pt x="188" y="175"/>
                  </a:cubicBezTo>
                  <a:cubicBezTo>
                    <a:pt x="189" y="176"/>
                    <a:pt x="189" y="177"/>
                    <a:pt x="190" y="179"/>
                  </a:cubicBezTo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183" y="3"/>
                    <a:pt x="170" y="5"/>
                    <a:pt x="158" y="8"/>
                  </a:cubicBezTo>
                  <a:cubicBezTo>
                    <a:pt x="120" y="15"/>
                    <a:pt x="83" y="23"/>
                    <a:pt x="45" y="29"/>
                  </a:cubicBezTo>
                  <a:cubicBezTo>
                    <a:pt x="35" y="31"/>
                    <a:pt x="30" y="36"/>
                    <a:pt x="27" y="45"/>
                  </a:cubicBezTo>
                  <a:cubicBezTo>
                    <a:pt x="23" y="54"/>
                    <a:pt x="24" y="63"/>
                    <a:pt x="26" y="73"/>
                  </a:cubicBezTo>
                  <a:cubicBezTo>
                    <a:pt x="27" y="80"/>
                    <a:pt x="33" y="82"/>
                    <a:pt x="37" y="86"/>
                  </a:cubicBezTo>
                  <a:cubicBezTo>
                    <a:pt x="38" y="86"/>
                    <a:pt x="39" y="86"/>
                    <a:pt x="40" y="87"/>
                  </a:cubicBezTo>
                  <a:cubicBezTo>
                    <a:pt x="38" y="89"/>
                    <a:pt x="37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5" y="96"/>
                    <a:pt x="24" y="101"/>
                    <a:pt x="22" y="105"/>
                  </a:cubicBezTo>
                  <a:cubicBezTo>
                    <a:pt x="21" y="106"/>
                    <a:pt x="20" y="108"/>
                    <a:pt x="18" y="109"/>
                  </a:cubicBezTo>
                  <a:cubicBezTo>
                    <a:pt x="16" y="111"/>
                    <a:pt x="12" y="113"/>
                    <a:pt x="11" y="116"/>
                  </a:cubicBezTo>
                  <a:cubicBezTo>
                    <a:pt x="6" y="124"/>
                    <a:pt x="3" y="134"/>
                    <a:pt x="6" y="144"/>
                  </a:cubicBezTo>
                  <a:cubicBezTo>
                    <a:pt x="9" y="153"/>
                    <a:pt x="11" y="162"/>
                    <a:pt x="9" y="173"/>
                  </a:cubicBezTo>
                  <a:cubicBezTo>
                    <a:pt x="6" y="186"/>
                    <a:pt x="13" y="197"/>
                    <a:pt x="22" y="207"/>
                  </a:cubicBezTo>
                  <a:cubicBezTo>
                    <a:pt x="24" y="208"/>
                    <a:pt x="24" y="211"/>
                    <a:pt x="23" y="212"/>
                  </a:cubicBezTo>
                  <a:cubicBezTo>
                    <a:pt x="22" y="214"/>
                    <a:pt x="19" y="216"/>
                    <a:pt x="18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5"/>
                    <a:pt x="14" y="215"/>
                    <a:pt x="13" y="215"/>
                  </a:cubicBezTo>
                  <a:cubicBezTo>
                    <a:pt x="10" y="215"/>
                    <a:pt x="8" y="218"/>
                    <a:pt x="6" y="221"/>
                  </a:cubicBezTo>
                  <a:cubicBezTo>
                    <a:pt x="1" y="233"/>
                    <a:pt x="0" y="245"/>
                    <a:pt x="4" y="257"/>
                  </a:cubicBezTo>
                  <a:cubicBezTo>
                    <a:pt x="5" y="260"/>
                    <a:pt x="7" y="263"/>
                    <a:pt x="10" y="264"/>
                  </a:cubicBezTo>
                  <a:cubicBezTo>
                    <a:pt x="29" y="278"/>
                    <a:pt x="49" y="292"/>
                    <a:pt x="69" y="306"/>
                  </a:cubicBezTo>
                  <a:cubicBezTo>
                    <a:pt x="105" y="331"/>
                    <a:pt x="140" y="356"/>
                    <a:pt x="176" y="380"/>
                  </a:cubicBezTo>
                  <a:cubicBezTo>
                    <a:pt x="178" y="382"/>
                    <a:pt x="181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2" y="372"/>
                    <a:pt x="223" y="368"/>
                  </a:cubicBezTo>
                  <a:cubicBezTo>
                    <a:pt x="263" y="351"/>
                    <a:pt x="304" y="334"/>
                    <a:pt x="344" y="318"/>
                  </a:cubicBezTo>
                  <a:cubicBezTo>
                    <a:pt x="351" y="315"/>
                    <a:pt x="352" y="310"/>
                    <a:pt x="345" y="306"/>
                  </a:cubicBezTo>
                  <a:cubicBezTo>
                    <a:pt x="342" y="303"/>
                    <a:pt x="338" y="301"/>
                    <a:pt x="335" y="299"/>
                  </a:cubicBezTo>
                  <a:cubicBezTo>
                    <a:pt x="330" y="295"/>
                    <a:pt x="330" y="290"/>
                    <a:pt x="334" y="286"/>
                  </a:cubicBezTo>
                  <a:cubicBezTo>
                    <a:pt x="338" y="281"/>
                    <a:pt x="343" y="276"/>
                    <a:pt x="347" y="270"/>
                  </a:cubicBezTo>
                  <a:cubicBezTo>
                    <a:pt x="348" y="269"/>
                    <a:pt x="347" y="265"/>
                    <a:pt x="345" y="264"/>
                  </a:cubicBezTo>
                  <a:cubicBezTo>
                    <a:pt x="344" y="262"/>
                    <a:pt x="341" y="261"/>
                    <a:pt x="338" y="260"/>
                  </a:cubicBezTo>
                  <a:cubicBezTo>
                    <a:pt x="331" y="256"/>
                    <a:pt x="323" y="253"/>
                    <a:pt x="315" y="248"/>
                  </a:cubicBezTo>
                  <a:cubicBezTo>
                    <a:pt x="318" y="246"/>
                    <a:pt x="319" y="245"/>
                    <a:pt x="321" y="244"/>
                  </a:cubicBezTo>
                  <a:cubicBezTo>
                    <a:pt x="322" y="243"/>
                    <a:pt x="324" y="242"/>
                    <a:pt x="325" y="241"/>
                  </a:cubicBezTo>
                  <a:cubicBezTo>
                    <a:pt x="326" y="240"/>
                    <a:pt x="327" y="238"/>
                    <a:pt x="329" y="238"/>
                  </a:cubicBezTo>
                  <a:cubicBezTo>
                    <a:pt x="336" y="235"/>
                    <a:pt x="344" y="234"/>
                    <a:pt x="351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5" y="226"/>
                    <a:pt x="354" y="224"/>
                    <a:pt x="352" y="223"/>
                  </a:cubicBezTo>
                  <a:cubicBezTo>
                    <a:pt x="350" y="221"/>
                    <a:pt x="347" y="219"/>
                    <a:pt x="344" y="218"/>
                  </a:cubicBezTo>
                  <a:cubicBezTo>
                    <a:pt x="336" y="213"/>
                    <a:pt x="335" y="211"/>
                    <a:pt x="338" y="202"/>
                  </a:cubicBezTo>
                  <a:cubicBezTo>
                    <a:pt x="339" y="201"/>
                    <a:pt x="340" y="200"/>
                    <a:pt x="340" y="198"/>
                  </a:cubicBezTo>
                  <a:cubicBezTo>
                    <a:pt x="343" y="188"/>
                    <a:pt x="353" y="187"/>
                    <a:pt x="361" y="182"/>
                  </a:cubicBezTo>
                  <a:cubicBezTo>
                    <a:pt x="368" y="177"/>
                    <a:pt x="378" y="175"/>
                    <a:pt x="386" y="172"/>
                  </a:cubicBezTo>
                  <a:cubicBezTo>
                    <a:pt x="388" y="172"/>
                    <a:pt x="390" y="170"/>
                    <a:pt x="390" y="169"/>
                  </a:cubicBezTo>
                  <a:cubicBezTo>
                    <a:pt x="390" y="168"/>
                    <a:pt x="389" y="166"/>
                    <a:pt x="387" y="165"/>
                  </a:cubicBezTo>
                  <a:cubicBezTo>
                    <a:pt x="386" y="164"/>
                    <a:pt x="384" y="163"/>
                    <a:pt x="383" y="162"/>
                  </a:cubicBezTo>
                  <a:cubicBezTo>
                    <a:pt x="385" y="155"/>
                    <a:pt x="387" y="149"/>
                    <a:pt x="389" y="142"/>
                  </a:cubicBezTo>
                  <a:cubicBezTo>
                    <a:pt x="389" y="141"/>
                    <a:pt x="390" y="140"/>
                    <a:pt x="391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8" y="126"/>
                    <a:pt x="372" y="123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1" y="103"/>
                    <a:pt x="377" y="98"/>
                  </a:cubicBezTo>
                  <a:cubicBezTo>
                    <a:pt x="386" y="92"/>
                    <a:pt x="385" y="88"/>
                    <a:pt x="376" y="84"/>
                  </a:cubicBezTo>
                  <a:cubicBezTo>
                    <a:pt x="374" y="83"/>
                    <a:pt x="372" y="82"/>
                    <a:pt x="369" y="81"/>
                  </a:cubicBezTo>
                  <a:cubicBezTo>
                    <a:pt x="314" y="54"/>
                    <a:pt x="259" y="28"/>
                    <a:pt x="203" y="1"/>
                  </a:cubicBezTo>
                  <a:cubicBezTo>
                    <a:pt x="202" y="1"/>
                    <a:pt x="20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22"/>
            <p:cNvSpPr>
              <a:spLocks/>
            </p:cNvSpPr>
            <p:nvPr userDrawn="1"/>
          </p:nvSpPr>
          <p:spPr bwMode="auto">
            <a:xfrm>
              <a:off x="246063" y="4192588"/>
              <a:ext cx="371475" cy="219075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1" y="62"/>
                    <a:pt x="152" y="90"/>
                  </a:cubicBezTo>
                  <a:cubicBezTo>
                    <a:pt x="149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23"/>
            <p:cNvSpPr>
              <a:spLocks/>
            </p:cNvSpPr>
            <p:nvPr userDrawn="1"/>
          </p:nvSpPr>
          <p:spPr bwMode="auto">
            <a:xfrm>
              <a:off x="650875" y="4402138"/>
              <a:ext cx="301625" cy="73025"/>
            </a:xfrm>
            <a:custGeom>
              <a:avLst/>
              <a:gdLst>
                <a:gd name="T0" fmla="*/ 122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2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2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41" y="21"/>
                    <a:pt x="82" y="12"/>
                    <a:pt x="123" y="3"/>
                  </a:cubicBezTo>
                  <a:cubicBezTo>
                    <a:pt x="123" y="2"/>
                    <a:pt x="123" y="1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24"/>
            <p:cNvSpPr>
              <a:spLocks/>
            </p:cNvSpPr>
            <p:nvPr userDrawn="1"/>
          </p:nvSpPr>
          <p:spPr bwMode="auto">
            <a:xfrm>
              <a:off x="668338" y="4840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3"/>
                    <a:pt x="33" y="27"/>
                    <a:pt x="0" y="40"/>
                  </a:cubicBezTo>
                  <a:cubicBezTo>
                    <a:pt x="0" y="41"/>
                    <a:pt x="1" y="41"/>
                    <a:pt x="1" y="42"/>
                  </a:cubicBezTo>
                  <a:cubicBezTo>
                    <a:pt x="34" y="29"/>
                    <a:pt x="67" y="15"/>
                    <a:pt x="100" y="2"/>
                  </a:cubicBezTo>
                  <a:cubicBezTo>
                    <a:pt x="100" y="2"/>
                    <a:pt x="99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25"/>
            <p:cNvSpPr>
              <a:spLocks/>
            </p:cNvSpPr>
            <p:nvPr userDrawn="1"/>
          </p:nvSpPr>
          <p:spPr bwMode="auto">
            <a:xfrm>
              <a:off x="749300" y="4460875"/>
              <a:ext cx="307975" cy="117475"/>
            </a:xfrm>
            <a:custGeom>
              <a:avLst/>
              <a:gdLst>
                <a:gd name="T0" fmla="*/ 126 w 126"/>
                <a:gd name="T1" fmla="*/ 0 h 48"/>
                <a:gd name="T2" fmla="*/ 0 w 126"/>
                <a:gd name="T3" fmla="*/ 45 h 48"/>
                <a:gd name="T4" fmla="*/ 1 w 126"/>
                <a:gd name="T5" fmla="*/ 48 h 48"/>
                <a:gd name="T6" fmla="*/ 126 w 126"/>
                <a:gd name="T7" fmla="*/ 2 h 48"/>
                <a:gd name="T8" fmla="*/ 126 w 12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0" y="46"/>
                    <a:pt x="1" y="47"/>
                    <a:pt x="1" y="48"/>
                  </a:cubicBezTo>
                  <a:cubicBezTo>
                    <a:pt x="43" y="33"/>
                    <a:pt x="85" y="17"/>
                    <a:pt x="126" y="2"/>
                  </a:cubicBezTo>
                  <a:cubicBezTo>
                    <a:pt x="126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26"/>
            <p:cNvSpPr>
              <a:spLocks/>
            </p:cNvSpPr>
            <p:nvPr userDrawn="1"/>
          </p:nvSpPr>
          <p:spPr bwMode="auto">
            <a:xfrm>
              <a:off x="754063" y="4483100"/>
              <a:ext cx="292100" cy="111125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39" y="29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40" y="31"/>
                    <a:pt x="79" y="16"/>
                    <a:pt x="119" y="2"/>
                  </a:cubicBezTo>
                  <a:cubicBezTo>
                    <a:pt x="118" y="1"/>
                    <a:pt x="118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27"/>
            <p:cNvSpPr>
              <a:spLocks noEditPoints="1"/>
            </p:cNvSpPr>
            <p:nvPr userDrawn="1"/>
          </p:nvSpPr>
          <p:spPr bwMode="auto">
            <a:xfrm>
              <a:off x="3282950" y="2987675"/>
              <a:ext cx="603250" cy="587375"/>
            </a:xfrm>
            <a:custGeom>
              <a:avLst/>
              <a:gdLst>
                <a:gd name="T0" fmla="*/ 208 w 247"/>
                <a:gd name="T1" fmla="*/ 176 h 240"/>
                <a:gd name="T2" fmla="*/ 202 w 247"/>
                <a:gd name="T3" fmla="*/ 193 h 240"/>
                <a:gd name="T4" fmla="*/ 180 w 247"/>
                <a:gd name="T5" fmla="*/ 193 h 240"/>
                <a:gd name="T6" fmla="*/ 203 w 247"/>
                <a:gd name="T7" fmla="*/ 169 h 240"/>
                <a:gd name="T8" fmla="*/ 203 w 247"/>
                <a:gd name="T9" fmla="*/ 169 h 240"/>
                <a:gd name="T10" fmla="*/ 162 w 247"/>
                <a:gd name="T11" fmla="*/ 170 h 240"/>
                <a:gd name="T12" fmla="*/ 183 w 247"/>
                <a:gd name="T13" fmla="*/ 170 h 240"/>
                <a:gd name="T14" fmla="*/ 138 w 247"/>
                <a:gd name="T15" fmla="*/ 177 h 240"/>
                <a:gd name="T16" fmla="*/ 81 w 247"/>
                <a:gd name="T17" fmla="*/ 177 h 240"/>
                <a:gd name="T18" fmla="*/ 96 w 247"/>
                <a:gd name="T19" fmla="*/ 172 h 240"/>
                <a:gd name="T20" fmla="*/ 103 w 247"/>
                <a:gd name="T21" fmla="*/ 175 h 240"/>
                <a:gd name="T22" fmla="*/ 131 w 247"/>
                <a:gd name="T23" fmla="*/ 171 h 240"/>
                <a:gd name="T24" fmla="*/ 20 w 247"/>
                <a:gd name="T25" fmla="*/ 136 h 240"/>
                <a:gd name="T26" fmla="*/ 23 w 247"/>
                <a:gd name="T27" fmla="*/ 147 h 240"/>
                <a:gd name="T28" fmla="*/ 108 w 247"/>
                <a:gd name="T29" fmla="*/ 198 h 240"/>
                <a:gd name="T30" fmla="*/ 113 w 247"/>
                <a:gd name="T31" fmla="*/ 197 h 240"/>
                <a:gd name="T32" fmla="*/ 120 w 247"/>
                <a:gd name="T33" fmla="*/ 202 h 240"/>
                <a:gd name="T34" fmla="*/ 107 w 247"/>
                <a:gd name="T35" fmla="*/ 227 h 240"/>
                <a:gd name="T36" fmla="*/ 8 w 247"/>
                <a:gd name="T37" fmla="*/ 157 h 240"/>
                <a:gd name="T38" fmla="*/ 169 w 247"/>
                <a:gd name="T39" fmla="*/ 136 h 240"/>
                <a:gd name="T40" fmla="*/ 202 w 247"/>
                <a:gd name="T41" fmla="*/ 131 h 240"/>
                <a:gd name="T42" fmla="*/ 136 w 247"/>
                <a:gd name="T43" fmla="*/ 152 h 240"/>
                <a:gd name="T44" fmla="*/ 115 w 247"/>
                <a:gd name="T45" fmla="*/ 162 h 240"/>
                <a:gd name="T46" fmla="*/ 136 w 247"/>
                <a:gd name="T47" fmla="*/ 141 h 240"/>
                <a:gd name="T48" fmla="*/ 111 w 247"/>
                <a:gd name="T49" fmla="*/ 153 h 240"/>
                <a:gd name="T50" fmla="*/ 63 w 247"/>
                <a:gd name="T51" fmla="*/ 180 h 240"/>
                <a:gd name="T52" fmla="*/ 49 w 247"/>
                <a:gd name="T53" fmla="*/ 133 h 240"/>
                <a:gd name="T54" fmla="*/ 91 w 247"/>
                <a:gd name="T55" fmla="*/ 165 h 240"/>
                <a:gd name="T56" fmla="*/ 153 w 247"/>
                <a:gd name="T57" fmla="*/ 131 h 240"/>
                <a:gd name="T58" fmla="*/ 229 w 247"/>
                <a:gd name="T59" fmla="*/ 104 h 240"/>
                <a:gd name="T60" fmla="*/ 55 w 247"/>
                <a:gd name="T61" fmla="*/ 130 h 240"/>
                <a:gd name="T62" fmla="*/ 43 w 247"/>
                <a:gd name="T63" fmla="*/ 97 h 240"/>
                <a:gd name="T64" fmla="*/ 105 w 247"/>
                <a:gd name="T65" fmla="*/ 137 h 240"/>
                <a:gd name="T66" fmla="*/ 131 w 247"/>
                <a:gd name="T67" fmla="*/ 90 h 240"/>
                <a:gd name="T68" fmla="*/ 141 w 247"/>
                <a:gd name="T69" fmla="*/ 90 h 240"/>
                <a:gd name="T70" fmla="*/ 155 w 247"/>
                <a:gd name="T71" fmla="*/ 97 h 240"/>
                <a:gd name="T72" fmla="*/ 90 w 247"/>
                <a:gd name="T73" fmla="*/ 110 h 240"/>
                <a:gd name="T74" fmla="*/ 30 w 247"/>
                <a:gd name="T75" fmla="*/ 58 h 240"/>
                <a:gd name="T76" fmla="*/ 29 w 247"/>
                <a:gd name="T77" fmla="*/ 61 h 240"/>
                <a:gd name="T78" fmla="*/ 121 w 247"/>
                <a:gd name="T79" fmla="*/ 119 h 240"/>
                <a:gd name="T80" fmla="*/ 171 w 247"/>
                <a:gd name="T81" fmla="*/ 108 h 240"/>
                <a:gd name="T82" fmla="*/ 106 w 247"/>
                <a:gd name="T83" fmla="*/ 104 h 240"/>
                <a:gd name="T84" fmla="*/ 23 w 247"/>
                <a:gd name="T85" fmla="*/ 26 h 240"/>
                <a:gd name="T86" fmla="*/ 131 w 247"/>
                <a:gd name="T87" fmla="*/ 6 h 240"/>
                <a:gd name="T88" fmla="*/ 122 w 247"/>
                <a:gd name="T89" fmla="*/ 84 h 240"/>
                <a:gd name="T90" fmla="*/ 98 w 247"/>
                <a:gd name="T91" fmla="*/ 5 h 240"/>
                <a:gd name="T92" fmla="*/ 25 w 247"/>
                <a:gd name="T93" fmla="*/ 54 h 240"/>
                <a:gd name="T94" fmla="*/ 6 w 247"/>
                <a:gd name="T95" fmla="*/ 72 h 240"/>
                <a:gd name="T96" fmla="*/ 11 w 247"/>
                <a:gd name="T97" fmla="*/ 135 h 240"/>
                <a:gd name="T98" fmla="*/ 6 w 247"/>
                <a:gd name="T99" fmla="*/ 166 h 240"/>
                <a:gd name="T100" fmla="*/ 139 w 247"/>
                <a:gd name="T101" fmla="*/ 230 h 240"/>
                <a:gd name="T102" fmla="*/ 217 w 247"/>
                <a:gd name="T103" fmla="*/ 169 h 240"/>
                <a:gd name="T104" fmla="*/ 203 w 247"/>
                <a:gd name="T105" fmla="*/ 151 h 240"/>
                <a:gd name="T106" fmla="*/ 215 w 247"/>
                <a:gd name="T107" fmla="*/ 136 h 240"/>
                <a:gd name="T108" fmla="*/ 244 w 247"/>
                <a:gd name="T109" fmla="*/ 106 h 240"/>
                <a:gd name="T110" fmla="*/ 244 w 247"/>
                <a:gd name="T111" fmla="*/ 82 h 240"/>
                <a:gd name="T112" fmla="*/ 231 w 247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" h="240">
                  <a:moveTo>
                    <a:pt x="120" y="212"/>
                  </a:moveTo>
                  <a:cubicBezTo>
                    <a:pt x="121" y="212"/>
                    <a:pt x="121" y="211"/>
                    <a:pt x="122" y="211"/>
                  </a:cubicBezTo>
                  <a:cubicBezTo>
                    <a:pt x="132" y="204"/>
                    <a:pt x="144" y="201"/>
                    <a:pt x="156" y="196"/>
                  </a:cubicBezTo>
                  <a:cubicBezTo>
                    <a:pt x="172" y="190"/>
                    <a:pt x="189" y="183"/>
                    <a:pt x="205" y="177"/>
                  </a:cubicBezTo>
                  <a:cubicBezTo>
                    <a:pt x="206" y="176"/>
                    <a:pt x="207" y="176"/>
                    <a:pt x="208" y="176"/>
                  </a:cubicBezTo>
                  <a:cubicBezTo>
                    <a:pt x="200" y="183"/>
                    <a:pt x="189" y="184"/>
                    <a:pt x="180" y="189"/>
                  </a:cubicBezTo>
                  <a:cubicBezTo>
                    <a:pt x="177" y="190"/>
                    <a:pt x="173" y="191"/>
                    <a:pt x="170" y="193"/>
                  </a:cubicBezTo>
                  <a:cubicBezTo>
                    <a:pt x="181" y="189"/>
                    <a:pt x="192" y="186"/>
                    <a:pt x="203" y="182"/>
                  </a:cubicBezTo>
                  <a:cubicBezTo>
                    <a:pt x="203" y="185"/>
                    <a:pt x="204" y="188"/>
                    <a:pt x="204" y="190"/>
                  </a:cubicBezTo>
                  <a:cubicBezTo>
                    <a:pt x="204" y="191"/>
                    <a:pt x="203" y="193"/>
                    <a:pt x="202" y="193"/>
                  </a:cubicBezTo>
                  <a:cubicBezTo>
                    <a:pt x="179" y="202"/>
                    <a:pt x="157" y="212"/>
                    <a:pt x="134" y="221"/>
                  </a:cubicBezTo>
                  <a:cubicBezTo>
                    <a:pt x="129" y="223"/>
                    <a:pt x="124" y="225"/>
                    <a:pt x="119" y="228"/>
                  </a:cubicBezTo>
                  <a:cubicBezTo>
                    <a:pt x="118" y="225"/>
                    <a:pt x="117" y="222"/>
                    <a:pt x="116" y="219"/>
                  </a:cubicBezTo>
                  <a:cubicBezTo>
                    <a:pt x="138" y="211"/>
                    <a:pt x="159" y="202"/>
                    <a:pt x="180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7"/>
                  </a:cubicBezTo>
                  <a:cubicBezTo>
                    <a:pt x="117" y="214"/>
                    <a:pt x="116" y="212"/>
                    <a:pt x="119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0" y="212"/>
                    <a:pt x="120" y="212"/>
                    <a:pt x="120" y="212"/>
                  </a:cubicBezTo>
                  <a:moveTo>
                    <a:pt x="203" y="169"/>
                  </a:moveTo>
                  <a:cubicBezTo>
                    <a:pt x="201" y="169"/>
                    <a:pt x="199" y="167"/>
                    <a:pt x="196" y="165"/>
                  </a:cubicBezTo>
                  <a:cubicBezTo>
                    <a:pt x="195" y="165"/>
                    <a:pt x="195" y="163"/>
                    <a:pt x="194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9" y="163"/>
                    <a:pt x="203" y="165"/>
                    <a:pt x="207" y="167"/>
                  </a:cubicBezTo>
                  <a:cubicBezTo>
                    <a:pt x="206" y="169"/>
                    <a:pt x="205" y="169"/>
                    <a:pt x="203" y="169"/>
                  </a:cubicBezTo>
                  <a:moveTo>
                    <a:pt x="131" y="171"/>
                  </a:moveTo>
                  <a:cubicBezTo>
                    <a:pt x="150" y="163"/>
                    <a:pt x="170" y="161"/>
                    <a:pt x="190" y="158"/>
                  </a:cubicBezTo>
                  <a:cubicBezTo>
                    <a:pt x="190" y="160"/>
                    <a:pt x="190" y="162"/>
                    <a:pt x="190" y="164"/>
                  </a:cubicBezTo>
                  <a:cubicBezTo>
                    <a:pt x="189" y="165"/>
                    <a:pt x="188" y="165"/>
                    <a:pt x="187" y="166"/>
                  </a:cubicBezTo>
                  <a:cubicBezTo>
                    <a:pt x="178" y="167"/>
                    <a:pt x="170" y="169"/>
                    <a:pt x="162" y="170"/>
                  </a:cubicBezTo>
                  <a:cubicBezTo>
                    <a:pt x="161" y="170"/>
                    <a:pt x="160" y="171"/>
                    <a:pt x="159" y="17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70" y="170"/>
                    <a:pt x="180" y="169"/>
                    <a:pt x="190" y="167"/>
                  </a:cubicBezTo>
                  <a:cubicBezTo>
                    <a:pt x="190" y="167"/>
                    <a:pt x="190" y="168"/>
                    <a:pt x="190" y="168"/>
                  </a:cubicBezTo>
                  <a:cubicBezTo>
                    <a:pt x="188" y="169"/>
                    <a:pt x="186" y="169"/>
                    <a:pt x="183" y="170"/>
                  </a:cubicBezTo>
                  <a:cubicBezTo>
                    <a:pt x="153" y="177"/>
                    <a:pt x="122" y="184"/>
                    <a:pt x="92" y="191"/>
                  </a:cubicBezTo>
                  <a:cubicBezTo>
                    <a:pt x="90" y="192"/>
                    <a:pt x="88" y="192"/>
                    <a:pt x="87" y="193"/>
                  </a:cubicBezTo>
                  <a:cubicBezTo>
                    <a:pt x="86" y="193"/>
                    <a:pt x="85" y="193"/>
                    <a:pt x="85" y="193"/>
                  </a:cubicBezTo>
                  <a:cubicBezTo>
                    <a:pt x="83" y="193"/>
                    <a:pt x="82" y="191"/>
                    <a:pt x="81" y="189"/>
                  </a:cubicBezTo>
                  <a:cubicBezTo>
                    <a:pt x="100" y="185"/>
                    <a:pt x="120" y="183"/>
                    <a:pt x="138" y="177"/>
                  </a:cubicBezTo>
                  <a:cubicBezTo>
                    <a:pt x="130" y="178"/>
                    <a:pt x="122" y="180"/>
                    <a:pt x="114" y="182"/>
                  </a:cubicBezTo>
                  <a:cubicBezTo>
                    <a:pt x="103" y="184"/>
                    <a:pt x="93" y="185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1" y="177"/>
                  </a:cubicBezTo>
                  <a:cubicBezTo>
                    <a:pt x="81" y="176"/>
                    <a:pt x="82" y="176"/>
                    <a:pt x="82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3" y="176"/>
                    <a:pt x="84" y="176"/>
                    <a:pt x="84" y="176"/>
                  </a:cubicBezTo>
                  <a:cubicBezTo>
                    <a:pt x="87" y="176"/>
                    <a:pt x="88" y="175"/>
                    <a:pt x="90" y="174"/>
                  </a:cubicBezTo>
                  <a:cubicBezTo>
                    <a:pt x="92" y="173"/>
                    <a:pt x="94" y="172"/>
                    <a:pt x="96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8" y="172"/>
                  </a:cubicBezTo>
                  <a:cubicBezTo>
                    <a:pt x="98" y="172"/>
                    <a:pt x="99" y="172"/>
                    <a:pt x="99" y="172"/>
                  </a:cubicBezTo>
                  <a:cubicBezTo>
                    <a:pt x="101" y="172"/>
                    <a:pt x="102" y="173"/>
                    <a:pt x="103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8"/>
                    <a:pt x="86" y="179"/>
                    <a:pt x="86" y="179"/>
                  </a:cubicBezTo>
                  <a:cubicBezTo>
                    <a:pt x="116" y="176"/>
                    <a:pt x="146" y="170"/>
                    <a:pt x="176" y="165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1"/>
                  </a:cubicBezTo>
                  <a:moveTo>
                    <a:pt x="108" y="169"/>
                  </a:moveTo>
                  <a:cubicBezTo>
                    <a:pt x="104" y="164"/>
                    <a:pt x="103" y="159"/>
                    <a:pt x="103" y="153"/>
                  </a:cubicBezTo>
                  <a:cubicBezTo>
                    <a:pt x="105" y="158"/>
                    <a:pt x="106" y="164"/>
                    <a:pt x="108" y="169"/>
                  </a:cubicBezTo>
                  <a:moveTo>
                    <a:pt x="14" y="140"/>
                  </a:moveTo>
                  <a:cubicBezTo>
                    <a:pt x="17" y="140"/>
                    <a:pt x="18" y="139"/>
                    <a:pt x="20" y="136"/>
                  </a:cubicBezTo>
                  <a:cubicBezTo>
                    <a:pt x="23" y="140"/>
                    <a:pt x="26" y="144"/>
                    <a:pt x="29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2" y="144"/>
                    <a:pt x="18" y="142"/>
                  </a:cubicBezTo>
                  <a:cubicBezTo>
                    <a:pt x="19" y="143"/>
                    <a:pt x="19" y="144"/>
                    <a:pt x="19" y="144"/>
                  </a:cubicBezTo>
                  <a:cubicBezTo>
                    <a:pt x="21" y="145"/>
                    <a:pt x="22" y="146"/>
                    <a:pt x="23" y="147"/>
                  </a:cubicBezTo>
                  <a:cubicBezTo>
                    <a:pt x="35" y="153"/>
                    <a:pt x="43" y="163"/>
                    <a:pt x="51" y="173"/>
                  </a:cubicBezTo>
                  <a:cubicBezTo>
                    <a:pt x="59" y="182"/>
                    <a:pt x="67" y="192"/>
                    <a:pt x="75" y="201"/>
                  </a:cubicBezTo>
                  <a:cubicBezTo>
                    <a:pt x="77" y="203"/>
                    <a:pt x="79" y="204"/>
                    <a:pt x="81" y="204"/>
                  </a:cubicBezTo>
                  <a:cubicBezTo>
                    <a:pt x="83" y="204"/>
                    <a:pt x="84" y="204"/>
                    <a:pt x="85" y="204"/>
                  </a:cubicBezTo>
                  <a:cubicBezTo>
                    <a:pt x="93" y="202"/>
                    <a:pt x="100" y="200"/>
                    <a:pt x="108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9" y="198"/>
                    <a:pt x="110" y="198"/>
                    <a:pt x="111" y="199"/>
                  </a:cubicBezTo>
                  <a:cubicBezTo>
                    <a:pt x="112" y="199"/>
                    <a:pt x="114" y="200"/>
                    <a:pt x="115" y="200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8" y="193"/>
                    <a:pt x="144" y="190"/>
                    <a:pt x="159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5" y="188"/>
                    <a:pt x="151" y="189"/>
                    <a:pt x="147" y="191"/>
                  </a:cubicBezTo>
                  <a:cubicBezTo>
                    <a:pt x="139" y="194"/>
                    <a:pt x="131" y="197"/>
                    <a:pt x="123" y="200"/>
                  </a:cubicBezTo>
                  <a:cubicBezTo>
                    <a:pt x="122" y="200"/>
                    <a:pt x="121" y="201"/>
                    <a:pt x="120" y="202"/>
                  </a:cubicBezTo>
                  <a:cubicBezTo>
                    <a:pt x="119" y="202"/>
                    <a:pt x="118" y="202"/>
                    <a:pt x="117" y="202"/>
                  </a:cubicBezTo>
                  <a:cubicBezTo>
                    <a:pt x="117" y="202"/>
                    <a:pt x="117" y="202"/>
                    <a:pt x="116" y="202"/>
                  </a:cubicBezTo>
                  <a:cubicBezTo>
                    <a:pt x="116" y="202"/>
                    <a:pt x="115" y="202"/>
                    <a:pt x="114" y="202"/>
                  </a:cubicBezTo>
                  <a:cubicBezTo>
                    <a:pt x="113" y="202"/>
                    <a:pt x="111" y="203"/>
                    <a:pt x="110" y="205"/>
                  </a:cubicBezTo>
                  <a:cubicBezTo>
                    <a:pt x="107" y="212"/>
                    <a:pt x="105" y="219"/>
                    <a:pt x="107" y="227"/>
                  </a:cubicBezTo>
                  <a:cubicBezTo>
                    <a:pt x="106" y="226"/>
                    <a:pt x="105" y="226"/>
                    <a:pt x="104" y="225"/>
                  </a:cubicBezTo>
                  <a:cubicBezTo>
                    <a:pt x="89" y="215"/>
                    <a:pt x="74" y="204"/>
                    <a:pt x="59" y="194"/>
                  </a:cubicBezTo>
                  <a:cubicBezTo>
                    <a:pt x="49" y="187"/>
                    <a:pt x="39" y="180"/>
                    <a:pt x="30" y="174"/>
                  </a:cubicBezTo>
                  <a:cubicBezTo>
                    <a:pt x="24" y="170"/>
                    <a:pt x="19" y="167"/>
                    <a:pt x="14" y="163"/>
                  </a:cubicBezTo>
                  <a:cubicBezTo>
                    <a:pt x="11" y="161"/>
                    <a:pt x="9" y="159"/>
                    <a:pt x="8" y="157"/>
                  </a:cubicBezTo>
                  <a:cubicBezTo>
                    <a:pt x="6" y="152"/>
                    <a:pt x="7" y="147"/>
                    <a:pt x="9" y="142"/>
                  </a:cubicBezTo>
                  <a:cubicBezTo>
                    <a:pt x="10" y="141"/>
                    <a:pt x="11" y="140"/>
                    <a:pt x="12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3" y="140"/>
                    <a:pt x="14" y="140"/>
                    <a:pt x="14" y="140"/>
                  </a:cubicBezTo>
                  <a:moveTo>
                    <a:pt x="169" y="136"/>
                  </a:moveTo>
                  <a:cubicBezTo>
                    <a:pt x="181" y="130"/>
                    <a:pt x="194" y="127"/>
                    <a:pt x="208" y="124"/>
                  </a:cubicBezTo>
                  <a:cubicBezTo>
                    <a:pt x="207" y="128"/>
                    <a:pt x="206" y="129"/>
                    <a:pt x="202" y="130"/>
                  </a:cubicBezTo>
                  <a:cubicBezTo>
                    <a:pt x="196" y="130"/>
                    <a:pt x="190" y="132"/>
                    <a:pt x="184" y="134"/>
                  </a:cubicBezTo>
                  <a:cubicBezTo>
                    <a:pt x="184" y="134"/>
                    <a:pt x="184" y="135"/>
                    <a:pt x="185" y="135"/>
                  </a:cubicBezTo>
                  <a:cubicBezTo>
                    <a:pt x="190" y="134"/>
                    <a:pt x="196" y="132"/>
                    <a:pt x="202" y="131"/>
                  </a:cubicBezTo>
                  <a:cubicBezTo>
                    <a:pt x="202" y="131"/>
                    <a:pt x="202" y="131"/>
                    <a:pt x="203" y="131"/>
                  </a:cubicBezTo>
                  <a:cubicBezTo>
                    <a:pt x="204" y="131"/>
                    <a:pt x="205" y="132"/>
                    <a:pt x="206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182" y="140"/>
                    <a:pt x="162" y="145"/>
                    <a:pt x="141" y="150"/>
                  </a:cubicBezTo>
                  <a:cubicBezTo>
                    <a:pt x="139" y="151"/>
                    <a:pt x="138" y="151"/>
                    <a:pt x="136" y="152"/>
                  </a:cubicBezTo>
                  <a:cubicBezTo>
                    <a:pt x="137" y="152"/>
                    <a:pt x="137" y="152"/>
                    <a:pt x="137" y="153"/>
                  </a:cubicBezTo>
                  <a:cubicBezTo>
                    <a:pt x="160" y="147"/>
                    <a:pt x="183" y="142"/>
                    <a:pt x="206" y="136"/>
                  </a:cubicBezTo>
                  <a:cubicBezTo>
                    <a:pt x="206" y="136"/>
                    <a:pt x="206" y="137"/>
                    <a:pt x="206" y="137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4" y="155"/>
                    <a:pt x="115" y="162"/>
                  </a:cubicBezTo>
                  <a:cubicBezTo>
                    <a:pt x="114" y="163"/>
                    <a:pt x="113" y="163"/>
                    <a:pt x="112" y="163"/>
                  </a:cubicBezTo>
                  <a:cubicBezTo>
                    <a:pt x="109" y="163"/>
                    <a:pt x="109" y="162"/>
                    <a:pt x="108" y="157"/>
                  </a:cubicBezTo>
                  <a:cubicBezTo>
                    <a:pt x="108" y="156"/>
                    <a:pt x="108" y="155"/>
                    <a:pt x="108" y="154"/>
                  </a:cubicBezTo>
                  <a:cubicBezTo>
                    <a:pt x="108" y="149"/>
                    <a:pt x="109" y="147"/>
                    <a:pt x="113" y="146"/>
                  </a:cubicBezTo>
                  <a:cubicBezTo>
                    <a:pt x="121" y="144"/>
                    <a:pt x="128" y="142"/>
                    <a:pt x="136" y="141"/>
                  </a:cubicBezTo>
                  <a:cubicBezTo>
                    <a:pt x="136" y="141"/>
                    <a:pt x="137" y="141"/>
                    <a:pt x="137" y="141"/>
                  </a:cubicBezTo>
                  <a:cubicBezTo>
                    <a:pt x="139" y="141"/>
                    <a:pt x="141" y="141"/>
                    <a:pt x="143" y="141"/>
                  </a:cubicBezTo>
                  <a:cubicBezTo>
                    <a:pt x="143" y="142"/>
                    <a:pt x="143" y="142"/>
                    <a:pt x="143" y="143"/>
                  </a:cubicBezTo>
                  <a:cubicBezTo>
                    <a:pt x="132" y="146"/>
                    <a:pt x="122" y="149"/>
                    <a:pt x="111" y="151"/>
                  </a:cubicBezTo>
                  <a:cubicBezTo>
                    <a:pt x="111" y="152"/>
                    <a:pt x="111" y="152"/>
                    <a:pt x="111" y="153"/>
                  </a:cubicBezTo>
                  <a:cubicBezTo>
                    <a:pt x="133" y="147"/>
                    <a:pt x="155" y="141"/>
                    <a:pt x="177" y="135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4" y="135"/>
                    <a:pt x="171" y="136"/>
                    <a:pt x="169" y="136"/>
                  </a:cubicBezTo>
                  <a:moveTo>
                    <a:pt x="73" y="192"/>
                  </a:moveTo>
                  <a:cubicBezTo>
                    <a:pt x="70" y="188"/>
                    <a:pt x="66" y="184"/>
                    <a:pt x="63" y="180"/>
                  </a:cubicBezTo>
                  <a:cubicBezTo>
                    <a:pt x="56" y="172"/>
                    <a:pt x="49" y="163"/>
                    <a:pt x="41" y="154"/>
                  </a:cubicBezTo>
                  <a:cubicBezTo>
                    <a:pt x="36" y="147"/>
                    <a:pt x="30" y="140"/>
                    <a:pt x="24" y="133"/>
                  </a:cubicBezTo>
                  <a:cubicBezTo>
                    <a:pt x="20" y="129"/>
                    <a:pt x="16" y="124"/>
                    <a:pt x="12" y="119"/>
                  </a:cubicBezTo>
                  <a:cubicBezTo>
                    <a:pt x="9" y="115"/>
                    <a:pt x="10" y="110"/>
                    <a:pt x="11" y="105"/>
                  </a:cubicBezTo>
                  <a:cubicBezTo>
                    <a:pt x="24" y="114"/>
                    <a:pt x="37" y="123"/>
                    <a:pt x="49" y="133"/>
                  </a:cubicBezTo>
                  <a:cubicBezTo>
                    <a:pt x="60" y="143"/>
                    <a:pt x="70" y="155"/>
                    <a:pt x="81" y="166"/>
                  </a:cubicBezTo>
                  <a:cubicBezTo>
                    <a:pt x="81" y="166"/>
                    <a:pt x="82" y="165"/>
                    <a:pt x="82" y="165"/>
                  </a:cubicBezTo>
                  <a:cubicBezTo>
                    <a:pt x="77" y="159"/>
                    <a:pt x="71" y="153"/>
                    <a:pt x="66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2"/>
                    <a:pt x="82" y="158"/>
                    <a:pt x="91" y="165"/>
                  </a:cubicBezTo>
                  <a:cubicBezTo>
                    <a:pt x="87" y="166"/>
                    <a:pt x="84" y="166"/>
                    <a:pt x="80" y="167"/>
                  </a:cubicBezTo>
                  <a:cubicBezTo>
                    <a:pt x="79" y="168"/>
                    <a:pt x="78" y="168"/>
                    <a:pt x="78" y="169"/>
                  </a:cubicBezTo>
                  <a:cubicBezTo>
                    <a:pt x="72" y="175"/>
                    <a:pt x="70" y="182"/>
                    <a:pt x="73" y="190"/>
                  </a:cubicBezTo>
                  <a:cubicBezTo>
                    <a:pt x="73" y="191"/>
                    <a:pt x="73" y="192"/>
                    <a:pt x="73" y="192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49" y="123"/>
                    <a:pt x="153" y="122"/>
                  </a:cubicBezTo>
                  <a:cubicBezTo>
                    <a:pt x="181" y="112"/>
                    <a:pt x="209" y="102"/>
                    <a:pt x="238" y="92"/>
                  </a:cubicBezTo>
                  <a:cubicBezTo>
                    <a:pt x="238" y="91"/>
                    <a:pt x="239" y="91"/>
                    <a:pt x="240" y="91"/>
                  </a:cubicBezTo>
                  <a:cubicBezTo>
                    <a:pt x="237" y="96"/>
                    <a:pt x="235" y="102"/>
                    <a:pt x="229" y="104"/>
                  </a:cubicBezTo>
                  <a:cubicBezTo>
                    <a:pt x="205" y="112"/>
                    <a:pt x="180" y="121"/>
                    <a:pt x="156" y="130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99" y="165"/>
                  </a:moveTo>
                  <a:cubicBezTo>
                    <a:pt x="97" y="163"/>
                    <a:pt x="94" y="161"/>
                    <a:pt x="92" y="160"/>
                  </a:cubicBezTo>
                  <a:cubicBezTo>
                    <a:pt x="80" y="150"/>
                    <a:pt x="67" y="140"/>
                    <a:pt x="55" y="130"/>
                  </a:cubicBezTo>
                  <a:cubicBezTo>
                    <a:pt x="41" y="120"/>
                    <a:pt x="28" y="110"/>
                    <a:pt x="15" y="100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3"/>
                  </a:cubicBezTo>
                  <a:cubicBezTo>
                    <a:pt x="14" y="79"/>
                    <a:pt x="19" y="80"/>
                    <a:pt x="23" y="82"/>
                  </a:cubicBezTo>
                  <a:cubicBezTo>
                    <a:pt x="30" y="87"/>
                    <a:pt x="36" y="92"/>
                    <a:pt x="43" y="97"/>
                  </a:cubicBezTo>
                  <a:cubicBezTo>
                    <a:pt x="60" y="109"/>
                    <a:pt x="76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2" y="121"/>
                    <a:pt x="65" y="107"/>
                    <a:pt x="47" y="94"/>
                  </a:cubicBezTo>
                  <a:cubicBezTo>
                    <a:pt x="72" y="107"/>
                    <a:pt x="97" y="120"/>
                    <a:pt x="123" y="133"/>
                  </a:cubicBezTo>
                  <a:cubicBezTo>
                    <a:pt x="117" y="134"/>
                    <a:pt x="111" y="135"/>
                    <a:pt x="105" y="137"/>
                  </a:cubicBezTo>
                  <a:cubicBezTo>
                    <a:pt x="103" y="137"/>
                    <a:pt x="101" y="139"/>
                    <a:pt x="100" y="140"/>
                  </a:cubicBezTo>
                  <a:cubicBezTo>
                    <a:pt x="96" y="147"/>
                    <a:pt x="96" y="154"/>
                    <a:pt x="99" y="165"/>
                  </a:cubicBezTo>
                  <a:moveTo>
                    <a:pt x="125" y="103"/>
                  </a:moveTo>
                  <a:cubicBezTo>
                    <a:pt x="124" y="99"/>
                    <a:pt x="125" y="95"/>
                    <a:pt x="127" y="92"/>
                  </a:cubicBezTo>
                  <a:cubicBezTo>
                    <a:pt x="128" y="91"/>
                    <a:pt x="129" y="90"/>
                    <a:pt x="131" y="90"/>
                  </a:cubicBezTo>
                  <a:cubicBezTo>
                    <a:pt x="155" y="83"/>
                    <a:pt x="179" y="77"/>
                    <a:pt x="203" y="71"/>
                  </a:cubicBezTo>
                  <a:cubicBezTo>
                    <a:pt x="211" y="69"/>
                    <a:pt x="218" y="67"/>
                    <a:pt x="226" y="65"/>
                  </a:cubicBezTo>
                  <a:cubicBezTo>
                    <a:pt x="225" y="68"/>
                    <a:pt x="224" y="69"/>
                    <a:pt x="221" y="70"/>
                  </a:cubicBezTo>
                  <a:cubicBezTo>
                    <a:pt x="194" y="76"/>
                    <a:pt x="167" y="82"/>
                    <a:pt x="141" y="88"/>
                  </a:cubicBezTo>
                  <a:cubicBezTo>
                    <a:pt x="141" y="89"/>
                    <a:pt x="141" y="89"/>
                    <a:pt x="141" y="90"/>
                  </a:cubicBezTo>
                  <a:cubicBezTo>
                    <a:pt x="169" y="84"/>
                    <a:pt x="196" y="77"/>
                    <a:pt x="225" y="71"/>
                  </a:cubicBezTo>
                  <a:cubicBezTo>
                    <a:pt x="225" y="74"/>
                    <a:pt x="225" y="78"/>
                    <a:pt x="225" y="82"/>
                  </a:cubicBezTo>
                  <a:cubicBezTo>
                    <a:pt x="192" y="90"/>
                    <a:pt x="159" y="98"/>
                    <a:pt x="126" y="106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35" y="102"/>
                    <a:pt x="145" y="100"/>
                    <a:pt x="155" y="97"/>
                  </a:cubicBezTo>
                  <a:cubicBezTo>
                    <a:pt x="155" y="97"/>
                    <a:pt x="155" y="96"/>
                    <a:pt x="155" y="96"/>
                  </a:cubicBezTo>
                  <a:cubicBezTo>
                    <a:pt x="145" y="98"/>
                    <a:pt x="135" y="101"/>
                    <a:pt x="125" y="103"/>
                  </a:cubicBezTo>
                  <a:moveTo>
                    <a:pt x="142" y="135"/>
                  </a:moveTo>
                  <a:cubicBezTo>
                    <a:pt x="135" y="132"/>
                    <a:pt x="129" y="129"/>
                    <a:pt x="123" y="126"/>
                  </a:cubicBezTo>
                  <a:cubicBezTo>
                    <a:pt x="112" y="121"/>
                    <a:pt x="101" y="116"/>
                    <a:pt x="90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1" y="81"/>
                    <a:pt x="27" y="78"/>
                    <a:pt x="22" y="76"/>
                  </a:cubicBezTo>
                  <a:cubicBezTo>
                    <a:pt x="18" y="74"/>
                    <a:pt x="17" y="65"/>
                    <a:pt x="21" y="62"/>
                  </a:cubicBezTo>
                  <a:cubicBezTo>
                    <a:pt x="23" y="61"/>
                    <a:pt x="28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9"/>
                    <a:pt x="31" y="59"/>
                  </a:cubicBezTo>
                  <a:cubicBezTo>
                    <a:pt x="35" y="61"/>
                    <a:pt x="38" y="63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3"/>
                    <a:pt x="29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9" y="76"/>
                    <a:pt x="81" y="92"/>
                    <a:pt x="103" y="107"/>
                  </a:cubicBezTo>
                  <a:cubicBezTo>
                    <a:pt x="108" y="111"/>
                    <a:pt x="114" y="115"/>
                    <a:pt x="119" y="118"/>
                  </a:cubicBezTo>
                  <a:cubicBezTo>
                    <a:pt x="120" y="119"/>
                    <a:pt x="121" y="119"/>
                    <a:pt x="121" y="119"/>
                  </a:cubicBezTo>
                  <a:cubicBezTo>
                    <a:pt x="121" y="119"/>
                    <a:pt x="121" y="119"/>
                    <a:pt x="122" y="119"/>
                  </a:cubicBezTo>
                  <a:cubicBezTo>
                    <a:pt x="127" y="118"/>
                    <a:pt x="133" y="117"/>
                    <a:pt x="139" y="115"/>
                  </a:cubicBezTo>
                  <a:cubicBezTo>
                    <a:pt x="153" y="111"/>
                    <a:pt x="166" y="107"/>
                    <a:pt x="180" y="103"/>
                  </a:cubicBezTo>
                  <a:cubicBezTo>
                    <a:pt x="183" y="102"/>
                    <a:pt x="187" y="102"/>
                    <a:pt x="191" y="101"/>
                  </a:cubicBezTo>
                  <a:cubicBezTo>
                    <a:pt x="184" y="104"/>
                    <a:pt x="177" y="106"/>
                    <a:pt x="171" y="108"/>
                  </a:cubicBezTo>
                  <a:cubicBezTo>
                    <a:pt x="164" y="110"/>
                    <a:pt x="158" y="113"/>
                    <a:pt x="151" y="115"/>
                  </a:cubicBezTo>
                  <a:cubicBezTo>
                    <a:pt x="142" y="117"/>
                    <a:pt x="139" y="125"/>
                    <a:pt x="141" y="133"/>
                  </a:cubicBezTo>
                  <a:cubicBezTo>
                    <a:pt x="141" y="133"/>
                    <a:pt x="141" y="134"/>
                    <a:pt x="142" y="135"/>
                  </a:cubicBezTo>
                  <a:moveTo>
                    <a:pt x="119" y="112"/>
                  </a:moveTo>
                  <a:cubicBezTo>
                    <a:pt x="114" y="109"/>
                    <a:pt x="110" y="106"/>
                    <a:pt x="106" y="104"/>
                  </a:cubicBezTo>
                  <a:cubicBezTo>
                    <a:pt x="93" y="96"/>
                    <a:pt x="81" y="87"/>
                    <a:pt x="69" y="79"/>
                  </a:cubicBezTo>
                  <a:cubicBezTo>
                    <a:pt x="57" y="71"/>
                    <a:pt x="44" y="62"/>
                    <a:pt x="32" y="54"/>
                  </a:cubicBezTo>
                  <a:cubicBezTo>
                    <a:pt x="29" y="52"/>
                    <a:pt x="26" y="51"/>
                    <a:pt x="24" y="49"/>
                  </a:cubicBezTo>
                  <a:cubicBezTo>
                    <a:pt x="23" y="48"/>
                    <a:pt x="22" y="47"/>
                    <a:pt x="21" y="46"/>
                  </a:cubicBezTo>
                  <a:cubicBezTo>
                    <a:pt x="20" y="39"/>
                    <a:pt x="19" y="33"/>
                    <a:pt x="23" y="26"/>
                  </a:cubicBezTo>
                  <a:cubicBezTo>
                    <a:pt x="23" y="25"/>
                    <a:pt x="24" y="24"/>
                    <a:pt x="26" y="23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2" y="8"/>
                    <a:pt x="116" y="5"/>
                  </a:cubicBezTo>
                  <a:cubicBezTo>
                    <a:pt x="118" y="5"/>
                    <a:pt x="120" y="4"/>
                    <a:pt x="122" y="4"/>
                  </a:cubicBezTo>
                  <a:cubicBezTo>
                    <a:pt x="125" y="4"/>
                    <a:pt x="128" y="5"/>
                    <a:pt x="131" y="6"/>
                  </a:cubicBezTo>
                  <a:cubicBezTo>
                    <a:pt x="163" y="22"/>
                    <a:pt x="197" y="38"/>
                    <a:pt x="230" y="54"/>
                  </a:cubicBezTo>
                  <a:cubicBezTo>
                    <a:pt x="230" y="55"/>
                    <a:pt x="230" y="55"/>
                    <a:pt x="231" y="56"/>
                  </a:cubicBezTo>
                  <a:cubicBezTo>
                    <a:pt x="213" y="60"/>
                    <a:pt x="194" y="65"/>
                    <a:pt x="176" y="69"/>
                  </a:cubicBezTo>
                  <a:cubicBezTo>
                    <a:pt x="159" y="73"/>
                    <a:pt x="143" y="78"/>
                    <a:pt x="126" y="82"/>
                  </a:cubicBezTo>
                  <a:cubicBezTo>
                    <a:pt x="124" y="82"/>
                    <a:pt x="123" y="83"/>
                    <a:pt x="122" y="84"/>
                  </a:cubicBezTo>
                  <a:cubicBezTo>
                    <a:pt x="116" y="92"/>
                    <a:pt x="113" y="100"/>
                    <a:pt x="118" y="110"/>
                  </a:cubicBezTo>
                  <a:cubicBezTo>
                    <a:pt x="118" y="110"/>
                    <a:pt x="118" y="111"/>
                    <a:pt x="119" y="112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4" y="1"/>
                    <a:pt x="106" y="3"/>
                    <a:pt x="98" y="5"/>
                  </a:cubicBezTo>
                  <a:cubicBezTo>
                    <a:pt x="75" y="9"/>
                    <a:pt x="52" y="14"/>
                    <a:pt x="28" y="18"/>
                  </a:cubicBezTo>
                  <a:cubicBezTo>
                    <a:pt x="22" y="19"/>
                    <a:pt x="19" y="23"/>
                    <a:pt x="16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0" y="51"/>
                    <a:pt x="23" y="53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4" y="56"/>
                    <a:pt x="23" y="56"/>
                    <a:pt x="22" y="56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5" y="60"/>
                    <a:pt x="15" y="63"/>
                    <a:pt x="13" y="66"/>
                  </a:cubicBezTo>
                  <a:cubicBezTo>
                    <a:pt x="13" y="67"/>
                    <a:pt x="12" y="68"/>
                    <a:pt x="11" y="68"/>
                  </a:cubicBezTo>
                  <a:cubicBezTo>
                    <a:pt x="10" y="70"/>
                    <a:pt x="7" y="71"/>
                    <a:pt x="6" y="72"/>
                  </a:cubicBezTo>
                  <a:cubicBezTo>
                    <a:pt x="3" y="78"/>
                    <a:pt x="2" y="84"/>
                    <a:pt x="3" y="90"/>
                  </a:cubicBezTo>
                  <a:cubicBezTo>
                    <a:pt x="5" y="96"/>
                    <a:pt x="6" y="102"/>
                    <a:pt x="5" y="108"/>
                  </a:cubicBezTo>
                  <a:cubicBezTo>
                    <a:pt x="3" y="117"/>
                    <a:pt x="8" y="124"/>
                    <a:pt x="14" y="129"/>
                  </a:cubicBezTo>
                  <a:cubicBezTo>
                    <a:pt x="14" y="130"/>
                    <a:pt x="15" y="132"/>
                    <a:pt x="14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9" y="135"/>
                    <a:pt x="9" y="134"/>
                    <a:pt x="8" y="134"/>
                  </a:cubicBezTo>
                  <a:cubicBezTo>
                    <a:pt x="6" y="134"/>
                    <a:pt x="5" y="136"/>
                    <a:pt x="4" y="138"/>
                  </a:cubicBezTo>
                  <a:cubicBezTo>
                    <a:pt x="0" y="146"/>
                    <a:pt x="0" y="153"/>
                    <a:pt x="2" y="161"/>
                  </a:cubicBezTo>
                  <a:cubicBezTo>
                    <a:pt x="3" y="163"/>
                    <a:pt x="4" y="165"/>
                    <a:pt x="6" y="166"/>
                  </a:cubicBezTo>
                  <a:cubicBezTo>
                    <a:pt x="18" y="174"/>
                    <a:pt x="31" y="183"/>
                    <a:pt x="43" y="192"/>
                  </a:cubicBezTo>
                  <a:cubicBezTo>
                    <a:pt x="65" y="207"/>
                    <a:pt x="88" y="223"/>
                    <a:pt x="110" y="238"/>
                  </a:cubicBezTo>
                  <a:cubicBezTo>
                    <a:pt x="112" y="239"/>
                    <a:pt x="113" y="240"/>
                    <a:pt x="115" y="240"/>
                  </a:cubicBezTo>
                  <a:cubicBezTo>
                    <a:pt x="116" y="240"/>
                    <a:pt x="117" y="240"/>
                    <a:pt x="118" y="239"/>
                  </a:cubicBezTo>
                  <a:cubicBezTo>
                    <a:pt x="125" y="236"/>
                    <a:pt x="132" y="233"/>
                    <a:pt x="139" y="230"/>
                  </a:cubicBezTo>
                  <a:cubicBezTo>
                    <a:pt x="165" y="220"/>
                    <a:pt x="190" y="209"/>
                    <a:pt x="215" y="199"/>
                  </a:cubicBezTo>
                  <a:cubicBezTo>
                    <a:pt x="220" y="197"/>
                    <a:pt x="220" y="194"/>
                    <a:pt x="216" y="191"/>
                  </a:cubicBezTo>
                  <a:cubicBezTo>
                    <a:pt x="214" y="190"/>
                    <a:pt x="212" y="189"/>
                    <a:pt x="210" y="187"/>
                  </a:cubicBezTo>
                  <a:cubicBezTo>
                    <a:pt x="207" y="185"/>
                    <a:pt x="206" y="182"/>
                    <a:pt x="209" y="179"/>
                  </a:cubicBezTo>
                  <a:cubicBezTo>
                    <a:pt x="212" y="176"/>
                    <a:pt x="215" y="173"/>
                    <a:pt x="217" y="169"/>
                  </a:cubicBezTo>
                  <a:cubicBezTo>
                    <a:pt x="218" y="169"/>
                    <a:pt x="217" y="166"/>
                    <a:pt x="216" y="165"/>
                  </a:cubicBezTo>
                  <a:cubicBezTo>
                    <a:pt x="215" y="164"/>
                    <a:pt x="213" y="163"/>
                    <a:pt x="212" y="163"/>
                  </a:cubicBezTo>
                  <a:cubicBezTo>
                    <a:pt x="207" y="160"/>
                    <a:pt x="202" y="158"/>
                    <a:pt x="197" y="156"/>
                  </a:cubicBezTo>
                  <a:cubicBezTo>
                    <a:pt x="199" y="154"/>
                    <a:pt x="200" y="154"/>
                    <a:pt x="201" y="153"/>
                  </a:cubicBezTo>
                  <a:cubicBezTo>
                    <a:pt x="202" y="152"/>
                    <a:pt x="203" y="152"/>
                    <a:pt x="203" y="151"/>
                  </a:cubicBezTo>
                  <a:cubicBezTo>
                    <a:pt x="204" y="150"/>
                    <a:pt x="205" y="149"/>
                    <a:pt x="206" y="149"/>
                  </a:cubicBezTo>
                  <a:cubicBezTo>
                    <a:pt x="210" y="147"/>
                    <a:pt x="215" y="146"/>
                    <a:pt x="220" y="145"/>
                  </a:cubicBezTo>
                  <a:cubicBezTo>
                    <a:pt x="221" y="145"/>
                    <a:pt x="222" y="143"/>
                    <a:pt x="222" y="143"/>
                  </a:cubicBezTo>
                  <a:cubicBezTo>
                    <a:pt x="222" y="142"/>
                    <a:pt x="221" y="140"/>
                    <a:pt x="221" y="140"/>
                  </a:cubicBezTo>
                  <a:cubicBezTo>
                    <a:pt x="219" y="138"/>
                    <a:pt x="217" y="137"/>
                    <a:pt x="215" y="136"/>
                  </a:cubicBezTo>
                  <a:cubicBezTo>
                    <a:pt x="210" y="133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1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7"/>
                    <a:pt x="244" y="106"/>
                    <a:pt x="244" y="106"/>
                  </a:cubicBezTo>
                  <a:cubicBezTo>
                    <a:pt x="244" y="105"/>
                    <a:pt x="243" y="104"/>
                    <a:pt x="242" y="103"/>
                  </a:cubicBezTo>
                  <a:cubicBezTo>
                    <a:pt x="241" y="102"/>
                    <a:pt x="240" y="102"/>
                    <a:pt x="240" y="101"/>
                  </a:cubicBezTo>
                  <a:cubicBezTo>
                    <a:pt x="241" y="97"/>
                    <a:pt x="242" y="93"/>
                    <a:pt x="243" y="89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7" y="85"/>
                    <a:pt x="247" y="83"/>
                    <a:pt x="244" y="82"/>
                  </a:cubicBezTo>
                  <a:cubicBezTo>
                    <a:pt x="240" y="80"/>
                    <a:pt x="237" y="79"/>
                    <a:pt x="233" y="77"/>
                  </a:cubicBezTo>
                  <a:cubicBezTo>
                    <a:pt x="230" y="76"/>
                    <a:pt x="230" y="75"/>
                    <a:pt x="230" y="73"/>
                  </a:cubicBezTo>
                  <a:cubicBezTo>
                    <a:pt x="230" y="68"/>
                    <a:pt x="232" y="64"/>
                    <a:pt x="236" y="62"/>
                  </a:cubicBezTo>
                  <a:cubicBezTo>
                    <a:pt x="242" y="58"/>
                    <a:pt x="241" y="55"/>
                    <a:pt x="235" y="53"/>
                  </a:cubicBezTo>
                  <a:cubicBezTo>
                    <a:pt x="234" y="52"/>
                    <a:pt x="233" y="51"/>
                    <a:pt x="231" y="51"/>
                  </a:cubicBezTo>
                  <a:cubicBezTo>
                    <a:pt x="197" y="34"/>
                    <a:pt x="162" y="17"/>
                    <a:pt x="127" y="1"/>
                  </a:cubicBezTo>
                  <a:cubicBezTo>
                    <a:pt x="126" y="0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28"/>
            <p:cNvSpPr>
              <a:spLocks/>
            </p:cNvSpPr>
            <p:nvPr userDrawn="1"/>
          </p:nvSpPr>
          <p:spPr bwMode="auto">
            <a:xfrm>
              <a:off x="3346450" y="3048000"/>
              <a:ext cx="231775" cy="139700"/>
            </a:xfrm>
            <a:custGeom>
              <a:avLst/>
              <a:gdLst>
                <a:gd name="T0" fmla="*/ 0 w 95"/>
                <a:gd name="T1" fmla="*/ 0 h 57"/>
                <a:gd name="T2" fmla="*/ 95 w 95"/>
                <a:gd name="T3" fmla="*/ 57 h 57"/>
                <a:gd name="T4" fmla="*/ 0 w 9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">
                  <a:moveTo>
                    <a:pt x="0" y="0"/>
                  </a:moveTo>
                  <a:cubicBezTo>
                    <a:pt x="32" y="20"/>
                    <a:pt x="63" y="39"/>
                    <a:pt x="95" y="57"/>
                  </a:cubicBezTo>
                  <a:cubicBezTo>
                    <a:pt x="93" y="52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29"/>
            <p:cNvSpPr>
              <a:spLocks/>
            </p:cNvSpPr>
            <p:nvPr userDrawn="1"/>
          </p:nvSpPr>
          <p:spPr bwMode="auto">
            <a:xfrm>
              <a:off x="3600450" y="3179763"/>
              <a:ext cx="188913" cy="47625"/>
            </a:xfrm>
            <a:custGeom>
              <a:avLst/>
              <a:gdLst>
                <a:gd name="T0" fmla="*/ 77 w 77"/>
                <a:gd name="T1" fmla="*/ 0 h 19"/>
                <a:gd name="T2" fmla="*/ 0 w 77"/>
                <a:gd name="T3" fmla="*/ 17 h 19"/>
                <a:gd name="T4" fmla="*/ 0 w 77"/>
                <a:gd name="T5" fmla="*/ 19 h 19"/>
                <a:gd name="T6" fmla="*/ 77 w 77"/>
                <a:gd name="T7" fmla="*/ 2 h 19"/>
                <a:gd name="T8" fmla="*/ 77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7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26" y="14"/>
                    <a:pt x="52" y="8"/>
                    <a:pt x="77" y="2"/>
                  </a:cubicBezTo>
                  <a:cubicBezTo>
                    <a:pt x="77" y="2"/>
                    <a:pt x="77" y="1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30"/>
            <p:cNvSpPr>
              <a:spLocks/>
            </p:cNvSpPr>
            <p:nvPr userDrawn="1"/>
          </p:nvSpPr>
          <p:spPr bwMode="auto">
            <a:xfrm>
              <a:off x="3609975" y="3457575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1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2" y="8"/>
                    <a:pt x="21" y="16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2" y="18"/>
                    <a:pt x="42" y="9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31"/>
            <p:cNvSpPr>
              <a:spLocks/>
            </p:cNvSpPr>
            <p:nvPr userDrawn="1"/>
          </p:nvSpPr>
          <p:spPr bwMode="auto">
            <a:xfrm>
              <a:off x="3660775" y="3217863"/>
              <a:ext cx="193675" cy="74613"/>
            </a:xfrm>
            <a:custGeom>
              <a:avLst/>
              <a:gdLst>
                <a:gd name="T0" fmla="*/ 79 w 79"/>
                <a:gd name="T1" fmla="*/ 0 h 31"/>
                <a:gd name="T2" fmla="*/ 0 w 79"/>
                <a:gd name="T3" fmla="*/ 29 h 31"/>
                <a:gd name="T4" fmla="*/ 1 w 79"/>
                <a:gd name="T5" fmla="*/ 31 h 31"/>
                <a:gd name="T6" fmla="*/ 79 w 79"/>
                <a:gd name="T7" fmla="*/ 2 h 31"/>
                <a:gd name="T8" fmla="*/ 79 w 7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1">
                  <a:moveTo>
                    <a:pt x="79" y="0"/>
                  </a:moveTo>
                  <a:cubicBezTo>
                    <a:pt x="53" y="10"/>
                    <a:pt x="26" y="19"/>
                    <a:pt x="0" y="29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27" y="21"/>
                    <a:pt x="53" y="11"/>
                    <a:pt x="79" y="2"/>
                  </a:cubicBezTo>
                  <a:cubicBezTo>
                    <a:pt x="79" y="1"/>
                    <a:pt x="79" y="1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32"/>
            <p:cNvSpPr>
              <a:spLocks/>
            </p:cNvSpPr>
            <p:nvPr userDrawn="1"/>
          </p:nvSpPr>
          <p:spPr bwMode="auto">
            <a:xfrm>
              <a:off x="3663950" y="3232150"/>
              <a:ext cx="184150" cy="68263"/>
            </a:xfrm>
            <a:custGeom>
              <a:avLst/>
              <a:gdLst>
                <a:gd name="T0" fmla="*/ 74 w 75"/>
                <a:gd name="T1" fmla="*/ 0 h 28"/>
                <a:gd name="T2" fmla="*/ 0 w 75"/>
                <a:gd name="T3" fmla="*/ 27 h 28"/>
                <a:gd name="T4" fmla="*/ 1 w 75"/>
                <a:gd name="T5" fmla="*/ 28 h 28"/>
                <a:gd name="T6" fmla="*/ 75 w 75"/>
                <a:gd name="T7" fmla="*/ 1 h 28"/>
                <a:gd name="T8" fmla="*/ 74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74" y="0"/>
                  </a:moveTo>
                  <a:cubicBezTo>
                    <a:pt x="50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0"/>
                    <a:pt x="75" y="1"/>
                  </a:cubicBezTo>
                  <a:cubicBezTo>
                    <a:pt x="75" y="1"/>
                    <a:pt x="74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33"/>
            <p:cNvSpPr>
              <a:spLocks noEditPoints="1"/>
            </p:cNvSpPr>
            <p:nvPr userDrawn="1"/>
          </p:nvSpPr>
          <p:spPr bwMode="auto">
            <a:xfrm>
              <a:off x="5951538" y="4260850"/>
              <a:ext cx="608013" cy="587375"/>
            </a:xfrm>
            <a:custGeom>
              <a:avLst/>
              <a:gdLst>
                <a:gd name="T0" fmla="*/ 209 w 248"/>
                <a:gd name="T1" fmla="*/ 176 h 240"/>
                <a:gd name="T2" fmla="*/ 202 w 248"/>
                <a:gd name="T3" fmla="*/ 193 h 240"/>
                <a:gd name="T4" fmla="*/ 180 w 248"/>
                <a:gd name="T5" fmla="*/ 193 h 240"/>
                <a:gd name="T6" fmla="*/ 204 w 248"/>
                <a:gd name="T7" fmla="*/ 170 h 240"/>
                <a:gd name="T8" fmla="*/ 204 w 248"/>
                <a:gd name="T9" fmla="*/ 170 h 240"/>
                <a:gd name="T10" fmla="*/ 162 w 248"/>
                <a:gd name="T11" fmla="*/ 171 h 240"/>
                <a:gd name="T12" fmla="*/ 183 w 248"/>
                <a:gd name="T13" fmla="*/ 170 h 240"/>
                <a:gd name="T14" fmla="*/ 139 w 248"/>
                <a:gd name="T15" fmla="*/ 177 h 240"/>
                <a:gd name="T16" fmla="*/ 82 w 248"/>
                <a:gd name="T17" fmla="*/ 177 h 240"/>
                <a:gd name="T18" fmla="*/ 97 w 248"/>
                <a:gd name="T19" fmla="*/ 173 h 240"/>
                <a:gd name="T20" fmla="*/ 104 w 248"/>
                <a:gd name="T21" fmla="*/ 175 h 240"/>
                <a:gd name="T22" fmla="*/ 131 w 248"/>
                <a:gd name="T23" fmla="*/ 172 h 240"/>
                <a:gd name="T24" fmla="*/ 20 w 248"/>
                <a:gd name="T25" fmla="*/ 137 h 240"/>
                <a:gd name="T26" fmla="*/ 24 w 248"/>
                <a:gd name="T27" fmla="*/ 147 h 240"/>
                <a:gd name="T28" fmla="*/ 108 w 248"/>
                <a:gd name="T29" fmla="*/ 198 h 240"/>
                <a:gd name="T30" fmla="*/ 113 w 248"/>
                <a:gd name="T31" fmla="*/ 197 h 240"/>
                <a:gd name="T32" fmla="*/ 121 w 248"/>
                <a:gd name="T33" fmla="*/ 202 h 240"/>
                <a:gd name="T34" fmla="*/ 108 w 248"/>
                <a:gd name="T35" fmla="*/ 227 h 240"/>
                <a:gd name="T36" fmla="*/ 9 w 248"/>
                <a:gd name="T37" fmla="*/ 157 h 240"/>
                <a:gd name="T38" fmla="*/ 169 w 248"/>
                <a:gd name="T39" fmla="*/ 137 h 240"/>
                <a:gd name="T40" fmla="*/ 203 w 248"/>
                <a:gd name="T41" fmla="*/ 132 h 240"/>
                <a:gd name="T42" fmla="*/ 137 w 248"/>
                <a:gd name="T43" fmla="*/ 152 h 240"/>
                <a:gd name="T44" fmla="*/ 116 w 248"/>
                <a:gd name="T45" fmla="*/ 163 h 240"/>
                <a:gd name="T46" fmla="*/ 136 w 248"/>
                <a:gd name="T47" fmla="*/ 141 h 240"/>
                <a:gd name="T48" fmla="*/ 112 w 248"/>
                <a:gd name="T49" fmla="*/ 153 h 240"/>
                <a:gd name="T50" fmla="*/ 63 w 248"/>
                <a:gd name="T51" fmla="*/ 181 h 240"/>
                <a:gd name="T52" fmla="*/ 49 w 248"/>
                <a:gd name="T53" fmla="*/ 133 h 240"/>
                <a:gd name="T54" fmla="*/ 91 w 248"/>
                <a:gd name="T55" fmla="*/ 165 h 240"/>
                <a:gd name="T56" fmla="*/ 153 w 248"/>
                <a:gd name="T57" fmla="*/ 131 h 240"/>
                <a:gd name="T58" fmla="*/ 230 w 248"/>
                <a:gd name="T59" fmla="*/ 104 h 240"/>
                <a:gd name="T60" fmla="*/ 55 w 248"/>
                <a:gd name="T61" fmla="*/ 131 h 240"/>
                <a:gd name="T62" fmla="*/ 44 w 248"/>
                <a:gd name="T63" fmla="*/ 98 h 240"/>
                <a:gd name="T64" fmla="*/ 106 w 248"/>
                <a:gd name="T65" fmla="*/ 137 h 240"/>
                <a:gd name="T66" fmla="*/ 131 w 248"/>
                <a:gd name="T67" fmla="*/ 90 h 240"/>
                <a:gd name="T68" fmla="*/ 141 w 248"/>
                <a:gd name="T69" fmla="*/ 90 h 240"/>
                <a:gd name="T70" fmla="*/ 156 w 248"/>
                <a:gd name="T71" fmla="*/ 97 h 240"/>
                <a:gd name="T72" fmla="*/ 91 w 248"/>
                <a:gd name="T73" fmla="*/ 110 h 240"/>
                <a:gd name="T74" fmla="*/ 30 w 248"/>
                <a:gd name="T75" fmla="*/ 59 h 240"/>
                <a:gd name="T76" fmla="*/ 29 w 248"/>
                <a:gd name="T77" fmla="*/ 61 h 240"/>
                <a:gd name="T78" fmla="*/ 122 w 248"/>
                <a:gd name="T79" fmla="*/ 119 h 240"/>
                <a:gd name="T80" fmla="*/ 171 w 248"/>
                <a:gd name="T81" fmla="*/ 108 h 240"/>
                <a:gd name="T82" fmla="*/ 106 w 248"/>
                <a:gd name="T83" fmla="*/ 104 h 240"/>
                <a:gd name="T84" fmla="*/ 23 w 248"/>
                <a:gd name="T85" fmla="*/ 26 h 240"/>
                <a:gd name="T86" fmla="*/ 131 w 248"/>
                <a:gd name="T87" fmla="*/ 7 h 240"/>
                <a:gd name="T88" fmla="*/ 123 w 248"/>
                <a:gd name="T89" fmla="*/ 84 h 240"/>
                <a:gd name="T90" fmla="*/ 99 w 248"/>
                <a:gd name="T91" fmla="*/ 5 h 240"/>
                <a:gd name="T92" fmla="*/ 25 w 248"/>
                <a:gd name="T93" fmla="*/ 55 h 240"/>
                <a:gd name="T94" fmla="*/ 7 w 248"/>
                <a:gd name="T95" fmla="*/ 73 h 240"/>
                <a:gd name="T96" fmla="*/ 11 w 248"/>
                <a:gd name="T97" fmla="*/ 135 h 240"/>
                <a:gd name="T98" fmla="*/ 6 w 248"/>
                <a:gd name="T99" fmla="*/ 166 h 240"/>
                <a:gd name="T100" fmla="*/ 140 w 248"/>
                <a:gd name="T101" fmla="*/ 231 h 240"/>
                <a:gd name="T102" fmla="*/ 218 w 248"/>
                <a:gd name="T103" fmla="*/ 170 h 240"/>
                <a:gd name="T104" fmla="*/ 204 w 248"/>
                <a:gd name="T105" fmla="*/ 151 h 240"/>
                <a:gd name="T106" fmla="*/ 216 w 248"/>
                <a:gd name="T107" fmla="*/ 137 h 240"/>
                <a:gd name="T108" fmla="*/ 245 w 248"/>
                <a:gd name="T109" fmla="*/ 106 h 240"/>
                <a:gd name="T110" fmla="*/ 245 w 248"/>
                <a:gd name="T111" fmla="*/ 82 h 240"/>
                <a:gd name="T112" fmla="*/ 232 w 248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240">
                  <a:moveTo>
                    <a:pt x="121" y="212"/>
                  </a:moveTo>
                  <a:cubicBezTo>
                    <a:pt x="121" y="212"/>
                    <a:pt x="122" y="212"/>
                    <a:pt x="122" y="212"/>
                  </a:cubicBezTo>
                  <a:cubicBezTo>
                    <a:pt x="133" y="205"/>
                    <a:pt x="145" y="202"/>
                    <a:pt x="156" y="197"/>
                  </a:cubicBezTo>
                  <a:cubicBezTo>
                    <a:pt x="173" y="190"/>
                    <a:pt x="189" y="184"/>
                    <a:pt x="205" y="177"/>
                  </a:cubicBezTo>
                  <a:cubicBezTo>
                    <a:pt x="206" y="177"/>
                    <a:pt x="207" y="177"/>
                    <a:pt x="209" y="176"/>
                  </a:cubicBezTo>
                  <a:cubicBezTo>
                    <a:pt x="200" y="183"/>
                    <a:pt x="190" y="185"/>
                    <a:pt x="180" y="189"/>
                  </a:cubicBezTo>
                  <a:cubicBezTo>
                    <a:pt x="177" y="190"/>
                    <a:pt x="174" y="192"/>
                    <a:pt x="171" y="194"/>
                  </a:cubicBezTo>
                  <a:cubicBezTo>
                    <a:pt x="182" y="190"/>
                    <a:pt x="192" y="186"/>
                    <a:pt x="203" y="182"/>
                  </a:cubicBezTo>
                  <a:cubicBezTo>
                    <a:pt x="204" y="185"/>
                    <a:pt x="204" y="188"/>
                    <a:pt x="204" y="191"/>
                  </a:cubicBezTo>
                  <a:cubicBezTo>
                    <a:pt x="204" y="192"/>
                    <a:pt x="203" y="193"/>
                    <a:pt x="202" y="193"/>
                  </a:cubicBezTo>
                  <a:cubicBezTo>
                    <a:pt x="180" y="203"/>
                    <a:pt x="157" y="212"/>
                    <a:pt x="135" y="221"/>
                  </a:cubicBezTo>
                  <a:cubicBezTo>
                    <a:pt x="130" y="223"/>
                    <a:pt x="125" y="226"/>
                    <a:pt x="119" y="228"/>
                  </a:cubicBezTo>
                  <a:cubicBezTo>
                    <a:pt x="118" y="225"/>
                    <a:pt x="118" y="222"/>
                    <a:pt x="117" y="219"/>
                  </a:cubicBezTo>
                  <a:cubicBezTo>
                    <a:pt x="138" y="211"/>
                    <a:pt x="159" y="203"/>
                    <a:pt x="181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8"/>
                  </a:cubicBezTo>
                  <a:cubicBezTo>
                    <a:pt x="117" y="215"/>
                    <a:pt x="116" y="212"/>
                    <a:pt x="120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moveTo>
                    <a:pt x="204" y="170"/>
                  </a:moveTo>
                  <a:cubicBezTo>
                    <a:pt x="201" y="170"/>
                    <a:pt x="199" y="167"/>
                    <a:pt x="197" y="166"/>
                  </a:cubicBezTo>
                  <a:cubicBezTo>
                    <a:pt x="196" y="165"/>
                    <a:pt x="195" y="164"/>
                    <a:pt x="195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0" y="164"/>
                    <a:pt x="204" y="166"/>
                    <a:pt x="208" y="168"/>
                  </a:cubicBezTo>
                  <a:cubicBezTo>
                    <a:pt x="206" y="169"/>
                    <a:pt x="205" y="170"/>
                    <a:pt x="204" y="170"/>
                  </a:cubicBezTo>
                  <a:moveTo>
                    <a:pt x="131" y="172"/>
                  </a:moveTo>
                  <a:cubicBezTo>
                    <a:pt x="150" y="164"/>
                    <a:pt x="171" y="161"/>
                    <a:pt x="191" y="158"/>
                  </a:cubicBezTo>
                  <a:cubicBezTo>
                    <a:pt x="191" y="160"/>
                    <a:pt x="191" y="162"/>
                    <a:pt x="190" y="164"/>
                  </a:cubicBezTo>
                  <a:cubicBezTo>
                    <a:pt x="190" y="165"/>
                    <a:pt x="188" y="166"/>
                    <a:pt x="187" y="166"/>
                  </a:cubicBezTo>
                  <a:cubicBezTo>
                    <a:pt x="179" y="168"/>
                    <a:pt x="170" y="169"/>
                    <a:pt x="162" y="171"/>
                  </a:cubicBezTo>
                  <a:cubicBezTo>
                    <a:pt x="161" y="171"/>
                    <a:pt x="160" y="171"/>
                    <a:pt x="160" y="172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70" y="171"/>
                    <a:pt x="180" y="169"/>
                    <a:pt x="191" y="167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88" y="169"/>
                    <a:pt x="186" y="170"/>
                    <a:pt x="183" y="170"/>
                  </a:cubicBezTo>
                  <a:cubicBezTo>
                    <a:pt x="153" y="178"/>
                    <a:pt x="123" y="185"/>
                    <a:pt x="93" y="192"/>
                  </a:cubicBezTo>
                  <a:cubicBezTo>
                    <a:pt x="91" y="192"/>
                    <a:pt x="89" y="192"/>
                    <a:pt x="87" y="193"/>
                  </a:cubicBezTo>
                  <a:cubicBezTo>
                    <a:pt x="87" y="193"/>
                    <a:pt x="86" y="193"/>
                    <a:pt x="85" y="193"/>
                  </a:cubicBezTo>
                  <a:cubicBezTo>
                    <a:pt x="83" y="193"/>
                    <a:pt x="83" y="192"/>
                    <a:pt x="82" y="190"/>
                  </a:cubicBezTo>
                  <a:cubicBezTo>
                    <a:pt x="101" y="185"/>
                    <a:pt x="120" y="184"/>
                    <a:pt x="139" y="177"/>
                  </a:cubicBezTo>
                  <a:cubicBezTo>
                    <a:pt x="131" y="179"/>
                    <a:pt x="123" y="180"/>
                    <a:pt x="115" y="182"/>
                  </a:cubicBezTo>
                  <a:cubicBezTo>
                    <a:pt x="104" y="184"/>
                    <a:pt x="93" y="186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2" y="177"/>
                  </a:cubicBezTo>
                  <a:cubicBezTo>
                    <a:pt x="82" y="177"/>
                    <a:pt x="83" y="176"/>
                    <a:pt x="83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4" y="176"/>
                    <a:pt x="84" y="176"/>
                    <a:pt x="85" y="176"/>
                  </a:cubicBezTo>
                  <a:cubicBezTo>
                    <a:pt x="87" y="176"/>
                    <a:pt x="89" y="175"/>
                    <a:pt x="91" y="175"/>
                  </a:cubicBezTo>
                  <a:cubicBezTo>
                    <a:pt x="93" y="174"/>
                    <a:pt x="94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1" y="173"/>
                    <a:pt x="103" y="173"/>
                    <a:pt x="104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117" y="176"/>
                    <a:pt x="146" y="171"/>
                    <a:pt x="176" y="165"/>
                  </a:cubicBezTo>
                  <a:cubicBezTo>
                    <a:pt x="176" y="165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2"/>
                  </a:cubicBezTo>
                  <a:moveTo>
                    <a:pt x="108" y="169"/>
                  </a:moveTo>
                  <a:cubicBezTo>
                    <a:pt x="104" y="165"/>
                    <a:pt x="104" y="159"/>
                    <a:pt x="104" y="154"/>
                  </a:cubicBezTo>
                  <a:cubicBezTo>
                    <a:pt x="105" y="159"/>
                    <a:pt x="107" y="164"/>
                    <a:pt x="108" y="169"/>
                  </a:cubicBezTo>
                  <a:moveTo>
                    <a:pt x="15" y="141"/>
                  </a:moveTo>
                  <a:cubicBezTo>
                    <a:pt x="17" y="141"/>
                    <a:pt x="19" y="139"/>
                    <a:pt x="20" y="137"/>
                  </a:cubicBezTo>
                  <a:cubicBezTo>
                    <a:pt x="24" y="140"/>
                    <a:pt x="27" y="144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3" y="145"/>
                    <a:pt x="19" y="142"/>
                  </a:cubicBezTo>
                  <a:cubicBezTo>
                    <a:pt x="19" y="144"/>
                    <a:pt x="19" y="145"/>
                    <a:pt x="20" y="145"/>
                  </a:cubicBezTo>
                  <a:cubicBezTo>
                    <a:pt x="21" y="146"/>
                    <a:pt x="22" y="147"/>
                    <a:pt x="24" y="147"/>
                  </a:cubicBezTo>
                  <a:cubicBezTo>
                    <a:pt x="36" y="153"/>
                    <a:pt x="43" y="164"/>
                    <a:pt x="52" y="174"/>
                  </a:cubicBezTo>
                  <a:cubicBezTo>
                    <a:pt x="59" y="183"/>
                    <a:pt x="67" y="192"/>
                    <a:pt x="75" y="201"/>
                  </a:cubicBezTo>
                  <a:cubicBezTo>
                    <a:pt x="77" y="204"/>
                    <a:pt x="79" y="205"/>
                    <a:pt x="82" y="205"/>
                  </a:cubicBezTo>
                  <a:cubicBezTo>
                    <a:pt x="83" y="205"/>
                    <a:pt x="84" y="204"/>
                    <a:pt x="85" y="204"/>
                  </a:cubicBezTo>
                  <a:cubicBezTo>
                    <a:pt x="93" y="202"/>
                    <a:pt x="101" y="200"/>
                    <a:pt x="108" y="198"/>
                  </a:cubicBezTo>
                  <a:cubicBezTo>
                    <a:pt x="108" y="198"/>
                    <a:pt x="109" y="198"/>
                    <a:pt x="109" y="198"/>
                  </a:cubicBezTo>
                  <a:cubicBezTo>
                    <a:pt x="110" y="198"/>
                    <a:pt x="111" y="199"/>
                    <a:pt x="111" y="199"/>
                  </a:cubicBezTo>
                  <a:cubicBezTo>
                    <a:pt x="113" y="199"/>
                    <a:pt x="114" y="200"/>
                    <a:pt x="116" y="201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9" y="194"/>
                    <a:pt x="144" y="190"/>
                    <a:pt x="159" y="186"/>
                  </a:cubicBezTo>
                  <a:cubicBezTo>
                    <a:pt x="159" y="187"/>
                    <a:pt x="159" y="187"/>
                    <a:pt x="159" y="187"/>
                  </a:cubicBezTo>
                  <a:cubicBezTo>
                    <a:pt x="155" y="188"/>
                    <a:pt x="152" y="190"/>
                    <a:pt x="148" y="191"/>
                  </a:cubicBezTo>
                  <a:cubicBezTo>
                    <a:pt x="140" y="194"/>
                    <a:pt x="132" y="197"/>
                    <a:pt x="124" y="200"/>
                  </a:cubicBezTo>
                  <a:cubicBezTo>
                    <a:pt x="123" y="201"/>
                    <a:pt x="122" y="202"/>
                    <a:pt x="121" y="202"/>
                  </a:cubicBezTo>
                  <a:cubicBezTo>
                    <a:pt x="120" y="202"/>
                    <a:pt x="119" y="203"/>
                    <a:pt x="118" y="203"/>
                  </a:cubicBezTo>
                  <a:cubicBezTo>
                    <a:pt x="117" y="203"/>
                    <a:pt x="117" y="203"/>
                    <a:pt x="117" y="203"/>
                  </a:cubicBezTo>
                  <a:cubicBezTo>
                    <a:pt x="116" y="203"/>
                    <a:pt x="116" y="202"/>
                    <a:pt x="115" y="202"/>
                  </a:cubicBezTo>
                  <a:cubicBezTo>
                    <a:pt x="113" y="202"/>
                    <a:pt x="112" y="203"/>
                    <a:pt x="111" y="205"/>
                  </a:cubicBezTo>
                  <a:cubicBezTo>
                    <a:pt x="107" y="212"/>
                    <a:pt x="106" y="219"/>
                    <a:pt x="108" y="227"/>
                  </a:cubicBezTo>
                  <a:cubicBezTo>
                    <a:pt x="106" y="227"/>
                    <a:pt x="105" y="226"/>
                    <a:pt x="104" y="226"/>
                  </a:cubicBezTo>
                  <a:cubicBezTo>
                    <a:pt x="89" y="215"/>
                    <a:pt x="74" y="205"/>
                    <a:pt x="59" y="194"/>
                  </a:cubicBezTo>
                  <a:cubicBezTo>
                    <a:pt x="49" y="188"/>
                    <a:pt x="40" y="181"/>
                    <a:pt x="30" y="174"/>
                  </a:cubicBezTo>
                  <a:cubicBezTo>
                    <a:pt x="25" y="170"/>
                    <a:pt x="19" y="167"/>
                    <a:pt x="14" y="163"/>
                  </a:cubicBezTo>
                  <a:cubicBezTo>
                    <a:pt x="12" y="161"/>
                    <a:pt x="9" y="159"/>
                    <a:pt x="9" y="157"/>
                  </a:cubicBezTo>
                  <a:cubicBezTo>
                    <a:pt x="7" y="152"/>
                    <a:pt x="7" y="147"/>
                    <a:pt x="10" y="142"/>
                  </a:cubicBezTo>
                  <a:cubicBezTo>
                    <a:pt x="10" y="141"/>
                    <a:pt x="12" y="140"/>
                    <a:pt x="12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41"/>
                    <a:pt x="14" y="141"/>
                    <a:pt x="15" y="141"/>
                  </a:cubicBezTo>
                  <a:moveTo>
                    <a:pt x="169" y="137"/>
                  </a:moveTo>
                  <a:cubicBezTo>
                    <a:pt x="181" y="130"/>
                    <a:pt x="195" y="127"/>
                    <a:pt x="208" y="124"/>
                  </a:cubicBezTo>
                  <a:cubicBezTo>
                    <a:pt x="208" y="128"/>
                    <a:pt x="207" y="130"/>
                    <a:pt x="203" y="130"/>
                  </a:cubicBezTo>
                  <a:cubicBezTo>
                    <a:pt x="197" y="131"/>
                    <a:pt x="191" y="133"/>
                    <a:pt x="185" y="134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91" y="134"/>
                    <a:pt x="197" y="133"/>
                    <a:pt x="203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4" y="132"/>
                    <a:pt x="205" y="132"/>
                    <a:pt x="207" y="133"/>
                  </a:cubicBezTo>
                  <a:cubicBezTo>
                    <a:pt x="206" y="134"/>
                    <a:pt x="205" y="135"/>
                    <a:pt x="204" y="135"/>
                  </a:cubicBezTo>
                  <a:cubicBezTo>
                    <a:pt x="183" y="140"/>
                    <a:pt x="162" y="145"/>
                    <a:pt x="141" y="151"/>
                  </a:cubicBezTo>
                  <a:cubicBezTo>
                    <a:pt x="140" y="151"/>
                    <a:pt x="138" y="151"/>
                    <a:pt x="137" y="152"/>
                  </a:cubicBezTo>
                  <a:cubicBezTo>
                    <a:pt x="137" y="152"/>
                    <a:pt x="137" y="153"/>
                    <a:pt x="137" y="153"/>
                  </a:cubicBezTo>
                  <a:cubicBezTo>
                    <a:pt x="160" y="148"/>
                    <a:pt x="183" y="142"/>
                    <a:pt x="206" y="136"/>
                  </a:cubicBezTo>
                  <a:cubicBezTo>
                    <a:pt x="206" y="137"/>
                    <a:pt x="206" y="137"/>
                    <a:pt x="207" y="138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5" y="155"/>
                    <a:pt x="116" y="163"/>
                  </a:cubicBezTo>
                  <a:cubicBezTo>
                    <a:pt x="114" y="163"/>
                    <a:pt x="113" y="164"/>
                    <a:pt x="112" y="164"/>
                  </a:cubicBezTo>
                  <a:cubicBezTo>
                    <a:pt x="110" y="164"/>
                    <a:pt x="109" y="162"/>
                    <a:pt x="109" y="158"/>
                  </a:cubicBezTo>
                  <a:cubicBezTo>
                    <a:pt x="109" y="156"/>
                    <a:pt x="108" y="155"/>
                    <a:pt x="108" y="154"/>
                  </a:cubicBezTo>
                  <a:cubicBezTo>
                    <a:pt x="108" y="149"/>
                    <a:pt x="109" y="148"/>
                    <a:pt x="114" y="147"/>
                  </a:cubicBezTo>
                  <a:cubicBezTo>
                    <a:pt x="121" y="145"/>
                    <a:pt x="129" y="143"/>
                    <a:pt x="136" y="141"/>
                  </a:cubicBezTo>
                  <a:cubicBezTo>
                    <a:pt x="137" y="141"/>
                    <a:pt x="137" y="141"/>
                    <a:pt x="138" y="141"/>
                  </a:cubicBezTo>
                  <a:cubicBezTo>
                    <a:pt x="140" y="141"/>
                    <a:pt x="142" y="142"/>
                    <a:pt x="143" y="142"/>
                  </a:cubicBezTo>
                  <a:cubicBezTo>
                    <a:pt x="143" y="142"/>
                    <a:pt x="143" y="143"/>
                    <a:pt x="143" y="143"/>
                  </a:cubicBezTo>
                  <a:cubicBezTo>
                    <a:pt x="133" y="146"/>
                    <a:pt x="122" y="149"/>
                    <a:pt x="111" y="152"/>
                  </a:cubicBezTo>
                  <a:cubicBezTo>
                    <a:pt x="111" y="152"/>
                    <a:pt x="112" y="153"/>
                    <a:pt x="112" y="153"/>
                  </a:cubicBezTo>
                  <a:cubicBezTo>
                    <a:pt x="134" y="147"/>
                    <a:pt x="155" y="142"/>
                    <a:pt x="177" y="136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4" y="135"/>
                    <a:pt x="172" y="136"/>
                    <a:pt x="169" y="137"/>
                  </a:cubicBezTo>
                  <a:moveTo>
                    <a:pt x="74" y="193"/>
                  </a:moveTo>
                  <a:cubicBezTo>
                    <a:pt x="70" y="189"/>
                    <a:pt x="67" y="185"/>
                    <a:pt x="63" y="181"/>
                  </a:cubicBezTo>
                  <a:cubicBezTo>
                    <a:pt x="56" y="172"/>
                    <a:pt x="49" y="163"/>
                    <a:pt x="42" y="155"/>
                  </a:cubicBezTo>
                  <a:cubicBezTo>
                    <a:pt x="36" y="148"/>
                    <a:pt x="30" y="141"/>
                    <a:pt x="24" y="134"/>
                  </a:cubicBezTo>
                  <a:cubicBezTo>
                    <a:pt x="20" y="129"/>
                    <a:pt x="16" y="125"/>
                    <a:pt x="13" y="120"/>
                  </a:cubicBezTo>
                  <a:cubicBezTo>
                    <a:pt x="10" y="115"/>
                    <a:pt x="11" y="110"/>
                    <a:pt x="12" y="105"/>
                  </a:cubicBezTo>
                  <a:cubicBezTo>
                    <a:pt x="25" y="115"/>
                    <a:pt x="38" y="123"/>
                    <a:pt x="49" y="133"/>
                  </a:cubicBezTo>
                  <a:cubicBezTo>
                    <a:pt x="61" y="144"/>
                    <a:pt x="70" y="156"/>
                    <a:pt x="81" y="167"/>
                  </a:cubicBezTo>
                  <a:cubicBezTo>
                    <a:pt x="81" y="166"/>
                    <a:pt x="82" y="166"/>
                    <a:pt x="83" y="165"/>
                  </a:cubicBezTo>
                  <a:cubicBezTo>
                    <a:pt x="77" y="159"/>
                    <a:pt x="72" y="153"/>
                    <a:pt x="67" y="147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75" y="152"/>
                    <a:pt x="83" y="159"/>
                    <a:pt x="91" y="165"/>
                  </a:cubicBezTo>
                  <a:cubicBezTo>
                    <a:pt x="87" y="166"/>
                    <a:pt x="84" y="167"/>
                    <a:pt x="81" y="168"/>
                  </a:cubicBezTo>
                  <a:cubicBezTo>
                    <a:pt x="80" y="168"/>
                    <a:pt x="79" y="169"/>
                    <a:pt x="78" y="170"/>
                  </a:cubicBezTo>
                  <a:cubicBezTo>
                    <a:pt x="72" y="176"/>
                    <a:pt x="71" y="183"/>
                    <a:pt x="73" y="191"/>
                  </a:cubicBezTo>
                  <a:cubicBezTo>
                    <a:pt x="73" y="191"/>
                    <a:pt x="74" y="192"/>
                    <a:pt x="74" y="193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50" y="123"/>
                    <a:pt x="153" y="122"/>
                  </a:cubicBezTo>
                  <a:cubicBezTo>
                    <a:pt x="182" y="112"/>
                    <a:pt x="210" y="102"/>
                    <a:pt x="238" y="92"/>
                  </a:cubicBezTo>
                  <a:cubicBezTo>
                    <a:pt x="239" y="92"/>
                    <a:pt x="239" y="92"/>
                    <a:pt x="241" y="92"/>
                  </a:cubicBezTo>
                  <a:cubicBezTo>
                    <a:pt x="237" y="97"/>
                    <a:pt x="236" y="102"/>
                    <a:pt x="230" y="104"/>
                  </a:cubicBezTo>
                  <a:cubicBezTo>
                    <a:pt x="205" y="113"/>
                    <a:pt x="181" y="122"/>
                    <a:pt x="156" y="131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100" y="165"/>
                  </a:moveTo>
                  <a:cubicBezTo>
                    <a:pt x="97" y="163"/>
                    <a:pt x="95" y="162"/>
                    <a:pt x="93" y="160"/>
                  </a:cubicBezTo>
                  <a:cubicBezTo>
                    <a:pt x="80" y="150"/>
                    <a:pt x="68" y="141"/>
                    <a:pt x="55" y="131"/>
                  </a:cubicBezTo>
                  <a:cubicBezTo>
                    <a:pt x="42" y="121"/>
                    <a:pt x="29" y="111"/>
                    <a:pt x="15" y="100"/>
                  </a:cubicBezTo>
                  <a:cubicBezTo>
                    <a:pt x="9" y="96"/>
                    <a:pt x="9" y="89"/>
                    <a:pt x="10" y="83"/>
                  </a:cubicBezTo>
                  <a:cubicBezTo>
                    <a:pt x="10" y="80"/>
                    <a:pt x="12" y="76"/>
                    <a:pt x="14" y="73"/>
                  </a:cubicBezTo>
                  <a:cubicBezTo>
                    <a:pt x="14" y="79"/>
                    <a:pt x="19" y="80"/>
                    <a:pt x="23" y="83"/>
                  </a:cubicBezTo>
                  <a:cubicBezTo>
                    <a:pt x="30" y="87"/>
                    <a:pt x="37" y="93"/>
                    <a:pt x="44" y="98"/>
                  </a:cubicBezTo>
                  <a:cubicBezTo>
                    <a:pt x="60" y="109"/>
                    <a:pt x="77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3" y="121"/>
                    <a:pt x="65" y="108"/>
                    <a:pt x="48" y="95"/>
                  </a:cubicBezTo>
                  <a:cubicBezTo>
                    <a:pt x="73" y="107"/>
                    <a:pt x="98" y="120"/>
                    <a:pt x="124" y="133"/>
                  </a:cubicBezTo>
                  <a:cubicBezTo>
                    <a:pt x="117" y="135"/>
                    <a:pt x="111" y="136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97" y="147"/>
                    <a:pt x="97" y="154"/>
                    <a:pt x="100" y="165"/>
                  </a:cubicBezTo>
                  <a:moveTo>
                    <a:pt x="126" y="103"/>
                  </a:moveTo>
                  <a:cubicBezTo>
                    <a:pt x="125" y="99"/>
                    <a:pt x="125" y="95"/>
                    <a:pt x="128" y="92"/>
                  </a:cubicBezTo>
                  <a:cubicBezTo>
                    <a:pt x="128" y="91"/>
                    <a:pt x="130" y="90"/>
                    <a:pt x="131" y="90"/>
                  </a:cubicBezTo>
                  <a:cubicBezTo>
                    <a:pt x="155" y="84"/>
                    <a:pt x="180" y="77"/>
                    <a:pt x="204" y="71"/>
                  </a:cubicBezTo>
                  <a:cubicBezTo>
                    <a:pt x="211" y="69"/>
                    <a:pt x="219" y="67"/>
                    <a:pt x="227" y="65"/>
                  </a:cubicBezTo>
                  <a:cubicBezTo>
                    <a:pt x="226" y="68"/>
                    <a:pt x="225" y="70"/>
                    <a:pt x="221" y="70"/>
                  </a:cubicBezTo>
                  <a:cubicBezTo>
                    <a:pt x="195" y="76"/>
                    <a:pt x="168" y="82"/>
                    <a:pt x="141" y="88"/>
                  </a:cubicBezTo>
                  <a:cubicBezTo>
                    <a:pt x="141" y="89"/>
                    <a:pt x="141" y="90"/>
                    <a:pt x="141" y="90"/>
                  </a:cubicBezTo>
                  <a:cubicBezTo>
                    <a:pt x="169" y="84"/>
                    <a:pt x="197" y="78"/>
                    <a:pt x="225" y="71"/>
                  </a:cubicBezTo>
                  <a:cubicBezTo>
                    <a:pt x="225" y="75"/>
                    <a:pt x="226" y="78"/>
                    <a:pt x="226" y="82"/>
                  </a:cubicBezTo>
                  <a:cubicBezTo>
                    <a:pt x="193" y="90"/>
                    <a:pt x="159" y="98"/>
                    <a:pt x="126" y="106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36" y="103"/>
                    <a:pt x="146" y="100"/>
                    <a:pt x="156" y="97"/>
                  </a:cubicBezTo>
                  <a:cubicBezTo>
                    <a:pt x="156" y="97"/>
                    <a:pt x="155" y="97"/>
                    <a:pt x="155" y="96"/>
                  </a:cubicBezTo>
                  <a:cubicBezTo>
                    <a:pt x="146" y="99"/>
                    <a:pt x="136" y="101"/>
                    <a:pt x="126" y="103"/>
                  </a:cubicBezTo>
                  <a:moveTo>
                    <a:pt x="142" y="136"/>
                  </a:moveTo>
                  <a:cubicBezTo>
                    <a:pt x="136" y="133"/>
                    <a:pt x="130" y="130"/>
                    <a:pt x="124" y="127"/>
                  </a:cubicBezTo>
                  <a:cubicBezTo>
                    <a:pt x="113" y="121"/>
                    <a:pt x="102" y="116"/>
                    <a:pt x="91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2" y="81"/>
                    <a:pt x="27" y="79"/>
                    <a:pt x="22" y="76"/>
                  </a:cubicBezTo>
                  <a:cubicBezTo>
                    <a:pt x="19" y="74"/>
                    <a:pt x="17" y="65"/>
                    <a:pt x="21" y="63"/>
                  </a:cubicBezTo>
                  <a:cubicBezTo>
                    <a:pt x="24" y="61"/>
                    <a:pt x="28" y="62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5" y="61"/>
                    <a:pt x="39" y="64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5"/>
                    <a:pt x="33" y="63"/>
                    <a:pt x="29" y="61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3" y="65"/>
                    <a:pt x="35" y="66"/>
                  </a:cubicBezTo>
                  <a:cubicBezTo>
                    <a:pt x="60" y="76"/>
                    <a:pt x="81" y="93"/>
                    <a:pt x="103" y="108"/>
                  </a:cubicBezTo>
                  <a:cubicBezTo>
                    <a:pt x="109" y="111"/>
                    <a:pt x="114" y="115"/>
                    <a:pt x="119" y="119"/>
                  </a:cubicBezTo>
                  <a:cubicBezTo>
                    <a:pt x="120" y="119"/>
                    <a:pt x="121" y="119"/>
                    <a:pt x="122" y="11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8" y="118"/>
                    <a:pt x="134" y="117"/>
                    <a:pt x="139" y="116"/>
                  </a:cubicBezTo>
                  <a:cubicBezTo>
                    <a:pt x="153" y="112"/>
                    <a:pt x="167" y="108"/>
                    <a:pt x="181" y="104"/>
                  </a:cubicBezTo>
                  <a:cubicBezTo>
                    <a:pt x="184" y="103"/>
                    <a:pt x="187" y="102"/>
                    <a:pt x="191" y="102"/>
                  </a:cubicBezTo>
                  <a:cubicBezTo>
                    <a:pt x="184" y="104"/>
                    <a:pt x="178" y="106"/>
                    <a:pt x="171" y="108"/>
                  </a:cubicBezTo>
                  <a:cubicBezTo>
                    <a:pt x="165" y="111"/>
                    <a:pt x="158" y="113"/>
                    <a:pt x="151" y="115"/>
                  </a:cubicBezTo>
                  <a:cubicBezTo>
                    <a:pt x="143" y="117"/>
                    <a:pt x="139" y="125"/>
                    <a:pt x="142" y="133"/>
                  </a:cubicBezTo>
                  <a:cubicBezTo>
                    <a:pt x="142" y="134"/>
                    <a:pt x="142" y="134"/>
                    <a:pt x="142" y="136"/>
                  </a:cubicBezTo>
                  <a:moveTo>
                    <a:pt x="119" y="113"/>
                  </a:moveTo>
                  <a:cubicBezTo>
                    <a:pt x="114" y="109"/>
                    <a:pt x="110" y="107"/>
                    <a:pt x="106" y="104"/>
                  </a:cubicBezTo>
                  <a:cubicBezTo>
                    <a:pt x="94" y="96"/>
                    <a:pt x="82" y="88"/>
                    <a:pt x="69" y="80"/>
                  </a:cubicBezTo>
                  <a:cubicBezTo>
                    <a:pt x="57" y="71"/>
                    <a:pt x="45" y="63"/>
                    <a:pt x="32" y="54"/>
                  </a:cubicBezTo>
                  <a:cubicBezTo>
                    <a:pt x="29" y="53"/>
                    <a:pt x="27" y="51"/>
                    <a:pt x="24" y="49"/>
                  </a:cubicBezTo>
                  <a:cubicBezTo>
                    <a:pt x="23" y="48"/>
                    <a:pt x="22" y="47"/>
                    <a:pt x="22" y="46"/>
                  </a:cubicBezTo>
                  <a:cubicBezTo>
                    <a:pt x="20" y="40"/>
                    <a:pt x="19" y="33"/>
                    <a:pt x="23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3" y="8"/>
                    <a:pt x="117" y="5"/>
                  </a:cubicBezTo>
                  <a:cubicBezTo>
                    <a:pt x="119" y="5"/>
                    <a:pt x="121" y="5"/>
                    <a:pt x="123" y="5"/>
                  </a:cubicBezTo>
                  <a:cubicBezTo>
                    <a:pt x="125" y="5"/>
                    <a:pt x="128" y="5"/>
                    <a:pt x="131" y="7"/>
                  </a:cubicBezTo>
                  <a:cubicBezTo>
                    <a:pt x="164" y="23"/>
                    <a:pt x="197" y="39"/>
                    <a:pt x="230" y="55"/>
                  </a:cubicBezTo>
                  <a:cubicBezTo>
                    <a:pt x="230" y="55"/>
                    <a:pt x="231" y="55"/>
                    <a:pt x="232" y="56"/>
                  </a:cubicBezTo>
                  <a:cubicBezTo>
                    <a:pt x="213" y="61"/>
                    <a:pt x="195" y="65"/>
                    <a:pt x="177" y="70"/>
                  </a:cubicBezTo>
                  <a:cubicBezTo>
                    <a:pt x="160" y="74"/>
                    <a:pt x="143" y="78"/>
                    <a:pt x="126" y="82"/>
                  </a:cubicBezTo>
                  <a:cubicBezTo>
                    <a:pt x="125" y="83"/>
                    <a:pt x="123" y="83"/>
                    <a:pt x="123" y="84"/>
                  </a:cubicBezTo>
                  <a:cubicBezTo>
                    <a:pt x="117" y="92"/>
                    <a:pt x="114" y="100"/>
                    <a:pt x="118" y="110"/>
                  </a:cubicBezTo>
                  <a:cubicBezTo>
                    <a:pt x="118" y="110"/>
                    <a:pt x="119" y="111"/>
                    <a:pt x="119" y="113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5" y="2"/>
                    <a:pt x="107" y="3"/>
                    <a:pt x="99" y="5"/>
                  </a:cubicBezTo>
                  <a:cubicBezTo>
                    <a:pt x="75" y="10"/>
                    <a:pt x="52" y="14"/>
                    <a:pt x="28" y="18"/>
                  </a:cubicBezTo>
                  <a:cubicBezTo>
                    <a:pt x="22" y="20"/>
                    <a:pt x="19" y="23"/>
                    <a:pt x="17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1" y="52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4" y="56"/>
                    <a:pt x="23" y="56"/>
                    <a:pt x="22" y="57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6" y="60"/>
                    <a:pt x="15" y="63"/>
                    <a:pt x="14" y="66"/>
                  </a:cubicBezTo>
                  <a:cubicBezTo>
                    <a:pt x="13" y="67"/>
                    <a:pt x="13" y="68"/>
                    <a:pt x="12" y="69"/>
                  </a:cubicBezTo>
                  <a:cubicBezTo>
                    <a:pt x="10" y="70"/>
                    <a:pt x="8" y="71"/>
                    <a:pt x="7" y="73"/>
                  </a:cubicBezTo>
                  <a:cubicBezTo>
                    <a:pt x="4" y="78"/>
                    <a:pt x="2" y="84"/>
                    <a:pt x="4" y="90"/>
                  </a:cubicBezTo>
                  <a:cubicBezTo>
                    <a:pt x="6" y="96"/>
                    <a:pt x="7" y="102"/>
                    <a:pt x="6" y="108"/>
                  </a:cubicBezTo>
                  <a:cubicBezTo>
                    <a:pt x="4" y="117"/>
                    <a:pt x="8" y="124"/>
                    <a:pt x="14" y="130"/>
                  </a:cubicBezTo>
                  <a:cubicBezTo>
                    <a:pt x="15" y="131"/>
                    <a:pt x="15" y="133"/>
                    <a:pt x="15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5"/>
                    <a:pt x="9" y="135"/>
                    <a:pt x="9" y="135"/>
                  </a:cubicBezTo>
                  <a:cubicBezTo>
                    <a:pt x="6" y="135"/>
                    <a:pt x="5" y="137"/>
                    <a:pt x="4" y="139"/>
                  </a:cubicBezTo>
                  <a:cubicBezTo>
                    <a:pt x="1" y="146"/>
                    <a:pt x="0" y="154"/>
                    <a:pt x="3" y="161"/>
                  </a:cubicBezTo>
                  <a:cubicBezTo>
                    <a:pt x="3" y="163"/>
                    <a:pt x="5" y="165"/>
                    <a:pt x="6" y="166"/>
                  </a:cubicBezTo>
                  <a:cubicBezTo>
                    <a:pt x="19" y="175"/>
                    <a:pt x="31" y="183"/>
                    <a:pt x="43" y="192"/>
                  </a:cubicBezTo>
                  <a:cubicBezTo>
                    <a:pt x="66" y="208"/>
                    <a:pt x="88" y="223"/>
                    <a:pt x="110" y="239"/>
                  </a:cubicBezTo>
                  <a:cubicBezTo>
                    <a:pt x="112" y="240"/>
                    <a:pt x="114" y="240"/>
                    <a:pt x="115" y="240"/>
                  </a:cubicBezTo>
                  <a:cubicBezTo>
                    <a:pt x="116" y="240"/>
                    <a:pt x="117" y="240"/>
                    <a:pt x="119" y="240"/>
                  </a:cubicBezTo>
                  <a:cubicBezTo>
                    <a:pt x="126" y="237"/>
                    <a:pt x="133" y="234"/>
                    <a:pt x="140" y="231"/>
                  </a:cubicBezTo>
                  <a:cubicBezTo>
                    <a:pt x="165" y="220"/>
                    <a:pt x="191" y="210"/>
                    <a:pt x="216" y="199"/>
                  </a:cubicBezTo>
                  <a:cubicBezTo>
                    <a:pt x="220" y="197"/>
                    <a:pt x="221" y="195"/>
                    <a:pt x="217" y="192"/>
                  </a:cubicBezTo>
                  <a:cubicBezTo>
                    <a:pt x="215" y="190"/>
                    <a:pt x="212" y="189"/>
                    <a:pt x="210" y="187"/>
                  </a:cubicBezTo>
                  <a:cubicBezTo>
                    <a:pt x="207" y="185"/>
                    <a:pt x="207" y="182"/>
                    <a:pt x="209" y="179"/>
                  </a:cubicBezTo>
                  <a:cubicBezTo>
                    <a:pt x="212" y="176"/>
                    <a:pt x="215" y="173"/>
                    <a:pt x="218" y="170"/>
                  </a:cubicBezTo>
                  <a:cubicBezTo>
                    <a:pt x="218" y="169"/>
                    <a:pt x="218" y="166"/>
                    <a:pt x="217" y="165"/>
                  </a:cubicBezTo>
                  <a:cubicBezTo>
                    <a:pt x="216" y="164"/>
                    <a:pt x="214" y="164"/>
                    <a:pt x="212" y="163"/>
                  </a:cubicBezTo>
                  <a:cubicBezTo>
                    <a:pt x="208" y="161"/>
                    <a:pt x="203" y="159"/>
                    <a:pt x="197" y="156"/>
                  </a:cubicBezTo>
                  <a:cubicBezTo>
                    <a:pt x="199" y="155"/>
                    <a:pt x="200" y="154"/>
                    <a:pt x="201" y="153"/>
                  </a:cubicBezTo>
                  <a:cubicBezTo>
                    <a:pt x="202" y="153"/>
                    <a:pt x="203" y="152"/>
                    <a:pt x="204" y="151"/>
                  </a:cubicBezTo>
                  <a:cubicBezTo>
                    <a:pt x="205" y="151"/>
                    <a:pt x="205" y="150"/>
                    <a:pt x="206" y="149"/>
                  </a:cubicBezTo>
                  <a:cubicBezTo>
                    <a:pt x="211" y="148"/>
                    <a:pt x="216" y="147"/>
                    <a:pt x="220" y="145"/>
                  </a:cubicBezTo>
                  <a:cubicBezTo>
                    <a:pt x="221" y="145"/>
                    <a:pt x="222" y="144"/>
                    <a:pt x="222" y="143"/>
                  </a:cubicBezTo>
                  <a:cubicBezTo>
                    <a:pt x="222" y="142"/>
                    <a:pt x="222" y="141"/>
                    <a:pt x="221" y="140"/>
                  </a:cubicBezTo>
                  <a:cubicBezTo>
                    <a:pt x="219" y="139"/>
                    <a:pt x="218" y="138"/>
                    <a:pt x="216" y="137"/>
                  </a:cubicBezTo>
                  <a:cubicBezTo>
                    <a:pt x="211" y="134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2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8"/>
                    <a:pt x="245" y="107"/>
                    <a:pt x="245" y="106"/>
                  </a:cubicBezTo>
                  <a:cubicBezTo>
                    <a:pt x="245" y="105"/>
                    <a:pt x="244" y="104"/>
                    <a:pt x="243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42" y="97"/>
                    <a:pt x="243" y="93"/>
                    <a:pt x="244" y="89"/>
                  </a:cubicBezTo>
                  <a:cubicBezTo>
                    <a:pt x="244" y="89"/>
                    <a:pt x="244" y="88"/>
                    <a:pt x="245" y="88"/>
                  </a:cubicBezTo>
                  <a:cubicBezTo>
                    <a:pt x="248" y="86"/>
                    <a:pt x="248" y="84"/>
                    <a:pt x="245" y="82"/>
                  </a:cubicBezTo>
                  <a:cubicBezTo>
                    <a:pt x="241" y="81"/>
                    <a:pt x="237" y="79"/>
                    <a:pt x="233" y="78"/>
                  </a:cubicBezTo>
                  <a:cubicBezTo>
                    <a:pt x="231" y="77"/>
                    <a:pt x="230" y="75"/>
                    <a:pt x="230" y="73"/>
                  </a:cubicBezTo>
                  <a:cubicBezTo>
                    <a:pt x="230" y="68"/>
                    <a:pt x="233" y="65"/>
                    <a:pt x="237" y="62"/>
                  </a:cubicBezTo>
                  <a:cubicBezTo>
                    <a:pt x="242" y="58"/>
                    <a:pt x="242" y="56"/>
                    <a:pt x="236" y="53"/>
                  </a:cubicBezTo>
                  <a:cubicBezTo>
                    <a:pt x="234" y="52"/>
                    <a:pt x="233" y="52"/>
                    <a:pt x="232" y="51"/>
                  </a:cubicBezTo>
                  <a:cubicBezTo>
                    <a:pt x="197" y="34"/>
                    <a:pt x="162" y="18"/>
                    <a:pt x="128" y="1"/>
                  </a:cubicBezTo>
                  <a:cubicBezTo>
                    <a:pt x="127" y="1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34"/>
            <p:cNvSpPr>
              <a:spLocks/>
            </p:cNvSpPr>
            <p:nvPr userDrawn="1"/>
          </p:nvSpPr>
          <p:spPr bwMode="auto">
            <a:xfrm>
              <a:off x="6018213" y="4324350"/>
              <a:ext cx="231775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9"/>
                    <a:pt x="95" y="56"/>
                  </a:cubicBezTo>
                  <a:cubicBezTo>
                    <a:pt x="93" y="52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35"/>
            <p:cNvSpPr>
              <a:spLocks/>
            </p:cNvSpPr>
            <p:nvPr userDrawn="1"/>
          </p:nvSpPr>
          <p:spPr bwMode="auto">
            <a:xfrm>
              <a:off x="6270625" y="4456113"/>
              <a:ext cx="190500" cy="46038"/>
            </a:xfrm>
            <a:custGeom>
              <a:avLst/>
              <a:gdLst>
                <a:gd name="T0" fmla="*/ 77 w 78"/>
                <a:gd name="T1" fmla="*/ 0 h 19"/>
                <a:gd name="T2" fmla="*/ 0 w 78"/>
                <a:gd name="T3" fmla="*/ 17 h 19"/>
                <a:gd name="T4" fmla="*/ 1 w 78"/>
                <a:gd name="T5" fmla="*/ 19 h 19"/>
                <a:gd name="T6" fmla="*/ 78 w 78"/>
                <a:gd name="T7" fmla="*/ 2 h 19"/>
                <a:gd name="T8" fmla="*/ 77 w 7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">
                  <a:moveTo>
                    <a:pt x="77" y="0"/>
                  </a:moveTo>
                  <a:cubicBezTo>
                    <a:pt x="52" y="5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2" y="7"/>
                    <a:pt x="78" y="2"/>
                  </a:cubicBezTo>
                  <a:cubicBezTo>
                    <a:pt x="77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36"/>
            <p:cNvSpPr>
              <a:spLocks/>
            </p:cNvSpPr>
            <p:nvPr userDrawn="1"/>
          </p:nvSpPr>
          <p:spPr bwMode="auto">
            <a:xfrm>
              <a:off x="6281738" y="4730750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0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21" y="18"/>
                    <a:pt x="42" y="10"/>
                    <a:pt x="63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37"/>
            <p:cNvSpPr>
              <a:spLocks/>
            </p:cNvSpPr>
            <p:nvPr userDrawn="1"/>
          </p:nvSpPr>
          <p:spPr bwMode="auto">
            <a:xfrm>
              <a:off x="6334125" y="4492625"/>
              <a:ext cx="193675" cy="74613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0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3" y="11"/>
                    <a:pt x="79" y="1"/>
                  </a:cubicBezTo>
                  <a:cubicBezTo>
                    <a:pt x="79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38"/>
            <p:cNvSpPr>
              <a:spLocks/>
            </p:cNvSpPr>
            <p:nvPr userDrawn="1"/>
          </p:nvSpPr>
          <p:spPr bwMode="auto">
            <a:xfrm>
              <a:off x="6335713" y="4505325"/>
              <a:ext cx="180975" cy="71438"/>
            </a:xfrm>
            <a:custGeom>
              <a:avLst/>
              <a:gdLst>
                <a:gd name="T0" fmla="*/ 74 w 74"/>
                <a:gd name="T1" fmla="*/ 0 h 29"/>
                <a:gd name="T2" fmla="*/ 0 w 74"/>
                <a:gd name="T3" fmla="*/ 27 h 29"/>
                <a:gd name="T4" fmla="*/ 0 w 74"/>
                <a:gd name="T5" fmla="*/ 29 h 29"/>
                <a:gd name="T6" fmla="*/ 74 w 74"/>
                <a:gd name="T7" fmla="*/ 2 h 29"/>
                <a:gd name="T8" fmla="*/ 74 w 7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74" y="0"/>
                  </a:moveTo>
                  <a:cubicBezTo>
                    <a:pt x="49" y="9"/>
                    <a:pt x="24" y="1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25" y="20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151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8968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982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37285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98519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457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436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49481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14645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0037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732701" y="362851"/>
            <a:ext cx="3676502" cy="3710342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7261075" y="4575375"/>
            <a:ext cx="326500" cy="331248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454771" y="1535079"/>
            <a:ext cx="326494" cy="332822"/>
          </a:xfrm>
          <a:custGeom>
            <a:avLst/>
            <a:gdLst/>
            <a:ahLst/>
            <a:cxnLst/>
            <a:rect l="l" t="t" r="r" b="b"/>
            <a:pathLst>
              <a:path w="6188" h="6188" extrusionOk="0">
                <a:moveTo>
                  <a:pt x="2777" y="1"/>
                </a:moveTo>
                <a:lnTo>
                  <a:pt x="2471" y="48"/>
                </a:lnTo>
                <a:lnTo>
                  <a:pt x="2189" y="118"/>
                </a:lnTo>
                <a:lnTo>
                  <a:pt x="1906" y="236"/>
                </a:lnTo>
                <a:lnTo>
                  <a:pt x="1624" y="354"/>
                </a:lnTo>
                <a:lnTo>
                  <a:pt x="1365" y="518"/>
                </a:lnTo>
                <a:lnTo>
                  <a:pt x="1130" y="706"/>
                </a:lnTo>
                <a:lnTo>
                  <a:pt x="918" y="895"/>
                </a:lnTo>
                <a:lnTo>
                  <a:pt x="707" y="1106"/>
                </a:lnTo>
                <a:lnTo>
                  <a:pt x="542" y="1365"/>
                </a:lnTo>
                <a:lnTo>
                  <a:pt x="377" y="1600"/>
                </a:lnTo>
                <a:lnTo>
                  <a:pt x="236" y="1883"/>
                </a:lnTo>
                <a:lnTo>
                  <a:pt x="142" y="2165"/>
                </a:lnTo>
                <a:lnTo>
                  <a:pt x="71" y="2471"/>
                </a:lnTo>
                <a:lnTo>
                  <a:pt x="24" y="2777"/>
                </a:lnTo>
                <a:lnTo>
                  <a:pt x="1" y="3082"/>
                </a:lnTo>
                <a:lnTo>
                  <a:pt x="24" y="3412"/>
                </a:lnTo>
                <a:lnTo>
                  <a:pt x="71" y="3718"/>
                </a:lnTo>
                <a:lnTo>
                  <a:pt x="142" y="4000"/>
                </a:lnTo>
                <a:lnTo>
                  <a:pt x="236" y="4282"/>
                </a:lnTo>
                <a:lnTo>
                  <a:pt x="377" y="4564"/>
                </a:lnTo>
                <a:lnTo>
                  <a:pt x="542" y="4823"/>
                </a:lnTo>
                <a:lnTo>
                  <a:pt x="707" y="5058"/>
                </a:lnTo>
                <a:lnTo>
                  <a:pt x="918" y="5270"/>
                </a:lnTo>
                <a:lnTo>
                  <a:pt x="1130" y="5482"/>
                </a:lnTo>
                <a:lnTo>
                  <a:pt x="1365" y="5647"/>
                </a:lnTo>
                <a:lnTo>
                  <a:pt x="1624" y="5811"/>
                </a:lnTo>
                <a:lnTo>
                  <a:pt x="1906" y="5929"/>
                </a:lnTo>
                <a:lnTo>
                  <a:pt x="2189" y="6046"/>
                </a:lnTo>
                <a:lnTo>
                  <a:pt x="2471" y="6117"/>
                </a:lnTo>
                <a:lnTo>
                  <a:pt x="2777" y="6164"/>
                </a:lnTo>
                <a:lnTo>
                  <a:pt x="3106" y="6188"/>
                </a:lnTo>
                <a:lnTo>
                  <a:pt x="3412" y="6164"/>
                </a:lnTo>
                <a:lnTo>
                  <a:pt x="3718" y="6117"/>
                </a:lnTo>
                <a:lnTo>
                  <a:pt x="4024" y="6046"/>
                </a:lnTo>
                <a:lnTo>
                  <a:pt x="4306" y="5929"/>
                </a:lnTo>
                <a:lnTo>
                  <a:pt x="4565" y="5811"/>
                </a:lnTo>
                <a:lnTo>
                  <a:pt x="4823" y="5647"/>
                </a:lnTo>
                <a:lnTo>
                  <a:pt x="5059" y="5482"/>
                </a:lnTo>
                <a:lnTo>
                  <a:pt x="5294" y="5270"/>
                </a:lnTo>
                <a:lnTo>
                  <a:pt x="5482" y="5058"/>
                </a:lnTo>
                <a:lnTo>
                  <a:pt x="5670" y="4823"/>
                </a:lnTo>
                <a:lnTo>
                  <a:pt x="5811" y="4564"/>
                </a:lnTo>
                <a:lnTo>
                  <a:pt x="5953" y="4282"/>
                </a:lnTo>
                <a:lnTo>
                  <a:pt x="6047" y="4000"/>
                </a:lnTo>
                <a:lnTo>
                  <a:pt x="6141" y="3718"/>
                </a:lnTo>
                <a:lnTo>
                  <a:pt x="6188" y="3412"/>
                </a:lnTo>
                <a:lnTo>
                  <a:pt x="6188" y="3082"/>
                </a:lnTo>
                <a:lnTo>
                  <a:pt x="6188" y="2777"/>
                </a:lnTo>
                <a:lnTo>
                  <a:pt x="6141" y="2471"/>
                </a:lnTo>
                <a:lnTo>
                  <a:pt x="6047" y="2165"/>
                </a:lnTo>
                <a:lnTo>
                  <a:pt x="5953" y="1883"/>
                </a:lnTo>
                <a:lnTo>
                  <a:pt x="5811" y="1600"/>
                </a:lnTo>
                <a:lnTo>
                  <a:pt x="5670" y="1365"/>
                </a:lnTo>
                <a:lnTo>
                  <a:pt x="5482" y="1106"/>
                </a:lnTo>
                <a:lnTo>
                  <a:pt x="5294" y="895"/>
                </a:lnTo>
                <a:lnTo>
                  <a:pt x="5059" y="706"/>
                </a:lnTo>
                <a:lnTo>
                  <a:pt x="4823" y="518"/>
                </a:lnTo>
                <a:lnTo>
                  <a:pt x="4565" y="354"/>
                </a:lnTo>
                <a:lnTo>
                  <a:pt x="4306" y="236"/>
                </a:lnTo>
                <a:lnTo>
                  <a:pt x="4024" y="118"/>
                </a:lnTo>
                <a:lnTo>
                  <a:pt x="3718" y="48"/>
                </a:lnTo>
                <a:lnTo>
                  <a:pt x="3412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/>
          <p:nvPr/>
        </p:nvSpPr>
        <p:spPr>
          <a:xfrm>
            <a:off x="1869743" y="4777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1389619" y="4306822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/>
          <p:nvPr/>
        </p:nvSpPr>
        <p:spPr>
          <a:xfrm>
            <a:off x="7058043" y="888196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8543168" y="33215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/>
          <p:nvPr/>
        </p:nvSpPr>
        <p:spPr>
          <a:xfrm>
            <a:off x="2256800" y="2363775"/>
            <a:ext cx="4543500" cy="17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976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71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5130576" y="811849"/>
            <a:ext cx="3487747" cy="3519830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277529" y="240250"/>
            <a:ext cx="571428" cy="5504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443131" y="312091"/>
            <a:ext cx="398229" cy="406811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277525" y="275979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1607326" y="4453400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749700" y="18924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705400" y="4413324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721525" y="1499950"/>
            <a:ext cx="37641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-25492" y="4362846"/>
            <a:ext cx="9169491" cy="787305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81B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5410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/>
          <p:nvPr/>
        </p:nvSpPr>
        <p:spPr>
          <a:xfrm>
            <a:off x="4024975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>
            <a:off x="6724250" y="29327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1325700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024975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6724250" y="12373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1325700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-67152" y="2835277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>
            <a:off x="3025498" y="4525827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23801" y="4682249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6318428" y="4682073"/>
            <a:ext cx="315275" cy="31986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7" hasCustomPrompt="1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18" hasCustomPrompt="1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19" hasCustomPrompt="1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20" hasCustomPrompt="1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2" name="Google Shape;302;p17"/>
          <p:cNvSpPr/>
          <p:nvPr/>
        </p:nvSpPr>
        <p:spPr>
          <a:xfrm rot="10800000">
            <a:off x="8817834" y="2226320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10800000">
            <a:off x="5984035" y="199764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10800000">
            <a:off x="8368251" y="-75711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ángulo 34"/>
          <p:cNvSpPr/>
          <p:nvPr userDrawn="1"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9FE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327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370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o 181"/>
          <p:cNvGrpSpPr/>
          <p:nvPr userDrawn="1"/>
        </p:nvGrpSpPr>
        <p:grpSpPr>
          <a:xfrm>
            <a:off x="96838" y="114300"/>
            <a:ext cx="9034462" cy="4914901"/>
            <a:chOff x="96838" y="114300"/>
            <a:chExt cx="9034462" cy="4914901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96838" y="114300"/>
              <a:ext cx="1081088" cy="1052513"/>
            </a:xfrm>
            <a:custGeom>
              <a:avLst/>
              <a:gdLst>
                <a:gd name="T0" fmla="*/ 372 w 442"/>
                <a:gd name="T1" fmla="*/ 316 h 430"/>
                <a:gd name="T2" fmla="*/ 360 w 442"/>
                <a:gd name="T3" fmla="*/ 346 h 430"/>
                <a:gd name="T4" fmla="*/ 321 w 442"/>
                <a:gd name="T5" fmla="*/ 345 h 430"/>
                <a:gd name="T6" fmla="*/ 364 w 442"/>
                <a:gd name="T7" fmla="*/ 303 h 430"/>
                <a:gd name="T8" fmla="*/ 364 w 442"/>
                <a:gd name="T9" fmla="*/ 303 h 430"/>
                <a:gd name="T10" fmla="*/ 289 w 442"/>
                <a:gd name="T11" fmla="*/ 305 h 430"/>
                <a:gd name="T12" fmla="*/ 327 w 442"/>
                <a:gd name="T13" fmla="*/ 305 h 430"/>
                <a:gd name="T14" fmla="*/ 247 w 442"/>
                <a:gd name="T15" fmla="*/ 317 h 430"/>
                <a:gd name="T16" fmla="*/ 145 w 442"/>
                <a:gd name="T17" fmla="*/ 317 h 430"/>
                <a:gd name="T18" fmla="*/ 172 w 442"/>
                <a:gd name="T19" fmla="*/ 309 h 430"/>
                <a:gd name="T20" fmla="*/ 185 w 442"/>
                <a:gd name="T21" fmla="*/ 314 h 430"/>
                <a:gd name="T22" fmla="*/ 234 w 442"/>
                <a:gd name="T23" fmla="*/ 307 h 430"/>
                <a:gd name="T24" fmla="*/ 35 w 442"/>
                <a:gd name="T25" fmla="*/ 245 h 430"/>
                <a:gd name="T26" fmla="*/ 42 w 442"/>
                <a:gd name="T27" fmla="*/ 264 h 430"/>
                <a:gd name="T28" fmla="*/ 193 w 442"/>
                <a:gd name="T29" fmla="*/ 355 h 430"/>
                <a:gd name="T30" fmla="*/ 201 w 442"/>
                <a:gd name="T31" fmla="*/ 353 h 430"/>
                <a:gd name="T32" fmla="*/ 215 w 442"/>
                <a:gd name="T33" fmla="*/ 361 h 430"/>
                <a:gd name="T34" fmla="*/ 192 w 442"/>
                <a:gd name="T35" fmla="*/ 407 h 430"/>
                <a:gd name="T36" fmla="*/ 15 w 442"/>
                <a:gd name="T37" fmla="*/ 281 h 430"/>
                <a:gd name="T38" fmla="*/ 302 w 442"/>
                <a:gd name="T39" fmla="*/ 244 h 430"/>
                <a:gd name="T40" fmla="*/ 361 w 442"/>
                <a:gd name="T41" fmla="*/ 236 h 430"/>
                <a:gd name="T42" fmla="*/ 244 w 442"/>
                <a:gd name="T43" fmla="*/ 272 h 430"/>
                <a:gd name="T44" fmla="*/ 206 w 442"/>
                <a:gd name="T45" fmla="*/ 291 h 430"/>
                <a:gd name="T46" fmla="*/ 243 w 442"/>
                <a:gd name="T47" fmla="*/ 253 h 430"/>
                <a:gd name="T48" fmla="*/ 199 w 442"/>
                <a:gd name="T49" fmla="*/ 274 h 430"/>
                <a:gd name="T50" fmla="*/ 112 w 442"/>
                <a:gd name="T51" fmla="*/ 323 h 430"/>
                <a:gd name="T52" fmla="*/ 87 w 442"/>
                <a:gd name="T53" fmla="*/ 239 h 430"/>
                <a:gd name="T54" fmla="*/ 162 w 442"/>
                <a:gd name="T55" fmla="*/ 295 h 430"/>
                <a:gd name="T56" fmla="*/ 273 w 442"/>
                <a:gd name="T57" fmla="*/ 235 h 430"/>
                <a:gd name="T58" fmla="*/ 410 w 442"/>
                <a:gd name="T59" fmla="*/ 186 h 430"/>
                <a:gd name="T60" fmla="*/ 97 w 442"/>
                <a:gd name="T61" fmla="*/ 234 h 430"/>
                <a:gd name="T62" fmla="*/ 77 w 442"/>
                <a:gd name="T63" fmla="*/ 175 h 430"/>
                <a:gd name="T64" fmla="*/ 188 w 442"/>
                <a:gd name="T65" fmla="*/ 245 h 430"/>
                <a:gd name="T66" fmla="*/ 234 w 442"/>
                <a:gd name="T67" fmla="*/ 161 h 430"/>
                <a:gd name="T68" fmla="*/ 252 w 442"/>
                <a:gd name="T69" fmla="*/ 161 h 430"/>
                <a:gd name="T70" fmla="*/ 224 w 442"/>
                <a:gd name="T71" fmla="*/ 188 h 430"/>
                <a:gd name="T72" fmla="*/ 221 w 442"/>
                <a:gd name="T73" fmla="*/ 227 h 430"/>
                <a:gd name="T74" fmla="*/ 37 w 442"/>
                <a:gd name="T75" fmla="*/ 112 h 430"/>
                <a:gd name="T76" fmla="*/ 74 w 442"/>
                <a:gd name="T77" fmla="*/ 119 h 430"/>
                <a:gd name="T78" fmla="*/ 213 w 442"/>
                <a:gd name="T79" fmla="*/ 212 h 430"/>
                <a:gd name="T80" fmla="*/ 341 w 442"/>
                <a:gd name="T81" fmla="*/ 182 h 430"/>
                <a:gd name="T82" fmla="*/ 212 w 442"/>
                <a:gd name="T83" fmla="*/ 201 h 430"/>
                <a:gd name="T84" fmla="*/ 38 w 442"/>
                <a:gd name="T85" fmla="*/ 83 h 430"/>
                <a:gd name="T86" fmla="*/ 218 w 442"/>
                <a:gd name="T87" fmla="*/ 8 h 430"/>
                <a:gd name="T88" fmla="*/ 225 w 442"/>
                <a:gd name="T89" fmla="*/ 147 h 430"/>
                <a:gd name="T90" fmla="*/ 218 w 442"/>
                <a:gd name="T91" fmla="*/ 1 h 430"/>
                <a:gd name="T92" fmla="*/ 41 w 442"/>
                <a:gd name="T93" fmla="*/ 96 h 430"/>
                <a:gd name="T94" fmla="*/ 20 w 442"/>
                <a:gd name="T95" fmla="*/ 123 h 430"/>
                <a:gd name="T96" fmla="*/ 26 w 442"/>
                <a:gd name="T97" fmla="*/ 238 h 430"/>
                <a:gd name="T98" fmla="*/ 4 w 442"/>
                <a:gd name="T99" fmla="*/ 289 h 430"/>
                <a:gd name="T100" fmla="*/ 211 w 442"/>
                <a:gd name="T101" fmla="*/ 428 h 430"/>
                <a:gd name="T102" fmla="*/ 373 w 442"/>
                <a:gd name="T103" fmla="*/ 320 h 430"/>
                <a:gd name="T104" fmla="*/ 359 w 442"/>
                <a:gd name="T105" fmla="*/ 274 h 430"/>
                <a:gd name="T106" fmla="*/ 394 w 442"/>
                <a:gd name="T107" fmla="*/ 250 h 430"/>
                <a:gd name="T108" fmla="*/ 433 w 442"/>
                <a:gd name="T109" fmla="*/ 193 h 430"/>
                <a:gd name="T110" fmla="*/ 437 w 442"/>
                <a:gd name="T111" fmla="*/ 156 h 430"/>
                <a:gd name="T112" fmla="*/ 421 w 442"/>
                <a:gd name="T113" fmla="*/ 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30">
                  <a:moveTo>
                    <a:pt x="215" y="379"/>
                  </a:moveTo>
                  <a:cubicBezTo>
                    <a:pt x="216" y="379"/>
                    <a:pt x="217" y="379"/>
                    <a:pt x="217" y="378"/>
                  </a:cubicBezTo>
                  <a:cubicBezTo>
                    <a:pt x="236" y="366"/>
                    <a:pt x="258" y="360"/>
                    <a:pt x="279" y="352"/>
                  </a:cubicBezTo>
                  <a:cubicBezTo>
                    <a:pt x="308" y="340"/>
                    <a:pt x="337" y="329"/>
                    <a:pt x="366" y="317"/>
                  </a:cubicBezTo>
                  <a:cubicBezTo>
                    <a:pt x="368" y="316"/>
                    <a:pt x="370" y="316"/>
                    <a:pt x="372" y="316"/>
                  </a:cubicBezTo>
                  <a:cubicBezTo>
                    <a:pt x="357" y="328"/>
                    <a:pt x="339" y="330"/>
                    <a:pt x="322" y="338"/>
                  </a:cubicBezTo>
                  <a:cubicBezTo>
                    <a:pt x="316" y="341"/>
                    <a:pt x="310" y="343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3"/>
                    <a:pt x="362" y="345"/>
                    <a:pt x="360" y="346"/>
                  </a:cubicBezTo>
                  <a:cubicBezTo>
                    <a:pt x="320" y="363"/>
                    <a:pt x="280" y="379"/>
                    <a:pt x="240" y="396"/>
                  </a:cubicBezTo>
                  <a:cubicBezTo>
                    <a:pt x="231" y="400"/>
                    <a:pt x="222" y="403"/>
                    <a:pt x="212" y="407"/>
                  </a:cubicBezTo>
                  <a:cubicBezTo>
                    <a:pt x="211" y="402"/>
                    <a:pt x="209" y="398"/>
                    <a:pt x="208" y="392"/>
                  </a:cubicBezTo>
                  <a:cubicBezTo>
                    <a:pt x="246" y="377"/>
                    <a:pt x="284" y="362"/>
                    <a:pt x="322" y="348"/>
                  </a:cubicBezTo>
                  <a:cubicBezTo>
                    <a:pt x="322" y="347"/>
                    <a:pt x="321" y="346"/>
                    <a:pt x="321" y="345"/>
                  </a:cubicBezTo>
                  <a:cubicBezTo>
                    <a:pt x="284" y="360"/>
                    <a:pt x="247" y="374"/>
                    <a:pt x="209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9"/>
                    <a:pt x="351" y="296"/>
                  </a:cubicBezTo>
                  <a:cubicBezTo>
                    <a:pt x="349" y="296"/>
                    <a:pt x="348" y="292"/>
                    <a:pt x="347" y="290"/>
                  </a:cubicBezTo>
                  <a:cubicBezTo>
                    <a:pt x="348" y="290"/>
                    <a:pt x="348" y="290"/>
                    <a:pt x="349" y="289"/>
                  </a:cubicBezTo>
                  <a:cubicBezTo>
                    <a:pt x="356" y="293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7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7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7"/>
                  </a:cubicBezTo>
                  <a:cubicBezTo>
                    <a:pt x="319" y="300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8"/>
                    <a:pt x="285" y="308"/>
                    <a:pt x="285" y="309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300"/>
                    <a:pt x="340" y="300"/>
                    <a:pt x="340" y="301"/>
                  </a:cubicBezTo>
                  <a:cubicBezTo>
                    <a:pt x="336" y="302"/>
                    <a:pt x="332" y="304"/>
                    <a:pt x="327" y="305"/>
                  </a:cubicBezTo>
                  <a:cubicBezTo>
                    <a:pt x="273" y="317"/>
                    <a:pt x="219" y="330"/>
                    <a:pt x="165" y="343"/>
                  </a:cubicBezTo>
                  <a:cubicBezTo>
                    <a:pt x="162" y="343"/>
                    <a:pt x="158" y="344"/>
                    <a:pt x="155" y="345"/>
                  </a:cubicBezTo>
                  <a:cubicBezTo>
                    <a:pt x="154" y="345"/>
                    <a:pt x="153" y="346"/>
                    <a:pt x="152" y="346"/>
                  </a:cubicBezTo>
                  <a:cubicBezTo>
                    <a:pt x="148" y="346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20"/>
                    <a:pt x="219" y="323"/>
                    <a:pt x="204" y="325"/>
                  </a:cubicBezTo>
                  <a:cubicBezTo>
                    <a:pt x="185" y="329"/>
                    <a:pt x="166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3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5"/>
                    <a:pt x="147" y="315"/>
                  </a:cubicBezTo>
                  <a:cubicBezTo>
                    <a:pt x="147" y="315"/>
                    <a:pt x="147" y="315"/>
                    <a:pt x="147" y="315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4"/>
                    <a:pt x="161" y="312"/>
                  </a:cubicBezTo>
                  <a:cubicBezTo>
                    <a:pt x="165" y="311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6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4"/>
                  </a:cubicBezTo>
                  <a:cubicBezTo>
                    <a:pt x="174" y="315"/>
                    <a:pt x="164" y="317"/>
                    <a:pt x="153" y="319"/>
                  </a:cubicBezTo>
                  <a:cubicBezTo>
                    <a:pt x="154" y="320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4"/>
                    <a:pt x="314" y="293"/>
                  </a:cubicBezTo>
                  <a:cubicBezTo>
                    <a:pt x="287" y="298"/>
                    <a:pt x="261" y="302"/>
                    <a:pt x="234" y="307"/>
                  </a:cubicBezTo>
                  <a:moveTo>
                    <a:pt x="192" y="303"/>
                  </a:moveTo>
                  <a:cubicBezTo>
                    <a:pt x="186" y="294"/>
                    <a:pt x="184" y="284"/>
                    <a:pt x="185" y="275"/>
                  </a:cubicBezTo>
                  <a:cubicBezTo>
                    <a:pt x="187" y="284"/>
                    <a:pt x="190" y="293"/>
                    <a:pt x="192" y="303"/>
                  </a:cubicBezTo>
                  <a:moveTo>
                    <a:pt x="26" y="252"/>
                  </a:moveTo>
                  <a:cubicBezTo>
                    <a:pt x="30" y="252"/>
                    <a:pt x="32" y="248"/>
                    <a:pt x="35" y="245"/>
                  </a:cubicBezTo>
                  <a:cubicBezTo>
                    <a:pt x="41" y="251"/>
                    <a:pt x="47" y="257"/>
                    <a:pt x="52" y="264"/>
                  </a:cubicBezTo>
                  <a:cubicBezTo>
                    <a:pt x="51" y="265"/>
                    <a:pt x="51" y="265"/>
                    <a:pt x="51" y="265"/>
                  </a:cubicBezTo>
                  <a:cubicBezTo>
                    <a:pt x="46" y="262"/>
                    <a:pt x="40" y="259"/>
                    <a:pt x="33" y="255"/>
                  </a:cubicBezTo>
                  <a:cubicBezTo>
                    <a:pt x="34" y="257"/>
                    <a:pt x="34" y="258"/>
                    <a:pt x="35" y="259"/>
                  </a:cubicBezTo>
                  <a:cubicBezTo>
                    <a:pt x="37" y="261"/>
                    <a:pt x="39" y="263"/>
                    <a:pt x="42" y="264"/>
                  </a:cubicBezTo>
                  <a:cubicBezTo>
                    <a:pt x="63" y="274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6"/>
                    <a:pt x="146" y="366"/>
                  </a:cubicBezTo>
                  <a:cubicBezTo>
                    <a:pt x="148" y="366"/>
                    <a:pt x="150" y="365"/>
                    <a:pt x="152" y="365"/>
                  </a:cubicBezTo>
                  <a:cubicBezTo>
                    <a:pt x="165" y="361"/>
                    <a:pt x="179" y="358"/>
                    <a:pt x="193" y="355"/>
                  </a:cubicBezTo>
                  <a:cubicBezTo>
                    <a:pt x="193" y="355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6"/>
                  </a:cubicBezTo>
                  <a:cubicBezTo>
                    <a:pt x="201" y="356"/>
                    <a:pt x="203" y="358"/>
                    <a:pt x="206" y="359"/>
                  </a:cubicBezTo>
                  <a:cubicBezTo>
                    <a:pt x="206" y="358"/>
                    <a:pt x="206" y="358"/>
                    <a:pt x="207" y="357"/>
                  </a:cubicBezTo>
                  <a:cubicBezTo>
                    <a:pt x="205" y="356"/>
                    <a:pt x="204" y="355"/>
                    <a:pt x="201" y="353"/>
                  </a:cubicBezTo>
                  <a:cubicBezTo>
                    <a:pt x="229" y="346"/>
                    <a:pt x="257" y="340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7"/>
                    <a:pt x="270" y="339"/>
                    <a:pt x="263" y="342"/>
                  </a:cubicBezTo>
                  <a:cubicBezTo>
                    <a:pt x="249" y="347"/>
                    <a:pt x="235" y="353"/>
                    <a:pt x="221" y="358"/>
                  </a:cubicBezTo>
                  <a:cubicBezTo>
                    <a:pt x="219" y="359"/>
                    <a:pt x="217" y="360"/>
                    <a:pt x="215" y="361"/>
                  </a:cubicBezTo>
                  <a:cubicBezTo>
                    <a:pt x="213" y="362"/>
                    <a:pt x="211" y="363"/>
                    <a:pt x="209" y="363"/>
                  </a:cubicBezTo>
                  <a:cubicBezTo>
                    <a:pt x="209" y="363"/>
                    <a:pt x="209" y="363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4"/>
                    <a:pt x="197" y="367"/>
                  </a:cubicBezTo>
                  <a:cubicBezTo>
                    <a:pt x="191" y="380"/>
                    <a:pt x="189" y="392"/>
                    <a:pt x="192" y="407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5"/>
                    <a:pt x="132" y="366"/>
                    <a:pt x="105" y="348"/>
                  </a:cubicBezTo>
                  <a:cubicBezTo>
                    <a:pt x="88" y="336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2"/>
                  </a:cubicBezTo>
                  <a:cubicBezTo>
                    <a:pt x="20" y="289"/>
                    <a:pt x="16" y="285"/>
                    <a:pt x="15" y="281"/>
                  </a:cubicBezTo>
                  <a:cubicBezTo>
                    <a:pt x="12" y="272"/>
                    <a:pt x="12" y="263"/>
                    <a:pt x="16" y="254"/>
                  </a:cubicBezTo>
                  <a:cubicBezTo>
                    <a:pt x="17" y="253"/>
                    <a:pt x="20" y="251"/>
                    <a:pt x="21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3" y="251"/>
                    <a:pt x="25" y="252"/>
                    <a:pt x="26" y="252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1" y="229"/>
                    <a:pt x="369" y="232"/>
                    <a:pt x="362" y="232"/>
                  </a:cubicBezTo>
                  <a:cubicBezTo>
                    <a:pt x="351" y="234"/>
                    <a:pt x="340" y="237"/>
                    <a:pt x="329" y="240"/>
                  </a:cubicBezTo>
                  <a:cubicBezTo>
                    <a:pt x="330" y="241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6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7"/>
                    <a:pt x="369" y="237"/>
                  </a:cubicBezTo>
                  <a:cubicBezTo>
                    <a:pt x="367" y="239"/>
                    <a:pt x="365" y="241"/>
                    <a:pt x="363" y="241"/>
                  </a:cubicBezTo>
                  <a:cubicBezTo>
                    <a:pt x="326" y="251"/>
                    <a:pt x="289" y="260"/>
                    <a:pt x="252" y="269"/>
                  </a:cubicBezTo>
                  <a:cubicBezTo>
                    <a:pt x="249" y="270"/>
                    <a:pt x="247" y="271"/>
                    <a:pt x="244" y="272"/>
                  </a:cubicBezTo>
                  <a:cubicBezTo>
                    <a:pt x="244" y="272"/>
                    <a:pt x="244" y="273"/>
                    <a:pt x="244" y="274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5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90"/>
                    <a:pt x="194" y="282"/>
                  </a:cubicBezTo>
                  <a:cubicBezTo>
                    <a:pt x="193" y="280"/>
                    <a:pt x="193" y="278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9"/>
                    <a:pt x="229" y="255"/>
                    <a:pt x="243" y="253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2" y="253"/>
                    <a:pt x="255" y="254"/>
                  </a:cubicBezTo>
                  <a:cubicBezTo>
                    <a:pt x="255" y="254"/>
                    <a:pt x="256" y="255"/>
                    <a:pt x="256" y="256"/>
                  </a:cubicBezTo>
                  <a:cubicBezTo>
                    <a:pt x="236" y="261"/>
                    <a:pt x="217" y="266"/>
                    <a:pt x="198" y="272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4"/>
                    <a:pt x="277" y="253"/>
                    <a:pt x="316" y="243"/>
                  </a:cubicBezTo>
                  <a:cubicBezTo>
                    <a:pt x="316" y="242"/>
                    <a:pt x="316" y="242"/>
                    <a:pt x="316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5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8"/>
                    <a:pt x="87" y="292"/>
                    <a:pt x="74" y="277"/>
                  </a:cubicBezTo>
                  <a:cubicBezTo>
                    <a:pt x="63" y="264"/>
                    <a:pt x="53" y="252"/>
                    <a:pt x="42" y="239"/>
                  </a:cubicBezTo>
                  <a:cubicBezTo>
                    <a:pt x="36" y="231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8"/>
                  </a:cubicBezTo>
                  <a:cubicBezTo>
                    <a:pt x="43" y="205"/>
                    <a:pt x="67" y="220"/>
                    <a:pt x="87" y="239"/>
                  </a:cubicBezTo>
                  <a:cubicBezTo>
                    <a:pt x="107" y="257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3"/>
                    <a:pt x="147" y="283"/>
                    <a:pt x="162" y="295"/>
                  </a:cubicBezTo>
                  <a:cubicBezTo>
                    <a:pt x="155" y="297"/>
                    <a:pt x="149" y="298"/>
                    <a:pt x="144" y="300"/>
                  </a:cubicBezTo>
                  <a:cubicBezTo>
                    <a:pt x="142" y="300"/>
                    <a:pt x="140" y="302"/>
                    <a:pt x="139" y="303"/>
                  </a:cubicBezTo>
                  <a:cubicBezTo>
                    <a:pt x="129" y="314"/>
                    <a:pt x="126" y="327"/>
                    <a:pt x="130" y="341"/>
                  </a:cubicBezTo>
                  <a:cubicBezTo>
                    <a:pt x="130" y="342"/>
                    <a:pt x="131" y="343"/>
                    <a:pt x="131" y="345"/>
                  </a:cubicBezTo>
                  <a:moveTo>
                    <a:pt x="273" y="235"/>
                  </a:moveTo>
                  <a:cubicBezTo>
                    <a:pt x="271" y="235"/>
                    <a:pt x="269" y="233"/>
                    <a:pt x="268" y="230"/>
                  </a:cubicBezTo>
                  <a:cubicBezTo>
                    <a:pt x="266" y="224"/>
                    <a:pt x="267" y="221"/>
                    <a:pt x="273" y="219"/>
                  </a:cubicBezTo>
                  <a:cubicBezTo>
                    <a:pt x="324" y="201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4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2"/>
                    <a:pt x="322" y="217"/>
                    <a:pt x="278" y="233"/>
                  </a:cubicBezTo>
                  <a:cubicBezTo>
                    <a:pt x="276" y="234"/>
                    <a:pt x="275" y="235"/>
                    <a:pt x="273" y="235"/>
                  </a:cubicBezTo>
                  <a:moveTo>
                    <a:pt x="178" y="295"/>
                  </a:moveTo>
                  <a:cubicBezTo>
                    <a:pt x="173" y="292"/>
                    <a:pt x="169" y="289"/>
                    <a:pt x="165" y="286"/>
                  </a:cubicBezTo>
                  <a:cubicBezTo>
                    <a:pt x="143" y="269"/>
                    <a:pt x="120" y="251"/>
                    <a:pt x="97" y="234"/>
                  </a:cubicBezTo>
                  <a:cubicBezTo>
                    <a:pt x="74" y="216"/>
                    <a:pt x="50" y="198"/>
                    <a:pt x="27" y="179"/>
                  </a:cubicBezTo>
                  <a:cubicBezTo>
                    <a:pt x="16" y="171"/>
                    <a:pt x="15" y="160"/>
                    <a:pt x="17" y="148"/>
                  </a:cubicBezTo>
                  <a:cubicBezTo>
                    <a:pt x="17" y="142"/>
                    <a:pt x="20" y="137"/>
                    <a:pt x="24" y="131"/>
                  </a:cubicBezTo>
                  <a:cubicBezTo>
                    <a:pt x="24" y="142"/>
                    <a:pt x="34" y="143"/>
                    <a:pt x="40" y="148"/>
                  </a:cubicBezTo>
                  <a:cubicBezTo>
                    <a:pt x="53" y="156"/>
                    <a:pt x="65" y="166"/>
                    <a:pt x="77" y="175"/>
                  </a:cubicBezTo>
                  <a:cubicBezTo>
                    <a:pt x="107" y="196"/>
                    <a:pt x="136" y="217"/>
                    <a:pt x="166" y="238"/>
                  </a:cubicBezTo>
                  <a:cubicBezTo>
                    <a:pt x="169" y="240"/>
                    <a:pt x="173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5"/>
                    <a:pt x="221" y="238"/>
                  </a:cubicBezTo>
                  <a:cubicBezTo>
                    <a:pt x="209" y="241"/>
                    <a:pt x="198" y="243"/>
                    <a:pt x="188" y="245"/>
                  </a:cubicBezTo>
                  <a:cubicBezTo>
                    <a:pt x="185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1"/>
                    <a:pt x="227" y="165"/>
                  </a:cubicBezTo>
                  <a:cubicBezTo>
                    <a:pt x="228" y="163"/>
                    <a:pt x="231" y="161"/>
                    <a:pt x="234" y="161"/>
                  </a:cubicBezTo>
                  <a:cubicBezTo>
                    <a:pt x="277" y="150"/>
                    <a:pt x="320" y="138"/>
                    <a:pt x="363" y="127"/>
                  </a:cubicBezTo>
                  <a:cubicBezTo>
                    <a:pt x="377" y="124"/>
                    <a:pt x="390" y="120"/>
                    <a:pt x="404" y="117"/>
                  </a:cubicBezTo>
                  <a:cubicBezTo>
                    <a:pt x="403" y="122"/>
                    <a:pt x="401" y="125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9"/>
                    <a:pt x="401" y="127"/>
                  </a:cubicBezTo>
                  <a:cubicBezTo>
                    <a:pt x="402" y="133"/>
                    <a:pt x="402" y="140"/>
                    <a:pt x="403" y="146"/>
                  </a:cubicBezTo>
                  <a:cubicBezTo>
                    <a:pt x="344" y="161"/>
                    <a:pt x="284" y="175"/>
                    <a:pt x="225" y="190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5" y="190"/>
                    <a:pt x="224" y="189"/>
                    <a:pt x="224" y="188"/>
                  </a:cubicBezTo>
                  <a:cubicBezTo>
                    <a:pt x="242" y="183"/>
                    <a:pt x="260" y="179"/>
                    <a:pt x="278" y="174"/>
                  </a:cubicBezTo>
                  <a:cubicBezTo>
                    <a:pt x="277" y="173"/>
                    <a:pt x="277" y="173"/>
                    <a:pt x="277" y="172"/>
                  </a:cubicBezTo>
                  <a:cubicBezTo>
                    <a:pt x="259" y="176"/>
                    <a:pt x="242" y="181"/>
                    <a:pt x="224" y="185"/>
                  </a:cubicBezTo>
                  <a:moveTo>
                    <a:pt x="254" y="243"/>
                  </a:moveTo>
                  <a:cubicBezTo>
                    <a:pt x="242" y="237"/>
                    <a:pt x="231" y="232"/>
                    <a:pt x="221" y="227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3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7"/>
                  </a:cubicBezTo>
                  <a:cubicBezTo>
                    <a:pt x="32" y="133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5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6"/>
                    <a:pt x="59" y="112"/>
                    <a:pt x="51" y="109"/>
                  </a:cubicBezTo>
                  <a:cubicBezTo>
                    <a:pt x="51" y="110"/>
                    <a:pt x="51" y="110"/>
                    <a:pt x="50" y="111"/>
                  </a:cubicBezTo>
                  <a:cubicBezTo>
                    <a:pt x="54" y="113"/>
                    <a:pt x="57" y="116"/>
                    <a:pt x="61" y="117"/>
                  </a:cubicBezTo>
                  <a:cubicBezTo>
                    <a:pt x="106" y="137"/>
                    <a:pt x="144" y="166"/>
                    <a:pt x="184" y="192"/>
                  </a:cubicBezTo>
                  <a:cubicBezTo>
                    <a:pt x="193" y="199"/>
                    <a:pt x="203" y="205"/>
                    <a:pt x="213" y="212"/>
                  </a:cubicBezTo>
                  <a:cubicBezTo>
                    <a:pt x="214" y="213"/>
                    <a:pt x="215" y="214"/>
                    <a:pt x="217" y="214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28" y="211"/>
                    <a:pt x="238" y="210"/>
                    <a:pt x="249" y="207"/>
                  </a:cubicBezTo>
                  <a:cubicBezTo>
                    <a:pt x="273" y="200"/>
                    <a:pt x="297" y="193"/>
                    <a:pt x="322" y="186"/>
                  </a:cubicBezTo>
                  <a:cubicBezTo>
                    <a:pt x="328" y="184"/>
                    <a:pt x="334" y="182"/>
                    <a:pt x="341" y="182"/>
                  </a:cubicBezTo>
                  <a:cubicBezTo>
                    <a:pt x="329" y="186"/>
                    <a:pt x="317" y="190"/>
                    <a:pt x="306" y="194"/>
                  </a:cubicBezTo>
                  <a:cubicBezTo>
                    <a:pt x="294" y="198"/>
                    <a:pt x="282" y="202"/>
                    <a:pt x="269" y="206"/>
                  </a:cubicBezTo>
                  <a:cubicBezTo>
                    <a:pt x="255" y="210"/>
                    <a:pt x="249" y="224"/>
                    <a:pt x="252" y="238"/>
                  </a:cubicBezTo>
                  <a:cubicBezTo>
                    <a:pt x="253" y="239"/>
                    <a:pt x="253" y="240"/>
                    <a:pt x="254" y="243"/>
                  </a:cubicBezTo>
                  <a:moveTo>
                    <a:pt x="212" y="201"/>
                  </a:moveTo>
                  <a:cubicBezTo>
                    <a:pt x="203" y="196"/>
                    <a:pt x="196" y="191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8"/>
                  </a:cubicBezTo>
                  <a:cubicBezTo>
                    <a:pt x="41" y="87"/>
                    <a:pt x="39" y="85"/>
                    <a:pt x="38" y="83"/>
                  </a:cubicBezTo>
                  <a:cubicBezTo>
                    <a:pt x="35" y="71"/>
                    <a:pt x="33" y="59"/>
                    <a:pt x="40" y="47"/>
                  </a:cubicBezTo>
                  <a:cubicBezTo>
                    <a:pt x="41" y="45"/>
                    <a:pt x="44" y="43"/>
                    <a:pt x="46" y="43"/>
                  </a:cubicBezTo>
                  <a:cubicBezTo>
                    <a:pt x="75" y="36"/>
                    <a:pt x="103" y="31"/>
                    <a:pt x="132" y="25"/>
                  </a:cubicBezTo>
                  <a:cubicBezTo>
                    <a:pt x="157" y="20"/>
                    <a:pt x="183" y="15"/>
                    <a:pt x="208" y="10"/>
                  </a:cubicBezTo>
                  <a:cubicBezTo>
                    <a:pt x="211" y="9"/>
                    <a:pt x="215" y="8"/>
                    <a:pt x="218" y="8"/>
                  </a:cubicBezTo>
                  <a:cubicBezTo>
                    <a:pt x="223" y="8"/>
                    <a:pt x="228" y="9"/>
                    <a:pt x="233" y="12"/>
                  </a:cubicBezTo>
                  <a:cubicBezTo>
                    <a:pt x="292" y="41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8"/>
                    <a:pt x="220" y="149"/>
                    <a:pt x="219" y="151"/>
                  </a:cubicBezTo>
                  <a:cubicBezTo>
                    <a:pt x="208" y="165"/>
                    <a:pt x="203" y="179"/>
                    <a:pt x="210" y="197"/>
                  </a:cubicBezTo>
                  <a:cubicBezTo>
                    <a:pt x="211" y="198"/>
                    <a:pt x="211" y="199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1"/>
                    <a:pt x="218" y="1"/>
                  </a:cubicBezTo>
                  <a:cubicBezTo>
                    <a:pt x="204" y="3"/>
                    <a:pt x="190" y="6"/>
                    <a:pt x="176" y="9"/>
                  </a:cubicBezTo>
                  <a:cubicBezTo>
                    <a:pt x="134" y="17"/>
                    <a:pt x="92" y="26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1"/>
                    <a:pt x="26" y="71"/>
                    <a:pt x="28" y="82"/>
                  </a:cubicBezTo>
                  <a:cubicBezTo>
                    <a:pt x="29" y="90"/>
                    <a:pt x="36" y="92"/>
                    <a:pt x="41" y="96"/>
                  </a:cubicBezTo>
                  <a:cubicBezTo>
                    <a:pt x="42" y="97"/>
                    <a:pt x="43" y="97"/>
                    <a:pt x="44" y="98"/>
                  </a:cubicBezTo>
                  <a:cubicBezTo>
                    <a:pt x="42" y="100"/>
                    <a:pt x="40" y="101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8"/>
                  </a:cubicBezTo>
                  <a:cubicBezTo>
                    <a:pt x="23" y="120"/>
                    <a:pt x="22" y="121"/>
                    <a:pt x="20" y="123"/>
                  </a:cubicBezTo>
                  <a:cubicBezTo>
                    <a:pt x="17" y="125"/>
                    <a:pt x="13" y="127"/>
                    <a:pt x="11" y="130"/>
                  </a:cubicBezTo>
                  <a:cubicBezTo>
                    <a:pt x="6" y="140"/>
                    <a:pt x="3" y="151"/>
                    <a:pt x="6" y="162"/>
                  </a:cubicBezTo>
                  <a:cubicBezTo>
                    <a:pt x="9" y="172"/>
                    <a:pt x="11" y="182"/>
                    <a:pt x="9" y="194"/>
                  </a:cubicBezTo>
                  <a:cubicBezTo>
                    <a:pt x="6" y="209"/>
                    <a:pt x="13" y="222"/>
                    <a:pt x="24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7" y="248"/>
                  </a:cubicBezTo>
                  <a:cubicBezTo>
                    <a:pt x="0" y="261"/>
                    <a:pt x="0" y="275"/>
                    <a:pt x="4" y="289"/>
                  </a:cubicBezTo>
                  <a:cubicBezTo>
                    <a:pt x="5" y="292"/>
                    <a:pt x="8" y="295"/>
                    <a:pt x="10" y="297"/>
                  </a:cubicBezTo>
                  <a:cubicBezTo>
                    <a:pt x="32" y="312"/>
                    <a:pt x="55" y="328"/>
                    <a:pt x="77" y="344"/>
                  </a:cubicBezTo>
                  <a:cubicBezTo>
                    <a:pt x="117" y="371"/>
                    <a:pt x="157" y="399"/>
                    <a:pt x="197" y="427"/>
                  </a:cubicBezTo>
                  <a:cubicBezTo>
                    <a:pt x="199" y="429"/>
                    <a:pt x="202" y="430"/>
                    <a:pt x="205" y="430"/>
                  </a:cubicBezTo>
                  <a:cubicBezTo>
                    <a:pt x="207" y="430"/>
                    <a:pt x="209" y="429"/>
                    <a:pt x="211" y="428"/>
                  </a:cubicBezTo>
                  <a:cubicBezTo>
                    <a:pt x="224" y="423"/>
                    <a:pt x="237" y="418"/>
                    <a:pt x="249" y="413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8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10"/>
                    <a:pt x="388" y="303"/>
                  </a:cubicBezTo>
                  <a:cubicBezTo>
                    <a:pt x="389" y="302"/>
                    <a:pt x="388" y="298"/>
                    <a:pt x="387" y="296"/>
                  </a:cubicBezTo>
                  <a:cubicBezTo>
                    <a:pt x="385" y="294"/>
                    <a:pt x="381" y="293"/>
                    <a:pt x="379" y="292"/>
                  </a:cubicBezTo>
                  <a:cubicBezTo>
                    <a:pt x="370" y="288"/>
                    <a:pt x="362" y="284"/>
                    <a:pt x="352" y="279"/>
                  </a:cubicBezTo>
                  <a:cubicBezTo>
                    <a:pt x="355" y="277"/>
                    <a:pt x="357" y="275"/>
                    <a:pt x="359" y="274"/>
                  </a:cubicBezTo>
                  <a:cubicBezTo>
                    <a:pt x="361" y="273"/>
                    <a:pt x="362" y="272"/>
                    <a:pt x="364" y="271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60"/>
                  </a:cubicBezTo>
                  <a:cubicBezTo>
                    <a:pt x="394" y="259"/>
                    <a:pt x="397" y="257"/>
                    <a:pt x="397" y="256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7"/>
                    <a:pt x="379" y="227"/>
                  </a:cubicBezTo>
                  <a:cubicBezTo>
                    <a:pt x="379" y="226"/>
                    <a:pt x="380" y="224"/>
                    <a:pt x="381" y="222"/>
                  </a:cubicBezTo>
                  <a:cubicBezTo>
                    <a:pt x="384" y="211"/>
                    <a:pt x="396" y="210"/>
                    <a:pt x="404" y="205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3"/>
                    <a:pt x="436" y="191"/>
                    <a:pt x="437" y="190"/>
                  </a:cubicBezTo>
                  <a:cubicBezTo>
                    <a:pt x="437" y="188"/>
                    <a:pt x="435" y="186"/>
                    <a:pt x="434" y="185"/>
                  </a:cubicBezTo>
                  <a:cubicBezTo>
                    <a:pt x="432" y="184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6" y="159"/>
                    <a:pt x="436" y="157"/>
                    <a:pt x="437" y="156"/>
                  </a:cubicBezTo>
                  <a:cubicBezTo>
                    <a:pt x="442" y="153"/>
                    <a:pt x="442" y="150"/>
                    <a:pt x="437" y="147"/>
                  </a:cubicBezTo>
                  <a:cubicBezTo>
                    <a:pt x="430" y="144"/>
                    <a:pt x="423" y="141"/>
                    <a:pt x="416" y="139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6"/>
                    <a:pt x="422" y="111"/>
                  </a:cubicBezTo>
                  <a:cubicBezTo>
                    <a:pt x="432" y="104"/>
                    <a:pt x="431" y="99"/>
                    <a:pt x="421" y="95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2" y="61"/>
                    <a:pt x="290" y="31"/>
                    <a:pt x="227" y="2"/>
                  </a:cubicBezTo>
                  <a:cubicBezTo>
                    <a:pt x="226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11138" y="227013"/>
              <a:ext cx="415925" cy="2476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56" y="35"/>
                    <a:pt x="112" y="69"/>
                    <a:pt x="170" y="101"/>
                  </a:cubicBezTo>
                  <a:cubicBezTo>
                    <a:pt x="166" y="93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/>
            <p:cNvSpPr>
              <a:spLocks/>
            </p:cNvSpPr>
            <p:nvPr userDrawn="1"/>
          </p:nvSpPr>
          <p:spPr bwMode="auto">
            <a:xfrm>
              <a:off x="663575" y="465138"/>
              <a:ext cx="338138" cy="80963"/>
            </a:xfrm>
            <a:custGeom>
              <a:avLst/>
              <a:gdLst>
                <a:gd name="T0" fmla="*/ 138 w 138"/>
                <a:gd name="T1" fmla="*/ 0 h 33"/>
                <a:gd name="T2" fmla="*/ 0 w 138"/>
                <a:gd name="T3" fmla="*/ 30 h 33"/>
                <a:gd name="T4" fmla="*/ 1 w 138"/>
                <a:gd name="T5" fmla="*/ 33 h 33"/>
                <a:gd name="T6" fmla="*/ 138 w 138"/>
                <a:gd name="T7" fmla="*/ 3 h 33"/>
                <a:gd name="T8" fmla="*/ 138 w 13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138" y="0"/>
                  </a:moveTo>
                  <a:cubicBezTo>
                    <a:pt x="92" y="10"/>
                    <a:pt x="46" y="19"/>
                    <a:pt x="0" y="30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7" y="23"/>
                    <a:pt x="93" y="13"/>
                    <a:pt x="138" y="3"/>
                  </a:cubicBezTo>
                  <a:cubicBezTo>
                    <a:pt x="138" y="2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682625" y="957263"/>
              <a:ext cx="277813" cy="112713"/>
            </a:xfrm>
            <a:custGeom>
              <a:avLst/>
              <a:gdLst>
                <a:gd name="T0" fmla="*/ 111 w 113"/>
                <a:gd name="T1" fmla="*/ 0 h 46"/>
                <a:gd name="T2" fmla="*/ 0 w 113"/>
                <a:gd name="T3" fmla="*/ 44 h 46"/>
                <a:gd name="T4" fmla="*/ 1 w 113"/>
                <a:gd name="T5" fmla="*/ 46 h 46"/>
                <a:gd name="T6" fmla="*/ 113 w 113"/>
                <a:gd name="T7" fmla="*/ 2 h 46"/>
                <a:gd name="T8" fmla="*/ 111 w 11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1" y="0"/>
                  </a:moveTo>
                  <a:cubicBezTo>
                    <a:pt x="74" y="14"/>
                    <a:pt x="37" y="29"/>
                    <a:pt x="0" y="44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38" y="32"/>
                    <a:pt x="75" y="17"/>
                    <a:pt x="113" y="2"/>
                  </a:cubicBezTo>
                  <a:cubicBezTo>
                    <a:pt x="112" y="1"/>
                    <a:pt x="112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773113" y="528638"/>
              <a:ext cx="347663" cy="134938"/>
            </a:xfrm>
            <a:custGeom>
              <a:avLst/>
              <a:gdLst>
                <a:gd name="T0" fmla="*/ 141 w 142"/>
                <a:gd name="T1" fmla="*/ 0 h 55"/>
                <a:gd name="T2" fmla="*/ 0 w 142"/>
                <a:gd name="T3" fmla="*/ 51 h 55"/>
                <a:gd name="T4" fmla="*/ 1 w 142"/>
                <a:gd name="T5" fmla="*/ 55 h 55"/>
                <a:gd name="T6" fmla="*/ 142 w 142"/>
                <a:gd name="T7" fmla="*/ 2 h 55"/>
                <a:gd name="T8" fmla="*/ 141 w 14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1" y="0"/>
                  </a:moveTo>
                  <a:cubicBezTo>
                    <a:pt x="95" y="18"/>
                    <a:pt x="47" y="34"/>
                    <a:pt x="0" y="51"/>
                  </a:cubicBezTo>
                  <a:cubicBezTo>
                    <a:pt x="1" y="52"/>
                    <a:pt x="1" y="53"/>
                    <a:pt x="1" y="55"/>
                  </a:cubicBezTo>
                  <a:cubicBezTo>
                    <a:pt x="48" y="37"/>
                    <a:pt x="95" y="20"/>
                    <a:pt x="142" y="2"/>
                  </a:cubicBezTo>
                  <a:cubicBezTo>
                    <a:pt x="142" y="2"/>
                    <a:pt x="142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781050" y="552450"/>
              <a:ext cx="325438" cy="125413"/>
            </a:xfrm>
            <a:custGeom>
              <a:avLst/>
              <a:gdLst>
                <a:gd name="T0" fmla="*/ 132 w 133"/>
                <a:gd name="T1" fmla="*/ 0 h 51"/>
                <a:gd name="T2" fmla="*/ 0 w 133"/>
                <a:gd name="T3" fmla="*/ 49 h 51"/>
                <a:gd name="T4" fmla="*/ 0 w 133"/>
                <a:gd name="T5" fmla="*/ 51 h 51"/>
                <a:gd name="T6" fmla="*/ 133 w 133"/>
                <a:gd name="T7" fmla="*/ 3 h 51"/>
                <a:gd name="T8" fmla="*/ 132 w 133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2" y="0"/>
                  </a:moveTo>
                  <a:cubicBezTo>
                    <a:pt x="88" y="17"/>
                    <a:pt x="44" y="33"/>
                    <a:pt x="0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44" y="35"/>
                    <a:pt x="89" y="19"/>
                    <a:pt x="133" y="3"/>
                  </a:cubicBezTo>
                  <a:cubicBezTo>
                    <a:pt x="132" y="2"/>
                    <a:pt x="132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1"/>
            <p:cNvSpPr>
              <a:spLocks noEditPoints="1"/>
            </p:cNvSpPr>
            <p:nvPr userDrawn="1"/>
          </p:nvSpPr>
          <p:spPr bwMode="auto">
            <a:xfrm>
              <a:off x="4241800" y="1755775"/>
              <a:ext cx="1084263" cy="1049338"/>
            </a:xfrm>
            <a:custGeom>
              <a:avLst/>
              <a:gdLst>
                <a:gd name="T0" fmla="*/ 373 w 443"/>
                <a:gd name="T1" fmla="*/ 315 h 429"/>
                <a:gd name="T2" fmla="*/ 361 w 443"/>
                <a:gd name="T3" fmla="*/ 345 h 429"/>
                <a:gd name="T4" fmla="*/ 322 w 443"/>
                <a:gd name="T5" fmla="*/ 345 h 429"/>
                <a:gd name="T6" fmla="*/ 364 w 443"/>
                <a:gd name="T7" fmla="*/ 303 h 429"/>
                <a:gd name="T8" fmla="*/ 364 w 443"/>
                <a:gd name="T9" fmla="*/ 303 h 429"/>
                <a:gd name="T10" fmla="*/ 289 w 443"/>
                <a:gd name="T11" fmla="*/ 305 h 429"/>
                <a:gd name="T12" fmla="*/ 328 w 443"/>
                <a:gd name="T13" fmla="*/ 304 h 429"/>
                <a:gd name="T14" fmla="*/ 248 w 443"/>
                <a:gd name="T15" fmla="*/ 317 h 429"/>
                <a:gd name="T16" fmla="*/ 146 w 443"/>
                <a:gd name="T17" fmla="*/ 316 h 429"/>
                <a:gd name="T18" fmla="*/ 172 w 443"/>
                <a:gd name="T19" fmla="*/ 309 h 429"/>
                <a:gd name="T20" fmla="*/ 186 w 443"/>
                <a:gd name="T21" fmla="*/ 313 h 429"/>
                <a:gd name="T22" fmla="*/ 235 w 443"/>
                <a:gd name="T23" fmla="*/ 306 h 429"/>
                <a:gd name="T24" fmla="*/ 36 w 443"/>
                <a:gd name="T25" fmla="*/ 244 h 429"/>
                <a:gd name="T26" fmla="*/ 42 w 443"/>
                <a:gd name="T27" fmla="*/ 263 h 429"/>
                <a:gd name="T28" fmla="*/ 193 w 443"/>
                <a:gd name="T29" fmla="*/ 354 h 429"/>
                <a:gd name="T30" fmla="*/ 202 w 443"/>
                <a:gd name="T31" fmla="*/ 352 h 429"/>
                <a:gd name="T32" fmla="*/ 216 w 443"/>
                <a:gd name="T33" fmla="*/ 361 h 429"/>
                <a:gd name="T34" fmla="*/ 193 w 443"/>
                <a:gd name="T35" fmla="*/ 406 h 429"/>
                <a:gd name="T36" fmla="*/ 15 w 443"/>
                <a:gd name="T37" fmla="*/ 280 h 429"/>
                <a:gd name="T38" fmla="*/ 302 w 443"/>
                <a:gd name="T39" fmla="*/ 244 h 429"/>
                <a:gd name="T40" fmla="*/ 362 w 443"/>
                <a:gd name="T41" fmla="*/ 235 h 429"/>
                <a:gd name="T42" fmla="*/ 245 w 443"/>
                <a:gd name="T43" fmla="*/ 271 h 429"/>
                <a:gd name="T44" fmla="*/ 207 w 443"/>
                <a:gd name="T45" fmla="*/ 291 h 429"/>
                <a:gd name="T46" fmla="*/ 244 w 443"/>
                <a:gd name="T47" fmla="*/ 252 h 429"/>
                <a:gd name="T48" fmla="*/ 200 w 443"/>
                <a:gd name="T49" fmla="*/ 274 h 429"/>
                <a:gd name="T50" fmla="*/ 113 w 443"/>
                <a:gd name="T51" fmla="*/ 323 h 429"/>
                <a:gd name="T52" fmla="*/ 88 w 443"/>
                <a:gd name="T53" fmla="*/ 238 h 429"/>
                <a:gd name="T54" fmla="*/ 162 w 443"/>
                <a:gd name="T55" fmla="*/ 295 h 429"/>
                <a:gd name="T56" fmla="*/ 274 w 443"/>
                <a:gd name="T57" fmla="*/ 234 h 429"/>
                <a:gd name="T58" fmla="*/ 411 w 443"/>
                <a:gd name="T59" fmla="*/ 186 h 429"/>
                <a:gd name="T60" fmla="*/ 98 w 443"/>
                <a:gd name="T61" fmla="*/ 234 h 429"/>
                <a:gd name="T62" fmla="*/ 78 w 443"/>
                <a:gd name="T63" fmla="*/ 174 h 429"/>
                <a:gd name="T64" fmla="*/ 189 w 443"/>
                <a:gd name="T65" fmla="*/ 245 h 429"/>
                <a:gd name="T66" fmla="*/ 234 w 443"/>
                <a:gd name="T67" fmla="*/ 160 h 429"/>
                <a:gd name="T68" fmla="*/ 253 w 443"/>
                <a:gd name="T69" fmla="*/ 161 h 429"/>
                <a:gd name="T70" fmla="*/ 225 w 443"/>
                <a:gd name="T71" fmla="*/ 188 h 429"/>
                <a:gd name="T72" fmla="*/ 221 w 443"/>
                <a:gd name="T73" fmla="*/ 226 h 429"/>
                <a:gd name="T74" fmla="*/ 37 w 443"/>
                <a:gd name="T75" fmla="*/ 112 h 429"/>
                <a:gd name="T76" fmla="*/ 75 w 443"/>
                <a:gd name="T77" fmla="*/ 119 h 429"/>
                <a:gd name="T78" fmla="*/ 213 w 443"/>
                <a:gd name="T79" fmla="*/ 212 h 429"/>
                <a:gd name="T80" fmla="*/ 341 w 443"/>
                <a:gd name="T81" fmla="*/ 181 h 429"/>
                <a:gd name="T82" fmla="*/ 213 w 443"/>
                <a:gd name="T83" fmla="*/ 201 h 429"/>
                <a:gd name="T84" fmla="*/ 39 w 443"/>
                <a:gd name="T85" fmla="*/ 83 h 429"/>
                <a:gd name="T86" fmla="*/ 219 w 443"/>
                <a:gd name="T87" fmla="*/ 8 h 429"/>
                <a:gd name="T88" fmla="*/ 225 w 443"/>
                <a:gd name="T89" fmla="*/ 147 h 429"/>
                <a:gd name="T90" fmla="*/ 219 w 443"/>
                <a:gd name="T91" fmla="*/ 0 h 429"/>
                <a:gd name="T92" fmla="*/ 42 w 443"/>
                <a:gd name="T93" fmla="*/ 96 h 429"/>
                <a:gd name="T94" fmla="*/ 21 w 443"/>
                <a:gd name="T95" fmla="*/ 122 h 429"/>
                <a:gd name="T96" fmla="*/ 26 w 443"/>
                <a:gd name="T97" fmla="*/ 238 h 429"/>
                <a:gd name="T98" fmla="*/ 5 w 443"/>
                <a:gd name="T99" fmla="*/ 288 h 429"/>
                <a:gd name="T100" fmla="*/ 212 w 443"/>
                <a:gd name="T101" fmla="*/ 428 h 429"/>
                <a:gd name="T102" fmla="*/ 374 w 443"/>
                <a:gd name="T103" fmla="*/ 320 h 429"/>
                <a:gd name="T104" fmla="*/ 360 w 443"/>
                <a:gd name="T105" fmla="*/ 274 h 429"/>
                <a:gd name="T106" fmla="*/ 395 w 443"/>
                <a:gd name="T107" fmla="*/ 250 h 429"/>
                <a:gd name="T108" fmla="*/ 433 w 443"/>
                <a:gd name="T109" fmla="*/ 193 h 429"/>
                <a:gd name="T110" fmla="*/ 438 w 443"/>
                <a:gd name="T111" fmla="*/ 156 h 429"/>
                <a:gd name="T112" fmla="*/ 421 w 443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429">
                  <a:moveTo>
                    <a:pt x="216" y="379"/>
                  </a:moveTo>
                  <a:cubicBezTo>
                    <a:pt x="217" y="379"/>
                    <a:pt x="217" y="378"/>
                    <a:pt x="218" y="378"/>
                  </a:cubicBezTo>
                  <a:cubicBezTo>
                    <a:pt x="237" y="365"/>
                    <a:pt x="259" y="360"/>
                    <a:pt x="280" y="351"/>
                  </a:cubicBezTo>
                  <a:cubicBezTo>
                    <a:pt x="308" y="339"/>
                    <a:pt x="338" y="328"/>
                    <a:pt x="367" y="317"/>
                  </a:cubicBezTo>
                  <a:cubicBezTo>
                    <a:pt x="369" y="316"/>
                    <a:pt x="371" y="315"/>
                    <a:pt x="373" y="315"/>
                  </a:cubicBezTo>
                  <a:cubicBezTo>
                    <a:pt x="358" y="327"/>
                    <a:pt x="339" y="330"/>
                    <a:pt x="322" y="338"/>
                  </a:cubicBezTo>
                  <a:cubicBezTo>
                    <a:pt x="317" y="340"/>
                    <a:pt x="311" y="342"/>
                    <a:pt x="305" y="346"/>
                  </a:cubicBezTo>
                  <a:cubicBezTo>
                    <a:pt x="325" y="339"/>
                    <a:pt x="344" y="332"/>
                    <a:pt x="363" y="325"/>
                  </a:cubicBezTo>
                  <a:cubicBezTo>
                    <a:pt x="364" y="331"/>
                    <a:pt x="365" y="336"/>
                    <a:pt x="365" y="341"/>
                  </a:cubicBezTo>
                  <a:cubicBezTo>
                    <a:pt x="365" y="342"/>
                    <a:pt x="363" y="345"/>
                    <a:pt x="361" y="345"/>
                  </a:cubicBezTo>
                  <a:cubicBezTo>
                    <a:pt x="321" y="362"/>
                    <a:pt x="281" y="379"/>
                    <a:pt x="241" y="395"/>
                  </a:cubicBezTo>
                  <a:cubicBezTo>
                    <a:pt x="232" y="399"/>
                    <a:pt x="223" y="403"/>
                    <a:pt x="213" y="407"/>
                  </a:cubicBezTo>
                  <a:cubicBezTo>
                    <a:pt x="211" y="402"/>
                    <a:pt x="210" y="397"/>
                    <a:pt x="209" y="392"/>
                  </a:cubicBezTo>
                  <a:cubicBezTo>
                    <a:pt x="247" y="377"/>
                    <a:pt x="285" y="362"/>
                    <a:pt x="323" y="347"/>
                  </a:cubicBezTo>
                  <a:cubicBezTo>
                    <a:pt x="322" y="346"/>
                    <a:pt x="322" y="345"/>
                    <a:pt x="322" y="345"/>
                  </a:cubicBezTo>
                  <a:cubicBezTo>
                    <a:pt x="285" y="359"/>
                    <a:pt x="247" y="374"/>
                    <a:pt x="209" y="389"/>
                  </a:cubicBezTo>
                  <a:cubicBezTo>
                    <a:pt x="210" y="384"/>
                    <a:pt x="208" y="379"/>
                    <a:pt x="214" y="379"/>
                  </a:cubicBezTo>
                  <a:cubicBezTo>
                    <a:pt x="214" y="379"/>
                    <a:pt x="215" y="379"/>
                    <a:pt x="216" y="379"/>
                  </a:cubicBezTo>
                  <a:cubicBezTo>
                    <a:pt x="216" y="379"/>
                    <a:pt x="216" y="379"/>
                    <a:pt x="216" y="379"/>
                  </a:cubicBezTo>
                  <a:moveTo>
                    <a:pt x="364" y="303"/>
                  </a:moveTo>
                  <a:cubicBezTo>
                    <a:pt x="360" y="303"/>
                    <a:pt x="356" y="298"/>
                    <a:pt x="351" y="296"/>
                  </a:cubicBezTo>
                  <a:cubicBezTo>
                    <a:pt x="350" y="295"/>
                    <a:pt x="349" y="292"/>
                    <a:pt x="348" y="290"/>
                  </a:cubicBezTo>
                  <a:cubicBezTo>
                    <a:pt x="348" y="290"/>
                    <a:pt x="349" y="289"/>
                    <a:pt x="349" y="289"/>
                  </a:cubicBezTo>
                  <a:cubicBezTo>
                    <a:pt x="357" y="292"/>
                    <a:pt x="364" y="296"/>
                    <a:pt x="371" y="300"/>
                  </a:cubicBezTo>
                  <a:cubicBezTo>
                    <a:pt x="369" y="302"/>
                    <a:pt x="367" y="303"/>
                    <a:pt x="364" y="303"/>
                  </a:cubicBezTo>
                  <a:moveTo>
                    <a:pt x="235" y="306"/>
                  </a:moveTo>
                  <a:cubicBezTo>
                    <a:pt x="269" y="292"/>
                    <a:pt x="305" y="288"/>
                    <a:pt x="341" y="283"/>
                  </a:cubicBezTo>
                  <a:cubicBezTo>
                    <a:pt x="341" y="286"/>
                    <a:pt x="341" y="290"/>
                    <a:pt x="340" y="293"/>
                  </a:cubicBezTo>
                  <a:cubicBezTo>
                    <a:pt x="339" y="295"/>
                    <a:pt x="336" y="296"/>
                    <a:pt x="335" y="296"/>
                  </a:cubicBezTo>
                  <a:cubicBezTo>
                    <a:pt x="320" y="299"/>
                    <a:pt x="304" y="302"/>
                    <a:pt x="289" y="305"/>
                  </a:cubicBezTo>
                  <a:cubicBezTo>
                    <a:pt x="288" y="305"/>
                    <a:pt x="287" y="306"/>
                    <a:pt x="285" y="307"/>
                  </a:cubicBezTo>
                  <a:cubicBezTo>
                    <a:pt x="286" y="307"/>
                    <a:pt x="286" y="308"/>
                    <a:pt x="286" y="308"/>
                  </a:cubicBezTo>
                  <a:cubicBezTo>
                    <a:pt x="304" y="305"/>
                    <a:pt x="322" y="302"/>
                    <a:pt x="340" y="299"/>
                  </a:cubicBezTo>
                  <a:cubicBezTo>
                    <a:pt x="341" y="299"/>
                    <a:pt x="341" y="300"/>
                    <a:pt x="341" y="301"/>
                  </a:cubicBezTo>
                  <a:cubicBezTo>
                    <a:pt x="337" y="302"/>
                    <a:pt x="332" y="303"/>
                    <a:pt x="328" y="304"/>
                  </a:cubicBezTo>
                  <a:cubicBezTo>
                    <a:pt x="274" y="317"/>
                    <a:pt x="220" y="330"/>
                    <a:pt x="165" y="342"/>
                  </a:cubicBezTo>
                  <a:cubicBezTo>
                    <a:pt x="162" y="343"/>
                    <a:pt x="159" y="343"/>
                    <a:pt x="156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9" y="345"/>
                    <a:pt x="147" y="342"/>
                    <a:pt x="146" y="339"/>
                  </a:cubicBezTo>
                  <a:cubicBezTo>
                    <a:pt x="180" y="331"/>
                    <a:pt x="215" y="328"/>
                    <a:pt x="248" y="317"/>
                  </a:cubicBezTo>
                  <a:cubicBezTo>
                    <a:pt x="234" y="319"/>
                    <a:pt x="219" y="322"/>
                    <a:pt x="205" y="325"/>
                  </a:cubicBezTo>
                  <a:cubicBezTo>
                    <a:pt x="186" y="328"/>
                    <a:pt x="166" y="332"/>
                    <a:pt x="147" y="335"/>
                  </a:cubicBezTo>
                  <a:cubicBezTo>
                    <a:pt x="147" y="335"/>
                    <a:pt x="147" y="335"/>
                    <a:pt x="147" y="335"/>
                  </a:cubicBezTo>
                  <a:cubicBezTo>
                    <a:pt x="145" y="335"/>
                    <a:pt x="143" y="333"/>
                    <a:pt x="143" y="332"/>
                  </a:cubicBezTo>
                  <a:cubicBezTo>
                    <a:pt x="144" y="327"/>
                    <a:pt x="145" y="322"/>
                    <a:pt x="146" y="316"/>
                  </a:cubicBezTo>
                  <a:cubicBezTo>
                    <a:pt x="146" y="316"/>
                    <a:pt x="147" y="314"/>
                    <a:pt x="148" y="314"/>
                  </a:cubicBezTo>
                  <a:cubicBezTo>
                    <a:pt x="148" y="314"/>
                    <a:pt x="148" y="314"/>
                    <a:pt x="148" y="314"/>
                  </a:cubicBezTo>
                  <a:cubicBezTo>
                    <a:pt x="149" y="315"/>
                    <a:pt x="150" y="315"/>
                    <a:pt x="152" y="315"/>
                  </a:cubicBezTo>
                  <a:cubicBezTo>
                    <a:pt x="155" y="315"/>
                    <a:pt x="159" y="313"/>
                    <a:pt x="162" y="312"/>
                  </a:cubicBezTo>
                  <a:cubicBezTo>
                    <a:pt x="165" y="310"/>
                    <a:pt x="169" y="309"/>
                    <a:pt x="172" y="309"/>
                  </a:cubicBezTo>
                  <a:cubicBezTo>
                    <a:pt x="173" y="309"/>
                    <a:pt x="173" y="309"/>
                    <a:pt x="173" y="309"/>
                  </a:cubicBezTo>
                  <a:cubicBezTo>
                    <a:pt x="173" y="309"/>
                    <a:pt x="173" y="309"/>
                    <a:pt x="174" y="309"/>
                  </a:cubicBezTo>
                  <a:cubicBezTo>
                    <a:pt x="174" y="309"/>
                    <a:pt x="175" y="309"/>
                    <a:pt x="176" y="309"/>
                  </a:cubicBezTo>
                  <a:cubicBezTo>
                    <a:pt x="176" y="309"/>
                    <a:pt x="177" y="308"/>
                    <a:pt x="177" y="308"/>
                  </a:cubicBezTo>
                  <a:cubicBezTo>
                    <a:pt x="181" y="308"/>
                    <a:pt x="184" y="309"/>
                    <a:pt x="186" y="313"/>
                  </a:cubicBezTo>
                  <a:cubicBezTo>
                    <a:pt x="175" y="315"/>
                    <a:pt x="165" y="317"/>
                    <a:pt x="154" y="318"/>
                  </a:cubicBezTo>
                  <a:cubicBezTo>
                    <a:pt x="154" y="319"/>
                    <a:pt x="154" y="320"/>
                    <a:pt x="154" y="320"/>
                  </a:cubicBezTo>
                  <a:cubicBezTo>
                    <a:pt x="208" y="315"/>
                    <a:pt x="262" y="305"/>
                    <a:pt x="315" y="295"/>
                  </a:cubicBezTo>
                  <a:cubicBezTo>
                    <a:pt x="315" y="294"/>
                    <a:pt x="315" y="293"/>
                    <a:pt x="315" y="293"/>
                  </a:cubicBezTo>
                  <a:cubicBezTo>
                    <a:pt x="288" y="297"/>
                    <a:pt x="261" y="302"/>
                    <a:pt x="235" y="306"/>
                  </a:cubicBezTo>
                  <a:moveTo>
                    <a:pt x="193" y="302"/>
                  </a:moveTo>
                  <a:cubicBezTo>
                    <a:pt x="187" y="294"/>
                    <a:pt x="185" y="284"/>
                    <a:pt x="185" y="274"/>
                  </a:cubicBezTo>
                  <a:cubicBezTo>
                    <a:pt x="188" y="283"/>
                    <a:pt x="190" y="293"/>
                    <a:pt x="193" y="302"/>
                  </a:cubicBezTo>
                  <a:moveTo>
                    <a:pt x="26" y="251"/>
                  </a:moveTo>
                  <a:cubicBezTo>
                    <a:pt x="30" y="251"/>
                    <a:pt x="33" y="248"/>
                    <a:pt x="36" y="244"/>
                  </a:cubicBezTo>
                  <a:cubicBezTo>
                    <a:pt x="42" y="251"/>
                    <a:pt x="47" y="257"/>
                    <a:pt x="53" y="263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6" y="261"/>
                    <a:pt x="41" y="258"/>
                    <a:pt x="33" y="254"/>
                  </a:cubicBezTo>
                  <a:cubicBezTo>
                    <a:pt x="34" y="257"/>
                    <a:pt x="35" y="258"/>
                    <a:pt x="35" y="259"/>
                  </a:cubicBezTo>
                  <a:cubicBezTo>
                    <a:pt x="37" y="260"/>
                    <a:pt x="40" y="262"/>
                    <a:pt x="42" y="263"/>
                  </a:cubicBezTo>
                  <a:cubicBezTo>
                    <a:pt x="64" y="273"/>
                    <a:pt x="77" y="293"/>
                    <a:pt x="92" y="310"/>
                  </a:cubicBezTo>
                  <a:cubicBezTo>
                    <a:pt x="106" y="326"/>
                    <a:pt x="120" y="343"/>
                    <a:pt x="134" y="360"/>
                  </a:cubicBezTo>
                  <a:cubicBezTo>
                    <a:pt x="138" y="364"/>
                    <a:pt x="142" y="365"/>
                    <a:pt x="146" y="365"/>
                  </a:cubicBezTo>
                  <a:cubicBezTo>
                    <a:pt x="148" y="365"/>
                    <a:pt x="150" y="365"/>
                    <a:pt x="153" y="364"/>
                  </a:cubicBezTo>
                  <a:cubicBezTo>
                    <a:pt x="166" y="361"/>
                    <a:pt x="180" y="357"/>
                    <a:pt x="193" y="354"/>
                  </a:cubicBezTo>
                  <a:cubicBezTo>
                    <a:pt x="194" y="354"/>
                    <a:pt x="194" y="354"/>
                    <a:pt x="194" y="354"/>
                  </a:cubicBezTo>
                  <a:cubicBezTo>
                    <a:pt x="196" y="354"/>
                    <a:pt x="197" y="355"/>
                    <a:pt x="199" y="355"/>
                  </a:cubicBezTo>
                  <a:cubicBezTo>
                    <a:pt x="202" y="356"/>
                    <a:pt x="204" y="357"/>
                    <a:pt x="207" y="358"/>
                  </a:cubicBezTo>
                  <a:cubicBezTo>
                    <a:pt x="207" y="358"/>
                    <a:pt x="207" y="357"/>
                    <a:pt x="207" y="357"/>
                  </a:cubicBezTo>
                  <a:cubicBezTo>
                    <a:pt x="206" y="356"/>
                    <a:pt x="204" y="355"/>
                    <a:pt x="202" y="352"/>
                  </a:cubicBezTo>
                  <a:cubicBezTo>
                    <a:pt x="230" y="346"/>
                    <a:pt x="257" y="339"/>
                    <a:pt x="284" y="333"/>
                  </a:cubicBezTo>
                  <a:cubicBezTo>
                    <a:pt x="285" y="334"/>
                    <a:pt x="285" y="334"/>
                    <a:pt x="285" y="334"/>
                  </a:cubicBezTo>
                  <a:cubicBezTo>
                    <a:pt x="278" y="336"/>
                    <a:pt x="271" y="339"/>
                    <a:pt x="264" y="342"/>
                  </a:cubicBezTo>
                  <a:cubicBezTo>
                    <a:pt x="250" y="347"/>
                    <a:pt x="236" y="352"/>
                    <a:pt x="221" y="358"/>
                  </a:cubicBezTo>
                  <a:cubicBezTo>
                    <a:pt x="219" y="358"/>
                    <a:pt x="218" y="360"/>
                    <a:pt x="216" y="361"/>
                  </a:cubicBezTo>
                  <a:cubicBezTo>
                    <a:pt x="214" y="361"/>
                    <a:pt x="212" y="362"/>
                    <a:pt x="210" y="362"/>
                  </a:cubicBezTo>
                  <a:cubicBezTo>
                    <a:pt x="210" y="362"/>
                    <a:pt x="209" y="362"/>
                    <a:pt x="209" y="362"/>
                  </a:cubicBezTo>
                  <a:cubicBezTo>
                    <a:pt x="208" y="362"/>
                    <a:pt x="206" y="362"/>
                    <a:pt x="205" y="362"/>
                  </a:cubicBezTo>
                  <a:cubicBezTo>
                    <a:pt x="202" y="362"/>
                    <a:pt x="199" y="363"/>
                    <a:pt x="197" y="367"/>
                  </a:cubicBezTo>
                  <a:cubicBezTo>
                    <a:pt x="192" y="379"/>
                    <a:pt x="189" y="392"/>
                    <a:pt x="193" y="406"/>
                  </a:cubicBezTo>
                  <a:cubicBezTo>
                    <a:pt x="190" y="405"/>
                    <a:pt x="188" y="404"/>
                    <a:pt x="186" y="403"/>
                  </a:cubicBezTo>
                  <a:cubicBezTo>
                    <a:pt x="160" y="384"/>
                    <a:pt x="133" y="366"/>
                    <a:pt x="106" y="347"/>
                  </a:cubicBezTo>
                  <a:cubicBezTo>
                    <a:pt x="88" y="335"/>
                    <a:pt x="71" y="323"/>
                    <a:pt x="54" y="311"/>
                  </a:cubicBezTo>
                  <a:cubicBezTo>
                    <a:pt x="44" y="304"/>
                    <a:pt x="34" y="298"/>
                    <a:pt x="25" y="291"/>
                  </a:cubicBezTo>
                  <a:cubicBezTo>
                    <a:pt x="21" y="288"/>
                    <a:pt x="17" y="285"/>
                    <a:pt x="15" y="280"/>
                  </a:cubicBezTo>
                  <a:cubicBezTo>
                    <a:pt x="12" y="272"/>
                    <a:pt x="12" y="262"/>
                    <a:pt x="17" y="254"/>
                  </a:cubicBezTo>
                  <a:cubicBezTo>
                    <a:pt x="18" y="252"/>
                    <a:pt x="21" y="250"/>
                    <a:pt x="22" y="250"/>
                  </a:cubicBezTo>
                  <a:cubicBezTo>
                    <a:pt x="22" y="250"/>
                    <a:pt x="22" y="250"/>
                    <a:pt x="22" y="250"/>
                  </a:cubicBezTo>
                  <a:cubicBezTo>
                    <a:pt x="24" y="251"/>
                    <a:pt x="25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8" y="227"/>
                    <a:pt x="372" y="222"/>
                  </a:cubicBezTo>
                  <a:cubicBezTo>
                    <a:pt x="371" y="228"/>
                    <a:pt x="370" y="231"/>
                    <a:pt x="363" y="232"/>
                  </a:cubicBezTo>
                  <a:cubicBezTo>
                    <a:pt x="352" y="233"/>
                    <a:pt x="341" y="237"/>
                    <a:pt x="330" y="240"/>
                  </a:cubicBezTo>
                  <a:cubicBezTo>
                    <a:pt x="330" y="240"/>
                    <a:pt x="330" y="241"/>
                    <a:pt x="331" y="242"/>
                  </a:cubicBezTo>
                  <a:cubicBezTo>
                    <a:pt x="341" y="239"/>
                    <a:pt x="351" y="237"/>
                    <a:pt x="362" y="235"/>
                  </a:cubicBezTo>
                  <a:cubicBezTo>
                    <a:pt x="362" y="235"/>
                    <a:pt x="362" y="235"/>
                    <a:pt x="363" y="235"/>
                  </a:cubicBezTo>
                  <a:cubicBezTo>
                    <a:pt x="365" y="235"/>
                    <a:pt x="367" y="236"/>
                    <a:pt x="369" y="237"/>
                  </a:cubicBezTo>
                  <a:cubicBezTo>
                    <a:pt x="367" y="238"/>
                    <a:pt x="366" y="241"/>
                    <a:pt x="364" y="241"/>
                  </a:cubicBezTo>
                  <a:cubicBezTo>
                    <a:pt x="327" y="250"/>
                    <a:pt x="290" y="260"/>
                    <a:pt x="252" y="269"/>
                  </a:cubicBezTo>
                  <a:cubicBezTo>
                    <a:pt x="250" y="269"/>
                    <a:pt x="247" y="270"/>
                    <a:pt x="245" y="271"/>
                  </a:cubicBezTo>
                  <a:cubicBezTo>
                    <a:pt x="245" y="272"/>
                    <a:pt x="245" y="273"/>
                    <a:pt x="245" y="273"/>
                  </a:cubicBezTo>
                  <a:cubicBezTo>
                    <a:pt x="286" y="263"/>
                    <a:pt x="327" y="254"/>
                    <a:pt x="368" y="244"/>
                  </a:cubicBezTo>
                  <a:cubicBezTo>
                    <a:pt x="369" y="244"/>
                    <a:pt x="369" y="245"/>
                    <a:pt x="369" y="246"/>
                  </a:cubicBezTo>
                  <a:cubicBezTo>
                    <a:pt x="367" y="247"/>
                    <a:pt x="365" y="248"/>
                    <a:pt x="363" y="249"/>
                  </a:cubicBezTo>
                  <a:cubicBezTo>
                    <a:pt x="311" y="263"/>
                    <a:pt x="259" y="277"/>
                    <a:pt x="207" y="291"/>
                  </a:cubicBezTo>
                  <a:cubicBezTo>
                    <a:pt x="204" y="292"/>
                    <a:pt x="202" y="292"/>
                    <a:pt x="200" y="292"/>
                  </a:cubicBezTo>
                  <a:cubicBezTo>
                    <a:pt x="196" y="292"/>
                    <a:pt x="195" y="289"/>
                    <a:pt x="194" y="282"/>
                  </a:cubicBezTo>
                  <a:cubicBezTo>
                    <a:pt x="194" y="279"/>
                    <a:pt x="193" y="277"/>
                    <a:pt x="193" y="275"/>
                  </a:cubicBezTo>
                  <a:cubicBezTo>
                    <a:pt x="193" y="267"/>
                    <a:pt x="195" y="264"/>
                    <a:pt x="203" y="262"/>
                  </a:cubicBezTo>
                  <a:cubicBezTo>
                    <a:pt x="217" y="258"/>
                    <a:pt x="230" y="255"/>
                    <a:pt x="244" y="252"/>
                  </a:cubicBezTo>
                  <a:cubicBezTo>
                    <a:pt x="244" y="252"/>
                    <a:pt x="245" y="252"/>
                    <a:pt x="246" y="252"/>
                  </a:cubicBezTo>
                  <a:cubicBezTo>
                    <a:pt x="249" y="252"/>
                    <a:pt x="253" y="253"/>
                    <a:pt x="256" y="253"/>
                  </a:cubicBezTo>
                  <a:cubicBezTo>
                    <a:pt x="256" y="254"/>
                    <a:pt x="256" y="255"/>
                    <a:pt x="256" y="255"/>
                  </a:cubicBezTo>
                  <a:cubicBezTo>
                    <a:pt x="237" y="261"/>
                    <a:pt x="218" y="266"/>
                    <a:pt x="199" y="271"/>
                  </a:cubicBezTo>
                  <a:cubicBezTo>
                    <a:pt x="199" y="272"/>
                    <a:pt x="199" y="273"/>
                    <a:pt x="200" y="274"/>
                  </a:cubicBezTo>
                  <a:cubicBezTo>
                    <a:pt x="239" y="263"/>
                    <a:pt x="278" y="253"/>
                    <a:pt x="317" y="242"/>
                  </a:cubicBezTo>
                  <a:cubicBezTo>
                    <a:pt x="316" y="242"/>
                    <a:pt x="316" y="241"/>
                    <a:pt x="316" y="241"/>
                  </a:cubicBezTo>
                  <a:cubicBezTo>
                    <a:pt x="312" y="242"/>
                    <a:pt x="307" y="243"/>
                    <a:pt x="302" y="244"/>
                  </a:cubicBezTo>
                  <a:moveTo>
                    <a:pt x="131" y="344"/>
                  </a:moveTo>
                  <a:cubicBezTo>
                    <a:pt x="125" y="337"/>
                    <a:pt x="119" y="330"/>
                    <a:pt x="113" y="323"/>
                  </a:cubicBezTo>
                  <a:cubicBezTo>
                    <a:pt x="100" y="307"/>
                    <a:pt x="87" y="292"/>
                    <a:pt x="75" y="276"/>
                  </a:cubicBezTo>
                  <a:cubicBezTo>
                    <a:pt x="64" y="264"/>
                    <a:pt x="54" y="251"/>
                    <a:pt x="43" y="239"/>
                  </a:cubicBezTo>
                  <a:cubicBezTo>
                    <a:pt x="36" y="230"/>
                    <a:pt x="29" y="222"/>
                    <a:pt x="23" y="214"/>
                  </a:cubicBezTo>
                  <a:cubicBezTo>
                    <a:pt x="17" y="206"/>
                    <a:pt x="19" y="197"/>
                    <a:pt x="21" y="187"/>
                  </a:cubicBezTo>
                  <a:cubicBezTo>
                    <a:pt x="44" y="205"/>
                    <a:pt x="67" y="220"/>
                    <a:pt x="88" y="238"/>
                  </a:cubicBezTo>
                  <a:cubicBezTo>
                    <a:pt x="108" y="256"/>
                    <a:pt x="126" y="278"/>
                    <a:pt x="145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8" y="284"/>
                    <a:pt x="128" y="273"/>
                    <a:pt x="119" y="262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6" y="296"/>
                    <a:pt x="150" y="298"/>
                    <a:pt x="144" y="300"/>
                  </a:cubicBezTo>
                  <a:cubicBezTo>
                    <a:pt x="143" y="300"/>
                    <a:pt x="141" y="301"/>
                    <a:pt x="140" y="303"/>
                  </a:cubicBezTo>
                  <a:cubicBezTo>
                    <a:pt x="129" y="314"/>
                    <a:pt x="126" y="326"/>
                    <a:pt x="131" y="340"/>
                  </a:cubicBezTo>
                  <a:cubicBezTo>
                    <a:pt x="131" y="342"/>
                    <a:pt x="132" y="343"/>
                    <a:pt x="131" y="344"/>
                  </a:cubicBezTo>
                  <a:moveTo>
                    <a:pt x="274" y="234"/>
                  </a:moveTo>
                  <a:cubicBezTo>
                    <a:pt x="272" y="234"/>
                    <a:pt x="270" y="233"/>
                    <a:pt x="269" y="229"/>
                  </a:cubicBezTo>
                  <a:cubicBezTo>
                    <a:pt x="267" y="224"/>
                    <a:pt x="268" y="220"/>
                    <a:pt x="274" y="218"/>
                  </a:cubicBezTo>
                  <a:cubicBezTo>
                    <a:pt x="324" y="200"/>
                    <a:pt x="375" y="182"/>
                    <a:pt x="426" y="164"/>
                  </a:cubicBezTo>
                  <a:cubicBezTo>
                    <a:pt x="426" y="164"/>
                    <a:pt x="428" y="164"/>
                    <a:pt x="430" y="163"/>
                  </a:cubicBezTo>
                  <a:cubicBezTo>
                    <a:pt x="424" y="173"/>
                    <a:pt x="422" y="182"/>
                    <a:pt x="411" y="186"/>
                  </a:cubicBezTo>
                  <a:cubicBezTo>
                    <a:pt x="367" y="201"/>
                    <a:pt x="323" y="217"/>
                    <a:pt x="279" y="233"/>
                  </a:cubicBezTo>
                  <a:cubicBezTo>
                    <a:pt x="277" y="234"/>
                    <a:pt x="275" y="234"/>
                    <a:pt x="274" y="234"/>
                  </a:cubicBezTo>
                  <a:moveTo>
                    <a:pt x="178" y="295"/>
                  </a:moveTo>
                  <a:cubicBezTo>
                    <a:pt x="173" y="291"/>
                    <a:pt x="170" y="289"/>
                    <a:pt x="166" y="286"/>
                  </a:cubicBezTo>
                  <a:cubicBezTo>
                    <a:pt x="143" y="268"/>
                    <a:pt x="121" y="251"/>
                    <a:pt x="98" y="234"/>
                  </a:cubicBezTo>
                  <a:cubicBezTo>
                    <a:pt x="74" y="215"/>
                    <a:pt x="51" y="197"/>
                    <a:pt x="27" y="179"/>
                  </a:cubicBezTo>
                  <a:cubicBezTo>
                    <a:pt x="17" y="171"/>
                    <a:pt x="15" y="160"/>
                    <a:pt x="17" y="148"/>
                  </a:cubicBezTo>
                  <a:cubicBezTo>
                    <a:pt x="18" y="142"/>
                    <a:pt x="21" y="136"/>
                    <a:pt x="24" y="130"/>
                  </a:cubicBezTo>
                  <a:cubicBezTo>
                    <a:pt x="25" y="142"/>
                    <a:pt x="34" y="143"/>
                    <a:pt x="41" y="147"/>
                  </a:cubicBezTo>
                  <a:cubicBezTo>
                    <a:pt x="54" y="156"/>
                    <a:pt x="65" y="165"/>
                    <a:pt x="78" y="174"/>
                  </a:cubicBezTo>
                  <a:cubicBezTo>
                    <a:pt x="107" y="195"/>
                    <a:pt x="137" y="216"/>
                    <a:pt x="167" y="237"/>
                  </a:cubicBezTo>
                  <a:cubicBezTo>
                    <a:pt x="170" y="240"/>
                    <a:pt x="173" y="242"/>
                    <a:pt x="177" y="243"/>
                  </a:cubicBezTo>
                  <a:cubicBezTo>
                    <a:pt x="148" y="217"/>
                    <a:pt x="117" y="192"/>
                    <a:pt x="85" y="169"/>
                  </a:cubicBezTo>
                  <a:cubicBezTo>
                    <a:pt x="130" y="192"/>
                    <a:pt x="175" y="214"/>
                    <a:pt x="221" y="238"/>
                  </a:cubicBezTo>
                  <a:cubicBezTo>
                    <a:pt x="209" y="240"/>
                    <a:pt x="199" y="242"/>
                    <a:pt x="189" y="245"/>
                  </a:cubicBezTo>
                  <a:cubicBezTo>
                    <a:pt x="185" y="246"/>
                    <a:pt x="181" y="249"/>
                    <a:pt x="180" y="251"/>
                  </a:cubicBezTo>
                  <a:cubicBezTo>
                    <a:pt x="173" y="263"/>
                    <a:pt x="173" y="275"/>
                    <a:pt x="178" y="295"/>
                  </a:cubicBezTo>
                  <a:moveTo>
                    <a:pt x="224" y="184"/>
                  </a:moveTo>
                  <a:cubicBezTo>
                    <a:pt x="223" y="177"/>
                    <a:pt x="224" y="170"/>
                    <a:pt x="228" y="164"/>
                  </a:cubicBezTo>
                  <a:cubicBezTo>
                    <a:pt x="229" y="162"/>
                    <a:pt x="232" y="161"/>
                    <a:pt x="234" y="160"/>
                  </a:cubicBezTo>
                  <a:cubicBezTo>
                    <a:pt x="278" y="149"/>
                    <a:pt x="321" y="138"/>
                    <a:pt x="364" y="127"/>
                  </a:cubicBezTo>
                  <a:cubicBezTo>
                    <a:pt x="378" y="123"/>
                    <a:pt x="391" y="120"/>
                    <a:pt x="405" y="116"/>
                  </a:cubicBezTo>
                  <a:cubicBezTo>
                    <a:pt x="404" y="122"/>
                    <a:pt x="402" y="124"/>
                    <a:pt x="396" y="126"/>
                  </a:cubicBezTo>
                  <a:cubicBezTo>
                    <a:pt x="348" y="136"/>
                    <a:pt x="300" y="147"/>
                    <a:pt x="252" y="158"/>
                  </a:cubicBezTo>
                  <a:cubicBezTo>
                    <a:pt x="252" y="159"/>
                    <a:pt x="253" y="160"/>
                    <a:pt x="253" y="161"/>
                  </a:cubicBezTo>
                  <a:cubicBezTo>
                    <a:pt x="302" y="150"/>
                    <a:pt x="352" y="138"/>
                    <a:pt x="402" y="127"/>
                  </a:cubicBezTo>
                  <a:cubicBezTo>
                    <a:pt x="403" y="133"/>
                    <a:pt x="403" y="139"/>
                    <a:pt x="404" y="146"/>
                  </a:cubicBezTo>
                  <a:cubicBezTo>
                    <a:pt x="344" y="160"/>
                    <a:pt x="285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5" y="188"/>
                    <a:pt x="225" y="188"/>
                  </a:cubicBezTo>
                  <a:cubicBezTo>
                    <a:pt x="243" y="183"/>
                    <a:pt x="260" y="178"/>
                    <a:pt x="278" y="174"/>
                  </a:cubicBezTo>
                  <a:cubicBezTo>
                    <a:pt x="278" y="173"/>
                    <a:pt x="278" y="172"/>
                    <a:pt x="278" y="172"/>
                  </a:cubicBezTo>
                  <a:cubicBezTo>
                    <a:pt x="260" y="176"/>
                    <a:pt x="242" y="180"/>
                    <a:pt x="224" y="184"/>
                  </a:cubicBezTo>
                  <a:moveTo>
                    <a:pt x="254" y="242"/>
                  </a:moveTo>
                  <a:cubicBezTo>
                    <a:pt x="243" y="237"/>
                    <a:pt x="232" y="232"/>
                    <a:pt x="221" y="226"/>
                  </a:cubicBezTo>
                  <a:cubicBezTo>
                    <a:pt x="202" y="217"/>
                    <a:pt x="182" y="207"/>
                    <a:pt x="162" y="197"/>
                  </a:cubicBezTo>
                  <a:cubicBezTo>
                    <a:pt x="144" y="188"/>
                    <a:pt x="126" y="179"/>
                    <a:pt x="107" y="170"/>
                  </a:cubicBezTo>
                  <a:cubicBezTo>
                    <a:pt x="93" y="163"/>
                    <a:pt x="79" y="156"/>
                    <a:pt x="65" y="149"/>
                  </a:cubicBezTo>
                  <a:cubicBezTo>
                    <a:pt x="56" y="145"/>
                    <a:pt x="48" y="141"/>
                    <a:pt x="40" y="136"/>
                  </a:cubicBezTo>
                  <a:cubicBezTo>
                    <a:pt x="33" y="132"/>
                    <a:pt x="31" y="116"/>
                    <a:pt x="37" y="112"/>
                  </a:cubicBezTo>
                  <a:cubicBezTo>
                    <a:pt x="42" y="108"/>
                    <a:pt x="50" y="111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6" y="105"/>
                    <a:pt x="57" y="106"/>
                  </a:cubicBezTo>
                  <a:cubicBezTo>
                    <a:pt x="63" y="110"/>
                    <a:pt x="69" y="114"/>
                    <a:pt x="75" y="118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67" y="115"/>
                    <a:pt x="60" y="112"/>
                    <a:pt x="52" y="109"/>
                  </a:cubicBezTo>
                  <a:cubicBezTo>
                    <a:pt x="52" y="109"/>
                    <a:pt x="51" y="110"/>
                    <a:pt x="51" y="111"/>
                  </a:cubicBezTo>
                  <a:cubicBezTo>
                    <a:pt x="55" y="113"/>
                    <a:pt x="58" y="115"/>
                    <a:pt x="62" y="117"/>
                  </a:cubicBezTo>
                  <a:cubicBezTo>
                    <a:pt x="106" y="136"/>
                    <a:pt x="145" y="165"/>
                    <a:pt x="184" y="192"/>
                  </a:cubicBezTo>
                  <a:cubicBezTo>
                    <a:pt x="194" y="198"/>
                    <a:pt x="204" y="205"/>
                    <a:pt x="213" y="212"/>
                  </a:cubicBezTo>
                  <a:cubicBezTo>
                    <a:pt x="214" y="212"/>
                    <a:pt x="216" y="213"/>
                    <a:pt x="217" y="213"/>
                  </a:cubicBezTo>
                  <a:cubicBezTo>
                    <a:pt x="218" y="213"/>
                    <a:pt x="218" y="213"/>
                    <a:pt x="218" y="213"/>
                  </a:cubicBezTo>
                  <a:cubicBezTo>
                    <a:pt x="228" y="211"/>
                    <a:pt x="239" y="209"/>
                    <a:pt x="249" y="206"/>
                  </a:cubicBezTo>
                  <a:cubicBezTo>
                    <a:pt x="274" y="199"/>
                    <a:pt x="298" y="192"/>
                    <a:pt x="323" y="185"/>
                  </a:cubicBezTo>
                  <a:cubicBezTo>
                    <a:pt x="329" y="183"/>
                    <a:pt x="335" y="182"/>
                    <a:pt x="341" y="181"/>
                  </a:cubicBezTo>
                  <a:cubicBezTo>
                    <a:pt x="330" y="185"/>
                    <a:pt x="318" y="189"/>
                    <a:pt x="306" y="193"/>
                  </a:cubicBezTo>
                  <a:cubicBezTo>
                    <a:pt x="294" y="197"/>
                    <a:pt x="282" y="202"/>
                    <a:pt x="270" y="205"/>
                  </a:cubicBezTo>
                  <a:cubicBezTo>
                    <a:pt x="255" y="209"/>
                    <a:pt x="249" y="223"/>
                    <a:pt x="253" y="237"/>
                  </a:cubicBezTo>
                  <a:cubicBezTo>
                    <a:pt x="253" y="239"/>
                    <a:pt x="254" y="240"/>
                    <a:pt x="254" y="242"/>
                  </a:cubicBezTo>
                  <a:moveTo>
                    <a:pt x="213" y="201"/>
                  </a:moveTo>
                  <a:cubicBezTo>
                    <a:pt x="204" y="195"/>
                    <a:pt x="197" y="190"/>
                    <a:pt x="189" y="186"/>
                  </a:cubicBezTo>
                  <a:cubicBezTo>
                    <a:pt x="168" y="171"/>
                    <a:pt x="146" y="157"/>
                    <a:pt x="124" y="142"/>
                  </a:cubicBezTo>
                  <a:cubicBezTo>
                    <a:pt x="102" y="127"/>
                    <a:pt x="79" y="112"/>
                    <a:pt x="57" y="97"/>
                  </a:cubicBezTo>
                  <a:cubicBezTo>
                    <a:pt x="52" y="94"/>
                    <a:pt x="48" y="91"/>
                    <a:pt x="43" y="87"/>
                  </a:cubicBezTo>
                  <a:cubicBezTo>
                    <a:pt x="41" y="86"/>
                    <a:pt x="39" y="84"/>
                    <a:pt x="39" y="83"/>
                  </a:cubicBezTo>
                  <a:cubicBezTo>
                    <a:pt x="36" y="71"/>
                    <a:pt x="34" y="58"/>
                    <a:pt x="41" y="47"/>
                  </a:cubicBezTo>
                  <a:cubicBezTo>
                    <a:pt x="42" y="45"/>
                    <a:pt x="44" y="43"/>
                    <a:pt x="47" y="42"/>
                  </a:cubicBezTo>
                  <a:cubicBezTo>
                    <a:pt x="75" y="36"/>
                    <a:pt x="104" y="30"/>
                    <a:pt x="133" y="25"/>
                  </a:cubicBezTo>
                  <a:cubicBezTo>
                    <a:pt x="158" y="19"/>
                    <a:pt x="183" y="15"/>
                    <a:pt x="208" y="9"/>
                  </a:cubicBezTo>
                  <a:cubicBezTo>
                    <a:pt x="212" y="8"/>
                    <a:pt x="216" y="8"/>
                    <a:pt x="219" y="8"/>
                  </a:cubicBezTo>
                  <a:cubicBezTo>
                    <a:pt x="224" y="8"/>
                    <a:pt x="229" y="9"/>
                    <a:pt x="234" y="11"/>
                  </a:cubicBezTo>
                  <a:cubicBezTo>
                    <a:pt x="293" y="40"/>
                    <a:pt x="352" y="69"/>
                    <a:pt x="411" y="98"/>
                  </a:cubicBezTo>
                  <a:cubicBezTo>
                    <a:pt x="412" y="98"/>
                    <a:pt x="413" y="98"/>
                    <a:pt x="414" y="100"/>
                  </a:cubicBezTo>
                  <a:cubicBezTo>
                    <a:pt x="381" y="108"/>
                    <a:pt x="348" y="116"/>
                    <a:pt x="316" y="124"/>
                  </a:cubicBezTo>
                  <a:cubicBezTo>
                    <a:pt x="286" y="132"/>
                    <a:pt x="255" y="139"/>
                    <a:pt x="225" y="147"/>
                  </a:cubicBezTo>
                  <a:cubicBezTo>
                    <a:pt x="223" y="147"/>
                    <a:pt x="221" y="149"/>
                    <a:pt x="219" y="150"/>
                  </a:cubicBezTo>
                  <a:cubicBezTo>
                    <a:pt x="209" y="164"/>
                    <a:pt x="204" y="179"/>
                    <a:pt x="211" y="196"/>
                  </a:cubicBezTo>
                  <a:cubicBezTo>
                    <a:pt x="211" y="197"/>
                    <a:pt x="212" y="198"/>
                    <a:pt x="213" y="201"/>
                  </a:cubicBezTo>
                  <a:moveTo>
                    <a:pt x="222" y="0"/>
                  </a:moveTo>
                  <a:cubicBezTo>
                    <a:pt x="221" y="0"/>
                    <a:pt x="220" y="0"/>
                    <a:pt x="219" y="0"/>
                  </a:cubicBezTo>
                  <a:cubicBezTo>
                    <a:pt x="205" y="3"/>
                    <a:pt x="191" y="6"/>
                    <a:pt x="177" y="8"/>
                  </a:cubicBezTo>
                  <a:cubicBezTo>
                    <a:pt x="135" y="17"/>
                    <a:pt x="93" y="25"/>
                    <a:pt x="51" y="33"/>
                  </a:cubicBezTo>
                  <a:cubicBezTo>
                    <a:pt x="39" y="35"/>
                    <a:pt x="34" y="40"/>
                    <a:pt x="30" y="50"/>
                  </a:cubicBezTo>
                  <a:cubicBezTo>
                    <a:pt x="25" y="60"/>
                    <a:pt x="27" y="71"/>
                    <a:pt x="29" y="82"/>
                  </a:cubicBezTo>
                  <a:cubicBezTo>
                    <a:pt x="30" y="89"/>
                    <a:pt x="37" y="92"/>
                    <a:pt x="42" y="96"/>
                  </a:cubicBezTo>
                  <a:cubicBezTo>
                    <a:pt x="43" y="96"/>
                    <a:pt x="44" y="97"/>
                    <a:pt x="45" y="97"/>
                  </a:cubicBezTo>
                  <a:cubicBezTo>
                    <a:pt x="43" y="100"/>
                    <a:pt x="41" y="100"/>
                    <a:pt x="40" y="101"/>
                  </a:cubicBezTo>
                  <a:cubicBezTo>
                    <a:pt x="36" y="102"/>
                    <a:pt x="32" y="102"/>
                    <a:pt x="30" y="104"/>
                  </a:cubicBezTo>
                  <a:cubicBezTo>
                    <a:pt x="28" y="108"/>
                    <a:pt x="27" y="113"/>
                    <a:pt x="25" y="117"/>
                  </a:cubicBezTo>
                  <a:cubicBezTo>
                    <a:pt x="24" y="119"/>
                    <a:pt x="22" y="121"/>
                    <a:pt x="21" y="122"/>
                  </a:cubicBezTo>
                  <a:cubicBezTo>
                    <a:pt x="18" y="125"/>
                    <a:pt x="14" y="126"/>
                    <a:pt x="12" y="129"/>
                  </a:cubicBezTo>
                  <a:cubicBezTo>
                    <a:pt x="6" y="139"/>
                    <a:pt x="4" y="150"/>
                    <a:pt x="7" y="161"/>
                  </a:cubicBezTo>
                  <a:cubicBezTo>
                    <a:pt x="10" y="172"/>
                    <a:pt x="12" y="182"/>
                    <a:pt x="10" y="193"/>
                  </a:cubicBezTo>
                  <a:cubicBezTo>
                    <a:pt x="7" y="209"/>
                    <a:pt x="14" y="221"/>
                    <a:pt x="25" y="232"/>
                  </a:cubicBezTo>
                  <a:cubicBezTo>
                    <a:pt x="26" y="233"/>
                    <a:pt x="27" y="237"/>
                    <a:pt x="26" y="238"/>
                  </a:cubicBezTo>
                  <a:cubicBezTo>
                    <a:pt x="25" y="240"/>
                    <a:pt x="22" y="242"/>
                    <a:pt x="20" y="242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1"/>
                    <a:pt x="16" y="241"/>
                    <a:pt x="15" y="241"/>
                  </a:cubicBezTo>
                  <a:cubicBezTo>
                    <a:pt x="11" y="241"/>
                    <a:pt x="9" y="244"/>
                    <a:pt x="7" y="248"/>
                  </a:cubicBezTo>
                  <a:cubicBezTo>
                    <a:pt x="1" y="261"/>
                    <a:pt x="0" y="275"/>
                    <a:pt x="5" y="288"/>
                  </a:cubicBezTo>
                  <a:cubicBezTo>
                    <a:pt x="5" y="291"/>
                    <a:pt x="8" y="294"/>
                    <a:pt x="11" y="296"/>
                  </a:cubicBezTo>
                  <a:cubicBezTo>
                    <a:pt x="33" y="312"/>
                    <a:pt x="55" y="328"/>
                    <a:pt x="78" y="343"/>
                  </a:cubicBezTo>
                  <a:cubicBezTo>
                    <a:pt x="117" y="371"/>
                    <a:pt x="157" y="399"/>
                    <a:pt x="197" y="426"/>
                  </a:cubicBezTo>
                  <a:cubicBezTo>
                    <a:pt x="200" y="428"/>
                    <a:pt x="203" y="429"/>
                    <a:pt x="206" y="429"/>
                  </a:cubicBezTo>
                  <a:cubicBezTo>
                    <a:pt x="208" y="429"/>
                    <a:pt x="210" y="429"/>
                    <a:pt x="212" y="428"/>
                  </a:cubicBezTo>
                  <a:cubicBezTo>
                    <a:pt x="225" y="423"/>
                    <a:pt x="237" y="417"/>
                    <a:pt x="250" y="412"/>
                  </a:cubicBezTo>
                  <a:cubicBezTo>
                    <a:pt x="295" y="393"/>
                    <a:pt x="341" y="375"/>
                    <a:pt x="386" y="356"/>
                  </a:cubicBezTo>
                  <a:cubicBezTo>
                    <a:pt x="394" y="353"/>
                    <a:pt x="394" y="348"/>
                    <a:pt x="387" y="343"/>
                  </a:cubicBezTo>
                  <a:cubicBezTo>
                    <a:pt x="383" y="340"/>
                    <a:pt x="379" y="337"/>
                    <a:pt x="376" y="335"/>
                  </a:cubicBezTo>
                  <a:cubicBezTo>
                    <a:pt x="370" y="331"/>
                    <a:pt x="369" y="325"/>
                    <a:pt x="374" y="320"/>
                  </a:cubicBezTo>
                  <a:cubicBezTo>
                    <a:pt x="379" y="314"/>
                    <a:pt x="384" y="309"/>
                    <a:pt x="389" y="303"/>
                  </a:cubicBezTo>
                  <a:cubicBezTo>
                    <a:pt x="390" y="302"/>
                    <a:pt x="389" y="297"/>
                    <a:pt x="387" y="296"/>
                  </a:cubicBezTo>
                  <a:cubicBezTo>
                    <a:pt x="385" y="293"/>
                    <a:pt x="382" y="293"/>
                    <a:pt x="379" y="291"/>
                  </a:cubicBezTo>
                  <a:cubicBezTo>
                    <a:pt x="371" y="287"/>
                    <a:pt x="363" y="283"/>
                    <a:pt x="353" y="278"/>
                  </a:cubicBezTo>
                  <a:cubicBezTo>
                    <a:pt x="356" y="276"/>
                    <a:pt x="358" y="275"/>
                    <a:pt x="360" y="274"/>
                  </a:cubicBezTo>
                  <a:cubicBezTo>
                    <a:pt x="361" y="273"/>
                    <a:pt x="363" y="271"/>
                    <a:pt x="364" y="270"/>
                  </a:cubicBezTo>
                  <a:cubicBezTo>
                    <a:pt x="366" y="269"/>
                    <a:pt x="367" y="267"/>
                    <a:pt x="369" y="266"/>
                  </a:cubicBezTo>
                  <a:cubicBezTo>
                    <a:pt x="377" y="264"/>
                    <a:pt x="385" y="262"/>
                    <a:pt x="394" y="259"/>
                  </a:cubicBezTo>
                  <a:cubicBezTo>
                    <a:pt x="395" y="259"/>
                    <a:pt x="397" y="257"/>
                    <a:pt x="397" y="255"/>
                  </a:cubicBezTo>
                  <a:cubicBezTo>
                    <a:pt x="398" y="254"/>
                    <a:pt x="397" y="251"/>
                    <a:pt x="395" y="250"/>
                  </a:cubicBezTo>
                  <a:cubicBezTo>
                    <a:pt x="392" y="248"/>
                    <a:pt x="389" y="246"/>
                    <a:pt x="386" y="244"/>
                  </a:cubicBezTo>
                  <a:cubicBezTo>
                    <a:pt x="377" y="239"/>
                    <a:pt x="376" y="236"/>
                    <a:pt x="379" y="227"/>
                  </a:cubicBezTo>
                  <a:cubicBezTo>
                    <a:pt x="380" y="225"/>
                    <a:pt x="381" y="224"/>
                    <a:pt x="381" y="222"/>
                  </a:cubicBezTo>
                  <a:cubicBezTo>
                    <a:pt x="385" y="211"/>
                    <a:pt x="396" y="209"/>
                    <a:pt x="404" y="204"/>
                  </a:cubicBezTo>
                  <a:cubicBezTo>
                    <a:pt x="413" y="199"/>
                    <a:pt x="424" y="197"/>
                    <a:pt x="433" y="193"/>
                  </a:cubicBezTo>
                  <a:cubicBezTo>
                    <a:pt x="435" y="192"/>
                    <a:pt x="437" y="191"/>
                    <a:pt x="437" y="189"/>
                  </a:cubicBezTo>
                  <a:cubicBezTo>
                    <a:pt x="437" y="188"/>
                    <a:pt x="436" y="186"/>
                    <a:pt x="434" y="185"/>
                  </a:cubicBezTo>
                  <a:cubicBezTo>
                    <a:pt x="432" y="183"/>
                    <a:pt x="430" y="182"/>
                    <a:pt x="430" y="182"/>
                  </a:cubicBezTo>
                  <a:cubicBezTo>
                    <a:pt x="432" y="174"/>
                    <a:pt x="434" y="167"/>
                    <a:pt x="436" y="160"/>
                  </a:cubicBezTo>
                  <a:cubicBezTo>
                    <a:pt x="436" y="158"/>
                    <a:pt x="437" y="157"/>
                    <a:pt x="438" y="156"/>
                  </a:cubicBezTo>
                  <a:cubicBezTo>
                    <a:pt x="443" y="153"/>
                    <a:pt x="443" y="149"/>
                    <a:pt x="437" y="147"/>
                  </a:cubicBezTo>
                  <a:cubicBezTo>
                    <a:pt x="431" y="144"/>
                    <a:pt x="424" y="141"/>
                    <a:pt x="417" y="138"/>
                  </a:cubicBezTo>
                  <a:cubicBezTo>
                    <a:pt x="413" y="137"/>
                    <a:pt x="412" y="135"/>
                    <a:pt x="412" y="131"/>
                  </a:cubicBezTo>
                  <a:cubicBezTo>
                    <a:pt x="412" y="122"/>
                    <a:pt x="416" y="115"/>
                    <a:pt x="423" y="110"/>
                  </a:cubicBezTo>
                  <a:cubicBezTo>
                    <a:pt x="433" y="104"/>
                    <a:pt x="432" y="99"/>
                    <a:pt x="421" y="94"/>
                  </a:cubicBezTo>
                  <a:cubicBezTo>
                    <a:pt x="419" y="93"/>
                    <a:pt x="417" y="92"/>
                    <a:pt x="414" y="91"/>
                  </a:cubicBezTo>
                  <a:cubicBezTo>
                    <a:pt x="352" y="61"/>
                    <a:pt x="290" y="31"/>
                    <a:pt x="228" y="1"/>
                  </a:cubicBezTo>
                  <a:cubicBezTo>
                    <a:pt x="226" y="1"/>
                    <a:pt x="224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2"/>
            <p:cNvSpPr>
              <a:spLocks/>
            </p:cNvSpPr>
            <p:nvPr userDrawn="1"/>
          </p:nvSpPr>
          <p:spPr bwMode="auto">
            <a:xfrm>
              <a:off x="4356100" y="1865313"/>
              <a:ext cx="419100" cy="249238"/>
            </a:xfrm>
            <a:custGeom>
              <a:avLst/>
              <a:gdLst>
                <a:gd name="T0" fmla="*/ 0 w 171"/>
                <a:gd name="T1" fmla="*/ 0 h 102"/>
                <a:gd name="T2" fmla="*/ 171 w 171"/>
                <a:gd name="T3" fmla="*/ 102 h 102"/>
                <a:gd name="T4" fmla="*/ 0 w 171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02">
                  <a:moveTo>
                    <a:pt x="0" y="0"/>
                  </a:moveTo>
                  <a:cubicBezTo>
                    <a:pt x="56" y="36"/>
                    <a:pt x="113" y="70"/>
                    <a:pt x="171" y="102"/>
                  </a:cubicBezTo>
                  <a:cubicBezTo>
                    <a:pt x="167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4811713" y="2103438"/>
              <a:ext cx="338138" cy="82550"/>
            </a:xfrm>
            <a:custGeom>
              <a:avLst/>
              <a:gdLst>
                <a:gd name="T0" fmla="*/ 137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7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7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0" y="32"/>
                    <a:pt x="1" y="33"/>
                    <a:pt x="1" y="34"/>
                  </a:cubicBezTo>
                  <a:cubicBezTo>
                    <a:pt x="47" y="24"/>
                    <a:pt x="92" y="14"/>
                    <a:pt x="138" y="4"/>
                  </a:cubicBezTo>
                  <a:cubicBezTo>
                    <a:pt x="138" y="2"/>
                    <a:pt x="138" y="1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4830763" y="2595563"/>
              <a:ext cx="274638" cy="114300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0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1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4921250" y="2168525"/>
              <a:ext cx="347663" cy="133350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0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1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4926013" y="2193925"/>
              <a:ext cx="325438" cy="122238"/>
            </a:xfrm>
            <a:custGeom>
              <a:avLst/>
              <a:gdLst>
                <a:gd name="T0" fmla="*/ 132 w 133"/>
                <a:gd name="T1" fmla="*/ 0 h 50"/>
                <a:gd name="T2" fmla="*/ 0 w 133"/>
                <a:gd name="T3" fmla="*/ 48 h 50"/>
                <a:gd name="T4" fmla="*/ 1 w 133"/>
                <a:gd name="T5" fmla="*/ 50 h 50"/>
                <a:gd name="T6" fmla="*/ 133 w 133"/>
                <a:gd name="T7" fmla="*/ 3 h 50"/>
                <a:gd name="T8" fmla="*/ 132 w 13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0">
                  <a:moveTo>
                    <a:pt x="132" y="0"/>
                  </a:moveTo>
                  <a:cubicBezTo>
                    <a:pt x="88" y="16"/>
                    <a:pt x="44" y="32"/>
                    <a:pt x="0" y="48"/>
                  </a:cubicBezTo>
                  <a:cubicBezTo>
                    <a:pt x="0" y="49"/>
                    <a:pt x="1" y="50"/>
                    <a:pt x="1" y="50"/>
                  </a:cubicBezTo>
                  <a:cubicBezTo>
                    <a:pt x="45" y="35"/>
                    <a:pt x="89" y="19"/>
                    <a:pt x="133" y="3"/>
                  </a:cubicBezTo>
                  <a:cubicBezTo>
                    <a:pt x="133" y="2"/>
                    <a:pt x="133" y="1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7"/>
            <p:cNvSpPr>
              <a:spLocks noEditPoints="1"/>
            </p:cNvSpPr>
            <p:nvPr userDrawn="1"/>
          </p:nvSpPr>
          <p:spPr bwMode="auto">
            <a:xfrm>
              <a:off x="6800850" y="1319213"/>
              <a:ext cx="600075" cy="581025"/>
            </a:xfrm>
            <a:custGeom>
              <a:avLst/>
              <a:gdLst>
                <a:gd name="T0" fmla="*/ 206 w 245"/>
                <a:gd name="T1" fmla="*/ 174 h 237"/>
                <a:gd name="T2" fmla="*/ 200 w 245"/>
                <a:gd name="T3" fmla="*/ 190 h 237"/>
                <a:gd name="T4" fmla="*/ 178 w 245"/>
                <a:gd name="T5" fmla="*/ 190 h 237"/>
                <a:gd name="T6" fmla="*/ 202 w 245"/>
                <a:gd name="T7" fmla="*/ 167 h 237"/>
                <a:gd name="T8" fmla="*/ 202 w 245"/>
                <a:gd name="T9" fmla="*/ 167 h 237"/>
                <a:gd name="T10" fmla="*/ 160 w 245"/>
                <a:gd name="T11" fmla="*/ 168 h 237"/>
                <a:gd name="T12" fmla="*/ 181 w 245"/>
                <a:gd name="T13" fmla="*/ 168 h 237"/>
                <a:gd name="T14" fmla="*/ 137 w 245"/>
                <a:gd name="T15" fmla="*/ 175 h 237"/>
                <a:gd name="T16" fmla="*/ 81 w 245"/>
                <a:gd name="T17" fmla="*/ 174 h 237"/>
                <a:gd name="T18" fmla="*/ 95 w 245"/>
                <a:gd name="T19" fmla="*/ 170 h 237"/>
                <a:gd name="T20" fmla="*/ 103 w 245"/>
                <a:gd name="T21" fmla="*/ 173 h 237"/>
                <a:gd name="T22" fmla="*/ 130 w 245"/>
                <a:gd name="T23" fmla="*/ 169 h 237"/>
                <a:gd name="T24" fmla="*/ 20 w 245"/>
                <a:gd name="T25" fmla="*/ 134 h 237"/>
                <a:gd name="T26" fmla="*/ 24 w 245"/>
                <a:gd name="T27" fmla="*/ 145 h 237"/>
                <a:gd name="T28" fmla="*/ 107 w 245"/>
                <a:gd name="T29" fmla="*/ 195 h 237"/>
                <a:gd name="T30" fmla="*/ 112 w 245"/>
                <a:gd name="T31" fmla="*/ 194 h 237"/>
                <a:gd name="T32" fmla="*/ 119 w 245"/>
                <a:gd name="T33" fmla="*/ 199 h 237"/>
                <a:gd name="T34" fmla="*/ 107 w 245"/>
                <a:gd name="T35" fmla="*/ 224 h 237"/>
                <a:gd name="T36" fmla="*/ 9 w 245"/>
                <a:gd name="T37" fmla="*/ 154 h 237"/>
                <a:gd name="T38" fmla="*/ 167 w 245"/>
                <a:gd name="T39" fmla="*/ 134 h 237"/>
                <a:gd name="T40" fmla="*/ 200 w 245"/>
                <a:gd name="T41" fmla="*/ 129 h 237"/>
                <a:gd name="T42" fmla="*/ 135 w 245"/>
                <a:gd name="T43" fmla="*/ 149 h 237"/>
                <a:gd name="T44" fmla="*/ 115 w 245"/>
                <a:gd name="T45" fmla="*/ 160 h 237"/>
                <a:gd name="T46" fmla="*/ 135 w 245"/>
                <a:gd name="T47" fmla="*/ 139 h 237"/>
                <a:gd name="T48" fmla="*/ 110 w 245"/>
                <a:gd name="T49" fmla="*/ 151 h 237"/>
                <a:gd name="T50" fmla="*/ 63 w 245"/>
                <a:gd name="T51" fmla="*/ 178 h 237"/>
                <a:gd name="T52" fmla="*/ 49 w 245"/>
                <a:gd name="T53" fmla="*/ 131 h 237"/>
                <a:gd name="T54" fmla="*/ 90 w 245"/>
                <a:gd name="T55" fmla="*/ 162 h 237"/>
                <a:gd name="T56" fmla="*/ 152 w 245"/>
                <a:gd name="T57" fmla="*/ 129 h 237"/>
                <a:gd name="T58" fmla="*/ 227 w 245"/>
                <a:gd name="T59" fmla="*/ 102 h 237"/>
                <a:gd name="T60" fmla="*/ 54 w 245"/>
                <a:gd name="T61" fmla="*/ 129 h 237"/>
                <a:gd name="T62" fmla="*/ 43 w 245"/>
                <a:gd name="T63" fmla="*/ 96 h 237"/>
                <a:gd name="T64" fmla="*/ 104 w 245"/>
                <a:gd name="T65" fmla="*/ 135 h 237"/>
                <a:gd name="T66" fmla="*/ 130 w 245"/>
                <a:gd name="T67" fmla="*/ 88 h 237"/>
                <a:gd name="T68" fmla="*/ 140 w 245"/>
                <a:gd name="T69" fmla="*/ 89 h 237"/>
                <a:gd name="T70" fmla="*/ 154 w 245"/>
                <a:gd name="T71" fmla="*/ 96 h 237"/>
                <a:gd name="T72" fmla="*/ 90 w 245"/>
                <a:gd name="T73" fmla="*/ 108 h 237"/>
                <a:gd name="T74" fmla="*/ 30 w 245"/>
                <a:gd name="T75" fmla="*/ 57 h 237"/>
                <a:gd name="T76" fmla="*/ 29 w 245"/>
                <a:gd name="T77" fmla="*/ 60 h 237"/>
                <a:gd name="T78" fmla="*/ 120 w 245"/>
                <a:gd name="T79" fmla="*/ 117 h 237"/>
                <a:gd name="T80" fmla="*/ 169 w 245"/>
                <a:gd name="T81" fmla="*/ 106 h 237"/>
                <a:gd name="T82" fmla="*/ 105 w 245"/>
                <a:gd name="T83" fmla="*/ 102 h 237"/>
                <a:gd name="T84" fmla="*/ 23 w 245"/>
                <a:gd name="T85" fmla="*/ 25 h 237"/>
                <a:gd name="T86" fmla="*/ 130 w 245"/>
                <a:gd name="T87" fmla="*/ 6 h 237"/>
                <a:gd name="T88" fmla="*/ 121 w 245"/>
                <a:gd name="T89" fmla="*/ 83 h 237"/>
                <a:gd name="T90" fmla="*/ 98 w 245"/>
                <a:gd name="T91" fmla="*/ 4 h 237"/>
                <a:gd name="T92" fmla="*/ 25 w 245"/>
                <a:gd name="T93" fmla="*/ 53 h 237"/>
                <a:gd name="T94" fmla="*/ 7 w 245"/>
                <a:gd name="T95" fmla="*/ 71 h 237"/>
                <a:gd name="T96" fmla="*/ 11 w 245"/>
                <a:gd name="T97" fmla="*/ 133 h 237"/>
                <a:gd name="T98" fmla="*/ 6 w 245"/>
                <a:gd name="T99" fmla="*/ 163 h 237"/>
                <a:gd name="T100" fmla="*/ 138 w 245"/>
                <a:gd name="T101" fmla="*/ 227 h 237"/>
                <a:gd name="T102" fmla="*/ 215 w 245"/>
                <a:gd name="T103" fmla="*/ 167 h 237"/>
                <a:gd name="T104" fmla="*/ 201 w 245"/>
                <a:gd name="T105" fmla="*/ 149 h 237"/>
                <a:gd name="T106" fmla="*/ 213 w 245"/>
                <a:gd name="T107" fmla="*/ 134 h 237"/>
                <a:gd name="T108" fmla="*/ 242 w 245"/>
                <a:gd name="T109" fmla="*/ 104 h 237"/>
                <a:gd name="T110" fmla="*/ 242 w 245"/>
                <a:gd name="T111" fmla="*/ 81 h 237"/>
                <a:gd name="T112" fmla="*/ 229 w 245"/>
                <a:gd name="T113" fmla="*/ 5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237">
                  <a:moveTo>
                    <a:pt x="119" y="209"/>
                  </a:moveTo>
                  <a:cubicBezTo>
                    <a:pt x="120" y="209"/>
                    <a:pt x="120" y="209"/>
                    <a:pt x="121" y="208"/>
                  </a:cubicBezTo>
                  <a:cubicBezTo>
                    <a:pt x="131" y="201"/>
                    <a:pt x="143" y="199"/>
                    <a:pt x="155" y="194"/>
                  </a:cubicBezTo>
                  <a:cubicBezTo>
                    <a:pt x="171" y="187"/>
                    <a:pt x="187" y="181"/>
                    <a:pt x="203" y="174"/>
                  </a:cubicBezTo>
                  <a:cubicBezTo>
                    <a:pt x="204" y="174"/>
                    <a:pt x="205" y="174"/>
                    <a:pt x="206" y="174"/>
                  </a:cubicBezTo>
                  <a:cubicBezTo>
                    <a:pt x="198" y="180"/>
                    <a:pt x="188" y="182"/>
                    <a:pt x="178" y="186"/>
                  </a:cubicBezTo>
                  <a:cubicBezTo>
                    <a:pt x="175" y="188"/>
                    <a:pt x="172" y="189"/>
                    <a:pt x="169" y="191"/>
                  </a:cubicBezTo>
                  <a:cubicBezTo>
                    <a:pt x="180" y="187"/>
                    <a:pt x="190" y="183"/>
                    <a:pt x="201" y="179"/>
                  </a:cubicBezTo>
                  <a:cubicBezTo>
                    <a:pt x="201" y="182"/>
                    <a:pt x="202" y="185"/>
                    <a:pt x="202" y="188"/>
                  </a:cubicBezTo>
                  <a:cubicBezTo>
                    <a:pt x="202" y="189"/>
                    <a:pt x="201" y="190"/>
                    <a:pt x="200" y="190"/>
                  </a:cubicBezTo>
                  <a:cubicBezTo>
                    <a:pt x="178" y="200"/>
                    <a:pt x="155" y="209"/>
                    <a:pt x="133" y="218"/>
                  </a:cubicBezTo>
                  <a:cubicBezTo>
                    <a:pt x="128" y="220"/>
                    <a:pt x="123" y="222"/>
                    <a:pt x="118" y="224"/>
                  </a:cubicBezTo>
                  <a:cubicBezTo>
                    <a:pt x="117" y="222"/>
                    <a:pt x="116" y="219"/>
                    <a:pt x="115" y="216"/>
                  </a:cubicBezTo>
                  <a:cubicBezTo>
                    <a:pt x="137" y="208"/>
                    <a:pt x="158" y="200"/>
                    <a:pt x="178" y="191"/>
                  </a:cubicBezTo>
                  <a:cubicBezTo>
                    <a:pt x="178" y="191"/>
                    <a:pt x="178" y="190"/>
                    <a:pt x="178" y="190"/>
                  </a:cubicBezTo>
                  <a:cubicBezTo>
                    <a:pt x="157" y="198"/>
                    <a:pt x="137" y="206"/>
                    <a:pt x="116" y="214"/>
                  </a:cubicBezTo>
                  <a:cubicBezTo>
                    <a:pt x="116" y="212"/>
                    <a:pt x="115" y="209"/>
                    <a:pt x="118" y="209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moveTo>
                    <a:pt x="202" y="167"/>
                  </a:moveTo>
                  <a:cubicBezTo>
                    <a:pt x="199" y="167"/>
                    <a:pt x="197" y="164"/>
                    <a:pt x="194" y="163"/>
                  </a:cubicBezTo>
                  <a:cubicBezTo>
                    <a:pt x="193" y="163"/>
                    <a:pt x="193" y="161"/>
                    <a:pt x="192" y="160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7" y="161"/>
                    <a:pt x="201" y="163"/>
                    <a:pt x="205" y="165"/>
                  </a:cubicBezTo>
                  <a:cubicBezTo>
                    <a:pt x="204" y="166"/>
                    <a:pt x="203" y="167"/>
                    <a:pt x="202" y="167"/>
                  </a:cubicBezTo>
                  <a:moveTo>
                    <a:pt x="130" y="169"/>
                  </a:moveTo>
                  <a:cubicBezTo>
                    <a:pt x="149" y="161"/>
                    <a:pt x="169" y="159"/>
                    <a:pt x="189" y="156"/>
                  </a:cubicBezTo>
                  <a:cubicBezTo>
                    <a:pt x="188" y="158"/>
                    <a:pt x="188" y="160"/>
                    <a:pt x="188" y="161"/>
                  </a:cubicBezTo>
                  <a:cubicBezTo>
                    <a:pt x="188" y="162"/>
                    <a:pt x="186" y="163"/>
                    <a:pt x="185" y="163"/>
                  </a:cubicBezTo>
                  <a:cubicBezTo>
                    <a:pt x="177" y="165"/>
                    <a:pt x="168" y="166"/>
                    <a:pt x="160" y="168"/>
                  </a:cubicBezTo>
                  <a:cubicBezTo>
                    <a:pt x="159" y="168"/>
                    <a:pt x="159" y="169"/>
                    <a:pt x="158" y="169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68" y="168"/>
                    <a:pt x="178" y="166"/>
                    <a:pt x="188" y="165"/>
                  </a:cubicBezTo>
                  <a:cubicBezTo>
                    <a:pt x="188" y="165"/>
                    <a:pt x="189" y="165"/>
                    <a:pt x="189" y="166"/>
                  </a:cubicBezTo>
                  <a:cubicBezTo>
                    <a:pt x="186" y="166"/>
                    <a:pt x="184" y="167"/>
                    <a:pt x="181" y="168"/>
                  </a:cubicBezTo>
                  <a:cubicBezTo>
                    <a:pt x="151" y="175"/>
                    <a:pt x="122" y="182"/>
                    <a:pt x="92" y="189"/>
                  </a:cubicBezTo>
                  <a:cubicBezTo>
                    <a:pt x="90" y="189"/>
                    <a:pt x="88" y="189"/>
                    <a:pt x="86" y="190"/>
                  </a:cubicBezTo>
                  <a:cubicBezTo>
                    <a:pt x="86" y="190"/>
                    <a:pt x="85" y="190"/>
                    <a:pt x="84" y="190"/>
                  </a:cubicBezTo>
                  <a:cubicBezTo>
                    <a:pt x="83" y="190"/>
                    <a:pt x="82" y="189"/>
                    <a:pt x="81" y="187"/>
                  </a:cubicBezTo>
                  <a:cubicBezTo>
                    <a:pt x="100" y="183"/>
                    <a:pt x="119" y="181"/>
                    <a:pt x="137" y="175"/>
                  </a:cubicBezTo>
                  <a:cubicBezTo>
                    <a:pt x="129" y="176"/>
                    <a:pt x="121" y="178"/>
                    <a:pt x="113" y="179"/>
                  </a:cubicBezTo>
                  <a:cubicBezTo>
                    <a:pt x="103" y="181"/>
                    <a:pt x="92" y="183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1" y="185"/>
                    <a:pt x="79" y="184"/>
                    <a:pt x="79" y="183"/>
                  </a:cubicBezTo>
                  <a:cubicBezTo>
                    <a:pt x="80" y="180"/>
                    <a:pt x="80" y="177"/>
                    <a:pt x="81" y="174"/>
                  </a:cubicBezTo>
                  <a:cubicBezTo>
                    <a:pt x="81" y="174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3"/>
                    <a:pt x="83" y="173"/>
                    <a:pt x="84" y="173"/>
                  </a:cubicBezTo>
                  <a:cubicBezTo>
                    <a:pt x="86" y="173"/>
                    <a:pt x="88" y="173"/>
                    <a:pt x="90" y="172"/>
                  </a:cubicBezTo>
                  <a:cubicBezTo>
                    <a:pt x="92" y="171"/>
                    <a:pt x="93" y="170"/>
                    <a:pt x="95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7" y="170"/>
                    <a:pt x="97" y="170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100" y="170"/>
                    <a:pt x="102" y="170"/>
                    <a:pt x="103" y="173"/>
                  </a:cubicBezTo>
                  <a:cubicBezTo>
                    <a:pt x="97" y="174"/>
                    <a:pt x="91" y="175"/>
                    <a:pt x="85" y="176"/>
                  </a:cubicBezTo>
                  <a:cubicBezTo>
                    <a:pt x="85" y="176"/>
                    <a:pt x="85" y="176"/>
                    <a:pt x="86" y="177"/>
                  </a:cubicBezTo>
                  <a:cubicBezTo>
                    <a:pt x="115" y="173"/>
                    <a:pt x="145" y="168"/>
                    <a:pt x="174" y="162"/>
                  </a:cubicBezTo>
                  <a:cubicBezTo>
                    <a:pt x="174" y="162"/>
                    <a:pt x="174" y="162"/>
                    <a:pt x="174" y="161"/>
                  </a:cubicBezTo>
                  <a:cubicBezTo>
                    <a:pt x="159" y="164"/>
                    <a:pt x="145" y="166"/>
                    <a:pt x="130" y="169"/>
                  </a:cubicBezTo>
                  <a:moveTo>
                    <a:pt x="107" y="167"/>
                  </a:moveTo>
                  <a:cubicBezTo>
                    <a:pt x="103" y="162"/>
                    <a:pt x="102" y="157"/>
                    <a:pt x="103" y="151"/>
                  </a:cubicBezTo>
                  <a:cubicBezTo>
                    <a:pt x="104" y="156"/>
                    <a:pt x="105" y="161"/>
                    <a:pt x="107" y="167"/>
                  </a:cubicBezTo>
                  <a:moveTo>
                    <a:pt x="15" y="138"/>
                  </a:moveTo>
                  <a:cubicBezTo>
                    <a:pt x="17" y="138"/>
                    <a:pt x="19" y="137"/>
                    <a:pt x="20" y="134"/>
                  </a:cubicBezTo>
                  <a:cubicBezTo>
                    <a:pt x="23" y="138"/>
                    <a:pt x="26" y="142"/>
                    <a:pt x="29" y="145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6" y="144"/>
                    <a:pt x="23" y="142"/>
                    <a:pt x="19" y="140"/>
                  </a:cubicBezTo>
                  <a:cubicBezTo>
                    <a:pt x="19" y="141"/>
                    <a:pt x="19" y="142"/>
                    <a:pt x="20" y="142"/>
                  </a:cubicBezTo>
                  <a:cubicBezTo>
                    <a:pt x="21" y="143"/>
                    <a:pt x="22" y="144"/>
                    <a:pt x="24" y="145"/>
                  </a:cubicBezTo>
                  <a:cubicBezTo>
                    <a:pt x="36" y="151"/>
                    <a:pt x="43" y="161"/>
                    <a:pt x="51" y="171"/>
                  </a:cubicBezTo>
                  <a:cubicBezTo>
                    <a:pt x="59" y="180"/>
                    <a:pt x="67" y="189"/>
                    <a:pt x="74" y="198"/>
                  </a:cubicBezTo>
                  <a:cubicBezTo>
                    <a:pt x="76" y="200"/>
                    <a:pt x="79" y="201"/>
                    <a:pt x="81" y="201"/>
                  </a:cubicBezTo>
                  <a:cubicBezTo>
                    <a:pt x="82" y="201"/>
                    <a:pt x="83" y="201"/>
                    <a:pt x="85" y="201"/>
                  </a:cubicBezTo>
                  <a:cubicBezTo>
                    <a:pt x="92" y="199"/>
                    <a:pt x="100" y="197"/>
                    <a:pt x="107" y="195"/>
                  </a:cubicBezTo>
                  <a:cubicBezTo>
                    <a:pt x="107" y="195"/>
                    <a:pt x="107" y="195"/>
                    <a:pt x="108" y="195"/>
                  </a:cubicBezTo>
                  <a:cubicBezTo>
                    <a:pt x="108" y="195"/>
                    <a:pt x="109" y="196"/>
                    <a:pt x="110" y="196"/>
                  </a:cubicBezTo>
                  <a:cubicBezTo>
                    <a:pt x="112" y="196"/>
                    <a:pt x="113" y="197"/>
                    <a:pt x="114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6"/>
                    <a:pt x="113" y="195"/>
                    <a:pt x="112" y="194"/>
                  </a:cubicBezTo>
                  <a:cubicBezTo>
                    <a:pt x="127" y="191"/>
                    <a:pt x="142" y="187"/>
                    <a:pt x="157" y="183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54" y="185"/>
                    <a:pt x="150" y="187"/>
                    <a:pt x="146" y="188"/>
                  </a:cubicBezTo>
                  <a:cubicBezTo>
                    <a:pt x="138" y="191"/>
                    <a:pt x="130" y="194"/>
                    <a:pt x="123" y="197"/>
                  </a:cubicBezTo>
                  <a:cubicBezTo>
                    <a:pt x="121" y="198"/>
                    <a:pt x="120" y="198"/>
                    <a:pt x="119" y="199"/>
                  </a:cubicBezTo>
                  <a:cubicBezTo>
                    <a:pt x="118" y="199"/>
                    <a:pt x="117" y="200"/>
                    <a:pt x="116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9"/>
                    <a:pt x="114" y="199"/>
                  </a:cubicBezTo>
                  <a:cubicBezTo>
                    <a:pt x="112" y="199"/>
                    <a:pt x="110" y="200"/>
                    <a:pt x="109" y="202"/>
                  </a:cubicBezTo>
                  <a:cubicBezTo>
                    <a:pt x="106" y="209"/>
                    <a:pt x="105" y="216"/>
                    <a:pt x="107" y="224"/>
                  </a:cubicBezTo>
                  <a:cubicBezTo>
                    <a:pt x="105" y="223"/>
                    <a:pt x="104" y="223"/>
                    <a:pt x="103" y="222"/>
                  </a:cubicBezTo>
                  <a:cubicBezTo>
                    <a:pt x="88" y="212"/>
                    <a:pt x="73" y="202"/>
                    <a:pt x="59" y="191"/>
                  </a:cubicBezTo>
                  <a:cubicBezTo>
                    <a:pt x="49" y="185"/>
                    <a:pt x="39" y="178"/>
                    <a:pt x="30" y="171"/>
                  </a:cubicBezTo>
                  <a:cubicBezTo>
                    <a:pt x="25" y="168"/>
                    <a:pt x="19" y="164"/>
                    <a:pt x="14" y="160"/>
                  </a:cubicBezTo>
                  <a:cubicBezTo>
                    <a:pt x="12" y="159"/>
                    <a:pt x="9" y="157"/>
                    <a:pt x="9" y="154"/>
                  </a:cubicBezTo>
                  <a:cubicBezTo>
                    <a:pt x="7" y="150"/>
                    <a:pt x="7" y="144"/>
                    <a:pt x="10" y="140"/>
                  </a:cubicBezTo>
                  <a:cubicBezTo>
                    <a:pt x="10" y="139"/>
                    <a:pt x="12" y="138"/>
                    <a:pt x="12" y="138"/>
                  </a:cubicBezTo>
                  <a:cubicBezTo>
                    <a:pt x="12" y="138"/>
                    <a:pt x="13" y="138"/>
                    <a:pt x="13" y="138"/>
                  </a:cubicBezTo>
                  <a:cubicBezTo>
                    <a:pt x="13" y="138"/>
                    <a:pt x="14" y="138"/>
                    <a:pt x="15" y="138"/>
                  </a:cubicBezTo>
                  <a:moveTo>
                    <a:pt x="167" y="134"/>
                  </a:moveTo>
                  <a:cubicBezTo>
                    <a:pt x="179" y="128"/>
                    <a:pt x="192" y="125"/>
                    <a:pt x="206" y="122"/>
                  </a:cubicBezTo>
                  <a:cubicBezTo>
                    <a:pt x="205" y="126"/>
                    <a:pt x="204" y="127"/>
                    <a:pt x="201" y="128"/>
                  </a:cubicBezTo>
                  <a:cubicBezTo>
                    <a:pt x="195" y="128"/>
                    <a:pt x="189" y="131"/>
                    <a:pt x="183" y="132"/>
                  </a:cubicBezTo>
                  <a:cubicBezTo>
                    <a:pt x="183" y="132"/>
                    <a:pt x="183" y="133"/>
                    <a:pt x="183" y="133"/>
                  </a:cubicBezTo>
                  <a:cubicBezTo>
                    <a:pt x="189" y="132"/>
                    <a:pt x="194" y="131"/>
                    <a:pt x="200" y="129"/>
                  </a:cubicBezTo>
                  <a:cubicBezTo>
                    <a:pt x="200" y="129"/>
                    <a:pt x="200" y="129"/>
                    <a:pt x="201" y="129"/>
                  </a:cubicBezTo>
                  <a:cubicBezTo>
                    <a:pt x="202" y="129"/>
                    <a:pt x="203" y="130"/>
                    <a:pt x="204" y="130"/>
                  </a:cubicBezTo>
                  <a:cubicBezTo>
                    <a:pt x="203" y="131"/>
                    <a:pt x="202" y="132"/>
                    <a:pt x="201" y="133"/>
                  </a:cubicBezTo>
                  <a:cubicBezTo>
                    <a:pt x="181" y="138"/>
                    <a:pt x="160" y="143"/>
                    <a:pt x="140" y="148"/>
                  </a:cubicBezTo>
                  <a:cubicBezTo>
                    <a:pt x="138" y="148"/>
                    <a:pt x="137" y="149"/>
                    <a:pt x="135" y="149"/>
                  </a:cubicBezTo>
                  <a:cubicBezTo>
                    <a:pt x="135" y="150"/>
                    <a:pt x="136" y="150"/>
                    <a:pt x="136" y="151"/>
                  </a:cubicBezTo>
                  <a:cubicBezTo>
                    <a:pt x="158" y="145"/>
                    <a:pt x="181" y="140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3" y="136"/>
                    <a:pt x="202" y="137"/>
                    <a:pt x="201" y="137"/>
                  </a:cubicBezTo>
                  <a:cubicBezTo>
                    <a:pt x="172" y="145"/>
                    <a:pt x="143" y="152"/>
                    <a:pt x="115" y="160"/>
                  </a:cubicBezTo>
                  <a:cubicBezTo>
                    <a:pt x="113" y="161"/>
                    <a:pt x="112" y="161"/>
                    <a:pt x="111" y="161"/>
                  </a:cubicBezTo>
                  <a:cubicBezTo>
                    <a:pt x="109" y="161"/>
                    <a:pt x="108" y="159"/>
                    <a:pt x="108" y="155"/>
                  </a:cubicBezTo>
                  <a:cubicBezTo>
                    <a:pt x="107" y="154"/>
                    <a:pt x="107" y="153"/>
                    <a:pt x="107" y="152"/>
                  </a:cubicBezTo>
                  <a:cubicBezTo>
                    <a:pt x="107" y="147"/>
                    <a:pt x="108" y="145"/>
                    <a:pt x="113" y="144"/>
                  </a:cubicBezTo>
                  <a:cubicBezTo>
                    <a:pt x="120" y="142"/>
                    <a:pt x="127" y="140"/>
                    <a:pt x="135" y="139"/>
                  </a:cubicBezTo>
                  <a:cubicBezTo>
                    <a:pt x="135" y="139"/>
                    <a:pt x="136" y="139"/>
                    <a:pt x="136" y="139"/>
                  </a:cubicBezTo>
                  <a:cubicBezTo>
                    <a:pt x="138" y="139"/>
                    <a:pt x="140" y="139"/>
                    <a:pt x="142" y="139"/>
                  </a:cubicBezTo>
                  <a:cubicBezTo>
                    <a:pt x="142" y="140"/>
                    <a:pt x="142" y="140"/>
                    <a:pt x="142" y="141"/>
                  </a:cubicBezTo>
                  <a:cubicBezTo>
                    <a:pt x="131" y="144"/>
                    <a:pt x="121" y="146"/>
                    <a:pt x="110" y="149"/>
                  </a:cubicBezTo>
                  <a:cubicBezTo>
                    <a:pt x="110" y="150"/>
                    <a:pt x="110" y="150"/>
                    <a:pt x="110" y="151"/>
                  </a:cubicBezTo>
                  <a:cubicBezTo>
                    <a:pt x="132" y="145"/>
                    <a:pt x="154" y="139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2" y="133"/>
                    <a:pt x="170" y="134"/>
                    <a:pt x="167" y="134"/>
                  </a:cubicBezTo>
                  <a:moveTo>
                    <a:pt x="73" y="190"/>
                  </a:moveTo>
                  <a:cubicBezTo>
                    <a:pt x="69" y="186"/>
                    <a:pt x="66" y="182"/>
                    <a:pt x="63" y="178"/>
                  </a:cubicBezTo>
                  <a:cubicBezTo>
                    <a:pt x="55" y="169"/>
                    <a:pt x="48" y="161"/>
                    <a:pt x="41" y="152"/>
                  </a:cubicBezTo>
                  <a:cubicBezTo>
                    <a:pt x="36" y="145"/>
                    <a:pt x="30" y="138"/>
                    <a:pt x="24" y="131"/>
                  </a:cubicBezTo>
                  <a:cubicBezTo>
                    <a:pt x="20" y="127"/>
                    <a:pt x="16" y="122"/>
                    <a:pt x="13" y="118"/>
                  </a:cubicBezTo>
                  <a:cubicBezTo>
                    <a:pt x="10" y="113"/>
                    <a:pt x="11" y="108"/>
                    <a:pt x="12" y="103"/>
                  </a:cubicBezTo>
                  <a:cubicBezTo>
                    <a:pt x="24" y="113"/>
                    <a:pt x="37" y="121"/>
                    <a:pt x="49" y="131"/>
                  </a:cubicBezTo>
                  <a:cubicBezTo>
                    <a:pt x="60" y="141"/>
                    <a:pt x="70" y="153"/>
                    <a:pt x="80" y="164"/>
                  </a:cubicBezTo>
                  <a:cubicBezTo>
                    <a:pt x="81" y="164"/>
                    <a:pt x="81" y="163"/>
                    <a:pt x="82" y="163"/>
                  </a:cubicBezTo>
                  <a:cubicBezTo>
                    <a:pt x="76" y="156"/>
                    <a:pt x="71" y="150"/>
                    <a:pt x="66" y="144"/>
                  </a:cubicBezTo>
                  <a:cubicBezTo>
                    <a:pt x="66" y="144"/>
                    <a:pt x="66" y="144"/>
                    <a:pt x="66" y="144"/>
                  </a:cubicBezTo>
                  <a:cubicBezTo>
                    <a:pt x="74" y="150"/>
                    <a:pt x="82" y="156"/>
                    <a:pt x="90" y="162"/>
                  </a:cubicBezTo>
                  <a:cubicBezTo>
                    <a:pt x="86" y="163"/>
                    <a:pt x="83" y="164"/>
                    <a:pt x="80" y="165"/>
                  </a:cubicBezTo>
                  <a:cubicBezTo>
                    <a:pt x="79" y="165"/>
                    <a:pt x="78" y="166"/>
                    <a:pt x="77" y="167"/>
                  </a:cubicBezTo>
                  <a:cubicBezTo>
                    <a:pt x="72" y="173"/>
                    <a:pt x="70" y="180"/>
                    <a:pt x="72" y="188"/>
                  </a:cubicBezTo>
                  <a:cubicBezTo>
                    <a:pt x="73" y="188"/>
                    <a:pt x="73" y="189"/>
                    <a:pt x="73" y="190"/>
                  </a:cubicBezTo>
                  <a:moveTo>
                    <a:pt x="152" y="129"/>
                  </a:moveTo>
                  <a:cubicBezTo>
                    <a:pt x="150" y="129"/>
                    <a:pt x="149" y="128"/>
                    <a:pt x="149" y="126"/>
                  </a:cubicBezTo>
                  <a:cubicBezTo>
                    <a:pt x="148" y="123"/>
                    <a:pt x="148" y="121"/>
                    <a:pt x="151" y="120"/>
                  </a:cubicBezTo>
                  <a:cubicBezTo>
                    <a:pt x="179" y="110"/>
                    <a:pt x="207" y="100"/>
                    <a:pt x="235" y="90"/>
                  </a:cubicBezTo>
                  <a:cubicBezTo>
                    <a:pt x="236" y="90"/>
                    <a:pt x="236" y="90"/>
                    <a:pt x="238" y="90"/>
                  </a:cubicBezTo>
                  <a:cubicBezTo>
                    <a:pt x="235" y="95"/>
                    <a:pt x="233" y="100"/>
                    <a:pt x="227" y="102"/>
                  </a:cubicBezTo>
                  <a:cubicBezTo>
                    <a:pt x="203" y="111"/>
                    <a:pt x="179" y="120"/>
                    <a:pt x="154" y="128"/>
                  </a:cubicBezTo>
                  <a:cubicBezTo>
                    <a:pt x="153" y="129"/>
                    <a:pt x="152" y="129"/>
                    <a:pt x="152" y="129"/>
                  </a:cubicBezTo>
                  <a:moveTo>
                    <a:pt x="99" y="163"/>
                  </a:moveTo>
                  <a:cubicBezTo>
                    <a:pt x="96" y="161"/>
                    <a:pt x="94" y="159"/>
                    <a:pt x="92" y="157"/>
                  </a:cubicBezTo>
                  <a:cubicBezTo>
                    <a:pt x="79" y="148"/>
                    <a:pt x="67" y="138"/>
                    <a:pt x="54" y="129"/>
                  </a:cubicBezTo>
                  <a:cubicBezTo>
                    <a:pt x="41" y="119"/>
                    <a:pt x="28" y="109"/>
                    <a:pt x="15" y="98"/>
                  </a:cubicBezTo>
                  <a:cubicBezTo>
                    <a:pt x="9" y="94"/>
                    <a:pt x="9" y="88"/>
                    <a:pt x="10" y="81"/>
                  </a:cubicBezTo>
                  <a:cubicBezTo>
                    <a:pt x="10" y="78"/>
                    <a:pt x="12" y="75"/>
                    <a:pt x="14" y="72"/>
                  </a:cubicBezTo>
                  <a:cubicBezTo>
                    <a:pt x="14" y="78"/>
                    <a:pt x="19" y="78"/>
                    <a:pt x="23" y="81"/>
                  </a:cubicBezTo>
                  <a:cubicBezTo>
                    <a:pt x="30" y="86"/>
                    <a:pt x="36" y="91"/>
                    <a:pt x="43" y="96"/>
                  </a:cubicBezTo>
                  <a:cubicBezTo>
                    <a:pt x="59" y="108"/>
                    <a:pt x="76" y="119"/>
                    <a:pt x="92" y="131"/>
                  </a:cubicBezTo>
                  <a:cubicBezTo>
                    <a:pt x="94" y="132"/>
                    <a:pt x="96" y="133"/>
                    <a:pt x="98" y="134"/>
                  </a:cubicBezTo>
                  <a:cubicBezTo>
                    <a:pt x="82" y="119"/>
                    <a:pt x="65" y="106"/>
                    <a:pt x="47" y="93"/>
                  </a:cubicBezTo>
                  <a:cubicBezTo>
                    <a:pt x="72" y="105"/>
                    <a:pt x="97" y="118"/>
                    <a:pt x="123" y="131"/>
                  </a:cubicBezTo>
                  <a:cubicBezTo>
                    <a:pt x="116" y="132"/>
                    <a:pt x="110" y="133"/>
                    <a:pt x="104" y="135"/>
                  </a:cubicBezTo>
                  <a:cubicBezTo>
                    <a:pt x="103" y="135"/>
                    <a:pt x="100" y="137"/>
                    <a:pt x="100" y="138"/>
                  </a:cubicBezTo>
                  <a:cubicBezTo>
                    <a:pt x="96" y="145"/>
                    <a:pt x="96" y="152"/>
                    <a:pt x="99" y="163"/>
                  </a:cubicBezTo>
                  <a:moveTo>
                    <a:pt x="124" y="101"/>
                  </a:moveTo>
                  <a:cubicBezTo>
                    <a:pt x="123" y="97"/>
                    <a:pt x="124" y="94"/>
                    <a:pt x="126" y="90"/>
                  </a:cubicBezTo>
                  <a:cubicBezTo>
                    <a:pt x="127" y="89"/>
                    <a:pt x="128" y="89"/>
                    <a:pt x="130" y="88"/>
                  </a:cubicBezTo>
                  <a:cubicBezTo>
                    <a:pt x="154" y="82"/>
                    <a:pt x="177" y="76"/>
                    <a:pt x="201" y="70"/>
                  </a:cubicBezTo>
                  <a:cubicBezTo>
                    <a:pt x="209" y="68"/>
                    <a:pt x="216" y="66"/>
                    <a:pt x="224" y="64"/>
                  </a:cubicBezTo>
                  <a:cubicBezTo>
                    <a:pt x="223" y="67"/>
                    <a:pt x="222" y="68"/>
                    <a:pt x="219" y="69"/>
                  </a:cubicBezTo>
                  <a:cubicBezTo>
                    <a:pt x="192" y="75"/>
                    <a:pt x="166" y="81"/>
                    <a:pt x="140" y="87"/>
                  </a:cubicBezTo>
                  <a:cubicBezTo>
                    <a:pt x="140" y="87"/>
                    <a:pt x="140" y="88"/>
                    <a:pt x="140" y="89"/>
                  </a:cubicBezTo>
                  <a:cubicBezTo>
                    <a:pt x="167" y="82"/>
                    <a:pt x="195" y="76"/>
                    <a:pt x="222" y="70"/>
                  </a:cubicBezTo>
                  <a:cubicBezTo>
                    <a:pt x="223" y="73"/>
                    <a:pt x="223" y="76"/>
                    <a:pt x="223" y="80"/>
                  </a:cubicBezTo>
                  <a:cubicBezTo>
                    <a:pt x="190" y="88"/>
                    <a:pt x="158" y="96"/>
                    <a:pt x="125" y="104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34" y="101"/>
                    <a:pt x="144" y="98"/>
                    <a:pt x="154" y="96"/>
                  </a:cubicBezTo>
                  <a:cubicBezTo>
                    <a:pt x="154" y="95"/>
                    <a:pt x="154" y="95"/>
                    <a:pt x="154" y="94"/>
                  </a:cubicBezTo>
                  <a:cubicBezTo>
                    <a:pt x="144" y="97"/>
                    <a:pt x="134" y="99"/>
                    <a:pt x="124" y="101"/>
                  </a:cubicBezTo>
                  <a:moveTo>
                    <a:pt x="141" y="134"/>
                  </a:moveTo>
                  <a:cubicBezTo>
                    <a:pt x="134" y="130"/>
                    <a:pt x="128" y="127"/>
                    <a:pt x="122" y="125"/>
                  </a:cubicBezTo>
                  <a:cubicBezTo>
                    <a:pt x="112" y="119"/>
                    <a:pt x="101" y="114"/>
                    <a:pt x="90" y="108"/>
                  </a:cubicBezTo>
                  <a:cubicBezTo>
                    <a:pt x="80" y="103"/>
                    <a:pt x="70" y="98"/>
                    <a:pt x="60" y="93"/>
                  </a:cubicBezTo>
                  <a:cubicBezTo>
                    <a:pt x="52" y="89"/>
                    <a:pt x="44" y="86"/>
                    <a:pt x="36" y="82"/>
                  </a:cubicBezTo>
                  <a:cubicBezTo>
                    <a:pt x="31" y="80"/>
                    <a:pt x="27" y="77"/>
                    <a:pt x="22" y="75"/>
                  </a:cubicBezTo>
                  <a:cubicBezTo>
                    <a:pt x="18" y="73"/>
                    <a:pt x="17" y="63"/>
                    <a:pt x="21" y="61"/>
                  </a:cubicBezTo>
                  <a:cubicBezTo>
                    <a:pt x="24" y="59"/>
                    <a:pt x="28" y="61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1" y="58"/>
                    <a:pt x="32" y="58"/>
                  </a:cubicBezTo>
                  <a:cubicBezTo>
                    <a:pt x="35" y="60"/>
                    <a:pt x="38" y="62"/>
                    <a:pt x="42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63"/>
                    <a:pt x="33" y="61"/>
                    <a:pt x="29" y="60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2" y="63"/>
                    <a:pt x="34" y="64"/>
                  </a:cubicBezTo>
                  <a:cubicBezTo>
                    <a:pt x="59" y="75"/>
                    <a:pt x="80" y="91"/>
                    <a:pt x="102" y="106"/>
                  </a:cubicBezTo>
                  <a:cubicBezTo>
                    <a:pt x="107" y="109"/>
                    <a:pt x="113" y="113"/>
                    <a:pt x="118" y="116"/>
                  </a:cubicBezTo>
                  <a:cubicBezTo>
                    <a:pt x="119" y="117"/>
                    <a:pt x="120" y="117"/>
                    <a:pt x="120" y="117"/>
                  </a:cubicBezTo>
                  <a:cubicBezTo>
                    <a:pt x="120" y="117"/>
                    <a:pt x="121" y="117"/>
                    <a:pt x="121" y="117"/>
                  </a:cubicBezTo>
                  <a:cubicBezTo>
                    <a:pt x="126" y="116"/>
                    <a:pt x="132" y="115"/>
                    <a:pt x="138" y="114"/>
                  </a:cubicBezTo>
                  <a:cubicBezTo>
                    <a:pt x="151" y="110"/>
                    <a:pt x="165" y="106"/>
                    <a:pt x="178" y="102"/>
                  </a:cubicBezTo>
                  <a:cubicBezTo>
                    <a:pt x="182" y="101"/>
                    <a:pt x="185" y="100"/>
                    <a:pt x="189" y="100"/>
                  </a:cubicBezTo>
                  <a:cubicBezTo>
                    <a:pt x="182" y="102"/>
                    <a:pt x="176" y="104"/>
                    <a:pt x="169" y="106"/>
                  </a:cubicBezTo>
                  <a:cubicBezTo>
                    <a:pt x="163" y="109"/>
                    <a:pt x="156" y="111"/>
                    <a:pt x="149" y="113"/>
                  </a:cubicBezTo>
                  <a:cubicBezTo>
                    <a:pt x="141" y="115"/>
                    <a:pt x="138" y="123"/>
                    <a:pt x="140" y="131"/>
                  </a:cubicBezTo>
                  <a:cubicBezTo>
                    <a:pt x="140" y="131"/>
                    <a:pt x="140" y="132"/>
                    <a:pt x="141" y="134"/>
                  </a:cubicBezTo>
                  <a:moveTo>
                    <a:pt x="118" y="111"/>
                  </a:moveTo>
                  <a:cubicBezTo>
                    <a:pt x="113" y="107"/>
                    <a:pt x="109" y="105"/>
                    <a:pt x="105" y="102"/>
                  </a:cubicBezTo>
                  <a:cubicBezTo>
                    <a:pt x="93" y="94"/>
                    <a:pt x="81" y="86"/>
                    <a:pt x="69" y="78"/>
                  </a:cubicBezTo>
                  <a:cubicBezTo>
                    <a:pt x="56" y="70"/>
                    <a:pt x="44" y="61"/>
                    <a:pt x="32" y="53"/>
                  </a:cubicBezTo>
                  <a:cubicBezTo>
                    <a:pt x="29" y="51"/>
                    <a:pt x="26" y="50"/>
                    <a:pt x="24" y="48"/>
                  </a:cubicBezTo>
                  <a:cubicBezTo>
                    <a:pt x="23" y="47"/>
                    <a:pt x="22" y="46"/>
                    <a:pt x="22" y="45"/>
                  </a:cubicBezTo>
                  <a:cubicBezTo>
                    <a:pt x="20" y="39"/>
                    <a:pt x="19" y="32"/>
                    <a:pt x="23" y="25"/>
                  </a:cubicBezTo>
                  <a:cubicBezTo>
                    <a:pt x="23" y="24"/>
                    <a:pt x="25" y="23"/>
                    <a:pt x="26" y="23"/>
                  </a:cubicBezTo>
                  <a:cubicBezTo>
                    <a:pt x="42" y="20"/>
                    <a:pt x="58" y="16"/>
                    <a:pt x="74" y="13"/>
                  </a:cubicBezTo>
                  <a:cubicBezTo>
                    <a:pt x="88" y="10"/>
                    <a:pt x="101" y="8"/>
                    <a:pt x="115" y="5"/>
                  </a:cubicBezTo>
                  <a:cubicBezTo>
                    <a:pt x="117" y="4"/>
                    <a:pt x="119" y="4"/>
                    <a:pt x="121" y="4"/>
                  </a:cubicBezTo>
                  <a:cubicBezTo>
                    <a:pt x="124" y="4"/>
                    <a:pt x="127" y="4"/>
                    <a:pt x="130" y="6"/>
                  </a:cubicBezTo>
                  <a:cubicBezTo>
                    <a:pt x="162" y="22"/>
                    <a:pt x="195" y="38"/>
                    <a:pt x="227" y="53"/>
                  </a:cubicBezTo>
                  <a:cubicBezTo>
                    <a:pt x="228" y="54"/>
                    <a:pt x="228" y="54"/>
                    <a:pt x="229" y="55"/>
                  </a:cubicBezTo>
                  <a:cubicBezTo>
                    <a:pt x="211" y="59"/>
                    <a:pt x="193" y="64"/>
                    <a:pt x="175" y="68"/>
                  </a:cubicBezTo>
                  <a:cubicBezTo>
                    <a:pt x="158" y="72"/>
                    <a:pt x="141" y="76"/>
                    <a:pt x="125" y="81"/>
                  </a:cubicBezTo>
                  <a:cubicBezTo>
                    <a:pt x="123" y="81"/>
                    <a:pt x="122" y="82"/>
                    <a:pt x="121" y="83"/>
                  </a:cubicBezTo>
                  <a:cubicBezTo>
                    <a:pt x="116" y="90"/>
                    <a:pt x="113" y="99"/>
                    <a:pt x="117" y="108"/>
                  </a:cubicBezTo>
                  <a:cubicBezTo>
                    <a:pt x="117" y="108"/>
                    <a:pt x="117" y="109"/>
                    <a:pt x="118" y="111"/>
                  </a:cubicBezTo>
                  <a:moveTo>
                    <a:pt x="123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113" y="1"/>
                    <a:pt x="106" y="3"/>
                    <a:pt x="98" y="4"/>
                  </a:cubicBezTo>
                  <a:cubicBezTo>
                    <a:pt x="75" y="9"/>
                    <a:pt x="51" y="13"/>
                    <a:pt x="28" y="18"/>
                  </a:cubicBezTo>
                  <a:cubicBezTo>
                    <a:pt x="22" y="19"/>
                    <a:pt x="19" y="22"/>
                    <a:pt x="17" y="27"/>
                  </a:cubicBezTo>
                  <a:cubicBezTo>
                    <a:pt x="14" y="33"/>
                    <a:pt x="15" y="39"/>
                    <a:pt x="16" y="45"/>
                  </a:cubicBezTo>
                  <a:cubicBezTo>
                    <a:pt x="17" y="49"/>
                    <a:pt x="20" y="50"/>
                    <a:pt x="23" y="52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4" y="55"/>
                    <a:pt x="23" y="55"/>
                    <a:pt x="22" y="55"/>
                  </a:cubicBezTo>
                  <a:cubicBezTo>
                    <a:pt x="20" y="56"/>
                    <a:pt x="18" y="56"/>
                    <a:pt x="17" y="57"/>
                  </a:cubicBezTo>
                  <a:cubicBezTo>
                    <a:pt x="15" y="59"/>
                    <a:pt x="15" y="62"/>
                    <a:pt x="14" y="64"/>
                  </a:cubicBezTo>
                  <a:cubicBezTo>
                    <a:pt x="13" y="65"/>
                    <a:pt x="13" y="66"/>
                    <a:pt x="12" y="67"/>
                  </a:cubicBezTo>
                  <a:cubicBezTo>
                    <a:pt x="10" y="69"/>
                    <a:pt x="8" y="69"/>
                    <a:pt x="7" y="71"/>
                  </a:cubicBezTo>
                  <a:cubicBezTo>
                    <a:pt x="4" y="77"/>
                    <a:pt x="2" y="83"/>
                    <a:pt x="4" y="89"/>
                  </a:cubicBezTo>
                  <a:cubicBezTo>
                    <a:pt x="6" y="95"/>
                    <a:pt x="7" y="100"/>
                    <a:pt x="6" y="106"/>
                  </a:cubicBezTo>
                  <a:cubicBezTo>
                    <a:pt x="4" y="115"/>
                    <a:pt x="8" y="122"/>
                    <a:pt x="14" y="128"/>
                  </a:cubicBezTo>
                  <a:cubicBezTo>
                    <a:pt x="15" y="128"/>
                    <a:pt x="15" y="131"/>
                    <a:pt x="15" y="131"/>
                  </a:cubicBezTo>
                  <a:cubicBezTo>
                    <a:pt x="14" y="132"/>
                    <a:pt x="12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0" y="133"/>
                    <a:pt x="9" y="133"/>
                    <a:pt x="8" y="133"/>
                  </a:cubicBezTo>
                  <a:cubicBezTo>
                    <a:pt x="6" y="133"/>
                    <a:pt x="5" y="134"/>
                    <a:pt x="4" y="136"/>
                  </a:cubicBezTo>
                  <a:cubicBezTo>
                    <a:pt x="1" y="144"/>
                    <a:pt x="0" y="151"/>
                    <a:pt x="3" y="159"/>
                  </a:cubicBezTo>
                  <a:cubicBezTo>
                    <a:pt x="3" y="161"/>
                    <a:pt x="5" y="162"/>
                    <a:pt x="6" y="163"/>
                  </a:cubicBezTo>
                  <a:cubicBezTo>
                    <a:pt x="18" y="172"/>
                    <a:pt x="31" y="181"/>
                    <a:pt x="43" y="189"/>
                  </a:cubicBezTo>
                  <a:cubicBezTo>
                    <a:pt x="65" y="204"/>
                    <a:pt x="87" y="220"/>
                    <a:pt x="109" y="235"/>
                  </a:cubicBezTo>
                  <a:cubicBezTo>
                    <a:pt x="111" y="236"/>
                    <a:pt x="112" y="237"/>
                    <a:pt x="114" y="237"/>
                  </a:cubicBezTo>
                  <a:cubicBezTo>
                    <a:pt x="115" y="237"/>
                    <a:pt x="116" y="237"/>
                    <a:pt x="117" y="236"/>
                  </a:cubicBezTo>
                  <a:cubicBezTo>
                    <a:pt x="124" y="233"/>
                    <a:pt x="131" y="230"/>
                    <a:pt x="138" y="227"/>
                  </a:cubicBezTo>
                  <a:cubicBezTo>
                    <a:pt x="163" y="217"/>
                    <a:pt x="188" y="207"/>
                    <a:pt x="213" y="196"/>
                  </a:cubicBezTo>
                  <a:cubicBezTo>
                    <a:pt x="218" y="194"/>
                    <a:pt x="218" y="192"/>
                    <a:pt x="214" y="189"/>
                  </a:cubicBezTo>
                  <a:cubicBezTo>
                    <a:pt x="212" y="187"/>
                    <a:pt x="210" y="186"/>
                    <a:pt x="208" y="185"/>
                  </a:cubicBezTo>
                  <a:cubicBezTo>
                    <a:pt x="205" y="182"/>
                    <a:pt x="204" y="179"/>
                    <a:pt x="207" y="176"/>
                  </a:cubicBezTo>
                  <a:cubicBezTo>
                    <a:pt x="210" y="173"/>
                    <a:pt x="213" y="170"/>
                    <a:pt x="215" y="167"/>
                  </a:cubicBezTo>
                  <a:cubicBezTo>
                    <a:pt x="216" y="166"/>
                    <a:pt x="215" y="164"/>
                    <a:pt x="214" y="163"/>
                  </a:cubicBezTo>
                  <a:cubicBezTo>
                    <a:pt x="213" y="162"/>
                    <a:pt x="211" y="161"/>
                    <a:pt x="210" y="160"/>
                  </a:cubicBezTo>
                  <a:cubicBezTo>
                    <a:pt x="205" y="158"/>
                    <a:pt x="201" y="156"/>
                    <a:pt x="195" y="153"/>
                  </a:cubicBezTo>
                  <a:cubicBezTo>
                    <a:pt x="197" y="152"/>
                    <a:pt x="198" y="152"/>
                    <a:pt x="199" y="151"/>
                  </a:cubicBezTo>
                  <a:cubicBezTo>
                    <a:pt x="200" y="150"/>
                    <a:pt x="201" y="150"/>
                    <a:pt x="201" y="149"/>
                  </a:cubicBezTo>
                  <a:cubicBezTo>
                    <a:pt x="202" y="148"/>
                    <a:pt x="203" y="147"/>
                    <a:pt x="204" y="147"/>
                  </a:cubicBezTo>
                  <a:cubicBezTo>
                    <a:pt x="209" y="145"/>
                    <a:pt x="213" y="144"/>
                    <a:pt x="218" y="143"/>
                  </a:cubicBezTo>
                  <a:cubicBezTo>
                    <a:pt x="219" y="142"/>
                    <a:pt x="220" y="141"/>
                    <a:pt x="220" y="141"/>
                  </a:cubicBezTo>
                  <a:cubicBezTo>
                    <a:pt x="220" y="140"/>
                    <a:pt x="219" y="138"/>
                    <a:pt x="219" y="138"/>
                  </a:cubicBezTo>
                  <a:cubicBezTo>
                    <a:pt x="217" y="136"/>
                    <a:pt x="215" y="135"/>
                    <a:pt x="213" y="134"/>
                  </a:cubicBezTo>
                  <a:cubicBezTo>
                    <a:pt x="209" y="132"/>
                    <a:pt x="208" y="130"/>
                    <a:pt x="210" y="125"/>
                  </a:cubicBezTo>
                  <a:cubicBezTo>
                    <a:pt x="210" y="124"/>
                    <a:pt x="211" y="123"/>
                    <a:pt x="211" y="122"/>
                  </a:cubicBezTo>
                  <a:cubicBezTo>
                    <a:pt x="213" y="116"/>
                    <a:pt x="219" y="115"/>
                    <a:pt x="224" y="112"/>
                  </a:cubicBezTo>
                  <a:cubicBezTo>
                    <a:pt x="228" y="109"/>
                    <a:pt x="234" y="108"/>
                    <a:pt x="240" y="106"/>
                  </a:cubicBezTo>
                  <a:cubicBezTo>
                    <a:pt x="240" y="106"/>
                    <a:pt x="242" y="105"/>
                    <a:pt x="242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39" y="101"/>
                    <a:pt x="238" y="100"/>
                    <a:pt x="238" y="100"/>
                  </a:cubicBezTo>
                  <a:cubicBezTo>
                    <a:pt x="239" y="96"/>
                    <a:pt x="240" y="92"/>
                    <a:pt x="241" y="88"/>
                  </a:cubicBezTo>
                  <a:cubicBezTo>
                    <a:pt x="241" y="87"/>
                    <a:pt x="242" y="86"/>
                    <a:pt x="242" y="86"/>
                  </a:cubicBezTo>
                  <a:cubicBezTo>
                    <a:pt x="245" y="84"/>
                    <a:pt x="245" y="82"/>
                    <a:pt x="242" y="81"/>
                  </a:cubicBezTo>
                  <a:cubicBezTo>
                    <a:pt x="238" y="79"/>
                    <a:pt x="234" y="77"/>
                    <a:pt x="230" y="76"/>
                  </a:cubicBezTo>
                  <a:cubicBezTo>
                    <a:pt x="228" y="75"/>
                    <a:pt x="228" y="74"/>
                    <a:pt x="228" y="72"/>
                  </a:cubicBezTo>
                  <a:cubicBezTo>
                    <a:pt x="228" y="67"/>
                    <a:pt x="230" y="63"/>
                    <a:pt x="234" y="60"/>
                  </a:cubicBezTo>
                  <a:cubicBezTo>
                    <a:pt x="239" y="57"/>
                    <a:pt x="239" y="54"/>
                    <a:pt x="233" y="52"/>
                  </a:cubicBezTo>
                  <a:cubicBezTo>
                    <a:pt x="232" y="51"/>
                    <a:pt x="230" y="50"/>
                    <a:pt x="229" y="50"/>
                  </a:cubicBezTo>
                  <a:cubicBezTo>
                    <a:pt x="195" y="33"/>
                    <a:pt x="161" y="17"/>
                    <a:pt x="126" y="0"/>
                  </a:cubicBezTo>
                  <a:cubicBezTo>
                    <a:pt x="125" y="0"/>
                    <a:pt x="124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6864350" y="1381125"/>
              <a:ext cx="233363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8"/>
                    <a:pt x="95" y="56"/>
                  </a:cubicBezTo>
                  <a:cubicBezTo>
                    <a:pt x="92" y="51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7116763" y="1509713"/>
              <a:ext cx="185738" cy="47625"/>
            </a:xfrm>
            <a:custGeom>
              <a:avLst/>
              <a:gdLst>
                <a:gd name="T0" fmla="*/ 76 w 76"/>
                <a:gd name="T1" fmla="*/ 0 h 19"/>
                <a:gd name="T2" fmla="*/ 0 w 76"/>
                <a:gd name="T3" fmla="*/ 17 h 19"/>
                <a:gd name="T4" fmla="*/ 0 w 76"/>
                <a:gd name="T5" fmla="*/ 19 h 19"/>
                <a:gd name="T6" fmla="*/ 76 w 76"/>
                <a:gd name="T7" fmla="*/ 2 h 19"/>
                <a:gd name="T8" fmla="*/ 76 w 7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9">
                  <a:moveTo>
                    <a:pt x="76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26" y="13"/>
                    <a:pt x="51" y="8"/>
                    <a:pt x="76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7126288" y="1782763"/>
              <a:ext cx="152400" cy="63500"/>
            </a:xfrm>
            <a:custGeom>
              <a:avLst/>
              <a:gdLst>
                <a:gd name="T0" fmla="*/ 62 w 62"/>
                <a:gd name="T1" fmla="*/ 0 h 26"/>
                <a:gd name="T2" fmla="*/ 0 w 62"/>
                <a:gd name="T3" fmla="*/ 25 h 26"/>
                <a:gd name="T4" fmla="*/ 1 w 62"/>
                <a:gd name="T5" fmla="*/ 26 h 26"/>
                <a:gd name="T6" fmla="*/ 62 w 62"/>
                <a:gd name="T7" fmla="*/ 1 h 26"/>
                <a:gd name="T8" fmla="*/ 62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1" y="18"/>
                    <a:pt x="42" y="10"/>
                    <a:pt x="62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auto">
            <a:xfrm>
              <a:off x="7178675" y="1547813"/>
              <a:ext cx="190500" cy="73025"/>
            </a:xfrm>
            <a:custGeom>
              <a:avLst/>
              <a:gdLst>
                <a:gd name="T0" fmla="*/ 78 w 78"/>
                <a:gd name="T1" fmla="*/ 0 h 30"/>
                <a:gd name="T2" fmla="*/ 0 w 78"/>
                <a:gd name="T3" fmla="*/ 28 h 30"/>
                <a:gd name="T4" fmla="*/ 0 w 78"/>
                <a:gd name="T5" fmla="*/ 30 h 30"/>
                <a:gd name="T6" fmla="*/ 78 w 78"/>
                <a:gd name="T7" fmla="*/ 1 h 30"/>
                <a:gd name="T8" fmla="*/ 78 w 7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2" y="11"/>
                    <a:pt x="78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7180263" y="1562100"/>
              <a:ext cx="180975" cy="65088"/>
            </a:xfrm>
            <a:custGeom>
              <a:avLst/>
              <a:gdLst>
                <a:gd name="T0" fmla="*/ 73 w 74"/>
                <a:gd name="T1" fmla="*/ 0 h 27"/>
                <a:gd name="T2" fmla="*/ 0 w 74"/>
                <a:gd name="T3" fmla="*/ 26 h 27"/>
                <a:gd name="T4" fmla="*/ 0 w 74"/>
                <a:gd name="T5" fmla="*/ 27 h 27"/>
                <a:gd name="T6" fmla="*/ 74 w 74"/>
                <a:gd name="T7" fmla="*/ 1 h 27"/>
                <a:gd name="T8" fmla="*/ 73 w 7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7">
                  <a:moveTo>
                    <a:pt x="73" y="0"/>
                  </a:moveTo>
                  <a:cubicBezTo>
                    <a:pt x="49" y="8"/>
                    <a:pt x="24" y="17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5" y="19"/>
                    <a:pt x="49" y="10"/>
                    <a:pt x="74" y="1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3"/>
            <p:cNvSpPr>
              <a:spLocks noEditPoints="1"/>
            </p:cNvSpPr>
            <p:nvPr userDrawn="1"/>
          </p:nvSpPr>
          <p:spPr bwMode="auto">
            <a:xfrm>
              <a:off x="8048625" y="3868738"/>
              <a:ext cx="1082675" cy="1050925"/>
            </a:xfrm>
            <a:custGeom>
              <a:avLst/>
              <a:gdLst>
                <a:gd name="T0" fmla="*/ 372 w 442"/>
                <a:gd name="T1" fmla="*/ 315 h 429"/>
                <a:gd name="T2" fmla="*/ 360 w 442"/>
                <a:gd name="T3" fmla="*/ 346 h 429"/>
                <a:gd name="T4" fmla="*/ 321 w 442"/>
                <a:gd name="T5" fmla="*/ 345 h 429"/>
                <a:gd name="T6" fmla="*/ 364 w 442"/>
                <a:gd name="T7" fmla="*/ 303 h 429"/>
                <a:gd name="T8" fmla="*/ 364 w 442"/>
                <a:gd name="T9" fmla="*/ 303 h 429"/>
                <a:gd name="T10" fmla="*/ 289 w 442"/>
                <a:gd name="T11" fmla="*/ 305 h 429"/>
                <a:gd name="T12" fmla="*/ 327 w 442"/>
                <a:gd name="T13" fmla="*/ 304 h 429"/>
                <a:gd name="T14" fmla="*/ 247 w 442"/>
                <a:gd name="T15" fmla="*/ 317 h 429"/>
                <a:gd name="T16" fmla="*/ 145 w 442"/>
                <a:gd name="T17" fmla="*/ 317 h 429"/>
                <a:gd name="T18" fmla="*/ 172 w 442"/>
                <a:gd name="T19" fmla="*/ 309 h 429"/>
                <a:gd name="T20" fmla="*/ 185 w 442"/>
                <a:gd name="T21" fmla="*/ 313 h 429"/>
                <a:gd name="T22" fmla="*/ 234 w 442"/>
                <a:gd name="T23" fmla="*/ 306 h 429"/>
                <a:gd name="T24" fmla="*/ 35 w 442"/>
                <a:gd name="T25" fmla="*/ 244 h 429"/>
                <a:gd name="T26" fmla="*/ 42 w 442"/>
                <a:gd name="T27" fmla="*/ 263 h 429"/>
                <a:gd name="T28" fmla="*/ 193 w 442"/>
                <a:gd name="T29" fmla="*/ 354 h 429"/>
                <a:gd name="T30" fmla="*/ 201 w 442"/>
                <a:gd name="T31" fmla="*/ 352 h 429"/>
                <a:gd name="T32" fmla="*/ 215 w 442"/>
                <a:gd name="T33" fmla="*/ 361 h 429"/>
                <a:gd name="T34" fmla="*/ 192 w 442"/>
                <a:gd name="T35" fmla="*/ 406 h 429"/>
                <a:gd name="T36" fmla="*/ 14 w 442"/>
                <a:gd name="T37" fmla="*/ 280 h 429"/>
                <a:gd name="T38" fmla="*/ 302 w 442"/>
                <a:gd name="T39" fmla="*/ 244 h 429"/>
                <a:gd name="T40" fmla="*/ 361 w 442"/>
                <a:gd name="T41" fmla="*/ 235 h 429"/>
                <a:gd name="T42" fmla="*/ 244 w 442"/>
                <a:gd name="T43" fmla="*/ 271 h 429"/>
                <a:gd name="T44" fmla="*/ 206 w 442"/>
                <a:gd name="T45" fmla="*/ 291 h 429"/>
                <a:gd name="T46" fmla="*/ 243 w 442"/>
                <a:gd name="T47" fmla="*/ 252 h 429"/>
                <a:gd name="T48" fmla="*/ 199 w 442"/>
                <a:gd name="T49" fmla="*/ 274 h 429"/>
                <a:gd name="T50" fmla="*/ 112 w 442"/>
                <a:gd name="T51" fmla="*/ 323 h 429"/>
                <a:gd name="T52" fmla="*/ 87 w 442"/>
                <a:gd name="T53" fmla="*/ 238 h 429"/>
                <a:gd name="T54" fmla="*/ 162 w 442"/>
                <a:gd name="T55" fmla="*/ 295 h 429"/>
                <a:gd name="T56" fmla="*/ 273 w 442"/>
                <a:gd name="T57" fmla="*/ 234 h 429"/>
                <a:gd name="T58" fmla="*/ 410 w 442"/>
                <a:gd name="T59" fmla="*/ 186 h 429"/>
                <a:gd name="T60" fmla="*/ 97 w 442"/>
                <a:gd name="T61" fmla="*/ 234 h 429"/>
                <a:gd name="T62" fmla="*/ 77 w 442"/>
                <a:gd name="T63" fmla="*/ 174 h 429"/>
                <a:gd name="T64" fmla="*/ 188 w 442"/>
                <a:gd name="T65" fmla="*/ 245 h 429"/>
                <a:gd name="T66" fmla="*/ 234 w 442"/>
                <a:gd name="T67" fmla="*/ 160 h 429"/>
                <a:gd name="T68" fmla="*/ 252 w 442"/>
                <a:gd name="T69" fmla="*/ 161 h 429"/>
                <a:gd name="T70" fmla="*/ 224 w 442"/>
                <a:gd name="T71" fmla="*/ 188 h 429"/>
                <a:gd name="T72" fmla="*/ 221 w 442"/>
                <a:gd name="T73" fmla="*/ 226 h 429"/>
                <a:gd name="T74" fmla="*/ 37 w 442"/>
                <a:gd name="T75" fmla="*/ 112 h 429"/>
                <a:gd name="T76" fmla="*/ 74 w 442"/>
                <a:gd name="T77" fmla="*/ 119 h 429"/>
                <a:gd name="T78" fmla="*/ 213 w 442"/>
                <a:gd name="T79" fmla="*/ 212 h 429"/>
                <a:gd name="T80" fmla="*/ 341 w 442"/>
                <a:gd name="T81" fmla="*/ 181 h 429"/>
                <a:gd name="T82" fmla="*/ 212 w 442"/>
                <a:gd name="T83" fmla="*/ 201 h 429"/>
                <a:gd name="T84" fmla="*/ 38 w 442"/>
                <a:gd name="T85" fmla="*/ 83 h 429"/>
                <a:gd name="T86" fmla="*/ 218 w 442"/>
                <a:gd name="T87" fmla="*/ 8 h 429"/>
                <a:gd name="T88" fmla="*/ 225 w 442"/>
                <a:gd name="T89" fmla="*/ 147 h 429"/>
                <a:gd name="T90" fmla="*/ 218 w 442"/>
                <a:gd name="T91" fmla="*/ 0 h 429"/>
                <a:gd name="T92" fmla="*/ 41 w 442"/>
                <a:gd name="T93" fmla="*/ 96 h 429"/>
                <a:gd name="T94" fmla="*/ 20 w 442"/>
                <a:gd name="T95" fmla="*/ 122 h 429"/>
                <a:gd name="T96" fmla="*/ 26 w 442"/>
                <a:gd name="T97" fmla="*/ 238 h 429"/>
                <a:gd name="T98" fmla="*/ 4 w 442"/>
                <a:gd name="T99" fmla="*/ 288 h 429"/>
                <a:gd name="T100" fmla="*/ 211 w 442"/>
                <a:gd name="T101" fmla="*/ 428 h 429"/>
                <a:gd name="T102" fmla="*/ 373 w 442"/>
                <a:gd name="T103" fmla="*/ 320 h 429"/>
                <a:gd name="T104" fmla="*/ 359 w 442"/>
                <a:gd name="T105" fmla="*/ 274 h 429"/>
                <a:gd name="T106" fmla="*/ 394 w 442"/>
                <a:gd name="T107" fmla="*/ 250 h 429"/>
                <a:gd name="T108" fmla="*/ 433 w 442"/>
                <a:gd name="T109" fmla="*/ 193 h 429"/>
                <a:gd name="T110" fmla="*/ 437 w 442"/>
                <a:gd name="T111" fmla="*/ 156 h 429"/>
                <a:gd name="T112" fmla="*/ 421 w 442"/>
                <a:gd name="T113" fmla="*/ 9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429">
                  <a:moveTo>
                    <a:pt x="215" y="379"/>
                  </a:moveTo>
                  <a:cubicBezTo>
                    <a:pt x="216" y="379"/>
                    <a:pt x="217" y="378"/>
                    <a:pt x="217" y="378"/>
                  </a:cubicBezTo>
                  <a:cubicBezTo>
                    <a:pt x="236" y="365"/>
                    <a:pt x="258" y="360"/>
                    <a:pt x="279" y="352"/>
                  </a:cubicBezTo>
                  <a:cubicBezTo>
                    <a:pt x="308" y="339"/>
                    <a:pt x="337" y="328"/>
                    <a:pt x="366" y="317"/>
                  </a:cubicBezTo>
                  <a:cubicBezTo>
                    <a:pt x="368" y="316"/>
                    <a:pt x="370" y="315"/>
                    <a:pt x="372" y="315"/>
                  </a:cubicBezTo>
                  <a:cubicBezTo>
                    <a:pt x="357" y="327"/>
                    <a:pt x="338" y="330"/>
                    <a:pt x="322" y="338"/>
                  </a:cubicBezTo>
                  <a:cubicBezTo>
                    <a:pt x="316" y="340"/>
                    <a:pt x="310" y="342"/>
                    <a:pt x="305" y="346"/>
                  </a:cubicBezTo>
                  <a:cubicBezTo>
                    <a:pt x="324" y="339"/>
                    <a:pt x="343" y="332"/>
                    <a:pt x="362" y="325"/>
                  </a:cubicBezTo>
                  <a:cubicBezTo>
                    <a:pt x="363" y="331"/>
                    <a:pt x="364" y="336"/>
                    <a:pt x="364" y="341"/>
                  </a:cubicBezTo>
                  <a:cubicBezTo>
                    <a:pt x="364" y="342"/>
                    <a:pt x="362" y="345"/>
                    <a:pt x="360" y="346"/>
                  </a:cubicBezTo>
                  <a:cubicBezTo>
                    <a:pt x="320" y="362"/>
                    <a:pt x="280" y="379"/>
                    <a:pt x="240" y="396"/>
                  </a:cubicBezTo>
                  <a:cubicBezTo>
                    <a:pt x="231" y="399"/>
                    <a:pt x="222" y="403"/>
                    <a:pt x="212" y="407"/>
                  </a:cubicBezTo>
                  <a:cubicBezTo>
                    <a:pt x="211" y="402"/>
                    <a:pt x="209" y="397"/>
                    <a:pt x="208" y="392"/>
                  </a:cubicBezTo>
                  <a:cubicBezTo>
                    <a:pt x="246" y="377"/>
                    <a:pt x="284" y="362"/>
                    <a:pt x="322" y="347"/>
                  </a:cubicBezTo>
                  <a:cubicBezTo>
                    <a:pt x="322" y="346"/>
                    <a:pt x="321" y="345"/>
                    <a:pt x="321" y="345"/>
                  </a:cubicBezTo>
                  <a:cubicBezTo>
                    <a:pt x="284" y="359"/>
                    <a:pt x="247" y="374"/>
                    <a:pt x="208" y="389"/>
                  </a:cubicBezTo>
                  <a:cubicBezTo>
                    <a:pt x="209" y="384"/>
                    <a:pt x="207" y="379"/>
                    <a:pt x="213" y="379"/>
                  </a:cubicBezTo>
                  <a:cubicBezTo>
                    <a:pt x="214" y="379"/>
                    <a:pt x="214" y="379"/>
                    <a:pt x="215" y="379"/>
                  </a:cubicBezTo>
                  <a:cubicBezTo>
                    <a:pt x="215" y="379"/>
                    <a:pt x="215" y="379"/>
                    <a:pt x="215" y="379"/>
                  </a:cubicBezTo>
                  <a:moveTo>
                    <a:pt x="364" y="303"/>
                  </a:moveTo>
                  <a:cubicBezTo>
                    <a:pt x="359" y="303"/>
                    <a:pt x="355" y="298"/>
                    <a:pt x="351" y="296"/>
                  </a:cubicBezTo>
                  <a:cubicBezTo>
                    <a:pt x="349" y="295"/>
                    <a:pt x="348" y="292"/>
                    <a:pt x="347" y="290"/>
                  </a:cubicBezTo>
                  <a:cubicBezTo>
                    <a:pt x="348" y="290"/>
                    <a:pt x="348" y="289"/>
                    <a:pt x="349" y="289"/>
                  </a:cubicBezTo>
                  <a:cubicBezTo>
                    <a:pt x="356" y="292"/>
                    <a:pt x="363" y="296"/>
                    <a:pt x="371" y="300"/>
                  </a:cubicBezTo>
                  <a:cubicBezTo>
                    <a:pt x="368" y="302"/>
                    <a:pt x="366" y="303"/>
                    <a:pt x="364" y="303"/>
                  </a:cubicBezTo>
                  <a:moveTo>
                    <a:pt x="234" y="306"/>
                  </a:moveTo>
                  <a:cubicBezTo>
                    <a:pt x="268" y="292"/>
                    <a:pt x="304" y="288"/>
                    <a:pt x="340" y="283"/>
                  </a:cubicBezTo>
                  <a:cubicBezTo>
                    <a:pt x="340" y="286"/>
                    <a:pt x="340" y="290"/>
                    <a:pt x="339" y="293"/>
                  </a:cubicBezTo>
                  <a:cubicBezTo>
                    <a:pt x="338" y="295"/>
                    <a:pt x="336" y="296"/>
                    <a:pt x="334" y="296"/>
                  </a:cubicBezTo>
                  <a:cubicBezTo>
                    <a:pt x="319" y="299"/>
                    <a:pt x="304" y="302"/>
                    <a:pt x="289" y="305"/>
                  </a:cubicBezTo>
                  <a:cubicBezTo>
                    <a:pt x="287" y="305"/>
                    <a:pt x="286" y="306"/>
                    <a:pt x="285" y="307"/>
                  </a:cubicBezTo>
                  <a:cubicBezTo>
                    <a:pt x="285" y="307"/>
                    <a:pt x="285" y="308"/>
                    <a:pt x="285" y="308"/>
                  </a:cubicBezTo>
                  <a:cubicBezTo>
                    <a:pt x="303" y="305"/>
                    <a:pt x="322" y="302"/>
                    <a:pt x="340" y="299"/>
                  </a:cubicBezTo>
                  <a:cubicBezTo>
                    <a:pt x="340" y="299"/>
                    <a:pt x="340" y="300"/>
                    <a:pt x="340" y="301"/>
                  </a:cubicBezTo>
                  <a:cubicBezTo>
                    <a:pt x="336" y="302"/>
                    <a:pt x="332" y="303"/>
                    <a:pt x="327" y="304"/>
                  </a:cubicBezTo>
                  <a:cubicBezTo>
                    <a:pt x="273" y="317"/>
                    <a:pt x="219" y="330"/>
                    <a:pt x="165" y="342"/>
                  </a:cubicBezTo>
                  <a:cubicBezTo>
                    <a:pt x="161" y="343"/>
                    <a:pt x="158" y="343"/>
                    <a:pt x="155" y="345"/>
                  </a:cubicBezTo>
                  <a:cubicBezTo>
                    <a:pt x="154" y="345"/>
                    <a:pt x="153" y="345"/>
                    <a:pt x="152" y="345"/>
                  </a:cubicBezTo>
                  <a:cubicBezTo>
                    <a:pt x="148" y="345"/>
                    <a:pt x="147" y="343"/>
                    <a:pt x="145" y="339"/>
                  </a:cubicBezTo>
                  <a:cubicBezTo>
                    <a:pt x="179" y="331"/>
                    <a:pt x="214" y="328"/>
                    <a:pt x="247" y="317"/>
                  </a:cubicBezTo>
                  <a:cubicBezTo>
                    <a:pt x="233" y="319"/>
                    <a:pt x="219" y="322"/>
                    <a:pt x="204" y="325"/>
                  </a:cubicBezTo>
                  <a:cubicBezTo>
                    <a:pt x="185" y="328"/>
                    <a:pt x="165" y="332"/>
                    <a:pt x="146" y="335"/>
                  </a:cubicBezTo>
                  <a:cubicBezTo>
                    <a:pt x="146" y="335"/>
                    <a:pt x="146" y="335"/>
                    <a:pt x="146" y="335"/>
                  </a:cubicBezTo>
                  <a:cubicBezTo>
                    <a:pt x="145" y="335"/>
                    <a:pt x="142" y="333"/>
                    <a:pt x="142" y="332"/>
                  </a:cubicBezTo>
                  <a:cubicBezTo>
                    <a:pt x="143" y="327"/>
                    <a:pt x="144" y="322"/>
                    <a:pt x="145" y="317"/>
                  </a:cubicBezTo>
                  <a:cubicBezTo>
                    <a:pt x="145" y="316"/>
                    <a:pt x="147" y="314"/>
                    <a:pt x="147" y="314"/>
                  </a:cubicBezTo>
                  <a:cubicBezTo>
                    <a:pt x="147" y="314"/>
                    <a:pt x="147" y="314"/>
                    <a:pt x="147" y="314"/>
                  </a:cubicBezTo>
                  <a:cubicBezTo>
                    <a:pt x="149" y="315"/>
                    <a:pt x="150" y="315"/>
                    <a:pt x="151" y="315"/>
                  </a:cubicBezTo>
                  <a:cubicBezTo>
                    <a:pt x="155" y="315"/>
                    <a:pt x="158" y="313"/>
                    <a:pt x="161" y="312"/>
                  </a:cubicBezTo>
                  <a:cubicBezTo>
                    <a:pt x="165" y="310"/>
                    <a:pt x="168" y="309"/>
                    <a:pt x="172" y="309"/>
                  </a:cubicBezTo>
                  <a:cubicBezTo>
                    <a:pt x="172" y="309"/>
                    <a:pt x="172" y="309"/>
                    <a:pt x="172" y="309"/>
                  </a:cubicBezTo>
                  <a:cubicBezTo>
                    <a:pt x="172" y="309"/>
                    <a:pt x="173" y="309"/>
                    <a:pt x="173" y="309"/>
                  </a:cubicBezTo>
                  <a:cubicBezTo>
                    <a:pt x="174" y="309"/>
                    <a:pt x="174" y="309"/>
                    <a:pt x="175" y="309"/>
                  </a:cubicBezTo>
                  <a:cubicBezTo>
                    <a:pt x="175" y="309"/>
                    <a:pt x="176" y="309"/>
                    <a:pt x="177" y="309"/>
                  </a:cubicBezTo>
                  <a:cubicBezTo>
                    <a:pt x="180" y="309"/>
                    <a:pt x="183" y="309"/>
                    <a:pt x="185" y="313"/>
                  </a:cubicBezTo>
                  <a:cubicBezTo>
                    <a:pt x="174" y="315"/>
                    <a:pt x="164" y="317"/>
                    <a:pt x="153" y="318"/>
                  </a:cubicBezTo>
                  <a:cubicBezTo>
                    <a:pt x="153" y="319"/>
                    <a:pt x="154" y="320"/>
                    <a:pt x="154" y="321"/>
                  </a:cubicBezTo>
                  <a:cubicBezTo>
                    <a:pt x="208" y="315"/>
                    <a:pt x="261" y="305"/>
                    <a:pt x="314" y="295"/>
                  </a:cubicBezTo>
                  <a:cubicBezTo>
                    <a:pt x="314" y="294"/>
                    <a:pt x="314" y="293"/>
                    <a:pt x="314" y="293"/>
                  </a:cubicBezTo>
                  <a:cubicBezTo>
                    <a:pt x="287" y="297"/>
                    <a:pt x="261" y="302"/>
                    <a:pt x="234" y="306"/>
                  </a:cubicBezTo>
                  <a:moveTo>
                    <a:pt x="192" y="302"/>
                  </a:moveTo>
                  <a:cubicBezTo>
                    <a:pt x="186" y="294"/>
                    <a:pt x="184" y="284"/>
                    <a:pt x="185" y="274"/>
                  </a:cubicBezTo>
                  <a:cubicBezTo>
                    <a:pt x="187" y="283"/>
                    <a:pt x="190" y="293"/>
                    <a:pt x="192" y="302"/>
                  </a:cubicBezTo>
                  <a:moveTo>
                    <a:pt x="26" y="251"/>
                  </a:moveTo>
                  <a:cubicBezTo>
                    <a:pt x="30" y="251"/>
                    <a:pt x="32" y="248"/>
                    <a:pt x="35" y="244"/>
                  </a:cubicBezTo>
                  <a:cubicBezTo>
                    <a:pt x="41" y="251"/>
                    <a:pt x="47" y="257"/>
                    <a:pt x="52" y="263"/>
                  </a:cubicBezTo>
                  <a:cubicBezTo>
                    <a:pt x="51" y="264"/>
                    <a:pt x="51" y="264"/>
                    <a:pt x="51" y="264"/>
                  </a:cubicBezTo>
                  <a:cubicBezTo>
                    <a:pt x="46" y="261"/>
                    <a:pt x="40" y="258"/>
                    <a:pt x="33" y="254"/>
                  </a:cubicBezTo>
                  <a:cubicBezTo>
                    <a:pt x="34" y="257"/>
                    <a:pt x="34" y="258"/>
                    <a:pt x="34" y="259"/>
                  </a:cubicBezTo>
                  <a:cubicBezTo>
                    <a:pt x="37" y="260"/>
                    <a:pt x="39" y="262"/>
                    <a:pt x="42" y="263"/>
                  </a:cubicBezTo>
                  <a:cubicBezTo>
                    <a:pt x="63" y="273"/>
                    <a:pt x="76" y="293"/>
                    <a:pt x="91" y="310"/>
                  </a:cubicBezTo>
                  <a:cubicBezTo>
                    <a:pt x="105" y="327"/>
                    <a:pt x="119" y="343"/>
                    <a:pt x="134" y="360"/>
                  </a:cubicBezTo>
                  <a:cubicBezTo>
                    <a:pt x="137" y="364"/>
                    <a:pt x="141" y="365"/>
                    <a:pt x="145" y="365"/>
                  </a:cubicBezTo>
                  <a:cubicBezTo>
                    <a:pt x="148" y="365"/>
                    <a:pt x="150" y="365"/>
                    <a:pt x="152" y="364"/>
                  </a:cubicBezTo>
                  <a:cubicBezTo>
                    <a:pt x="165" y="361"/>
                    <a:pt x="179" y="357"/>
                    <a:pt x="193" y="354"/>
                  </a:cubicBezTo>
                  <a:cubicBezTo>
                    <a:pt x="193" y="354"/>
                    <a:pt x="193" y="354"/>
                    <a:pt x="194" y="354"/>
                  </a:cubicBezTo>
                  <a:cubicBezTo>
                    <a:pt x="195" y="354"/>
                    <a:pt x="197" y="355"/>
                    <a:pt x="198" y="355"/>
                  </a:cubicBezTo>
                  <a:cubicBezTo>
                    <a:pt x="201" y="356"/>
                    <a:pt x="203" y="357"/>
                    <a:pt x="206" y="358"/>
                  </a:cubicBezTo>
                  <a:cubicBezTo>
                    <a:pt x="206" y="358"/>
                    <a:pt x="206" y="357"/>
                    <a:pt x="206" y="357"/>
                  </a:cubicBezTo>
                  <a:cubicBezTo>
                    <a:pt x="205" y="356"/>
                    <a:pt x="204" y="355"/>
                    <a:pt x="201" y="352"/>
                  </a:cubicBezTo>
                  <a:cubicBezTo>
                    <a:pt x="229" y="346"/>
                    <a:pt x="256" y="339"/>
                    <a:pt x="284" y="333"/>
                  </a:cubicBezTo>
                  <a:cubicBezTo>
                    <a:pt x="284" y="334"/>
                    <a:pt x="284" y="334"/>
                    <a:pt x="284" y="334"/>
                  </a:cubicBezTo>
                  <a:cubicBezTo>
                    <a:pt x="277" y="336"/>
                    <a:pt x="270" y="339"/>
                    <a:pt x="263" y="342"/>
                  </a:cubicBezTo>
                  <a:cubicBezTo>
                    <a:pt x="249" y="347"/>
                    <a:pt x="235" y="352"/>
                    <a:pt x="221" y="358"/>
                  </a:cubicBezTo>
                  <a:cubicBezTo>
                    <a:pt x="219" y="358"/>
                    <a:pt x="217" y="360"/>
                    <a:pt x="215" y="361"/>
                  </a:cubicBezTo>
                  <a:cubicBezTo>
                    <a:pt x="213" y="361"/>
                    <a:pt x="211" y="362"/>
                    <a:pt x="209" y="362"/>
                  </a:cubicBezTo>
                  <a:cubicBezTo>
                    <a:pt x="209" y="362"/>
                    <a:pt x="209" y="362"/>
                    <a:pt x="208" y="362"/>
                  </a:cubicBezTo>
                  <a:cubicBezTo>
                    <a:pt x="207" y="362"/>
                    <a:pt x="206" y="362"/>
                    <a:pt x="205" y="362"/>
                  </a:cubicBezTo>
                  <a:cubicBezTo>
                    <a:pt x="201" y="362"/>
                    <a:pt x="199" y="363"/>
                    <a:pt x="197" y="367"/>
                  </a:cubicBezTo>
                  <a:cubicBezTo>
                    <a:pt x="191" y="379"/>
                    <a:pt x="189" y="392"/>
                    <a:pt x="192" y="406"/>
                  </a:cubicBezTo>
                  <a:cubicBezTo>
                    <a:pt x="189" y="405"/>
                    <a:pt x="187" y="404"/>
                    <a:pt x="186" y="403"/>
                  </a:cubicBezTo>
                  <a:cubicBezTo>
                    <a:pt x="159" y="384"/>
                    <a:pt x="132" y="366"/>
                    <a:pt x="105" y="347"/>
                  </a:cubicBezTo>
                  <a:cubicBezTo>
                    <a:pt x="88" y="335"/>
                    <a:pt x="70" y="323"/>
                    <a:pt x="53" y="311"/>
                  </a:cubicBezTo>
                  <a:cubicBezTo>
                    <a:pt x="43" y="304"/>
                    <a:pt x="33" y="298"/>
                    <a:pt x="24" y="291"/>
                  </a:cubicBezTo>
                  <a:cubicBezTo>
                    <a:pt x="20" y="288"/>
                    <a:pt x="16" y="285"/>
                    <a:pt x="14" y="280"/>
                  </a:cubicBezTo>
                  <a:cubicBezTo>
                    <a:pt x="11" y="272"/>
                    <a:pt x="12" y="262"/>
                    <a:pt x="16" y="254"/>
                  </a:cubicBezTo>
                  <a:cubicBezTo>
                    <a:pt x="17" y="252"/>
                    <a:pt x="20" y="250"/>
                    <a:pt x="21" y="250"/>
                  </a:cubicBezTo>
                  <a:cubicBezTo>
                    <a:pt x="21" y="250"/>
                    <a:pt x="22" y="250"/>
                    <a:pt x="22" y="250"/>
                  </a:cubicBezTo>
                  <a:cubicBezTo>
                    <a:pt x="23" y="251"/>
                    <a:pt x="24" y="251"/>
                    <a:pt x="26" y="251"/>
                  </a:cubicBezTo>
                  <a:moveTo>
                    <a:pt x="302" y="244"/>
                  </a:moveTo>
                  <a:cubicBezTo>
                    <a:pt x="324" y="233"/>
                    <a:pt x="347" y="227"/>
                    <a:pt x="371" y="222"/>
                  </a:cubicBezTo>
                  <a:cubicBezTo>
                    <a:pt x="370" y="228"/>
                    <a:pt x="369" y="231"/>
                    <a:pt x="362" y="232"/>
                  </a:cubicBezTo>
                  <a:cubicBezTo>
                    <a:pt x="351" y="233"/>
                    <a:pt x="340" y="237"/>
                    <a:pt x="329" y="240"/>
                  </a:cubicBezTo>
                  <a:cubicBezTo>
                    <a:pt x="329" y="240"/>
                    <a:pt x="330" y="241"/>
                    <a:pt x="330" y="242"/>
                  </a:cubicBezTo>
                  <a:cubicBezTo>
                    <a:pt x="340" y="240"/>
                    <a:pt x="351" y="237"/>
                    <a:pt x="361" y="235"/>
                  </a:cubicBezTo>
                  <a:cubicBezTo>
                    <a:pt x="362" y="235"/>
                    <a:pt x="362" y="235"/>
                    <a:pt x="362" y="235"/>
                  </a:cubicBezTo>
                  <a:cubicBezTo>
                    <a:pt x="364" y="235"/>
                    <a:pt x="366" y="236"/>
                    <a:pt x="368" y="237"/>
                  </a:cubicBezTo>
                  <a:cubicBezTo>
                    <a:pt x="367" y="238"/>
                    <a:pt x="365" y="241"/>
                    <a:pt x="363" y="241"/>
                  </a:cubicBezTo>
                  <a:cubicBezTo>
                    <a:pt x="326" y="250"/>
                    <a:pt x="289" y="260"/>
                    <a:pt x="252" y="269"/>
                  </a:cubicBezTo>
                  <a:cubicBezTo>
                    <a:pt x="249" y="269"/>
                    <a:pt x="247" y="270"/>
                    <a:pt x="244" y="271"/>
                  </a:cubicBezTo>
                  <a:cubicBezTo>
                    <a:pt x="244" y="272"/>
                    <a:pt x="244" y="273"/>
                    <a:pt x="244" y="273"/>
                  </a:cubicBezTo>
                  <a:cubicBezTo>
                    <a:pt x="286" y="264"/>
                    <a:pt x="327" y="254"/>
                    <a:pt x="368" y="244"/>
                  </a:cubicBezTo>
                  <a:cubicBezTo>
                    <a:pt x="368" y="244"/>
                    <a:pt x="368" y="245"/>
                    <a:pt x="369" y="246"/>
                  </a:cubicBezTo>
                  <a:cubicBezTo>
                    <a:pt x="366" y="247"/>
                    <a:pt x="364" y="248"/>
                    <a:pt x="362" y="249"/>
                  </a:cubicBezTo>
                  <a:cubicBezTo>
                    <a:pt x="310" y="263"/>
                    <a:pt x="258" y="277"/>
                    <a:pt x="206" y="291"/>
                  </a:cubicBezTo>
                  <a:cubicBezTo>
                    <a:pt x="203" y="292"/>
                    <a:pt x="201" y="292"/>
                    <a:pt x="200" y="292"/>
                  </a:cubicBezTo>
                  <a:cubicBezTo>
                    <a:pt x="195" y="292"/>
                    <a:pt x="194" y="289"/>
                    <a:pt x="194" y="282"/>
                  </a:cubicBezTo>
                  <a:cubicBezTo>
                    <a:pt x="193" y="279"/>
                    <a:pt x="193" y="277"/>
                    <a:pt x="193" y="275"/>
                  </a:cubicBezTo>
                  <a:cubicBezTo>
                    <a:pt x="192" y="267"/>
                    <a:pt x="195" y="264"/>
                    <a:pt x="203" y="262"/>
                  </a:cubicBezTo>
                  <a:cubicBezTo>
                    <a:pt x="216" y="258"/>
                    <a:pt x="229" y="255"/>
                    <a:pt x="243" y="252"/>
                  </a:cubicBezTo>
                  <a:cubicBezTo>
                    <a:pt x="244" y="252"/>
                    <a:pt x="245" y="252"/>
                    <a:pt x="245" y="252"/>
                  </a:cubicBezTo>
                  <a:cubicBezTo>
                    <a:pt x="249" y="252"/>
                    <a:pt x="252" y="253"/>
                    <a:pt x="255" y="253"/>
                  </a:cubicBezTo>
                  <a:cubicBezTo>
                    <a:pt x="255" y="254"/>
                    <a:pt x="255" y="255"/>
                    <a:pt x="255" y="255"/>
                  </a:cubicBezTo>
                  <a:cubicBezTo>
                    <a:pt x="236" y="261"/>
                    <a:pt x="217" y="266"/>
                    <a:pt x="198" y="271"/>
                  </a:cubicBezTo>
                  <a:cubicBezTo>
                    <a:pt x="198" y="272"/>
                    <a:pt x="199" y="273"/>
                    <a:pt x="199" y="274"/>
                  </a:cubicBezTo>
                  <a:cubicBezTo>
                    <a:pt x="238" y="263"/>
                    <a:pt x="277" y="253"/>
                    <a:pt x="316" y="242"/>
                  </a:cubicBezTo>
                  <a:cubicBezTo>
                    <a:pt x="316" y="242"/>
                    <a:pt x="316" y="241"/>
                    <a:pt x="315" y="241"/>
                  </a:cubicBezTo>
                  <a:cubicBezTo>
                    <a:pt x="311" y="242"/>
                    <a:pt x="306" y="243"/>
                    <a:pt x="302" y="244"/>
                  </a:cubicBezTo>
                  <a:moveTo>
                    <a:pt x="131" y="344"/>
                  </a:moveTo>
                  <a:cubicBezTo>
                    <a:pt x="124" y="337"/>
                    <a:pt x="118" y="330"/>
                    <a:pt x="112" y="323"/>
                  </a:cubicBezTo>
                  <a:cubicBezTo>
                    <a:pt x="99" y="307"/>
                    <a:pt x="87" y="292"/>
                    <a:pt x="74" y="276"/>
                  </a:cubicBezTo>
                  <a:cubicBezTo>
                    <a:pt x="63" y="264"/>
                    <a:pt x="53" y="251"/>
                    <a:pt x="42" y="239"/>
                  </a:cubicBezTo>
                  <a:cubicBezTo>
                    <a:pt x="35" y="230"/>
                    <a:pt x="28" y="223"/>
                    <a:pt x="22" y="214"/>
                  </a:cubicBezTo>
                  <a:cubicBezTo>
                    <a:pt x="17" y="206"/>
                    <a:pt x="18" y="197"/>
                    <a:pt x="20" y="187"/>
                  </a:cubicBezTo>
                  <a:cubicBezTo>
                    <a:pt x="43" y="205"/>
                    <a:pt x="66" y="220"/>
                    <a:pt x="87" y="238"/>
                  </a:cubicBezTo>
                  <a:cubicBezTo>
                    <a:pt x="107" y="256"/>
                    <a:pt x="125" y="278"/>
                    <a:pt x="144" y="298"/>
                  </a:cubicBezTo>
                  <a:cubicBezTo>
                    <a:pt x="145" y="297"/>
                    <a:pt x="146" y="296"/>
                    <a:pt x="147" y="295"/>
                  </a:cubicBezTo>
                  <a:cubicBezTo>
                    <a:pt x="137" y="284"/>
                    <a:pt x="128" y="273"/>
                    <a:pt x="118" y="262"/>
                  </a:cubicBezTo>
                  <a:cubicBezTo>
                    <a:pt x="119" y="262"/>
                    <a:pt x="119" y="262"/>
                    <a:pt x="119" y="262"/>
                  </a:cubicBezTo>
                  <a:cubicBezTo>
                    <a:pt x="133" y="272"/>
                    <a:pt x="147" y="283"/>
                    <a:pt x="162" y="295"/>
                  </a:cubicBezTo>
                  <a:cubicBezTo>
                    <a:pt x="155" y="296"/>
                    <a:pt x="149" y="298"/>
                    <a:pt x="144" y="300"/>
                  </a:cubicBezTo>
                  <a:cubicBezTo>
                    <a:pt x="142" y="300"/>
                    <a:pt x="140" y="301"/>
                    <a:pt x="139" y="303"/>
                  </a:cubicBezTo>
                  <a:cubicBezTo>
                    <a:pt x="128" y="314"/>
                    <a:pt x="126" y="326"/>
                    <a:pt x="130" y="340"/>
                  </a:cubicBezTo>
                  <a:cubicBezTo>
                    <a:pt x="130" y="342"/>
                    <a:pt x="131" y="343"/>
                    <a:pt x="131" y="344"/>
                  </a:cubicBezTo>
                  <a:moveTo>
                    <a:pt x="273" y="234"/>
                  </a:moveTo>
                  <a:cubicBezTo>
                    <a:pt x="271" y="234"/>
                    <a:pt x="269" y="233"/>
                    <a:pt x="268" y="229"/>
                  </a:cubicBezTo>
                  <a:cubicBezTo>
                    <a:pt x="266" y="224"/>
                    <a:pt x="267" y="220"/>
                    <a:pt x="273" y="218"/>
                  </a:cubicBezTo>
                  <a:cubicBezTo>
                    <a:pt x="324" y="200"/>
                    <a:pt x="374" y="182"/>
                    <a:pt x="425" y="164"/>
                  </a:cubicBezTo>
                  <a:cubicBezTo>
                    <a:pt x="426" y="164"/>
                    <a:pt x="427" y="164"/>
                    <a:pt x="430" y="163"/>
                  </a:cubicBezTo>
                  <a:cubicBezTo>
                    <a:pt x="424" y="173"/>
                    <a:pt x="421" y="182"/>
                    <a:pt x="410" y="186"/>
                  </a:cubicBezTo>
                  <a:cubicBezTo>
                    <a:pt x="366" y="201"/>
                    <a:pt x="322" y="217"/>
                    <a:pt x="278" y="233"/>
                  </a:cubicBezTo>
                  <a:cubicBezTo>
                    <a:pt x="276" y="234"/>
                    <a:pt x="275" y="234"/>
                    <a:pt x="273" y="234"/>
                  </a:cubicBezTo>
                  <a:moveTo>
                    <a:pt x="178" y="295"/>
                  </a:moveTo>
                  <a:cubicBezTo>
                    <a:pt x="173" y="291"/>
                    <a:pt x="169" y="289"/>
                    <a:pt x="165" y="286"/>
                  </a:cubicBezTo>
                  <a:cubicBezTo>
                    <a:pt x="142" y="268"/>
                    <a:pt x="120" y="251"/>
                    <a:pt x="97" y="234"/>
                  </a:cubicBezTo>
                  <a:cubicBezTo>
                    <a:pt x="74" y="215"/>
                    <a:pt x="50" y="197"/>
                    <a:pt x="26" y="179"/>
                  </a:cubicBezTo>
                  <a:cubicBezTo>
                    <a:pt x="16" y="171"/>
                    <a:pt x="15" y="160"/>
                    <a:pt x="16" y="148"/>
                  </a:cubicBezTo>
                  <a:cubicBezTo>
                    <a:pt x="17" y="142"/>
                    <a:pt x="20" y="136"/>
                    <a:pt x="23" y="130"/>
                  </a:cubicBezTo>
                  <a:cubicBezTo>
                    <a:pt x="24" y="142"/>
                    <a:pt x="34" y="143"/>
                    <a:pt x="40" y="147"/>
                  </a:cubicBezTo>
                  <a:cubicBezTo>
                    <a:pt x="53" y="156"/>
                    <a:pt x="65" y="165"/>
                    <a:pt x="77" y="174"/>
                  </a:cubicBezTo>
                  <a:cubicBezTo>
                    <a:pt x="107" y="195"/>
                    <a:pt x="136" y="216"/>
                    <a:pt x="166" y="238"/>
                  </a:cubicBezTo>
                  <a:cubicBezTo>
                    <a:pt x="169" y="240"/>
                    <a:pt x="172" y="242"/>
                    <a:pt x="177" y="243"/>
                  </a:cubicBezTo>
                  <a:cubicBezTo>
                    <a:pt x="147" y="217"/>
                    <a:pt x="116" y="192"/>
                    <a:pt x="84" y="169"/>
                  </a:cubicBezTo>
                  <a:cubicBezTo>
                    <a:pt x="129" y="192"/>
                    <a:pt x="174" y="214"/>
                    <a:pt x="221" y="238"/>
                  </a:cubicBezTo>
                  <a:cubicBezTo>
                    <a:pt x="209" y="240"/>
                    <a:pt x="198" y="242"/>
                    <a:pt x="188" y="245"/>
                  </a:cubicBezTo>
                  <a:cubicBezTo>
                    <a:pt x="184" y="246"/>
                    <a:pt x="181" y="249"/>
                    <a:pt x="179" y="252"/>
                  </a:cubicBezTo>
                  <a:cubicBezTo>
                    <a:pt x="172" y="263"/>
                    <a:pt x="172" y="275"/>
                    <a:pt x="178" y="295"/>
                  </a:cubicBezTo>
                  <a:moveTo>
                    <a:pt x="224" y="185"/>
                  </a:moveTo>
                  <a:cubicBezTo>
                    <a:pt x="222" y="177"/>
                    <a:pt x="223" y="170"/>
                    <a:pt x="227" y="164"/>
                  </a:cubicBezTo>
                  <a:cubicBezTo>
                    <a:pt x="228" y="162"/>
                    <a:pt x="231" y="161"/>
                    <a:pt x="234" y="160"/>
                  </a:cubicBezTo>
                  <a:cubicBezTo>
                    <a:pt x="277" y="149"/>
                    <a:pt x="320" y="138"/>
                    <a:pt x="363" y="127"/>
                  </a:cubicBezTo>
                  <a:cubicBezTo>
                    <a:pt x="377" y="123"/>
                    <a:pt x="390" y="120"/>
                    <a:pt x="404" y="116"/>
                  </a:cubicBezTo>
                  <a:cubicBezTo>
                    <a:pt x="403" y="122"/>
                    <a:pt x="401" y="124"/>
                    <a:pt x="395" y="126"/>
                  </a:cubicBezTo>
                  <a:cubicBezTo>
                    <a:pt x="347" y="136"/>
                    <a:pt x="299" y="147"/>
                    <a:pt x="252" y="158"/>
                  </a:cubicBezTo>
                  <a:cubicBezTo>
                    <a:pt x="252" y="159"/>
                    <a:pt x="252" y="160"/>
                    <a:pt x="252" y="161"/>
                  </a:cubicBezTo>
                  <a:cubicBezTo>
                    <a:pt x="302" y="150"/>
                    <a:pt x="351" y="138"/>
                    <a:pt x="401" y="127"/>
                  </a:cubicBezTo>
                  <a:cubicBezTo>
                    <a:pt x="402" y="133"/>
                    <a:pt x="402" y="139"/>
                    <a:pt x="403" y="146"/>
                  </a:cubicBezTo>
                  <a:cubicBezTo>
                    <a:pt x="343" y="161"/>
                    <a:pt x="284" y="175"/>
                    <a:pt x="225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89"/>
                    <a:pt x="224" y="188"/>
                    <a:pt x="224" y="188"/>
                  </a:cubicBezTo>
                  <a:cubicBezTo>
                    <a:pt x="242" y="183"/>
                    <a:pt x="260" y="178"/>
                    <a:pt x="277" y="174"/>
                  </a:cubicBezTo>
                  <a:cubicBezTo>
                    <a:pt x="277" y="173"/>
                    <a:pt x="277" y="172"/>
                    <a:pt x="277" y="172"/>
                  </a:cubicBezTo>
                  <a:cubicBezTo>
                    <a:pt x="259" y="176"/>
                    <a:pt x="242" y="180"/>
                    <a:pt x="224" y="185"/>
                  </a:cubicBezTo>
                  <a:moveTo>
                    <a:pt x="254" y="242"/>
                  </a:moveTo>
                  <a:cubicBezTo>
                    <a:pt x="242" y="237"/>
                    <a:pt x="231" y="232"/>
                    <a:pt x="221" y="226"/>
                  </a:cubicBezTo>
                  <a:cubicBezTo>
                    <a:pt x="201" y="217"/>
                    <a:pt x="181" y="207"/>
                    <a:pt x="161" y="197"/>
                  </a:cubicBezTo>
                  <a:cubicBezTo>
                    <a:pt x="143" y="188"/>
                    <a:pt x="125" y="179"/>
                    <a:pt x="107" y="170"/>
                  </a:cubicBezTo>
                  <a:cubicBezTo>
                    <a:pt x="92" y="163"/>
                    <a:pt x="78" y="156"/>
                    <a:pt x="64" y="149"/>
                  </a:cubicBezTo>
                  <a:cubicBezTo>
                    <a:pt x="56" y="145"/>
                    <a:pt x="47" y="141"/>
                    <a:pt x="39" y="136"/>
                  </a:cubicBezTo>
                  <a:cubicBezTo>
                    <a:pt x="32" y="132"/>
                    <a:pt x="30" y="116"/>
                    <a:pt x="37" y="112"/>
                  </a:cubicBezTo>
                  <a:cubicBezTo>
                    <a:pt x="42" y="109"/>
                    <a:pt x="49" y="111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4" y="104"/>
                    <a:pt x="55" y="105"/>
                    <a:pt x="56" y="106"/>
                  </a:cubicBezTo>
                  <a:cubicBezTo>
                    <a:pt x="62" y="110"/>
                    <a:pt x="68" y="114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66" y="115"/>
                    <a:pt x="59" y="112"/>
                    <a:pt x="51" y="109"/>
                  </a:cubicBezTo>
                  <a:cubicBezTo>
                    <a:pt x="51" y="109"/>
                    <a:pt x="51" y="110"/>
                    <a:pt x="50" y="111"/>
                  </a:cubicBezTo>
                  <a:cubicBezTo>
                    <a:pt x="54" y="113"/>
                    <a:pt x="57" y="115"/>
                    <a:pt x="61" y="117"/>
                  </a:cubicBezTo>
                  <a:cubicBezTo>
                    <a:pt x="106" y="136"/>
                    <a:pt x="144" y="165"/>
                    <a:pt x="184" y="192"/>
                  </a:cubicBezTo>
                  <a:cubicBezTo>
                    <a:pt x="193" y="198"/>
                    <a:pt x="203" y="205"/>
                    <a:pt x="213" y="212"/>
                  </a:cubicBezTo>
                  <a:cubicBezTo>
                    <a:pt x="214" y="212"/>
                    <a:pt x="215" y="213"/>
                    <a:pt x="217" y="213"/>
                  </a:cubicBezTo>
                  <a:cubicBezTo>
                    <a:pt x="217" y="213"/>
                    <a:pt x="217" y="213"/>
                    <a:pt x="217" y="213"/>
                  </a:cubicBezTo>
                  <a:cubicBezTo>
                    <a:pt x="228" y="211"/>
                    <a:pt x="238" y="209"/>
                    <a:pt x="248" y="206"/>
                  </a:cubicBezTo>
                  <a:cubicBezTo>
                    <a:pt x="273" y="200"/>
                    <a:pt x="297" y="192"/>
                    <a:pt x="322" y="185"/>
                  </a:cubicBezTo>
                  <a:cubicBezTo>
                    <a:pt x="328" y="183"/>
                    <a:pt x="334" y="182"/>
                    <a:pt x="341" y="181"/>
                  </a:cubicBezTo>
                  <a:cubicBezTo>
                    <a:pt x="329" y="185"/>
                    <a:pt x="317" y="189"/>
                    <a:pt x="305" y="193"/>
                  </a:cubicBezTo>
                  <a:cubicBezTo>
                    <a:pt x="293" y="197"/>
                    <a:pt x="282" y="202"/>
                    <a:pt x="269" y="205"/>
                  </a:cubicBezTo>
                  <a:cubicBezTo>
                    <a:pt x="255" y="209"/>
                    <a:pt x="248" y="223"/>
                    <a:pt x="252" y="237"/>
                  </a:cubicBezTo>
                  <a:cubicBezTo>
                    <a:pt x="252" y="239"/>
                    <a:pt x="253" y="240"/>
                    <a:pt x="254" y="242"/>
                  </a:cubicBezTo>
                  <a:moveTo>
                    <a:pt x="212" y="201"/>
                  </a:moveTo>
                  <a:cubicBezTo>
                    <a:pt x="203" y="195"/>
                    <a:pt x="196" y="190"/>
                    <a:pt x="189" y="186"/>
                  </a:cubicBezTo>
                  <a:cubicBezTo>
                    <a:pt x="167" y="171"/>
                    <a:pt x="145" y="157"/>
                    <a:pt x="123" y="142"/>
                  </a:cubicBezTo>
                  <a:cubicBezTo>
                    <a:pt x="101" y="127"/>
                    <a:pt x="79" y="112"/>
                    <a:pt x="56" y="97"/>
                  </a:cubicBezTo>
                  <a:cubicBezTo>
                    <a:pt x="52" y="94"/>
                    <a:pt x="47" y="91"/>
                    <a:pt x="42" y="87"/>
                  </a:cubicBezTo>
                  <a:cubicBezTo>
                    <a:pt x="40" y="86"/>
                    <a:pt x="39" y="84"/>
                    <a:pt x="38" y="83"/>
                  </a:cubicBezTo>
                  <a:cubicBezTo>
                    <a:pt x="35" y="71"/>
                    <a:pt x="33" y="58"/>
                    <a:pt x="40" y="47"/>
                  </a:cubicBezTo>
                  <a:cubicBezTo>
                    <a:pt x="41" y="45"/>
                    <a:pt x="44" y="43"/>
                    <a:pt x="46" y="42"/>
                  </a:cubicBezTo>
                  <a:cubicBezTo>
                    <a:pt x="75" y="36"/>
                    <a:pt x="103" y="30"/>
                    <a:pt x="132" y="25"/>
                  </a:cubicBezTo>
                  <a:cubicBezTo>
                    <a:pt x="157" y="20"/>
                    <a:pt x="182" y="15"/>
                    <a:pt x="208" y="9"/>
                  </a:cubicBezTo>
                  <a:cubicBezTo>
                    <a:pt x="211" y="8"/>
                    <a:pt x="215" y="8"/>
                    <a:pt x="218" y="8"/>
                  </a:cubicBezTo>
                  <a:cubicBezTo>
                    <a:pt x="223" y="8"/>
                    <a:pt x="228" y="9"/>
                    <a:pt x="233" y="11"/>
                  </a:cubicBezTo>
                  <a:cubicBezTo>
                    <a:pt x="292" y="40"/>
                    <a:pt x="351" y="69"/>
                    <a:pt x="411" y="98"/>
                  </a:cubicBezTo>
                  <a:cubicBezTo>
                    <a:pt x="411" y="98"/>
                    <a:pt x="412" y="99"/>
                    <a:pt x="414" y="100"/>
                  </a:cubicBezTo>
                  <a:cubicBezTo>
                    <a:pt x="380" y="108"/>
                    <a:pt x="348" y="116"/>
                    <a:pt x="315" y="124"/>
                  </a:cubicBezTo>
                  <a:cubicBezTo>
                    <a:pt x="285" y="132"/>
                    <a:pt x="255" y="139"/>
                    <a:pt x="225" y="147"/>
                  </a:cubicBezTo>
                  <a:cubicBezTo>
                    <a:pt x="222" y="147"/>
                    <a:pt x="220" y="149"/>
                    <a:pt x="219" y="150"/>
                  </a:cubicBezTo>
                  <a:cubicBezTo>
                    <a:pt x="208" y="164"/>
                    <a:pt x="203" y="179"/>
                    <a:pt x="210" y="196"/>
                  </a:cubicBezTo>
                  <a:cubicBezTo>
                    <a:pt x="211" y="197"/>
                    <a:pt x="211" y="198"/>
                    <a:pt x="212" y="201"/>
                  </a:cubicBezTo>
                  <a:moveTo>
                    <a:pt x="221" y="0"/>
                  </a:moveTo>
                  <a:cubicBezTo>
                    <a:pt x="220" y="0"/>
                    <a:pt x="219" y="0"/>
                    <a:pt x="218" y="0"/>
                  </a:cubicBezTo>
                  <a:cubicBezTo>
                    <a:pt x="204" y="3"/>
                    <a:pt x="190" y="6"/>
                    <a:pt x="176" y="8"/>
                  </a:cubicBezTo>
                  <a:cubicBezTo>
                    <a:pt x="134" y="17"/>
                    <a:pt x="92" y="25"/>
                    <a:pt x="50" y="33"/>
                  </a:cubicBezTo>
                  <a:cubicBezTo>
                    <a:pt x="39" y="35"/>
                    <a:pt x="33" y="41"/>
                    <a:pt x="29" y="50"/>
                  </a:cubicBezTo>
                  <a:cubicBezTo>
                    <a:pt x="25" y="60"/>
                    <a:pt x="26" y="71"/>
                    <a:pt x="28" y="82"/>
                  </a:cubicBezTo>
                  <a:cubicBezTo>
                    <a:pt x="29" y="89"/>
                    <a:pt x="36" y="92"/>
                    <a:pt x="41" y="96"/>
                  </a:cubicBezTo>
                  <a:cubicBezTo>
                    <a:pt x="42" y="96"/>
                    <a:pt x="43" y="97"/>
                    <a:pt x="44" y="97"/>
                  </a:cubicBezTo>
                  <a:cubicBezTo>
                    <a:pt x="42" y="100"/>
                    <a:pt x="40" y="100"/>
                    <a:pt x="39" y="101"/>
                  </a:cubicBezTo>
                  <a:cubicBezTo>
                    <a:pt x="36" y="102"/>
                    <a:pt x="31" y="102"/>
                    <a:pt x="30" y="104"/>
                  </a:cubicBezTo>
                  <a:cubicBezTo>
                    <a:pt x="27" y="108"/>
                    <a:pt x="26" y="113"/>
                    <a:pt x="24" y="117"/>
                  </a:cubicBezTo>
                  <a:cubicBezTo>
                    <a:pt x="23" y="119"/>
                    <a:pt x="22" y="121"/>
                    <a:pt x="20" y="122"/>
                  </a:cubicBezTo>
                  <a:cubicBezTo>
                    <a:pt x="17" y="125"/>
                    <a:pt x="13" y="126"/>
                    <a:pt x="11" y="129"/>
                  </a:cubicBezTo>
                  <a:cubicBezTo>
                    <a:pt x="6" y="139"/>
                    <a:pt x="3" y="150"/>
                    <a:pt x="6" y="161"/>
                  </a:cubicBezTo>
                  <a:cubicBezTo>
                    <a:pt x="9" y="172"/>
                    <a:pt x="11" y="182"/>
                    <a:pt x="9" y="193"/>
                  </a:cubicBezTo>
                  <a:cubicBezTo>
                    <a:pt x="6" y="209"/>
                    <a:pt x="13" y="221"/>
                    <a:pt x="24" y="232"/>
                  </a:cubicBezTo>
                  <a:cubicBezTo>
                    <a:pt x="26" y="233"/>
                    <a:pt x="26" y="237"/>
                    <a:pt x="26" y="238"/>
                  </a:cubicBezTo>
                  <a:cubicBezTo>
                    <a:pt x="24" y="240"/>
                    <a:pt x="21" y="242"/>
                    <a:pt x="19" y="242"/>
                  </a:cubicBezTo>
                  <a:cubicBezTo>
                    <a:pt x="19" y="242"/>
                    <a:pt x="19" y="242"/>
                    <a:pt x="18" y="242"/>
                  </a:cubicBezTo>
                  <a:cubicBezTo>
                    <a:pt x="17" y="241"/>
                    <a:pt x="15" y="241"/>
                    <a:pt x="14" y="241"/>
                  </a:cubicBezTo>
                  <a:cubicBezTo>
                    <a:pt x="10" y="241"/>
                    <a:pt x="8" y="244"/>
                    <a:pt x="6" y="248"/>
                  </a:cubicBezTo>
                  <a:cubicBezTo>
                    <a:pt x="0" y="261"/>
                    <a:pt x="0" y="275"/>
                    <a:pt x="4" y="288"/>
                  </a:cubicBezTo>
                  <a:cubicBezTo>
                    <a:pt x="5" y="291"/>
                    <a:pt x="7" y="294"/>
                    <a:pt x="10" y="296"/>
                  </a:cubicBezTo>
                  <a:cubicBezTo>
                    <a:pt x="32" y="312"/>
                    <a:pt x="55" y="328"/>
                    <a:pt x="77" y="343"/>
                  </a:cubicBezTo>
                  <a:cubicBezTo>
                    <a:pt x="117" y="371"/>
                    <a:pt x="157" y="399"/>
                    <a:pt x="196" y="427"/>
                  </a:cubicBezTo>
                  <a:cubicBezTo>
                    <a:pt x="199" y="428"/>
                    <a:pt x="202" y="429"/>
                    <a:pt x="205" y="429"/>
                  </a:cubicBezTo>
                  <a:cubicBezTo>
                    <a:pt x="207" y="429"/>
                    <a:pt x="209" y="429"/>
                    <a:pt x="211" y="428"/>
                  </a:cubicBezTo>
                  <a:cubicBezTo>
                    <a:pt x="224" y="423"/>
                    <a:pt x="237" y="417"/>
                    <a:pt x="249" y="412"/>
                  </a:cubicBezTo>
                  <a:cubicBezTo>
                    <a:pt x="295" y="394"/>
                    <a:pt x="340" y="375"/>
                    <a:pt x="385" y="356"/>
                  </a:cubicBezTo>
                  <a:cubicBezTo>
                    <a:pt x="393" y="353"/>
                    <a:pt x="394" y="348"/>
                    <a:pt x="386" y="343"/>
                  </a:cubicBezTo>
                  <a:cubicBezTo>
                    <a:pt x="383" y="340"/>
                    <a:pt x="379" y="337"/>
                    <a:pt x="375" y="335"/>
                  </a:cubicBezTo>
                  <a:cubicBezTo>
                    <a:pt x="369" y="331"/>
                    <a:pt x="369" y="325"/>
                    <a:pt x="373" y="320"/>
                  </a:cubicBezTo>
                  <a:cubicBezTo>
                    <a:pt x="378" y="315"/>
                    <a:pt x="384" y="309"/>
                    <a:pt x="388" y="303"/>
                  </a:cubicBezTo>
                  <a:cubicBezTo>
                    <a:pt x="389" y="302"/>
                    <a:pt x="388" y="297"/>
                    <a:pt x="387" y="296"/>
                  </a:cubicBezTo>
                  <a:cubicBezTo>
                    <a:pt x="385" y="293"/>
                    <a:pt x="381" y="293"/>
                    <a:pt x="378" y="291"/>
                  </a:cubicBezTo>
                  <a:cubicBezTo>
                    <a:pt x="370" y="287"/>
                    <a:pt x="362" y="283"/>
                    <a:pt x="352" y="278"/>
                  </a:cubicBezTo>
                  <a:cubicBezTo>
                    <a:pt x="355" y="276"/>
                    <a:pt x="357" y="275"/>
                    <a:pt x="359" y="274"/>
                  </a:cubicBezTo>
                  <a:cubicBezTo>
                    <a:pt x="361" y="273"/>
                    <a:pt x="362" y="271"/>
                    <a:pt x="364" y="270"/>
                  </a:cubicBezTo>
                  <a:cubicBezTo>
                    <a:pt x="365" y="269"/>
                    <a:pt x="366" y="267"/>
                    <a:pt x="368" y="267"/>
                  </a:cubicBezTo>
                  <a:cubicBezTo>
                    <a:pt x="376" y="264"/>
                    <a:pt x="385" y="262"/>
                    <a:pt x="393" y="259"/>
                  </a:cubicBezTo>
                  <a:cubicBezTo>
                    <a:pt x="394" y="259"/>
                    <a:pt x="396" y="257"/>
                    <a:pt x="397" y="255"/>
                  </a:cubicBezTo>
                  <a:cubicBezTo>
                    <a:pt x="397" y="254"/>
                    <a:pt x="396" y="251"/>
                    <a:pt x="394" y="250"/>
                  </a:cubicBezTo>
                  <a:cubicBezTo>
                    <a:pt x="392" y="248"/>
                    <a:pt x="388" y="246"/>
                    <a:pt x="385" y="244"/>
                  </a:cubicBezTo>
                  <a:cubicBezTo>
                    <a:pt x="376" y="239"/>
                    <a:pt x="375" y="236"/>
                    <a:pt x="378" y="227"/>
                  </a:cubicBezTo>
                  <a:cubicBezTo>
                    <a:pt x="379" y="225"/>
                    <a:pt x="380" y="224"/>
                    <a:pt x="381" y="222"/>
                  </a:cubicBezTo>
                  <a:cubicBezTo>
                    <a:pt x="384" y="211"/>
                    <a:pt x="396" y="209"/>
                    <a:pt x="404" y="204"/>
                  </a:cubicBezTo>
                  <a:cubicBezTo>
                    <a:pt x="412" y="199"/>
                    <a:pt x="423" y="197"/>
                    <a:pt x="433" y="193"/>
                  </a:cubicBezTo>
                  <a:cubicBezTo>
                    <a:pt x="434" y="192"/>
                    <a:pt x="436" y="191"/>
                    <a:pt x="437" y="189"/>
                  </a:cubicBezTo>
                  <a:cubicBezTo>
                    <a:pt x="437" y="188"/>
                    <a:pt x="435" y="186"/>
                    <a:pt x="433" y="185"/>
                  </a:cubicBezTo>
                  <a:cubicBezTo>
                    <a:pt x="432" y="183"/>
                    <a:pt x="430" y="182"/>
                    <a:pt x="429" y="182"/>
                  </a:cubicBezTo>
                  <a:cubicBezTo>
                    <a:pt x="431" y="174"/>
                    <a:pt x="433" y="167"/>
                    <a:pt x="435" y="160"/>
                  </a:cubicBezTo>
                  <a:cubicBezTo>
                    <a:pt x="435" y="158"/>
                    <a:pt x="436" y="157"/>
                    <a:pt x="437" y="156"/>
                  </a:cubicBezTo>
                  <a:cubicBezTo>
                    <a:pt x="442" y="153"/>
                    <a:pt x="442" y="149"/>
                    <a:pt x="437" y="147"/>
                  </a:cubicBezTo>
                  <a:cubicBezTo>
                    <a:pt x="430" y="144"/>
                    <a:pt x="423" y="141"/>
                    <a:pt x="416" y="138"/>
                  </a:cubicBezTo>
                  <a:cubicBezTo>
                    <a:pt x="412" y="137"/>
                    <a:pt x="411" y="135"/>
                    <a:pt x="411" y="131"/>
                  </a:cubicBezTo>
                  <a:cubicBezTo>
                    <a:pt x="411" y="122"/>
                    <a:pt x="415" y="115"/>
                    <a:pt x="422" y="110"/>
                  </a:cubicBezTo>
                  <a:cubicBezTo>
                    <a:pt x="432" y="104"/>
                    <a:pt x="431" y="99"/>
                    <a:pt x="421" y="94"/>
                  </a:cubicBezTo>
                  <a:cubicBezTo>
                    <a:pt x="418" y="93"/>
                    <a:pt x="416" y="92"/>
                    <a:pt x="414" y="91"/>
                  </a:cubicBezTo>
                  <a:cubicBezTo>
                    <a:pt x="351" y="61"/>
                    <a:pt x="289" y="31"/>
                    <a:pt x="227" y="1"/>
                  </a:cubicBezTo>
                  <a:cubicBezTo>
                    <a:pt x="225" y="1"/>
                    <a:pt x="223" y="0"/>
                    <a:pt x="2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auto">
            <a:xfrm>
              <a:off x="8164513" y="3978275"/>
              <a:ext cx="415925" cy="250825"/>
            </a:xfrm>
            <a:custGeom>
              <a:avLst/>
              <a:gdLst>
                <a:gd name="T0" fmla="*/ 0 w 170"/>
                <a:gd name="T1" fmla="*/ 0 h 102"/>
                <a:gd name="T2" fmla="*/ 170 w 170"/>
                <a:gd name="T3" fmla="*/ 102 h 102"/>
                <a:gd name="T4" fmla="*/ 0 w 170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2">
                  <a:moveTo>
                    <a:pt x="0" y="0"/>
                  </a:moveTo>
                  <a:cubicBezTo>
                    <a:pt x="56" y="36"/>
                    <a:pt x="112" y="70"/>
                    <a:pt x="170" y="102"/>
                  </a:cubicBezTo>
                  <a:cubicBezTo>
                    <a:pt x="166" y="94"/>
                    <a:pt x="1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auto">
            <a:xfrm>
              <a:off x="8616950" y="4216400"/>
              <a:ext cx="338138" cy="82550"/>
            </a:xfrm>
            <a:custGeom>
              <a:avLst/>
              <a:gdLst>
                <a:gd name="T0" fmla="*/ 138 w 138"/>
                <a:gd name="T1" fmla="*/ 0 h 34"/>
                <a:gd name="T2" fmla="*/ 0 w 138"/>
                <a:gd name="T3" fmla="*/ 31 h 34"/>
                <a:gd name="T4" fmla="*/ 1 w 138"/>
                <a:gd name="T5" fmla="*/ 34 h 34"/>
                <a:gd name="T6" fmla="*/ 138 w 138"/>
                <a:gd name="T7" fmla="*/ 4 h 34"/>
                <a:gd name="T8" fmla="*/ 138 w 13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4">
                  <a:moveTo>
                    <a:pt x="138" y="0"/>
                  </a:moveTo>
                  <a:cubicBezTo>
                    <a:pt x="92" y="10"/>
                    <a:pt x="46" y="20"/>
                    <a:pt x="0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47" y="24"/>
                    <a:pt x="93" y="14"/>
                    <a:pt x="138" y="4"/>
                  </a:cubicBezTo>
                  <a:cubicBezTo>
                    <a:pt x="138" y="3"/>
                    <a:pt x="138" y="1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6"/>
            <p:cNvSpPr>
              <a:spLocks/>
            </p:cNvSpPr>
            <p:nvPr userDrawn="1"/>
          </p:nvSpPr>
          <p:spPr bwMode="auto">
            <a:xfrm>
              <a:off x="8636000" y="4708525"/>
              <a:ext cx="274638" cy="115888"/>
            </a:xfrm>
            <a:custGeom>
              <a:avLst/>
              <a:gdLst>
                <a:gd name="T0" fmla="*/ 111 w 112"/>
                <a:gd name="T1" fmla="*/ 0 h 47"/>
                <a:gd name="T2" fmla="*/ 0 w 112"/>
                <a:gd name="T3" fmla="*/ 45 h 47"/>
                <a:gd name="T4" fmla="*/ 1 w 112"/>
                <a:gd name="T5" fmla="*/ 47 h 47"/>
                <a:gd name="T6" fmla="*/ 112 w 112"/>
                <a:gd name="T7" fmla="*/ 2 h 47"/>
                <a:gd name="T8" fmla="*/ 111 w 112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7">
                  <a:moveTo>
                    <a:pt x="111" y="0"/>
                  </a:moveTo>
                  <a:cubicBezTo>
                    <a:pt x="74" y="15"/>
                    <a:pt x="37" y="30"/>
                    <a:pt x="0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38" y="32"/>
                    <a:pt x="75" y="17"/>
                    <a:pt x="112" y="2"/>
                  </a:cubicBezTo>
                  <a:cubicBezTo>
                    <a:pt x="112" y="2"/>
                    <a:pt x="112" y="1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7"/>
            <p:cNvSpPr>
              <a:spLocks/>
            </p:cNvSpPr>
            <p:nvPr userDrawn="1"/>
          </p:nvSpPr>
          <p:spPr bwMode="auto">
            <a:xfrm>
              <a:off x="8726488" y="4283075"/>
              <a:ext cx="347663" cy="131763"/>
            </a:xfrm>
            <a:custGeom>
              <a:avLst/>
              <a:gdLst>
                <a:gd name="T0" fmla="*/ 141 w 142"/>
                <a:gd name="T1" fmla="*/ 0 h 54"/>
                <a:gd name="T2" fmla="*/ 0 w 142"/>
                <a:gd name="T3" fmla="*/ 51 h 54"/>
                <a:gd name="T4" fmla="*/ 1 w 142"/>
                <a:gd name="T5" fmla="*/ 54 h 54"/>
                <a:gd name="T6" fmla="*/ 142 w 142"/>
                <a:gd name="T7" fmla="*/ 2 h 54"/>
                <a:gd name="T8" fmla="*/ 141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141" y="0"/>
                  </a:moveTo>
                  <a:cubicBezTo>
                    <a:pt x="94" y="18"/>
                    <a:pt x="47" y="33"/>
                    <a:pt x="0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48" y="37"/>
                    <a:pt x="95" y="19"/>
                    <a:pt x="142" y="2"/>
                  </a:cubicBezTo>
                  <a:cubicBezTo>
                    <a:pt x="142" y="1"/>
                    <a:pt x="141" y="1"/>
                    <a:pt x="1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8"/>
            <p:cNvSpPr>
              <a:spLocks/>
            </p:cNvSpPr>
            <p:nvPr userDrawn="1"/>
          </p:nvSpPr>
          <p:spPr bwMode="auto">
            <a:xfrm>
              <a:off x="8731250" y="4306888"/>
              <a:ext cx="328613" cy="122238"/>
            </a:xfrm>
            <a:custGeom>
              <a:avLst/>
              <a:gdLst>
                <a:gd name="T0" fmla="*/ 133 w 134"/>
                <a:gd name="T1" fmla="*/ 0 h 50"/>
                <a:gd name="T2" fmla="*/ 0 w 134"/>
                <a:gd name="T3" fmla="*/ 48 h 50"/>
                <a:gd name="T4" fmla="*/ 1 w 134"/>
                <a:gd name="T5" fmla="*/ 50 h 50"/>
                <a:gd name="T6" fmla="*/ 134 w 134"/>
                <a:gd name="T7" fmla="*/ 3 h 50"/>
                <a:gd name="T8" fmla="*/ 133 w 13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50">
                  <a:moveTo>
                    <a:pt x="133" y="0"/>
                  </a:moveTo>
                  <a:cubicBezTo>
                    <a:pt x="89" y="16"/>
                    <a:pt x="45" y="32"/>
                    <a:pt x="0" y="48"/>
                  </a:cubicBezTo>
                  <a:cubicBezTo>
                    <a:pt x="1" y="49"/>
                    <a:pt x="1" y="50"/>
                    <a:pt x="1" y="50"/>
                  </a:cubicBezTo>
                  <a:cubicBezTo>
                    <a:pt x="45" y="35"/>
                    <a:pt x="90" y="19"/>
                    <a:pt x="134" y="3"/>
                  </a:cubicBezTo>
                  <a:cubicBezTo>
                    <a:pt x="133" y="2"/>
                    <a:pt x="133" y="1"/>
                    <a:pt x="1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9"/>
            <p:cNvSpPr>
              <a:spLocks noEditPoints="1"/>
            </p:cNvSpPr>
            <p:nvPr userDrawn="1"/>
          </p:nvSpPr>
          <p:spPr bwMode="auto">
            <a:xfrm>
              <a:off x="1381125" y="3105150"/>
              <a:ext cx="596900" cy="582613"/>
            </a:xfrm>
            <a:custGeom>
              <a:avLst/>
              <a:gdLst>
                <a:gd name="T0" fmla="*/ 206 w 244"/>
                <a:gd name="T1" fmla="*/ 175 h 238"/>
                <a:gd name="T2" fmla="*/ 199 w 244"/>
                <a:gd name="T3" fmla="*/ 191 h 238"/>
                <a:gd name="T4" fmla="*/ 177 w 244"/>
                <a:gd name="T5" fmla="*/ 191 h 238"/>
                <a:gd name="T6" fmla="*/ 201 w 244"/>
                <a:gd name="T7" fmla="*/ 168 h 238"/>
                <a:gd name="T8" fmla="*/ 201 w 244"/>
                <a:gd name="T9" fmla="*/ 168 h 238"/>
                <a:gd name="T10" fmla="*/ 160 w 244"/>
                <a:gd name="T11" fmla="*/ 169 h 238"/>
                <a:gd name="T12" fmla="*/ 181 w 244"/>
                <a:gd name="T13" fmla="*/ 169 h 238"/>
                <a:gd name="T14" fmla="*/ 137 w 244"/>
                <a:gd name="T15" fmla="*/ 175 h 238"/>
                <a:gd name="T16" fmla="*/ 80 w 244"/>
                <a:gd name="T17" fmla="*/ 175 h 238"/>
                <a:gd name="T18" fmla="*/ 95 w 244"/>
                <a:gd name="T19" fmla="*/ 171 h 238"/>
                <a:gd name="T20" fmla="*/ 102 w 244"/>
                <a:gd name="T21" fmla="*/ 173 h 238"/>
                <a:gd name="T22" fmla="*/ 129 w 244"/>
                <a:gd name="T23" fmla="*/ 170 h 238"/>
                <a:gd name="T24" fmla="*/ 20 w 244"/>
                <a:gd name="T25" fmla="*/ 135 h 238"/>
                <a:gd name="T26" fmla="*/ 23 w 244"/>
                <a:gd name="T27" fmla="*/ 146 h 238"/>
                <a:gd name="T28" fmla="*/ 107 w 244"/>
                <a:gd name="T29" fmla="*/ 196 h 238"/>
                <a:gd name="T30" fmla="*/ 111 w 244"/>
                <a:gd name="T31" fmla="*/ 195 h 238"/>
                <a:gd name="T32" fmla="*/ 119 w 244"/>
                <a:gd name="T33" fmla="*/ 200 h 238"/>
                <a:gd name="T34" fmla="*/ 106 w 244"/>
                <a:gd name="T35" fmla="*/ 225 h 238"/>
                <a:gd name="T36" fmla="*/ 8 w 244"/>
                <a:gd name="T37" fmla="*/ 155 h 238"/>
                <a:gd name="T38" fmla="*/ 167 w 244"/>
                <a:gd name="T39" fmla="*/ 135 h 238"/>
                <a:gd name="T40" fmla="*/ 200 w 244"/>
                <a:gd name="T41" fmla="*/ 130 h 238"/>
                <a:gd name="T42" fmla="*/ 135 w 244"/>
                <a:gd name="T43" fmla="*/ 150 h 238"/>
                <a:gd name="T44" fmla="*/ 114 w 244"/>
                <a:gd name="T45" fmla="*/ 161 h 238"/>
                <a:gd name="T46" fmla="*/ 134 w 244"/>
                <a:gd name="T47" fmla="*/ 140 h 238"/>
                <a:gd name="T48" fmla="*/ 110 w 244"/>
                <a:gd name="T49" fmla="*/ 152 h 238"/>
                <a:gd name="T50" fmla="*/ 62 w 244"/>
                <a:gd name="T51" fmla="*/ 179 h 238"/>
                <a:gd name="T52" fmla="*/ 48 w 244"/>
                <a:gd name="T53" fmla="*/ 132 h 238"/>
                <a:gd name="T54" fmla="*/ 89 w 244"/>
                <a:gd name="T55" fmla="*/ 163 h 238"/>
                <a:gd name="T56" fmla="*/ 151 w 244"/>
                <a:gd name="T57" fmla="*/ 130 h 238"/>
                <a:gd name="T58" fmla="*/ 227 w 244"/>
                <a:gd name="T59" fmla="*/ 103 h 238"/>
                <a:gd name="T60" fmla="*/ 54 w 244"/>
                <a:gd name="T61" fmla="*/ 129 h 238"/>
                <a:gd name="T62" fmla="*/ 43 w 244"/>
                <a:gd name="T63" fmla="*/ 97 h 238"/>
                <a:gd name="T64" fmla="*/ 104 w 244"/>
                <a:gd name="T65" fmla="*/ 136 h 238"/>
                <a:gd name="T66" fmla="*/ 129 w 244"/>
                <a:gd name="T67" fmla="*/ 89 h 238"/>
                <a:gd name="T68" fmla="*/ 139 w 244"/>
                <a:gd name="T69" fmla="*/ 89 h 238"/>
                <a:gd name="T70" fmla="*/ 153 w 244"/>
                <a:gd name="T71" fmla="*/ 96 h 238"/>
                <a:gd name="T72" fmla="*/ 89 w 244"/>
                <a:gd name="T73" fmla="*/ 109 h 238"/>
                <a:gd name="T74" fmla="*/ 30 w 244"/>
                <a:gd name="T75" fmla="*/ 58 h 238"/>
                <a:gd name="T76" fmla="*/ 28 w 244"/>
                <a:gd name="T77" fmla="*/ 61 h 238"/>
                <a:gd name="T78" fmla="*/ 120 w 244"/>
                <a:gd name="T79" fmla="*/ 118 h 238"/>
                <a:gd name="T80" fmla="*/ 169 w 244"/>
                <a:gd name="T81" fmla="*/ 107 h 238"/>
                <a:gd name="T82" fmla="*/ 104 w 244"/>
                <a:gd name="T83" fmla="*/ 103 h 238"/>
                <a:gd name="T84" fmla="*/ 22 w 244"/>
                <a:gd name="T85" fmla="*/ 26 h 238"/>
                <a:gd name="T86" fmla="*/ 129 w 244"/>
                <a:gd name="T87" fmla="*/ 7 h 238"/>
                <a:gd name="T88" fmla="*/ 121 w 244"/>
                <a:gd name="T89" fmla="*/ 83 h 238"/>
                <a:gd name="T90" fmla="*/ 97 w 244"/>
                <a:gd name="T91" fmla="*/ 5 h 238"/>
                <a:gd name="T92" fmla="*/ 24 w 244"/>
                <a:gd name="T93" fmla="*/ 54 h 238"/>
                <a:gd name="T94" fmla="*/ 6 w 244"/>
                <a:gd name="T95" fmla="*/ 72 h 238"/>
                <a:gd name="T96" fmla="*/ 11 w 244"/>
                <a:gd name="T97" fmla="*/ 134 h 238"/>
                <a:gd name="T98" fmla="*/ 6 w 244"/>
                <a:gd name="T99" fmla="*/ 164 h 238"/>
                <a:gd name="T100" fmla="*/ 138 w 244"/>
                <a:gd name="T101" fmla="*/ 228 h 238"/>
                <a:gd name="T102" fmla="*/ 214 w 244"/>
                <a:gd name="T103" fmla="*/ 168 h 238"/>
                <a:gd name="T104" fmla="*/ 201 w 244"/>
                <a:gd name="T105" fmla="*/ 150 h 238"/>
                <a:gd name="T106" fmla="*/ 213 w 244"/>
                <a:gd name="T107" fmla="*/ 135 h 238"/>
                <a:gd name="T108" fmla="*/ 241 w 244"/>
                <a:gd name="T109" fmla="*/ 105 h 238"/>
                <a:gd name="T110" fmla="*/ 241 w 244"/>
                <a:gd name="T111" fmla="*/ 81 h 238"/>
                <a:gd name="T112" fmla="*/ 229 w 244"/>
                <a:gd name="T113" fmla="*/ 5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238">
                  <a:moveTo>
                    <a:pt x="119" y="210"/>
                  </a:moveTo>
                  <a:cubicBezTo>
                    <a:pt x="119" y="210"/>
                    <a:pt x="120" y="209"/>
                    <a:pt x="120" y="209"/>
                  </a:cubicBezTo>
                  <a:cubicBezTo>
                    <a:pt x="131" y="202"/>
                    <a:pt x="143" y="199"/>
                    <a:pt x="154" y="195"/>
                  </a:cubicBezTo>
                  <a:cubicBezTo>
                    <a:pt x="170" y="188"/>
                    <a:pt x="186" y="182"/>
                    <a:pt x="202" y="175"/>
                  </a:cubicBezTo>
                  <a:cubicBezTo>
                    <a:pt x="203" y="175"/>
                    <a:pt x="205" y="175"/>
                    <a:pt x="206" y="175"/>
                  </a:cubicBezTo>
                  <a:cubicBezTo>
                    <a:pt x="197" y="181"/>
                    <a:pt x="187" y="183"/>
                    <a:pt x="178" y="187"/>
                  </a:cubicBezTo>
                  <a:cubicBezTo>
                    <a:pt x="175" y="188"/>
                    <a:pt x="171" y="190"/>
                    <a:pt x="168" y="192"/>
                  </a:cubicBezTo>
                  <a:cubicBezTo>
                    <a:pt x="179" y="188"/>
                    <a:pt x="190" y="184"/>
                    <a:pt x="200" y="180"/>
                  </a:cubicBezTo>
                  <a:cubicBezTo>
                    <a:pt x="201" y="183"/>
                    <a:pt x="201" y="186"/>
                    <a:pt x="201" y="189"/>
                  </a:cubicBezTo>
                  <a:cubicBezTo>
                    <a:pt x="201" y="190"/>
                    <a:pt x="200" y="191"/>
                    <a:pt x="199" y="191"/>
                  </a:cubicBezTo>
                  <a:cubicBezTo>
                    <a:pt x="177" y="201"/>
                    <a:pt x="155" y="210"/>
                    <a:pt x="133" y="219"/>
                  </a:cubicBezTo>
                  <a:cubicBezTo>
                    <a:pt x="128" y="221"/>
                    <a:pt x="123" y="223"/>
                    <a:pt x="117" y="225"/>
                  </a:cubicBezTo>
                  <a:cubicBezTo>
                    <a:pt x="116" y="223"/>
                    <a:pt x="116" y="220"/>
                    <a:pt x="115" y="217"/>
                  </a:cubicBezTo>
                  <a:cubicBezTo>
                    <a:pt x="136" y="209"/>
                    <a:pt x="157" y="200"/>
                    <a:pt x="178" y="192"/>
                  </a:cubicBezTo>
                  <a:cubicBezTo>
                    <a:pt x="178" y="192"/>
                    <a:pt x="178" y="191"/>
                    <a:pt x="177" y="191"/>
                  </a:cubicBezTo>
                  <a:cubicBezTo>
                    <a:pt x="157" y="199"/>
                    <a:pt x="136" y="207"/>
                    <a:pt x="115" y="215"/>
                  </a:cubicBezTo>
                  <a:cubicBezTo>
                    <a:pt x="115" y="212"/>
                    <a:pt x="114" y="210"/>
                    <a:pt x="118" y="210"/>
                  </a:cubicBezTo>
                  <a:cubicBezTo>
                    <a:pt x="118" y="210"/>
                    <a:pt x="118" y="210"/>
                    <a:pt x="119" y="210"/>
                  </a:cubicBezTo>
                  <a:cubicBezTo>
                    <a:pt x="119" y="210"/>
                    <a:pt x="119" y="210"/>
                    <a:pt x="119" y="210"/>
                  </a:cubicBezTo>
                  <a:moveTo>
                    <a:pt x="201" y="168"/>
                  </a:moveTo>
                  <a:cubicBezTo>
                    <a:pt x="198" y="168"/>
                    <a:pt x="196" y="165"/>
                    <a:pt x="194" y="164"/>
                  </a:cubicBezTo>
                  <a:cubicBezTo>
                    <a:pt x="193" y="163"/>
                    <a:pt x="193" y="162"/>
                    <a:pt x="192" y="161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7" y="162"/>
                    <a:pt x="201" y="164"/>
                    <a:pt x="205" y="166"/>
                  </a:cubicBezTo>
                  <a:cubicBezTo>
                    <a:pt x="203" y="167"/>
                    <a:pt x="202" y="168"/>
                    <a:pt x="201" y="168"/>
                  </a:cubicBezTo>
                  <a:moveTo>
                    <a:pt x="129" y="170"/>
                  </a:moveTo>
                  <a:cubicBezTo>
                    <a:pt x="148" y="162"/>
                    <a:pt x="168" y="160"/>
                    <a:pt x="188" y="157"/>
                  </a:cubicBezTo>
                  <a:cubicBezTo>
                    <a:pt x="188" y="159"/>
                    <a:pt x="188" y="161"/>
                    <a:pt x="187" y="162"/>
                  </a:cubicBezTo>
                  <a:cubicBezTo>
                    <a:pt x="187" y="163"/>
                    <a:pt x="186" y="164"/>
                    <a:pt x="185" y="164"/>
                  </a:cubicBezTo>
                  <a:cubicBezTo>
                    <a:pt x="176" y="166"/>
                    <a:pt x="168" y="167"/>
                    <a:pt x="160" y="169"/>
                  </a:cubicBezTo>
                  <a:cubicBezTo>
                    <a:pt x="159" y="169"/>
                    <a:pt x="158" y="169"/>
                    <a:pt x="157" y="170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68" y="169"/>
                    <a:pt x="178" y="167"/>
                    <a:pt x="188" y="165"/>
                  </a:cubicBezTo>
                  <a:cubicBezTo>
                    <a:pt x="188" y="166"/>
                    <a:pt x="188" y="166"/>
                    <a:pt x="188" y="167"/>
                  </a:cubicBezTo>
                  <a:cubicBezTo>
                    <a:pt x="186" y="167"/>
                    <a:pt x="183" y="168"/>
                    <a:pt x="181" y="169"/>
                  </a:cubicBezTo>
                  <a:cubicBezTo>
                    <a:pt x="151" y="176"/>
                    <a:pt x="121" y="183"/>
                    <a:pt x="91" y="190"/>
                  </a:cubicBezTo>
                  <a:cubicBezTo>
                    <a:pt x="89" y="190"/>
                    <a:pt x="87" y="190"/>
                    <a:pt x="86" y="191"/>
                  </a:cubicBezTo>
                  <a:cubicBezTo>
                    <a:pt x="85" y="191"/>
                    <a:pt x="84" y="191"/>
                    <a:pt x="84" y="191"/>
                  </a:cubicBezTo>
                  <a:cubicBezTo>
                    <a:pt x="82" y="191"/>
                    <a:pt x="81" y="190"/>
                    <a:pt x="80" y="188"/>
                  </a:cubicBezTo>
                  <a:cubicBezTo>
                    <a:pt x="99" y="183"/>
                    <a:pt x="118" y="182"/>
                    <a:pt x="137" y="175"/>
                  </a:cubicBezTo>
                  <a:cubicBezTo>
                    <a:pt x="129" y="177"/>
                    <a:pt x="121" y="179"/>
                    <a:pt x="113" y="180"/>
                  </a:cubicBezTo>
                  <a:cubicBezTo>
                    <a:pt x="102" y="182"/>
                    <a:pt x="91" y="184"/>
                    <a:pt x="81" y="185"/>
                  </a:cubicBezTo>
                  <a:cubicBezTo>
                    <a:pt x="81" y="185"/>
                    <a:pt x="81" y="185"/>
                    <a:pt x="81" y="185"/>
                  </a:cubicBezTo>
                  <a:cubicBezTo>
                    <a:pt x="80" y="185"/>
                    <a:pt x="79" y="184"/>
                    <a:pt x="79" y="184"/>
                  </a:cubicBezTo>
                  <a:cubicBezTo>
                    <a:pt x="79" y="181"/>
                    <a:pt x="80" y="178"/>
                    <a:pt x="80" y="175"/>
                  </a:cubicBezTo>
                  <a:cubicBezTo>
                    <a:pt x="80" y="175"/>
                    <a:pt x="81" y="174"/>
                    <a:pt x="81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2" y="174"/>
                    <a:pt x="83" y="174"/>
                    <a:pt x="83" y="174"/>
                  </a:cubicBezTo>
                  <a:cubicBezTo>
                    <a:pt x="85" y="174"/>
                    <a:pt x="87" y="173"/>
                    <a:pt x="89" y="173"/>
                  </a:cubicBezTo>
                  <a:cubicBezTo>
                    <a:pt x="91" y="172"/>
                    <a:pt x="93" y="171"/>
                    <a:pt x="95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5" y="171"/>
                    <a:pt x="95" y="171"/>
                    <a:pt x="96" y="171"/>
                  </a:cubicBezTo>
                  <a:cubicBezTo>
                    <a:pt x="96" y="171"/>
                    <a:pt x="96" y="171"/>
                    <a:pt x="97" y="171"/>
                  </a:cubicBezTo>
                  <a:cubicBezTo>
                    <a:pt x="97" y="171"/>
                    <a:pt x="97" y="171"/>
                    <a:pt x="98" y="171"/>
                  </a:cubicBezTo>
                  <a:cubicBezTo>
                    <a:pt x="99" y="171"/>
                    <a:pt x="101" y="171"/>
                    <a:pt x="102" y="173"/>
                  </a:cubicBezTo>
                  <a:cubicBezTo>
                    <a:pt x="96" y="174"/>
                    <a:pt x="91" y="175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115" y="174"/>
                    <a:pt x="144" y="169"/>
                    <a:pt x="174" y="163"/>
                  </a:cubicBezTo>
                  <a:cubicBezTo>
                    <a:pt x="174" y="163"/>
                    <a:pt x="174" y="163"/>
                    <a:pt x="173" y="162"/>
                  </a:cubicBezTo>
                  <a:cubicBezTo>
                    <a:pt x="159" y="165"/>
                    <a:pt x="144" y="167"/>
                    <a:pt x="129" y="170"/>
                  </a:cubicBezTo>
                  <a:moveTo>
                    <a:pt x="106" y="167"/>
                  </a:moveTo>
                  <a:cubicBezTo>
                    <a:pt x="103" y="163"/>
                    <a:pt x="102" y="157"/>
                    <a:pt x="102" y="152"/>
                  </a:cubicBezTo>
                  <a:cubicBezTo>
                    <a:pt x="103" y="157"/>
                    <a:pt x="105" y="162"/>
                    <a:pt x="106" y="167"/>
                  </a:cubicBezTo>
                  <a:moveTo>
                    <a:pt x="14" y="139"/>
                  </a:moveTo>
                  <a:cubicBezTo>
                    <a:pt x="16" y="139"/>
                    <a:pt x="18" y="137"/>
                    <a:pt x="20" y="135"/>
                  </a:cubicBezTo>
                  <a:cubicBezTo>
                    <a:pt x="23" y="139"/>
                    <a:pt x="26" y="142"/>
                    <a:pt x="29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5" y="145"/>
                    <a:pt x="22" y="143"/>
                    <a:pt x="18" y="141"/>
                  </a:cubicBezTo>
                  <a:cubicBezTo>
                    <a:pt x="19" y="142"/>
                    <a:pt x="19" y="143"/>
                    <a:pt x="19" y="143"/>
                  </a:cubicBezTo>
                  <a:cubicBezTo>
                    <a:pt x="20" y="144"/>
                    <a:pt x="22" y="145"/>
                    <a:pt x="23" y="146"/>
                  </a:cubicBezTo>
                  <a:cubicBezTo>
                    <a:pt x="35" y="151"/>
                    <a:pt x="42" y="162"/>
                    <a:pt x="50" y="172"/>
                  </a:cubicBezTo>
                  <a:cubicBezTo>
                    <a:pt x="58" y="181"/>
                    <a:pt x="66" y="190"/>
                    <a:pt x="74" y="199"/>
                  </a:cubicBezTo>
                  <a:cubicBezTo>
                    <a:pt x="76" y="201"/>
                    <a:pt x="78" y="202"/>
                    <a:pt x="80" y="202"/>
                  </a:cubicBezTo>
                  <a:cubicBezTo>
                    <a:pt x="82" y="202"/>
                    <a:pt x="83" y="202"/>
                    <a:pt x="84" y="202"/>
                  </a:cubicBezTo>
                  <a:cubicBezTo>
                    <a:pt x="91" y="200"/>
                    <a:pt x="99" y="198"/>
                    <a:pt x="107" y="196"/>
                  </a:cubicBezTo>
                  <a:cubicBezTo>
                    <a:pt x="107" y="196"/>
                    <a:pt x="107" y="196"/>
                    <a:pt x="107" y="196"/>
                  </a:cubicBezTo>
                  <a:cubicBezTo>
                    <a:pt x="108" y="196"/>
                    <a:pt x="109" y="196"/>
                    <a:pt x="110" y="197"/>
                  </a:cubicBezTo>
                  <a:cubicBezTo>
                    <a:pt x="111" y="197"/>
                    <a:pt x="112" y="198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3" y="197"/>
                    <a:pt x="113" y="196"/>
                    <a:pt x="111" y="195"/>
                  </a:cubicBezTo>
                  <a:cubicBezTo>
                    <a:pt x="127" y="191"/>
                    <a:pt x="142" y="188"/>
                    <a:pt x="157" y="184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3" y="186"/>
                    <a:pt x="149" y="188"/>
                    <a:pt x="145" y="189"/>
                  </a:cubicBezTo>
                  <a:cubicBezTo>
                    <a:pt x="138" y="192"/>
                    <a:pt x="130" y="195"/>
                    <a:pt x="122" y="198"/>
                  </a:cubicBezTo>
                  <a:cubicBezTo>
                    <a:pt x="121" y="198"/>
                    <a:pt x="120" y="199"/>
                    <a:pt x="119" y="200"/>
                  </a:cubicBezTo>
                  <a:cubicBezTo>
                    <a:pt x="118" y="200"/>
                    <a:pt x="117" y="201"/>
                    <a:pt x="116" y="201"/>
                  </a:cubicBezTo>
                  <a:cubicBezTo>
                    <a:pt x="115" y="201"/>
                    <a:pt x="115" y="201"/>
                    <a:pt x="115" y="200"/>
                  </a:cubicBezTo>
                  <a:cubicBezTo>
                    <a:pt x="114" y="200"/>
                    <a:pt x="114" y="200"/>
                    <a:pt x="113" y="200"/>
                  </a:cubicBezTo>
                  <a:cubicBezTo>
                    <a:pt x="111" y="200"/>
                    <a:pt x="110" y="201"/>
                    <a:pt x="109" y="203"/>
                  </a:cubicBezTo>
                  <a:cubicBezTo>
                    <a:pt x="106" y="210"/>
                    <a:pt x="104" y="217"/>
                    <a:pt x="106" y="225"/>
                  </a:cubicBezTo>
                  <a:cubicBezTo>
                    <a:pt x="105" y="224"/>
                    <a:pt x="104" y="224"/>
                    <a:pt x="103" y="223"/>
                  </a:cubicBezTo>
                  <a:cubicBezTo>
                    <a:pt x="88" y="213"/>
                    <a:pt x="73" y="203"/>
                    <a:pt x="58" y="192"/>
                  </a:cubicBezTo>
                  <a:cubicBezTo>
                    <a:pt x="48" y="186"/>
                    <a:pt x="39" y="179"/>
                    <a:pt x="29" y="172"/>
                  </a:cubicBezTo>
                  <a:cubicBezTo>
                    <a:pt x="24" y="168"/>
                    <a:pt x="18" y="165"/>
                    <a:pt x="13" y="161"/>
                  </a:cubicBezTo>
                  <a:cubicBezTo>
                    <a:pt x="11" y="160"/>
                    <a:pt x="9" y="158"/>
                    <a:pt x="8" y="155"/>
                  </a:cubicBezTo>
                  <a:cubicBezTo>
                    <a:pt x="6" y="150"/>
                    <a:pt x="7" y="145"/>
                    <a:pt x="9" y="141"/>
                  </a:cubicBezTo>
                  <a:cubicBezTo>
                    <a:pt x="9" y="140"/>
                    <a:pt x="11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39"/>
                    <a:pt x="14" y="139"/>
                    <a:pt x="14" y="139"/>
                  </a:cubicBezTo>
                  <a:moveTo>
                    <a:pt x="167" y="135"/>
                  </a:moveTo>
                  <a:cubicBezTo>
                    <a:pt x="179" y="129"/>
                    <a:pt x="192" y="126"/>
                    <a:pt x="205" y="123"/>
                  </a:cubicBezTo>
                  <a:cubicBezTo>
                    <a:pt x="205" y="127"/>
                    <a:pt x="204" y="128"/>
                    <a:pt x="200" y="129"/>
                  </a:cubicBezTo>
                  <a:cubicBezTo>
                    <a:pt x="194" y="129"/>
                    <a:pt x="188" y="131"/>
                    <a:pt x="182" y="133"/>
                  </a:cubicBezTo>
                  <a:cubicBezTo>
                    <a:pt x="182" y="133"/>
                    <a:pt x="182" y="134"/>
                    <a:pt x="182" y="134"/>
                  </a:cubicBezTo>
                  <a:cubicBezTo>
                    <a:pt x="188" y="133"/>
                    <a:pt x="194" y="131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0"/>
                    <a:pt x="202" y="131"/>
                    <a:pt x="204" y="131"/>
                  </a:cubicBezTo>
                  <a:cubicBezTo>
                    <a:pt x="203" y="132"/>
                    <a:pt x="202" y="133"/>
                    <a:pt x="201" y="134"/>
                  </a:cubicBezTo>
                  <a:cubicBezTo>
                    <a:pt x="180" y="139"/>
                    <a:pt x="160" y="144"/>
                    <a:pt x="139" y="149"/>
                  </a:cubicBezTo>
                  <a:cubicBezTo>
                    <a:pt x="138" y="149"/>
                    <a:pt x="136" y="150"/>
                    <a:pt x="135" y="150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58" y="146"/>
                    <a:pt x="181" y="140"/>
                    <a:pt x="203" y="135"/>
                  </a:cubicBezTo>
                  <a:cubicBezTo>
                    <a:pt x="203" y="135"/>
                    <a:pt x="204" y="136"/>
                    <a:pt x="204" y="136"/>
                  </a:cubicBezTo>
                  <a:cubicBezTo>
                    <a:pt x="203" y="137"/>
                    <a:pt x="201" y="137"/>
                    <a:pt x="200" y="138"/>
                  </a:cubicBezTo>
                  <a:cubicBezTo>
                    <a:pt x="171" y="146"/>
                    <a:pt x="143" y="153"/>
                    <a:pt x="114" y="161"/>
                  </a:cubicBezTo>
                  <a:cubicBezTo>
                    <a:pt x="112" y="162"/>
                    <a:pt x="111" y="162"/>
                    <a:pt x="110" y="162"/>
                  </a:cubicBezTo>
                  <a:cubicBezTo>
                    <a:pt x="108" y="162"/>
                    <a:pt x="107" y="160"/>
                    <a:pt x="107" y="156"/>
                  </a:cubicBezTo>
                  <a:cubicBezTo>
                    <a:pt x="107" y="155"/>
                    <a:pt x="107" y="154"/>
                    <a:pt x="106" y="152"/>
                  </a:cubicBezTo>
                  <a:cubicBezTo>
                    <a:pt x="106" y="148"/>
                    <a:pt x="108" y="146"/>
                    <a:pt x="112" y="145"/>
                  </a:cubicBezTo>
                  <a:cubicBezTo>
                    <a:pt x="119" y="143"/>
                    <a:pt x="127" y="141"/>
                    <a:pt x="134" y="140"/>
                  </a:cubicBezTo>
                  <a:cubicBezTo>
                    <a:pt x="135" y="140"/>
                    <a:pt x="135" y="140"/>
                    <a:pt x="136" y="140"/>
                  </a:cubicBezTo>
                  <a:cubicBezTo>
                    <a:pt x="137" y="140"/>
                    <a:pt x="139" y="140"/>
                    <a:pt x="141" y="140"/>
                  </a:cubicBezTo>
                  <a:cubicBezTo>
                    <a:pt x="141" y="141"/>
                    <a:pt x="141" y="141"/>
                    <a:pt x="141" y="142"/>
                  </a:cubicBezTo>
                  <a:cubicBezTo>
                    <a:pt x="131" y="144"/>
                    <a:pt x="120" y="147"/>
                    <a:pt x="110" y="150"/>
                  </a:cubicBezTo>
                  <a:cubicBezTo>
                    <a:pt x="110" y="151"/>
                    <a:pt x="110" y="151"/>
                    <a:pt x="110" y="152"/>
                  </a:cubicBezTo>
                  <a:cubicBezTo>
                    <a:pt x="131" y="146"/>
                    <a:pt x="153" y="140"/>
                    <a:pt x="175" y="134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2" y="134"/>
                    <a:pt x="169" y="135"/>
                    <a:pt x="167" y="135"/>
                  </a:cubicBezTo>
                  <a:moveTo>
                    <a:pt x="72" y="191"/>
                  </a:moveTo>
                  <a:cubicBezTo>
                    <a:pt x="69" y="187"/>
                    <a:pt x="65" y="183"/>
                    <a:pt x="62" y="179"/>
                  </a:cubicBezTo>
                  <a:cubicBezTo>
                    <a:pt x="55" y="170"/>
                    <a:pt x="48" y="162"/>
                    <a:pt x="41" y="153"/>
                  </a:cubicBezTo>
                  <a:cubicBezTo>
                    <a:pt x="35" y="146"/>
                    <a:pt x="29" y="139"/>
                    <a:pt x="23" y="132"/>
                  </a:cubicBezTo>
                  <a:cubicBezTo>
                    <a:pt x="20" y="128"/>
                    <a:pt x="16" y="123"/>
                    <a:pt x="12" y="118"/>
                  </a:cubicBezTo>
                  <a:cubicBezTo>
                    <a:pt x="9" y="114"/>
                    <a:pt x="10" y="109"/>
                    <a:pt x="11" y="104"/>
                  </a:cubicBezTo>
                  <a:cubicBezTo>
                    <a:pt x="24" y="113"/>
                    <a:pt x="37" y="122"/>
                    <a:pt x="48" y="132"/>
                  </a:cubicBezTo>
                  <a:cubicBezTo>
                    <a:pt x="59" y="142"/>
                    <a:pt x="69" y="154"/>
                    <a:pt x="80" y="165"/>
                  </a:cubicBezTo>
                  <a:cubicBezTo>
                    <a:pt x="80" y="164"/>
                    <a:pt x="81" y="164"/>
                    <a:pt x="81" y="163"/>
                  </a:cubicBezTo>
                  <a:cubicBezTo>
                    <a:pt x="76" y="157"/>
                    <a:pt x="71" y="151"/>
                    <a:pt x="6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3" y="151"/>
                    <a:pt x="81" y="157"/>
                    <a:pt x="89" y="163"/>
                  </a:cubicBezTo>
                  <a:cubicBezTo>
                    <a:pt x="86" y="164"/>
                    <a:pt x="83" y="165"/>
                    <a:pt x="79" y="166"/>
                  </a:cubicBezTo>
                  <a:cubicBezTo>
                    <a:pt x="78" y="166"/>
                    <a:pt x="78" y="167"/>
                    <a:pt x="77" y="168"/>
                  </a:cubicBezTo>
                  <a:cubicBezTo>
                    <a:pt x="71" y="174"/>
                    <a:pt x="69" y="181"/>
                    <a:pt x="72" y="188"/>
                  </a:cubicBezTo>
                  <a:cubicBezTo>
                    <a:pt x="72" y="189"/>
                    <a:pt x="72" y="190"/>
                    <a:pt x="72" y="191"/>
                  </a:cubicBezTo>
                  <a:moveTo>
                    <a:pt x="151" y="130"/>
                  </a:moveTo>
                  <a:cubicBezTo>
                    <a:pt x="150" y="130"/>
                    <a:pt x="149" y="129"/>
                    <a:pt x="148" y="127"/>
                  </a:cubicBezTo>
                  <a:cubicBezTo>
                    <a:pt x="147" y="124"/>
                    <a:pt x="147" y="122"/>
                    <a:pt x="151" y="121"/>
                  </a:cubicBezTo>
                  <a:cubicBezTo>
                    <a:pt x="179" y="111"/>
                    <a:pt x="207" y="101"/>
                    <a:pt x="235" y="91"/>
                  </a:cubicBezTo>
                  <a:cubicBezTo>
                    <a:pt x="235" y="91"/>
                    <a:pt x="236" y="91"/>
                    <a:pt x="237" y="91"/>
                  </a:cubicBezTo>
                  <a:cubicBezTo>
                    <a:pt x="234" y="96"/>
                    <a:pt x="233" y="101"/>
                    <a:pt x="227" y="103"/>
                  </a:cubicBezTo>
                  <a:cubicBezTo>
                    <a:pt x="202" y="112"/>
                    <a:pt x="178" y="120"/>
                    <a:pt x="154" y="129"/>
                  </a:cubicBezTo>
                  <a:cubicBezTo>
                    <a:pt x="153" y="129"/>
                    <a:pt x="152" y="130"/>
                    <a:pt x="151" y="130"/>
                  </a:cubicBezTo>
                  <a:moveTo>
                    <a:pt x="98" y="163"/>
                  </a:moveTo>
                  <a:cubicBezTo>
                    <a:pt x="95" y="161"/>
                    <a:pt x="93" y="160"/>
                    <a:pt x="91" y="158"/>
                  </a:cubicBezTo>
                  <a:cubicBezTo>
                    <a:pt x="79" y="149"/>
                    <a:pt x="66" y="139"/>
                    <a:pt x="54" y="129"/>
                  </a:cubicBezTo>
                  <a:cubicBezTo>
                    <a:pt x="41" y="119"/>
                    <a:pt x="28" y="109"/>
                    <a:pt x="15" y="99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2"/>
                  </a:cubicBezTo>
                  <a:cubicBezTo>
                    <a:pt x="13" y="79"/>
                    <a:pt x="19" y="79"/>
                    <a:pt x="22" y="82"/>
                  </a:cubicBezTo>
                  <a:cubicBezTo>
                    <a:pt x="29" y="86"/>
                    <a:pt x="36" y="92"/>
                    <a:pt x="43" y="97"/>
                  </a:cubicBezTo>
                  <a:cubicBezTo>
                    <a:pt x="59" y="108"/>
                    <a:pt x="75" y="120"/>
                    <a:pt x="92" y="132"/>
                  </a:cubicBezTo>
                  <a:cubicBezTo>
                    <a:pt x="93" y="133"/>
                    <a:pt x="95" y="134"/>
                    <a:pt x="98" y="135"/>
                  </a:cubicBezTo>
                  <a:cubicBezTo>
                    <a:pt x="81" y="120"/>
                    <a:pt x="64" y="107"/>
                    <a:pt x="46" y="94"/>
                  </a:cubicBezTo>
                  <a:cubicBezTo>
                    <a:pt x="71" y="106"/>
                    <a:pt x="96" y="119"/>
                    <a:pt x="122" y="132"/>
                  </a:cubicBezTo>
                  <a:cubicBezTo>
                    <a:pt x="115" y="133"/>
                    <a:pt x="110" y="134"/>
                    <a:pt x="104" y="136"/>
                  </a:cubicBezTo>
                  <a:cubicBezTo>
                    <a:pt x="102" y="136"/>
                    <a:pt x="100" y="138"/>
                    <a:pt x="99" y="139"/>
                  </a:cubicBezTo>
                  <a:cubicBezTo>
                    <a:pt x="95" y="145"/>
                    <a:pt x="95" y="152"/>
                    <a:pt x="98" y="163"/>
                  </a:cubicBezTo>
                  <a:moveTo>
                    <a:pt x="124" y="102"/>
                  </a:moveTo>
                  <a:cubicBezTo>
                    <a:pt x="123" y="98"/>
                    <a:pt x="123" y="95"/>
                    <a:pt x="126" y="91"/>
                  </a:cubicBezTo>
                  <a:cubicBezTo>
                    <a:pt x="126" y="90"/>
                    <a:pt x="128" y="89"/>
                    <a:pt x="129" y="89"/>
                  </a:cubicBezTo>
                  <a:cubicBezTo>
                    <a:pt x="153" y="83"/>
                    <a:pt x="177" y="77"/>
                    <a:pt x="201" y="70"/>
                  </a:cubicBezTo>
                  <a:cubicBezTo>
                    <a:pt x="208" y="69"/>
                    <a:pt x="216" y="67"/>
                    <a:pt x="223" y="65"/>
                  </a:cubicBezTo>
                  <a:cubicBezTo>
                    <a:pt x="223" y="68"/>
                    <a:pt x="221" y="69"/>
                    <a:pt x="218" y="70"/>
                  </a:cubicBezTo>
                  <a:cubicBezTo>
                    <a:pt x="192" y="76"/>
                    <a:pt x="165" y="82"/>
                    <a:pt x="139" y="88"/>
                  </a:cubicBezTo>
                  <a:cubicBezTo>
                    <a:pt x="139" y="88"/>
                    <a:pt x="139" y="89"/>
                    <a:pt x="139" y="89"/>
                  </a:cubicBezTo>
                  <a:cubicBezTo>
                    <a:pt x="167" y="83"/>
                    <a:pt x="194" y="77"/>
                    <a:pt x="222" y="71"/>
                  </a:cubicBezTo>
                  <a:cubicBezTo>
                    <a:pt x="222" y="74"/>
                    <a:pt x="222" y="77"/>
                    <a:pt x="223" y="81"/>
                  </a:cubicBezTo>
                  <a:cubicBezTo>
                    <a:pt x="190" y="89"/>
                    <a:pt x="157" y="97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34" y="102"/>
                    <a:pt x="144" y="99"/>
                    <a:pt x="153" y="96"/>
                  </a:cubicBezTo>
                  <a:cubicBezTo>
                    <a:pt x="153" y="96"/>
                    <a:pt x="153" y="96"/>
                    <a:pt x="153" y="95"/>
                  </a:cubicBezTo>
                  <a:cubicBezTo>
                    <a:pt x="143" y="98"/>
                    <a:pt x="134" y="100"/>
                    <a:pt x="124" y="102"/>
                  </a:cubicBezTo>
                  <a:moveTo>
                    <a:pt x="140" y="134"/>
                  </a:moveTo>
                  <a:cubicBezTo>
                    <a:pt x="134" y="131"/>
                    <a:pt x="128" y="128"/>
                    <a:pt x="122" y="125"/>
                  </a:cubicBezTo>
                  <a:cubicBezTo>
                    <a:pt x="111" y="120"/>
                    <a:pt x="100" y="115"/>
                    <a:pt x="89" y="109"/>
                  </a:cubicBezTo>
                  <a:cubicBezTo>
                    <a:pt x="79" y="104"/>
                    <a:pt x="69" y="99"/>
                    <a:pt x="59" y="94"/>
                  </a:cubicBezTo>
                  <a:cubicBezTo>
                    <a:pt x="51" y="90"/>
                    <a:pt x="43" y="87"/>
                    <a:pt x="35" y="83"/>
                  </a:cubicBezTo>
                  <a:cubicBezTo>
                    <a:pt x="31" y="80"/>
                    <a:pt x="26" y="78"/>
                    <a:pt x="22" y="76"/>
                  </a:cubicBezTo>
                  <a:cubicBezTo>
                    <a:pt x="18" y="74"/>
                    <a:pt x="17" y="64"/>
                    <a:pt x="20" y="62"/>
                  </a:cubicBezTo>
                  <a:cubicBezTo>
                    <a:pt x="23" y="60"/>
                    <a:pt x="27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8"/>
                    <a:pt x="31" y="59"/>
                  </a:cubicBezTo>
                  <a:cubicBezTo>
                    <a:pt x="34" y="61"/>
                    <a:pt x="38" y="63"/>
                    <a:pt x="41" y="65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2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8" y="76"/>
                    <a:pt x="80" y="92"/>
                    <a:pt x="102" y="106"/>
                  </a:cubicBezTo>
                  <a:cubicBezTo>
                    <a:pt x="107" y="110"/>
                    <a:pt x="112" y="114"/>
                    <a:pt x="117" y="117"/>
                  </a:cubicBezTo>
                  <a:cubicBezTo>
                    <a:pt x="118" y="118"/>
                    <a:pt x="119" y="118"/>
                    <a:pt x="120" y="118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6" y="117"/>
                    <a:pt x="132" y="116"/>
                    <a:pt x="137" y="114"/>
                  </a:cubicBezTo>
                  <a:cubicBezTo>
                    <a:pt x="151" y="111"/>
                    <a:pt x="164" y="107"/>
                    <a:pt x="178" y="103"/>
                  </a:cubicBezTo>
                  <a:cubicBezTo>
                    <a:pt x="181" y="102"/>
                    <a:pt x="185" y="101"/>
                    <a:pt x="188" y="101"/>
                  </a:cubicBezTo>
                  <a:cubicBezTo>
                    <a:pt x="182" y="103"/>
                    <a:pt x="175" y="105"/>
                    <a:pt x="169" y="107"/>
                  </a:cubicBezTo>
                  <a:cubicBezTo>
                    <a:pt x="162" y="109"/>
                    <a:pt x="156" y="112"/>
                    <a:pt x="149" y="114"/>
                  </a:cubicBezTo>
                  <a:cubicBezTo>
                    <a:pt x="141" y="116"/>
                    <a:pt x="137" y="124"/>
                    <a:pt x="139" y="132"/>
                  </a:cubicBezTo>
                  <a:cubicBezTo>
                    <a:pt x="140" y="132"/>
                    <a:pt x="140" y="133"/>
                    <a:pt x="140" y="134"/>
                  </a:cubicBezTo>
                  <a:moveTo>
                    <a:pt x="117" y="111"/>
                  </a:moveTo>
                  <a:cubicBezTo>
                    <a:pt x="112" y="108"/>
                    <a:pt x="108" y="106"/>
                    <a:pt x="104" y="103"/>
                  </a:cubicBezTo>
                  <a:cubicBezTo>
                    <a:pt x="92" y="95"/>
                    <a:pt x="80" y="87"/>
                    <a:pt x="68" y="79"/>
                  </a:cubicBezTo>
                  <a:cubicBezTo>
                    <a:pt x="56" y="71"/>
                    <a:pt x="44" y="62"/>
                    <a:pt x="31" y="54"/>
                  </a:cubicBezTo>
                  <a:cubicBezTo>
                    <a:pt x="29" y="52"/>
                    <a:pt x="26" y="51"/>
                    <a:pt x="23" y="49"/>
                  </a:cubicBezTo>
                  <a:cubicBezTo>
                    <a:pt x="22" y="48"/>
                    <a:pt x="21" y="47"/>
                    <a:pt x="21" y="46"/>
                  </a:cubicBezTo>
                  <a:cubicBezTo>
                    <a:pt x="19" y="39"/>
                    <a:pt x="18" y="33"/>
                    <a:pt x="22" y="26"/>
                  </a:cubicBezTo>
                  <a:cubicBezTo>
                    <a:pt x="23" y="25"/>
                    <a:pt x="24" y="24"/>
                    <a:pt x="25" y="24"/>
                  </a:cubicBezTo>
                  <a:cubicBezTo>
                    <a:pt x="41" y="20"/>
                    <a:pt x="57" y="17"/>
                    <a:pt x="73" y="14"/>
                  </a:cubicBezTo>
                  <a:cubicBezTo>
                    <a:pt x="87" y="11"/>
                    <a:pt x="101" y="8"/>
                    <a:pt x="115" y="5"/>
                  </a:cubicBezTo>
                  <a:cubicBezTo>
                    <a:pt x="117" y="5"/>
                    <a:pt x="119" y="5"/>
                    <a:pt x="121" y="5"/>
                  </a:cubicBezTo>
                  <a:cubicBezTo>
                    <a:pt x="123" y="5"/>
                    <a:pt x="126" y="5"/>
                    <a:pt x="129" y="7"/>
                  </a:cubicBezTo>
                  <a:cubicBezTo>
                    <a:pt x="162" y="23"/>
                    <a:pt x="194" y="38"/>
                    <a:pt x="227" y="54"/>
                  </a:cubicBezTo>
                  <a:cubicBezTo>
                    <a:pt x="227" y="55"/>
                    <a:pt x="228" y="55"/>
                    <a:pt x="229" y="55"/>
                  </a:cubicBezTo>
                  <a:cubicBezTo>
                    <a:pt x="210" y="60"/>
                    <a:pt x="192" y="64"/>
                    <a:pt x="174" y="69"/>
                  </a:cubicBezTo>
                  <a:cubicBezTo>
                    <a:pt x="157" y="73"/>
                    <a:pt x="141" y="77"/>
                    <a:pt x="124" y="82"/>
                  </a:cubicBezTo>
                  <a:cubicBezTo>
                    <a:pt x="123" y="82"/>
                    <a:pt x="122" y="83"/>
                    <a:pt x="121" y="83"/>
                  </a:cubicBezTo>
                  <a:cubicBezTo>
                    <a:pt x="115" y="91"/>
                    <a:pt x="112" y="99"/>
                    <a:pt x="116" y="109"/>
                  </a:cubicBezTo>
                  <a:cubicBezTo>
                    <a:pt x="116" y="109"/>
                    <a:pt x="117" y="110"/>
                    <a:pt x="117" y="111"/>
                  </a:cubicBezTo>
                  <a:moveTo>
                    <a:pt x="122" y="0"/>
                  </a:moveTo>
                  <a:cubicBezTo>
                    <a:pt x="122" y="0"/>
                    <a:pt x="121" y="0"/>
                    <a:pt x="121" y="1"/>
                  </a:cubicBezTo>
                  <a:cubicBezTo>
                    <a:pt x="113" y="2"/>
                    <a:pt x="105" y="4"/>
                    <a:pt x="97" y="5"/>
                  </a:cubicBezTo>
                  <a:cubicBezTo>
                    <a:pt x="74" y="10"/>
                    <a:pt x="51" y="14"/>
                    <a:pt x="28" y="18"/>
                  </a:cubicBezTo>
                  <a:cubicBezTo>
                    <a:pt x="21" y="19"/>
                    <a:pt x="18" y="23"/>
                    <a:pt x="16" y="28"/>
                  </a:cubicBezTo>
                  <a:cubicBezTo>
                    <a:pt x="14" y="34"/>
                    <a:pt x="14" y="40"/>
                    <a:pt x="15" y="46"/>
                  </a:cubicBezTo>
                  <a:cubicBezTo>
                    <a:pt x="16" y="50"/>
                    <a:pt x="20" y="51"/>
                    <a:pt x="23" y="53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3" y="56"/>
                    <a:pt x="22" y="56"/>
                    <a:pt x="21" y="56"/>
                  </a:cubicBezTo>
                  <a:cubicBezTo>
                    <a:pt x="20" y="57"/>
                    <a:pt x="17" y="57"/>
                    <a:pt x="16" y="58"/>
                  </a:cubicBezTo>
                  <a:cubicBezTo>
                    <a:pt x="15" y="60"/>
                    <a:pt x="14" y="63"/>
                    <a:pt x="13" y="65"/>
                  </a:cubicBezTo>
                  <a:cubicBezTo>
                    <a:pt x="13" y="66"/>
                    <a:pt x="12" y="67"/>
                    <a:pt x="11" y="68"/>
                  </a:cubicBezTo>
                  <a:cubicBezTo>
                    <a:pt x="10" y="69"/>
                    <a:pt x="7" y="70"/>
                    <a:pt x="6" y="72"/>
                  </a:cubicBezTo>
                  <a:cubicBezTo>
                    <a:pt x="3" y="77"/>
                    <a:pt x="2" y="83"/>
                    <a:pt x="3" y="90"/>
                  </a:cubicBezTo>
                  <a:cubicBezTo>
                    <a:pt x="5" y="95"/>
                    <a:pt x="6" y="101"/>
                    <a:pt x="5" y="107"/>
                  </a:cubicBezTo>
                  <a:cubicBezTo>
                    <a:pt x="3" y="116"/>
                    <a:pt x="7" y="123"/>
                    <a:pt x="13" y="128"/>
                  </a:cubicBezTo>
                  <a:cubicBezTo>
                    <a:pt x="14" y="129"/>
                    <a:pt x="15" y="131"/>
                    <a:pt x="14" y="132"/>
                  </a:cubicBezTo>
                  <a:cubicBezTo>
                    <a:pt x="13" y="133"/>
                    <a:pt x="12" y="134"/>
                    <a:pt x="11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9" y="134"/>
                    <a:pt x="9" y="133"/>
                    <a:pt x="8" y="133"/>
                  </a:cubicBezTo>
                  <a:cubicBezTo>
                    <a:pt x="6" y="133"/>
                    <a:pt x="5" y="135"/>
                    <a:pt x="4" y="137"/>
                  </a:cubicBezTo>
                  <a:cubicBezTo>
                    <a:pt x="0" y="145"/>
                    <a:pt x="0" y="152"/>
                    <a:pt x="2" y="160"/>
                  </a:cubicBezTo>
                  <a:cubicBezTo>
                    <a:pt x="3" y="161"/>
                    <a:pt x="4" y="163"/>
                    <a:pt x="6" y="164"/>
                  </a:cubicBezTo>
                  <a:cubicBezTo>
                    <a:pt x="18" y="173"/>
                    <a:pt x="30" y="181"/>
                    <a:pt x="43" y="190"/>
                  </a:cubicBezTo>
                  <a:cubicBezTo>
                    <a:pt x="65" y="205"/>
                    <a:pt x="87" y="221"/>
                    <a:pt x="109" y="236"/>
                  </a:cubicBezTo>
                  <a:cubicBezTo>
                    <a:pt x="110" y="237"/>
                    <a:pt x="112" y="238"/>
                    <a:pt x="113" y="238"/>
                  </a:cubicBezTo>
                  <a:cubicBezTo>
                    <a:pt x="114" y="238"/>
                    <a:pt x="116" y="237"/>
                    <a:pt x="117" y="237"/>
                  </a:cubicBezTo>
                  <a:cubicBezTo>
                    <a:pt x="124" y="234"/>
                    <a:pt x="131" y="231"/>
                    <a:pt x="138" y="228"/>
                  </a:cubicBezTo>
                  <a:cubicBezTo>
                    <a:pt x="163" y="218"/>
                    <a:pt x="188" y="208"/>
                    <a:pt x="213" y="197"/>
                  </a:cubicBezTo>
                  <a:cubicBezTo>
                    <a:pt x="217" y="195"/>
                    <a:pt x="217" y="193"/>
                    <a:pt x="214" y="190"/>
                  </a:cubicBezTo>
                  <a:cubicBezTo>
                    <a:pt x="211" y="188"/>
                    <a:pt x="209" y="187"/>
                    <a:pt x="207" y="185"/>
                  </a:cubicBezTo>
                  <a:cubicBezTo>
                    <a:pt x="204" y="183"/>
                    <a:pt x="204" y="180"/>
                    <a:pt x="206" y="177"/>
                  </a:cubicBezTo>
                  <a:cubicBezTo>
                    <a:pt x="209" y="174"/>
                    <a:pt x="212" y="171"/>
                    <a:pt x="214" y="168"/>
                  </a:cubicBezTo>
                  <a:cubicBezTo>
                    <a:pt x="215" y="167"/>
                    <a:pt x="214" y="165"/>
                    <a:pt x="214" y="164"/>
                  </a:cubicBezTo>
                  <a:cubicBezTo>
                    <a:pt x="213" y="163"/>
                    <a:pt x="211" y="162"/>
                    <a:pt x="209" y="161"/>
                  </a:cubicBezTo>
                  <a:cubicBezTo>
                    <a:pt x="205" y="159"/>
                    <a:pt x="200" y="157"/>
                    <a:pt x="194" y="154"/>
                  </a:cubicBezTo>
                  <a:cubicBezTo>
                    <a:pt x="196" y="153"/>
                    <a:pt x="197" y="152"/>
                    <a:pt x="199" y="152"/>
                  </a:cubicBezTo>
                  <a:cubicBezTo>
                    <a:pt x="199" y="151"/>
                    <a:pt x="200" y="150"/>
                    <a:pt x="201" y="150"/>
                  </a:cubicBezTo>
                  <a:cubicBezTo>
                    <a:pt x="202" y="149"/>
                    <a:pt x="202" y="148"/>
                    <a:pt x="203" y="148"/>
                  </a:cubicBezTo>
                  <a:cubicBezTo>
                    <a:pt x="208" y="146"/>
                    <a:pt x="213" y="145"/>
                    <a:pt x="217" y="144"/>
                  </a:cubicBezTo>
                  <a:cubicBezTo>
                    <a:pt x="218" y="143"/>
                    <a:pt x="219" y="142"/>
                    <a:pt x="219" y="142"/>
                  </a:cubicBezTo>
                  <a:cubicBezTo>
                    <a:pt x="219" y="141"/>
                    <a:pt x="219" y="139"/>
                    <a:pt x="218" y="138"/>
                  </a:cubicBezTo>
                  <a:cubicBezTo>
                    <a:pt x="216" y="137"/>
                    <a:pt x="214" y="136"/>
                    <a:pt x="213" y="135"/>
                  </a:cubicBezTo>
                  <a:cubicBezTo>
                    <a:pt x="208" y="132"/>
                    <a:pt x="207" y="131"/>
                    <a:pt x="209" y="126"/>
                  </a:cubicBezTo>
                  <a:cubicBezTo>
                    <a:pt x="209" y="125"/>
                    <a:pt x="210" y="124"/>
                    <a:pt x="210" y="123"/>
                  </a:cubicBezTo>
                  <a:cubicBezTo>
                    <a:pt x="212" y="117"/>
                    <a:pt x="219" y="116"/>
                    <a:pt x="223" y="113"/>
                  </a:cubicBezTo>
                  <a:cubicBezTo>
                    <a:pt x="228" y="110"/>
                    <a:pt x="234" y="109"/>
                    <a:pt x="239" y="107"/>
                  </a:cubicBezTo>
                  <a:cubicBezTo>
                    <a:pt x="240" y="107"/>
                    <a:pt x="241" y="106"/>
                    <a:pt x="241" y="105"/>
                  </a:cubicBezTo>
                  <a:cubicBezTo>
                    <a:pt x="241" y="104"/>
                    <a:pt x="240" y="103"/>
                    <a:pt x="240" y="103"/>
                  </a:cubicBezTo>
                  <a:cubicBezTo>
                    <a:pt x="239" y="102"/>
                    <a:pt x="237" y="101"/>
                    <a:pt x="237" y="101"/>
                  </a:cubicBezTo>
                  <a:cubicBezTo>
                    <a:pt x="238" y="96"/>
                    <a:pt x="239" y="92"/>
                    <a:pt x="240" y="89"/>
                  </a:cubicBezTo>
                  <a:cubicBezTo>
                    <a:pt x="241" y="88"/>
                    <a:pt x="241" y="87"/>
                    <a:pt x="242" y="87"/>
                  </a:cubicBezTo>
                  <a:cubicBezTo>
                    <a:pt x="244" y="85"/>
                    <a:pt x="244" y="83"/>
                    <a:pt x="241" y="81"/>
                  </a:cubicBezTo>
                  <a:cubicBezTo>
                    <a:pt x="238" y="80"/>
                    <a:pt x="234" y="78"/>
                    <a:pt x="230" y="77"/>
                  </a:cubicBezTo>
                  <a:cubicBezTo>
                    <a:pt x="228" y="76"/>
                    <a:pt x="227" y="75"/>
                    <a:pt x="227" y="73"/>
                  </a:cubicBezTo>
                  <a:cubicBezTo>
                    <a:pt x="227" y="68"/>
                    <a:pt x="229" y="64"/>
                    <a:pt x="233" y="61"/>
                  </a:cubicBezTo>
                  <a:cubicBezTo>
                    <a:pt x="239" y="58"/>
                    <a:pt x="238" y="55"/>
                    <a:pt x="233" y="52"/>
                  </a:cubicBezTo>
                  <a:cubicBezTo>
                    <a:pt x="231" y="52"/>
                    <a:pt x="230" y="51"/>
                    <a:pt x="229" y="51"/>
                  </a:cubicBezTo>
                  <a:cubicBezTo>
                    <a:pt x="194" y="34"/>
                    <a:pt x="160" y="18"/>
                    <a:pt x="126" y="1"/>
                  </a:cubicBezTo>
                  <a:cubicBezTo>
                    <a:pt x="125" y="1"/>
                    <a:pt x="123" y="0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0"/>
            <p:cNvSpPr>
              <a:spLocks/>
            </p:cNvSpPr>
            <p:nvPr userDrawn="1"/>
          </p:nvSpPr>
          <p:spPr bwMode="auto">
            <a:xfrm>
              <a:off x="1444625" y="3165475"/>
              <a:ext cx="230188" cy="139700"/>
            </a:xfrm>
            <a:custGeom>
              <a:avLst/>
              <a:gdLst>
                <a:gd name="T0" fmla="*/ 0 w 94"/>
                <a:gd name="T1" fmla="*/ 0 h 57"/>
                <a:gd name="T2" fmla="*/ 94 w 94"/>
                <a:gd name="T3" fmla="*/ 57 h 57"/>
                <a:gd name="T4" fmla="*/ 0 w 94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57">
                  <a:moveTo>
                    <a:pt x="0" y="0"/>
                  </a:moveTo>
                  <a:cubicBezTo>
                    <a:pt x="31" y="20"/>
                    <a:pt x="62" y="39"/>
                    <a:pt x="94" y="57"/>
                  </a:cubicBezTo>
                  <a:cubicBezTo>
                    <a:pt x="92" y="52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1"/>
            <p:cNvSpPr>
              <a:spLocks/>
            </p:cNvSpPr>
            <p:nvPr userDrawn="1"/>
          </p:nvSpPr>
          <p:spPr bwMode="auto">
            <a:xfrm>
              <a:off x="1693863" y="3297238"/>
              <a:ext cx="188913" cy="47625"/>
            </a:xfrm>
            <a:custGeom>
              <a:avLst/>
              <a:gdLst>
                <a:gd name="T0" fmla="*/ 76 w 77"/>
                <a:gd name="T1" fmla="*/ 0 h 19"/>
                <a:gd name="T2" fmla="*/ 0 w 77"/>
                <a:gd name="T3" fmla="*/ 17 h 19"/>
                <a:gd name="T4" fmla="*/ 1 w 77"/>
                <a:gd name="T5" fmla="*/ 19 h 19"/>
                <a:gd name="T6" fmla="*/ 77 w 77"/>
                <a:gd name="T7" fmla="*/ 2 h 19"/>
                <a:gd name="T8" fmla="*/ 76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6" y="0"/>
                  </a:moveTo>
                  <a:cubicBezTo>
                    <a:pt x="51" y="6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1" y="7"/>
                    <a:pt x="77" y="2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/>
            <p:cNvSpPr>
              <a:spLocks/>
            </p:cNvSpPr>
            <p:nvPr userDrawn="1"/>
          </p:nvSpPr>
          <p:spPr bwMode="auto">
            <a:xfrm>
              <a:off x="1706563" y="3570288"/>
              <a:ext cx="150813" cy="63500"/>
            </a:xfrm>
            <a:custGeom>
              <a:avLst/>
              <a:gdLst>
                <a:gd name="T0" fmla="*/ 61 w 62"/>
                <a:gd name="T1" fmla="*/ 0 h 26"/>
                <a:gd name="T2" fmla="*/ 0 w 62"/>
                <a:gd name="T3" fmla="*/ 25 h 26"/>
                <a:gd name="T4" fmla="*/ 0 w 62"/>
                <a:gd name="T5" fmla="*/ 26 h 26"/>
                <a:gd name="T6" fmla="*/ 62 w 62"/>
                <a:gd name="T7" fmla="*/ 1 h 26"/>
                <a:gd name="T8" fmla="*/ 61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1" y="0"/>
                  </a:moveTo>
                  <a:cubicBezTo>
                    <a:pt x="41" y="8"/>
                    <a:pt x="20" y="16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21" y="18"/>
                    <a:pt x="41" y="9"/>
                    <a:pt x="62" y="1"/>
                  </a:cubicBezTo>
                  <a:cubicBezTo>
                    <a:pt x="62" y="1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/>
            <p:cNvSpPr>
              <a:spLocks/>
            </p:cNvSpPr>
            <p:nvPr userDrawn="1"/>
          </p:nvSpPr>
          <p:spPr bwMode="auto">
            <a:xfrm>
              <a:off x="1755775" y="3335338"/>
              <a:ext cx="192088" cy="73025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1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9"/>
                    <a:pt x="26" y="18"/>
                    <a:pt x="0" y="28"/>
                  </a:cubicBezTo>
                  <a:cubicBezTo>
                    <a:pt x="0" y="29"/>
                    <a:pt x="1" y="29"/>
                    <a:pt x="1" y="30"/>
                  </a:cubicBezTo>
                  <a:cubicBezTo>
                    <a:pt x="27" y="20"/>
                    <a:pt x="53" y="11"/>
                    <a:pt x="79" y="1"/>
                  </a:cubicBezTo>
                  <a:cubicBezTo>
                    <a:pt x="78" y="1"/>
                    <a:pt x="78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/>
            <p:cNvSpPr>
              <a:spLocks/>
            </p:cNvSpPr>
            <p:nvPr userDrawn="1"/>
          </p:nvSpPr>
          <p:spPr bwMode="auto">
            <a:xfrm>
              <a:off x="1757363" y="3346450"/>
              <a:ext cx="180975" cy="69850"/>
            </a:xfrm>
            <a:custGeom>
              <a:avLst/>
              <a:gdLst>
                <a:gd name="T0" fmla="*/ 74 w 74"/>
                <a:gd name="T1" fmla="*/ 0 h 28"/>
                <a:gd name="T2" fmla="*/ 0 w 74"/>
                <a:gd name="T3" fmla="*/ 27 h 28"/>
                <a:gd name="T4" fmla="*/ 1 w 74"/>
                <a:gd name="T5" fmla="*/ 28 h 28"/>
                <a:gd name="T6" fmla="*/ 74 w 74"/>
                <a:gd name="T7" fmla="*/ 2 h 28"/>
                <a:gd name="T8" fmla="*/ 74 w 7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8">
                  <a:moveTo>
                    <a:pt x="74" y="0"/>
                  </a:moveTo>
                  <a:cubicBezTo>
                    <a:pt x="49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35"/>
            <p:cNvSpPr>
              <a:spLocks noEditPoints="1"/>
            </p:cNvSpPr>
            <p:nvPr userDrawn="1"/>
          </p:nvSpPr>
          <p:spPr bwMode="auto">
            <a:xfrm>
              <a:off x="4464050" y="42878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3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9 w 143"/>
                <a:gd name="T81" fmla="*/ 65 h 139"/>
                <a:gd name="T82" fmla="*/ 12 w 143"/>
                <a:gd name="T83" fmla="*/ 27 h 139"/>
                <a:gd name="T84" fmla="*/ 71 w 143"/>
                <a:gd name="T85" fmla="*/ 3 h 139"/>
                <a:gd name="T86" fmla="*/ 73 w 143"/>
                <a:gd name="T87" fmla="*/ 48 h 139"/>
                <a:gd name="T88" fmla="*/ 71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8 w 143"/>
                <a:gd name="T105" fmla="*/ 81 h 139"/>
                <a:gd name="T106" fmla="*/ 140 w 143"/>
                <a:gd name="T107" fmla="*/ 63 h 139"/>
                <a:gd name="T108" fmla="*/ 142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4" y="117"/>
                    <a:pt x="90" y="114"/>
                  </a:cubicBezTo>
                  <a:cubicBezTo>
                    <a:pt x="100" y="110"/>
                    <a:pt x="109" y="107"/>
                    <a:pt x="119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6" y="106"/>
                    <a:pt x="110" y="107"/>
                    <a:pt x="104" y="110"/>
                  </a:cubicBezTo>
                  <a:cubicBezTo>
                    <a:pt x="102" y="110"/>
                    <a:pt x="100" y="111"/>
                    <a:pt x="99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8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8"/>
                    <a:pt x="91" y="123"/>
                    <a:pt x="78" y="128"/>
                  </a:cubicBezTo>
                  <a:cubicBezTo>
                    <a:pt x="75" y="130"/>
                    <a:pt x="72" y="131"/>
                    <a:pt x="69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8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09" y="96"/>
                    <a:pt x="109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7" y="104"/>
                    <a:pt x="47" y="103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7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10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4" y="118"/>
                    <a:pt x="46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7" y="110"/>
                    <a:pt x="85" y="111"/>
                  </a:cubicBezTo>
                  <a:cubicBezTo>
                    <a:pt x="81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8" y="118"/>
                    <a:pt x="67" y="118"/>
                    <a:pt x="67" y="118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4" y="118"/>
                    <a:pt x="64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1" y="131"/>
                    <a:pt x="60" y="131"/>
                  </a:cubicBezTo>
                  <a:cubicBezTo>
                    <a:pt x="51" y="125"/>
                    <a:pt x="43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8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4" y="76"/>
                    <a:pt x="110" y="77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19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1"/>
                    <a:pt x="62" y="90"/>
                    <a:pt x="62" y="89"/>
                  </a:cubicBezTo>
                  <a:cubicBezTo>
                    <a:pt x="62" y="87"/>
                    <a:pt x="63" y="86"/>
                    <a:pt x="66" y="85"/>
                  </a:cubicBezTo>
                  <a:cubicBezTo>
                    <a:pt x="70" y="84"/>
                    <a:pt x="74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90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9"/>
                    <a:pt x="99" y="79"/>
                    <a:pt x="98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4" y="78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1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8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5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60" y="80"/>
                    <a:pt x="58" y="81"/>
                    <a:pt x="58" y="82"/>
                  </a:cubicBezTo>
                  <a:cubicBezTo>
                    <a:pt x="56" y="85"/>
                    <a:pt x="56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9"/>
                    <a:pt x="104" y="45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8" y="49"/>
                    <a:pt x="114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1" y="48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3" y="65"/>
                    <a:pt x="66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moveTo>
                    <a:pt x="69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3" y="41"/>
                    <a:pt x="25" y="36"/>
                    <a:pt x="18" y="32"/>
                  </a:cubicBezTo>
                  <a:cubicBezTo>
                    <a:pt x="17" y="31"/>
                    <a:pt x="15" y="30"/>
                    <a:pt x="14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1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5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3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6" y="58"/>
                    <a:pt x="68" y="64"/>
                  </a:cubicBezTo>
                  <a:cubicBezTo>
                    <a:pt x="68" y="64"/>
                    <a:pt x="68" y="64"/>
                    <a:pt x="69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1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2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4" y="42"/>
                  </a:cubicBezTo>
                  <a:cubicBezTo>
                    <a:pt x="2" y="45"/>
                    <a:pt x="1" y="49"/>
                    <a:pt x="2" y="53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72" y="137"/>
                    <a:pt x="77" y="135"/>
                    <a:pt x="81" y="134"/>
                  </a:cubicBezTo>
                  <a:cubicBezTo>
                    <a:pt x="95" y="128"/>
                    <a:pt x="110" y="122"/>
                    <a:pt x="125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3" y="110"/>
                    <a:pt x="121" y="109"/>
                  </a:cubicBezTo>
                  <a:cubicBezTo>
                    <a:pt x="120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6" y="98"/>
                  </a:cubicBezTo>
                  <a:cubicBezTo>
                    <a:pt x="126" y="98"/>
                    <a:pt x="126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6" y="89"/>
                    <a:pt x="116" y="89"/>
                  </a:cubicBezTo>
                  <a:cubicBezTo>
                    <a:pt x="117" y="89"/>
                    <a:pt x="117" y="88"/>
                    <a:pt x="118" y="88"/>
                  </a:cubicBezTo>
                  <a:cubicBezTo>
                    <a:pt x="118" y="87"/>
                    <a:pt x="119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7"/>
                    <a:pt x="140" y="54"/>
                    <a:pt x="141" y="52"/>
                  </a:cubicBezTo>
                  <a:cubicBezTo>
                    <a:pt x="141" y="52"/>
                    <a:pt x="141" y="51"/>
                    <a:pt x="142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5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40" y="32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14" y="20"/>
                    <a:pt x="94" y="10"/>
                    <a:pt x="74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36"/>
            <p:cNvSpPr>
              <a:spLocks/>
            </p:cNvSpPr>
            <p:nvPr userDrawn="1"/>
          </p:nvSpPr>
          <p:spPr bwMode="auto">
            <a:xfrm>
              <a:off x="4500563" y="43243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7"/>
            <p:cNvSpPr>
              <a:spLocks/>
            </p:cNvSpPr>
            <p:nvPr userDrawn="1"/>
          </p:nvSpPr>
          <p:spPr bwMode="auto">
            <a:xfrm>
              <a:off x="4648200" y="4400550"/>
              <a:ext cx="109538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8"/>
            <p:cNvSpPr>
              <a:spLocks/>
            </p:cNvSpPr>
            <p:nvPr userDrawn="1"/>
          </p:nvSpPr>
          <p:spPr bwMode="auto">
            <a:xfrm>
              <a:off x="4654550" y="4559300"/>
              <a:ext cx="88900" cy="39688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9"/>
            <p:cNvSpPr>
              <a:spLocks/>
            </p:cNvSpPr>
            <p:nvPr userDrawn="1"/>
          </p:nvSpPr>
          <p:spPr bwMode="auto">
            <a:xfrm>
              <a:off x="4684713" y="4422775"/>
              <a:ext cx="112713" cy="42863"/>
            </a:xfrm>
            <a:custGeom>
              <a:avLst/>
              <a:gdLst>
                <a:gd name="T0" fmla="*/ 45 w 46"/>
                <a:gd name="T1" fmla="*/ 0 h 18"/>
                <a:gd name="T2" fmla="*/ 0 w 46"/>
                <a:gd name="T3" fmla="*/ 17 h 18"/>
                <a:gd name="T4" fmla="*/ 0 w 46"/>
                <a:gd name="T5" fmla="*/ 18 h 18"/>
                <a:gd name="T6" fmla="*/ 46 w 46"/>
                <a:gd name="T7" fmla="*/ 1 h 18"/>
                <a:gd name="T8" fmla="*/ 45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12"/>
                    <a:pt x="30" y="6"/>
                    <a:pt x="46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0"/>
            <p:cNvSpPr>
              <a:spLocks/>
            </p:cNvSpPr>
            <p:nvPr userDrawn="1"/>
          </p:nvSpPr>
          <p:spPr bwMode="auto">
            <a:xfrm>
              <a:off x="4684713" y="442912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0 w 44"/>
                <a:gd name="T3" fmla="*/ 16 h 17"/>
                <a:gd name="T4" fmla="*/ 1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1"/>
            <p:cNvSpPr>
              <a:spLocks noEditPoints="1"/>
            </p:cNvSpPr>
            <p:nvPr userDrawn="1"/>
          </p:nvSpPr>
          <p:spPr bwMode="auto">
            <a:xfrm>
              <a:off x="5181600" y="922338"/>
              <a:ext cx="349250" cy="341313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6 w 143"/>
                <a:gd name="T9" fmla="*/ 99 h 139"/>
                <a:gd name="T10" fmla="*/ 92 w 143"/>
                <a:gd name="T11" fmla="*/ 100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2 w 143"/>
                <a:gd name="T21" fmla="*/ 96 h 139"/>
                <a:gd name="T22" fmla="*/ 62 w 143"/>
                <a:gd name="T23" fmla="*/ 98 h 139"/>
                <a:gd name="T24" fmla="*/ 10 w 143"/>
                <a:gd name="T25" fmla="*/ 83 h 139"/>
                <a:gd name="T26" fmla="*/ 47 w 143"/>
                <a:gd name="T27" fmla="*/ 119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3 w 143"/>
                <a:gd name="T69" fmla="*/ 62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9 h 139"/>
                <a:gd name="T76" fmla="*/ 69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4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3 h 139"/>
                <a:gd name="T108" fmla="*/ 141 w 143"/>
                <a:gd name="T109" fmla="*/ 51 h 139"/>
                <a:gd name="T110" fmla="*/ 136 w 143"/>
                <a:gd name="T111" fmla="*/ 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6" y="119"/>
                    <a:pt x="83" y="117"/>
                    <a:pt x="90" y="114"/>
                  </a:cubicBezTo>
                  <a:cubicBezTo>
                    <a:pt x="99" y="110"/>
                    <a:pt x="109" y="107"/>
                    <a:pt x="118" y="103"/>
                  </a:cubicBezTo>
                  <a:cubicBezTo>
                    <a:pt x="119" y="103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10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1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8"/>
                    <a:pt x="90" y="123"/>
                    <a:pt x="77" y="128"/>
                  </a:cubicBezTo>
                  <a:cubicBezTo>
                    <a:pt x="75" y="130"/>
                    <a:pt x="72" y="131"/>
                    <a:pt x="68" y="132"/>
                  </a:cubicBezTo>
                  <a:cubicBezTo>
                    <a:pt x="68" y="130"/>
                    <a:pt x="68" y="129"/>
                    <a:pt x="67" y="127"/>
                  </a:cubicBezTo>
                  <a:cubicBezTo>
                    <a:pt x="80" y="122"/>
                    <a:pt x="92" y="117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7"/>
                    <a:pt x="80" y="121"/>
                    <a:pt x="67" y="126"/>
                  </a:cubicBezTo>
                  <a:cubicBezTo>
                    <a:pt x="67" y="125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8" y="94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6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4"/>
                    <a:pt x="71" y="105"/>
                    <a:pt x="66" y="105"/>
                  </a:cubicBezTo>
                  <a:cubicBezTo>
                    <a:pt x="60" y="107"/>
                    <a:pt x="53" y="108"/>
                    <a:pt x="47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2"/>
                    <a:pt x="52" y="101"/>
                  </a:cubicBezTo>
                  <a:cubicBezTo>
                    <a:pt x="53" y="101"/>
                    <a:pt x="54" y="100"/>
                    <a:pt x="55" y="100"/>
                  </a:cubicBezTo>
                  <a:cubicBezTo>
                    <a:pt x="55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4" y="99"/>
                    <a:pt x="102" y="9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60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2"/>
                  </a:moveTo>
                  <a:cubicBezTo>
                    <a:pt x="9" y="82"/>
                    <a:pt x="10" y="81"/>
                    <a:pt x="11" y="79"/>
                  </a:cubicBezTo>
                  <a:cubicBezTo>
                    <a:pt x="13" y="81"/>
                    <a:pt x="15" y="83"/>
                    <a:pt x="17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5"/>
                    <a:pt x="13" y="84"/>
                    <a:pt x="10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2" y="85"/>
                    <a:pt x="13" y="86"/>
                  </a:cubicBezTo>
                  <a:cubicBezTo>
                    <a:pt x="20" y="89"/>
                    <a:pt x="25" y="95"/>
                    <a:pt x="29" y="101"/>
                  </a:cubicBezTo>
                  <a:cubicBezTo>
                    <a:pt x="34" y="106"/>
                    <a:pt x="38" y="111"/>
                    <a:pt x="43" y="117"/>
                  </a:cubicBezTo>
                  <a:cubicBezTo>
                    <a:pt x="44" y="118"/>
                    <a:pt x="45" y="119"/>
                    <a:pt x="47" y="119"/>
                  </a:cubicBezTo>
                  <a:cubicBezTo>
                    <a:pt x="48" y="119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3"/>
                    <a:pt x="76" y="114"/>
                    <a:pt x="71" y="116"/>
                  </a:cubicBezTo>
                  <a:cubicBezTo>
                    <a:pt x="71" y="116"/>
                    <a:pt x="70" y="117"/>
                    <a:pt x="69" y="117"/>
                  </a:cubicBezTo>
                  <a:cubicBezTo>
                    <a:pt x="69" y="117"/>
                    <a:pt x="68" y="118"/>
                    <a:pt x="68" y="118"/>
                  </a:cubicBezTo>
                  <a:cubicBezTo>
                    <a:pt x="67" y="118"/>
                    <a:pt x="67" y="118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2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1"/>
                  </a:cubicBezTo>
                  <a:cubicBezTo>
                    <a:pt x="51" y="125"/>
                    <a:pt x="42" y="119"/>
                    <a:pt x="34" y="113"/>
                  </a:cubicBezTo>
                  <a:cubicBezTo>
                    <a:pt x="28" y="109"/>
                    <a:pt x="23" y="105"/>
                    <a:pt x="17" y="101"/>
                  </a:cubicBezTo>
                  <a:cubicBezTo>
                    <a:pt x="14" y="99"/>
                    <a:pt x="11" y="97"/>
                    <a:pt x="8" y="95"/>
                  </a:cubicBezTo>
                  <a:cubicBezTo>
                    <a:pt x="6" y="94"/>
                    <a:pt x="5" y="92"/>
                    <a:pt x="4" y="91"/>
                  </a:cubicBezTo>
                  <a:cubicBezTo>
                    <a:pt x="3" y="88"/>
                    <a:pt x="4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8" y="82"/>
                    <a:pt x="8" y="82"/>
                  </a:cubicBezTo>
                  <a:moveTo>
                    <a:pt x="97" y="79"/>
                  </a:moveTo>
                  <a:cubicBezTo>
                    <a:pt x="105" y="76"/>
                    <a:pt x="112" y="74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6"/>
                    <a:pt x="110" y="77"/>
                    <a:pt x="106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6"/>
                    <a:pt x="106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1"/>
                    <a:pt x="117" y="81"/>
                  </a:cubicBezTo>
                  <a:cubicBezTo>
                    <a:pt x="100" y="85"/>
                    <a:pt x="83" y="90"/>
                    <a:pt x="67" y="94"/>
                  </a:cubicBezTo>
                  <a:cubicBezTo>
                    <a:pt x="66" y="95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1"/>
                    <a:pt x="62" y="90"/>
                    <a:pt x="62" y="89"/>
                  </a:cubicBezTo>
                  <a:cubicBezTo>
                    <a:pt x="62" y="87"/>
                    <a:pt x="63" y="86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5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9"/>
                    <a:pt x="99" y="79"/>
                    <a:pt x="97" y="79"/>
                  </a:cubicBezTo>
                  <a:moveTo>
                    <a:pt x="42" y="112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0" y="86"/>
                    <a:pt x="17" y="82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6" y="64"/>
                    <a:pt x="6" y="61"/>
                  </a:cubicBezTo>
                  <a:cubicBezTo>
                    <a:pt x="14" y="67"/>
                    <a:pt x="21" y="71"/>
                    <a:pt x="28" y="77"/>
                  </a:cubicBezTo>
                  <a:cubicBezTo>
                    <a:pt x="35" y="83"/>
                    <a:pt x="40" y="90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9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6"/>
                  </a:cubicBezTo>
                  <a:cubicBezTo>
                    <a:pt x="50" y="96"/>
                    <a:pt x="48" y="97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2"/>
                  </a:cubicBezTo>
                  <a:moveTo>
                    <a:pt x="88" y="76"/>
                  </a:moveTo>
                  <a:cubicBezTo>
                    <a:pt x="87" y="76"/>
                    <a:pt x="87" y="76"/>
                    <a:pt x="87" y="74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105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3" y="60"/>
                  </a:cubicBezTo>
                  <a:cubicBezTo>
                    <a:pt x="118" y="65"/>
                    <a:pt x="104" y="71"/>
                    <a:pt x="90" y="76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5"/>
                    <a:pt x="54" y="94"/>
                    <a:pt x="53" y="93"/>
                  </a:cubicBezTo>
                  <a:cubicBezTo>
                    <a:pt x="46" y="87"/>
                    <a:pt x="39" y="82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6"/>
                    <a:pt x="5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1"/>
                    <a:pt x="21" y="54"/>
                    <a:pt x="25" y="57"/>
                  </a:cubicBezTo>
                  <a:cubicBezTo>
                    <a:pt x="34" y="64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2" y="62"/>
                    <a:pt x="56" y="70"/>
                    <a:pt x="71" y="77"/>
                  </a:cubicBezTo>
                  <a:cubicBezTo>
                    <a:pt x="67" y="78"/>
                    <a:pt x="64" y="79"/>
                    <a:pt x="61" y="80"/>
                  </a:cubicBezTo>
                  <a:cubicBezTo>
                    <a:pt x="59" y="80"/>
                    <a:pt x="58" y="81"/>
                    <a:pt x="58" y="82"/>
                  </a:cubicBezTo>
                  <a:cubicBezTo>
                    <a:pt x="56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8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9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40"/>
                    <a:pt x="130" y="41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9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8"/>
                  </a:cubicBezTo>
                  <a:cubicBezTo>
                    <a:pt x="111" y="52"/>
                    <a:pt x="92" y="57"/>
                    <a:pt x="73" y="62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60"/>
                    <a:pt x="84" y="58"/>
                    <a:pt x="90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9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1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2" y="37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38"/>
                    <a:pt x="19" y="37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7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6" y="60"/>
                    <a:pt x="102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1" y="77"/>
                  </a:cubicBezTo>
                  <a:cubicBezTo>
                    <a:pt x="82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6" y="63"/>
                    <a:pt x="63" y="62"/>
                    <a:pt x="61" y="60"/>
                  </a:cubicBezTo>
                  <a:cubicBezTo>
                    <a:pt x="54" y="56"/>
                    <a:pt x="47" y="51"/>
                    <a:pt x="40" y="46"/>
                  </a:cubicBezTo>
                  <a:cubicBezTo>
                    <a:pt x="32" y="41"/>
                    <a:pt x="25" y="36"/>
                    <a:pt x="18" y="32"/>
                  </a:cubicBezTo>
                  <a:cubicBezTo>
                    <a:pt x="17" y="31"/>
                    <a:pt x="15" y="30"/>
                    <a:pt x="13" y="29"/>
                  </a:cubicBezTo>
                  <a:cubicBezTo>
                    <a:pt x="13" y="28"/>
                    <a:pt x="12" y="28"/>
                    <a:pt x="12" y="27"/>
                  </a:cubicBezTo>
                  <a:cubicBezTo>
                    <a:pt x="11" y="23"/>
                    <a:pt x="11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4" y="23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6"/>
                    <a:pt x="30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7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3"/>
                    <a:pt x="13" y="33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8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5"/>
                    <a:pt x="0" y="89"/>
                    <a:pt x="1" y="94"/>
                  </a:cubicBezTo>
                  <a:cubicBezTo>
                    <a:pt x="1" y="95"/>
                    <a:pt x="2" y="96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8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4"/>
                  </a:cubicBezTo>
                  <a:cubicBezTo>
                    <a:pt x="95" y="128"/>
                    <a:pt x="110" y="122"/>
                    <a:pt x="124" y="116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10"/>
                    <a:pt x="121" y="109"/>
                  </a:cubicBezTo>
                  <a:cubicBezTo>
                    <a:pt x="119" y="107"/>
                    <a:pt x="119" y="106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7"/>
                    <a:pt x="125" y="96"/>
                  </a:cubicBezTo>
                  <a:cubicBezTo>
                    <a:pt x="124" y="95"/>
                    <a:pt x="123" y="95"/>
                    <a:pt x="122" y="95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90"/>
                    <a:pt x="115" y="89"/>
                    <a:pt x="116" y="89"/>
                  </a:cubicBezTo>
                  <a:cubicBezTo>
                    <a:pt x="117" y="89"/>
                    <a:pt x="117" y="88"/>
                    <a:pt x="117" y="88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2" y="86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2"/>
                    <a:pt x="127" y="81"/>
                  </a:cubicBezTo>
                  <a:cubicBezTo>
                    <a:pt x="127" y="80"/>
                    <a:pt x="125" y="80"/>
                    <a:pt x="124" y="79"/>
                  </a:cubicBezTo>
                  <a:cubicBezTo>
                    <a:pt x="122" y="78"/>
                    <a:pt x="121" y="77"/>
                    <a:pt x="122" y="74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4" y="69"/>
                    <a:pt x="128" y="68"/>
                    <a:pt x="130" y="66"/>
                  </a:cubicBezTo>
                  <a:cubicBezTo>
                    <a:pt x="133" y="65"/>
                    <a:pt x="137" y="64"/>
                    <a:pt x="140" y="63"/>
                  </a:cubicBezTo>
                  <a:cubicBezTo>
                    <a:pt x="140" y="62"/>
                    <a:pt x="141" y="62"/>
                    <a:pt x="141" y="62"/>
                  </a:cubicBezTo>
                  <a:cubicBezTo>
                    <a:pt x="141" y="61"/>
                    <a:pt x="141" y="60"/>
                    <a:pt x="140" y="60"/>
                  </a:cubicBezTo>
                  <a:cubicBezTo>
                    <a:pt x="140" y="60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2"/>
                    <a:pt x="141" y="51"/>
                    <a:pt x="141" y="51"/>
                  </a:cubicBezTo>
                  <a:cubicBezTo>
                    <a:pt x="143" y="50"/>
                    <a:pt x="143" y="49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5"/>
                    <a:pt x="133" y="44"/>
                    <a:pt x="133" y="43"/>
                  </a:cubicBezTo>
                  <a:cubicBezTo>
                    <a:pt x="133" y="40"/>
                    <a:pt x="134" y="38"/>
                    <a:pt x="137" y="36"/>
                  </a:cubicBezTo>
                  <a:cubicBezTo>
                    <a:pt x="140" y="34"/>
                    <a:pt x="139" y="32"/>
                    <a:pt x="136" y="31"/>
                  </a:cubicBezTo>
                  <a:cubicBezTo>
                    <a:pt x="135" y="30"/>
                    <a:pt x="134" y="30"/>
                    <a:pt x="134" y="30"/>
                  </a:cubicBezTo>
                  <a:cubicBezTo>
                    <a:pt x="114" y="20"/>
                    <a:pt x="94" y="10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2"/>
            <p:cNvSpPr>
              <a:spLocks/>
            </p:cNvSpPr>
            <p:nvPr userDrawn="1"/>
          </p:nvSpPr>
          <p:spPr bwMode="auto">
            <a:xfrm>
              <a:off x="5218113" y="9588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3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3"/>
            <p:cNvSpPr>
              <a:spLocks/>
            </p:cNvSpPr>
            <p:nvPr userDrawn="1"/>
          </p:nvSpPr>
          <p:spPr bwMode="auto">
            <a:xfrm>
              <a:off x="5364163" y="1035050"/>
              <a:ext cx="111125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4"/>
            <p:cNvSpPr>
              <a:spLocks/>
            </p:cNvSpPr>
            <p:nvPr userDrawn="1"/>
          </p:nvSpPr>
          <p:spPr bwMode="auto">
            <a:xfrm>
              <a:off x="5372100" y="1193800"/>
              <a:ext cx="87313" cy="39688"/>
            </a:xfrm>
            <a:custGeom>
              <a:avLst/>
              <a:gdLst>
                <a:gd name="T0" fmla="*/ 35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5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5" y="0"/>
                  </a:moveTo>
                  <a:cubicBezTo>
                    <a:pt x="23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5"/>
            <p:cNvSpPr>
              <a:spLocks/>
            </p:cNvSpPr>
            <p:nvPr userDrawn="1"/>
          </p:nvSpPr>
          <p:spPr bwMode="auto">
            <a:xfrm>
              <a:off x="5400675" y="1057275"/>
              <a:ext cx="111125" cy="4127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7 h 17"/>
                <a:gd name="T4" fmla="*/ 0 w 45"/>
                <a:gd name="T5" fmla="*/ 17 h 17"/>
                <a:gd name="T6" fmla="*/ 45 w 45"/>
                <a:gd name="T7" fmla="*/ 1 h 17"/>
                <a:gd name="T8" fmla="*/ 45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30" y="6"/>
                    <a:pt x="15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5" y="12"/>
                    <a:pt x="30" y="6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"/>
            <p:cNvSpPr>
              <a:spLocks/>
            </p:cNvSpPr>
            <p:nvPr userDrawn="1"/>
          </p:nvSpPr>
          <p:spPr bwMode="auto">
            <a:xfrm>
              <a:off x="5400675" y="1065213"/>
              <a:ext cx="106363" cy="41275"/>
            </a:xfrm>
            <a:custGeom>
              <a:avLst/>
              <a:gdLst>
                <a:gd name="T0" fmla="*/ 43 w 43"/>
                <a:gd name="T1" fmla="*/ 0 h 17"/>
                <a:gd name="T2" fmla="*/ 0 w 43"/>
                <a:gd name="T3" fmla="*/ 16 h 17"/>
                <a:gd name="T4" fmla="*/ 1 w 43"/>
                <a:gd name="T5" fmla="*/ 17 h 17"/>
                <a:gd name="T6" fmla="*/ 43 w 43"/>
                <a:gd name="T7" fmla="*/ 1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29" y="5"/>
                    <a:pt x="15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7"/>
            <p:cNvSpPr>
              <a:spLocks noEditPoints="1"/>
            </p:cNvSpPr>
            <p:nvPr userDrawn="1"/>
          </p:nvSpPr>
          <p:spPr bwMode="auto">
            <a:xfrm>
              <a:off x="1792288" y="454025"/>
              <a:ext cx="700088" cy="679450"/>
            </a:xfrm>
            <a:custGeom>
              <a:avLst/>
              <a:gdLst>
                <a:gd name="T0" fmla="*/ 240 w 286"/>
                <a:gd name="T1" fmla="*/ 203 h 277"/>
                <a:gd name="T2" fmla="*/ 233 w 286"/>
                <a:gd name="T3" fmla="*/ 223 h 277"/>
                <a:gd name="T4" fmla="*/ 208 w 286"/>
                <a:gd name="T5" fmla="*/ 222 h 277"/>
                <a:gd name="T6" fmla="*/ 235 w 286"/>
                <a:gd name="T7" fmla="*/ 195 h 277"/>
                <a:gd name="T8" fmla="*/ 235 w 286"/>
                <a:gd name="T9" fmla="*/ 195 h 277"/>
                <a:gd name="T10" fmla="*/ 187 w 286"/>
                <a:gd name="T11" fmla="*/ 196 h 277"/>
                <a:gd name="T12" fmla="*/ 212 w 286"/>
                <a:gd name="T13" fmla="*/ 196 h 277"/>
                <a:gd name="T14" fmla="*/ 160 w 286"/>
                <a:gd name="T15" fmla="*/ 204 h 277"/>
                <a:gd name="T16" fmla="*/ 94 w 286"/>
                <a:gd name="T17" fmla="*/ 204 h 277"/>
                <a:gd name="T18" fmla="*/ 111 w 286"/>
                <a:gd name="T19" fmla="*/ 199 h 277"/>
                <a:gd name="T20" fmla="*/ 120 w 286"/>
                <a:gd name="T21" fmla="*/ 202 h 277"/>
                <a:gd name="T22" fmla="*/ 152 w 286"/>
                <a:gd name="T23" fmla="*/ 197 h 277"/>
                <a:gd name="T24" fmla="*/ 23 w 286"/>
                <a:gd name="T25" fmla="*/ 157 h 277"/>
                <a:gd name="T26" fmla="*/ 27 w 286"/>
                <a:gd name="T27" fmla="*/ 170 h 277"/>
                <a:gd name="T28" fmla="*/ 125 w 286"/>
                <a:gd name="T29" fmla="*/ 228 h 277"/>
                <a:gd name="T30" fmla="*/ 130 w 286"/>
                <a:gd name="T31" fmla="*/ 227 h 277"/>
                <a:gd name="T32" fmla="*/ 139 w 286"/>
                <a:gd name="T33" fmla="*/ 232 h 277"/>
                <a:gd name="T34" fmla="*/ 124 w 286"/>
                <a:gd name="T35" fmla="*/ 262 h 277"/>
                <a:gd name="T36" fmla="*/ 10 w 286"/>
                <a:gd name="T37" fmla="*/ 181 h 277"/>
                <a:gd name="T38" fmla="*/ 195 w 286"/>
                <a:gd name="T39" fmla="*/ 157 h 277"/>
                <a:gd name="T40" fmla="*/ 233 w 286"/>
                <a:gd name="T41" fmla="*/ 152 h 277"/>
                <a:gd name="T42" fmla="*/ 158 w 286"/>
                <a:gd name="T43" fmla="*/ 175 h 277"/>
                <a:gd name="T44" fmla="*/ 134 w 286"/>
                <a:gd name="T45" fmla="*/ 187 h 277"/>
                <a:gd name="T46" fmla="*/ 157 w 286"/>
                <a:gd name="T47" fmla="*/ 163 h 277"/>
                <a:gd name="T48" fmla="*/ 129 w 286"/>
                <a:gd name="T49" fmla="*/ 176 h 277"/>
                <a:gd name="T50" fmla="*/ 73 w 286"/>
                <a:gd name="T51" fmla="*/ 208 h 277"/>
                <a:gd name="T52" fmla="*/ 57 w 286"/>
                <a:gd name="T53" fmla="*/ 154 h 277"/>
                <a:gd name="T54" fmla="*/ 105 w 286"/>
                <a:gd name="T55" fmla="*/ 190 h 277"/>
                <a:gd name="T56" fmla="*/ 177 w 286"/>
                <a:gd name="T57" fmla="*/ 151 h 277"/>
                <a:gd name="T58" fmla="*/ 265 w 286"/>
                <a:gd name="T59" fmla="*/ 120 h 277"/>
                <a:gd name="T60" fmla="*/ 63 w 286"/>
                <a:gd name="T61" fmla="*/ 151 h 277"/>
                <a:gd name="T62" fmla="*/ 50 w 286"/>
                <a:gd name="T63" fmla="*/ 112 h 277"/>
                <a:gd name="T64" fmla="*/ 122 w 286"/>
                <a:gd name="T65" fmla="*/ 158 h 277"/>
                <a:gd name="T66" fmla="*/ 151 w 286"/>
                <a:gd name="T67" fmla="*/ 103 h 277"/>
                <a:gd name="T68" fmla="*/ 163 w 286"/>
                <a:gd name="T69" fmla="*/ 104 h 277"/>
                <a:gd name="T70" fmla="*/ 145 w 286"/>
                <a:gd name="T71" fmla="*/ 121 h 277"/>
                <a:gd name="T72" fmla="*/ 143 w 286"/>
                <a:gd name="T73" fmla="*/ 146 h 277"/>
                <a:gd name="T74" fmla="*/ 24 w 286"/>
                <a:gd name="T75" fmla="*/ 72 h 277"/>
                <a:gd name="T76" fmla="*/ 48 w 286"/>
                <a:gd name="T77" fmla="*/ 76 h 277"/>
                <a:gd name="T78" fmla="*/ 138 w 286"/>
                <a:gd name="T79" fmla="*/ 136 h 277"/>
                <a:gd name="T80" fmla="*/ 220 w 286"/>
                <a:gd name="T81" fmla="*/ 117 h 277"/>
                <a:gd name="T82" fmla="*/ 137 w 286"/>
                <a:gd name="T83" fmla="*/ 129 h 277"/>
                <a:gd name="T84" fmla="*/ 25 w 286"/>
                <a:gd name="T85" fmla="*/ 53 h 277"/>
                <a:gd name="T86" fmla="*/ 141 w 286"/>
                <a:gd name="T87" fmla="*/ 5 h 277"/>
                <a:gd name="T88" fmla="*/ 145 w 286"/>
                <a:gd name="T89" fmla="*/ 95 h 277"/>
                <a:gd name="T90" fmla="*/ 141 w 286"/>
                <a:gd name="T91" fmla="*/ 0 h 277"/>
                <a:gd name="T92" fmla="*/ 27 w 286"/>
                <a:gd name="T93" fmla="*/ 62 h 277"/>
                <a:gd name="T94" fmla="*/ 14 w 286"/>
                <a:gd name="T95" fmla="*/ 79 h 277"/>
                <a:gd name="T96" fmla="*/ 17 w 286"/>
                <a:gd name="T97" fmla="*/ 153 h 277"/>
                <a:gd name="T98" fmla="*/ 3 w 286"/>
                <a:gd name="T99" fmla="*/ 186 h 277"/>
                <a:gd name="T100" fmla="*/ 137 w 286"/>
                <a:gd name="T101" fmla="*/ 276 h 277"/>
                <a:gd name="T102" fmla="*/ 241 w 286"/>
                <a:gd name="T103" fmla="*/ 206 h 277"/>
                <a:gd name="T104" fmla="*/ 232 w 286"/>
                <a:gd name="T105" fmla="*/ 176 h 277"/>
                <a:gd name="T106" fmla="*/ 255 w 286"/>
                <a:gd name="T107" fmla="*/ 161 h 277"/>
                <a:gd name="T108" fmla="*/ 279 w 286"/>
                <a:gd name="T109" fmla="*/ 124 h 277"/>
                <a:gd name="T110" fmla="*/ 283 w 286"/>
                <a:gd name="T111" fmla="*/ 101 h 277"/>
                <a:gd name="T112" fmla="*/ 272 w 286"/>
                <a:gd name="T113" fmla="*/ 6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" h="277">
                  <a:moveTo>
                    <a:pt x="139" y="244"/>
                  </a:moveTo>
                  <a:cubicBezTo>
                    <a:pt x="140" y="244"/>
                    <a:pt x="140" y="244"/>
                    <a:pt x="141" y="244"/>
                  </a:cubicBezTo>
                  <a:cubicBezTo>
                    <a:pt x="153" y="236"/>
                    <a:pt x="167" y="232"/>
                    <a:pt x="180" y="227"/>
                  </a:cubicBezTo>
                  <a:cubicBezTo>
                    <a:pt x="199" y="219"/>
                    <a:pt x="218" y="212"/>
                    <a:pt x="237" y="204"/>
                  </a:cubicBezTo>
                  <a:cubicBezTo>
                    <a:pt x="238" y="204"/>
                    <a:pt x="239" y="203"/>
                    <a:pt x="240" y="203"/>
                  </a:cubicBezTo>
                  <a:cubicBezTo>
                    <a:pt x="231" y="211"/>
                    <a:pt x="219" y="213"/>
                    <a:pt x="208" y="218"/>
                  </a:cubicBezTo>
                  <a:cubicBezTo>
                    <a:pt x="204" y="219"/>
                    <a:pt x="201" y="221"/>
                    <a:pt x="197" y="223"/>
                  </a:cubicBezTo>
                  <a:cubicBezTo>
                    <a:pt x="209" y="218"/>
                    <a:pt x="222" y="214"/>
                    <a:pt x="234" y="209"/>
                  </a:cubicBezTo>
                  <a:cubicBezTo>
                    <a:pt x="235" y="213"/>
                    <a:pt x="235" y="216"/>
                    <a:pt x="235" y="220"/>
                  </a:cubicBezTo>
                  <a:cubicBezTo>
                    <a:pt x="235" y="221"/>
                    <a:pt x="234" y="222"/>
                    <a:pt x="233" y="223"/>
                  </a:cubicBezTo>
                  <a:cubicBezTo>
                    <a:pt x="207" y="233"/>
                    <a:pt x="181" y="244"/>
                    <a:pt x="155" y="255"/>
                  </a:cubicBezTo>
                  <a:cubicBezTo>
                    <a:pt x="150" y="257"/>
                    <a:pt x="144" y="260"/>
                    <a:pt x="137" y="262"/>
                  </a:cubicBezTo>
                  <a:cubicBezTo>
                    <a:pt x="136" y="259"/>
                    <a:pt x="136" y="256"/>
                    <a:pt x="135" y="253"/>
                  </a:cubicBezTo>
                  <a:cubicBezTo>
                    <a:pt x="159" y="243"/>
                    <a:pt x="184" y="233"/>
                    <a:pt x="208" y="224"/>
                  </a:cubicBezTo>
                  <a:cubicBezTo>
                    <a:pt x="208" y="223"/>
                    <a:pt x="208" y="223"/>
                    <a:pt x="208" y="222"/>
                  </a:cubicBezTo>
                  <a:cubicBezTo>
                    <a:pt x="184" y="232"/>
                    <a:pt x="160" y="241"/>
                    <a:pt x="135" y="251"/>
                  </a:cubicBezTo>
                  <a:cubicBezTo>
                    <a:pt x="135" y="247"/>
                    <a:pt x="134" y="244"/>
                    <a:pt x="138" y="244"/>
                  </a:cubicBezTo>
                  <a:cubicBezTo>
                    <a:pt x="138" y="244"/>
                    <a:pt x="139" y="244"/>
                    <a:pt x="139" y="244"/>
                  </a:cubicBezTo>
                  <a:cubicBezTo>
                    <a:pt x="139" y="244"/>
                    <a:pt x="139" y="244"/>
                    <a:pt x="139" y="244"/>
                  </a:cubicBezTo>
                  <a:moveTo>
                    <a:pt x="235" y="195"/>
                  </a:moveTo>
                  <a:cubicBezTo>
                    <a:pt x="232" y="195"/>
                    <a:pt x="229" y="192"/>
                    <a:pt x="227" y="191"/>
                  </a:cubicBezTo>
                  <a:cubicBezTo>
                    <a:pt x="226" y="190"/>
                    <a:pt x="225" y="188"/>
                    <a:pt x="224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0" y="188"/>
                    <a:pt x="235" y="191"/>
                    <a:pt x="240" y="193"/>
                  </a:cubicBezTo>
                  <a:cubicBezTo>
                    <a:pt x="238" y="195"/>
                    <a:pt x="236" y="195"/>
                    <a:pt x="235" y="195"/>
                  </a:cubicBezTo>
                  <a:moveTo>
                    <a:pt x="152" y="197"/>
                  </a:moveTo>
                  <a:cubicBezTo>
                    <a:pt x="173" y="188"/>
                    <a:pt x="197" y="186"/>
                    <a:pt x="220" y="182"/>
                  </a:cubicBezTo>
                  <a:cubicBezTo>
                    <a:pt x="220" y="184"/>
                    <a:pt x="220" y="187"/>
                    <a:pt x="219" y="189"/>
                  </a:cubicBezTo>
                  <a:cubicBezTo>
                    <a:pt x="219" y="190"/>
                    <a:pt x="217" y="191"/>
                    <a:pt x="216" y="191"/>
                  </a:cubicBezTo>
                  <a:cubicBezTo>
                    <a:pt x="206" y="193"/>
                    <a:pt x="196" y="195"/>
                    <a:pt x="187" y="196"/>
                  </a:cubicBezTo>
                  <a:cubicBezTo>
                    <a:pt x="186" y="197"/>
                    <a:pt x="185" y="197"/>
                    <a:pt x="184" y="198"/>
                  </a:cubicBezTo>
                  <a:cubicBezTo>
                    <a:pt x="184" y="198"/>
                    <a:pt x="184" y="198"/>
                    <a:pt x="184" y="199"/>
                  </a:cubicBezTo>
                  <a:cubicBezTo>
                    <a:pt x="196" y="197"/>
                    <a:pt x="208" y="195"/>
                    <a:pt x="220" y="192"/>
                  </a:cubicBezTo>
                  <a:cubicBezTo>
                    <a:pt x="220" y="193"/>
                    <a:pt x="220" y="193"/>
                    <a:pt x="220" y="194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177" y="204"/>
                    <a:pt x="142" y="212"/>
                    <a:pt x="107" y="221"/>
                  </a:cubicBezTo>
                  <a:cubicBezTo>
                    <a:pt x="105" y="221"/>
                    <a:pt x="103" y="221"/>
                    <a:pt x="101" y="222"/>
                  </a:cubicBezTo>
                  <a:cubicBezTo>
                    <a:pt x="100" y="222"/>
                    <a:pt x="99" y="223"/>
                    <a:pt x="98" y="223"/>
                  </a:cubicBezTo>
                  <a:cubicBezTo>
                    <a:pt x="96" y="223"/>
                    <a:pt x="95" y="221"/>
                    <a:pt x="94" y="218"/>
                  </a:cubicBezTo>
                  <a:cubicBezTo>
                    <a:pt x="116" y="213"/>
                    <a:pt x="139" y="211"/>
                    <a:pt x="160" y="204"/>
                  </a:cubicBezTo>
                  <a:cubicBezTo>
                    <a:pt x="151" y="206"/>
                    <a:pt x="142" y="208"/>
                    <a:pt x="132" y="209"/>
                  </a:cubicBezTo>
                  <a:cubicBezTo>
                    <a:pt x="120" y="212"/>
                    <a:pt x="107" y="214"/>
                    <a:pt x="95" y="216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94" y="216"/>
                    <a:pt x="92" y="215"/>
                    <a:pt x="92" y="214"/>
                  </a:cubicBezTo>
                  <a:cubicBezTo>
                    <a:pt x="93" y="211"/>
                    <a:pt x="93" y="207"/>
                    <a:pt x="94" y="204"/>
                  </a:cubicBezTo>
                  <a:cubicBezTo>
                    <a:pt x="94" y="203"/>
                    <a:pt x="95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7" y="203"/>
                    <a:pt x="98" y="203"/>
                  </a:cubicBezTo>
                  <a:cubicBezTo>
                    <a:pt x="100" y="203"/>
                    <a:pt x="102" y="202"/>
                    <a:pt x="105" y="201"/>
                  </a:cubicBezTo>
                  <a:cubicBezTo>
                    <a:pt x="107" y="200"/>
                    <a:pt x="109" y="199"/>
                    <a:pt x="111" y="199"/>
                  </a:cubicBezTo>
                  <a:cubicBezTo>
                    <a:pt x="111" y="199"/>
                    <a:pt x="112" y="199"/>
                    <a:pt x="112" y="199"/>
                  </a:cubicBezTo>
                  <a:cubicBezTo>
                    <a:pt x="112" y="199"/>
                    <a:pt x="112" y="199"/>
                    <a:pt x="112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4" y="199"/>
                    <a:pt x="114" y="199"/>
                    <a:pt x="115" y="199"/>
                  </a:cubicBezTo>
                  <a:cubicBezTo>
                    <a:pt x="117" y="199"/>
                    <a:pt x="119" y="199"/>
                    <a:pt x="120" y="202"/>
                  </a:cubicBezTo>
                  <a:cubicBezTo>
                    <a:pt x="113" y="203"/>
                    <a:pt x="106" y="204"/>
                    <a:pt x="100" y="205"/>
                  </a:cubicBezTo>
                  <a:cubicBezTo>
                    <a:pt x="100" y="206"/>
                    <a:pt x="100" y="206"/>
                    <a:pt x="100" y="207"/>
                  </a:cubicBezTo>
                  <a:cubicBezTo>
                    <a:pt x="134" y="203"/>
                    <a:pt x="169" y="196"/>
                    <a:pt x="203" y="190"/>
                  </a:cubicBezTo>
                  <a:cubicBezTo>
                    <a:pt x="203" y="190"/>
                    <a:pt x="203" y="189"/>
                    <a:pt x="203" y="189"/>
                  </a:cubicBezTo>
                  <a:cubicBezTo>
                    <a:pt x="186" y="192"/>
                    <a:pt x="169" y="195"/>
                    <a:pt x="152" y="197"/>
                  </a:cubicBezTo>
                  <a:moveTo>
                    <a:pt x="125" y="195"/>
                  </a:moveTo>
                  <a:cubicBezTo>
                    <a:pt x="120" y="189"/>
                    <a:pt x="119" y="183"/>
                    <a:pt x="120" y="177"/>
                  </a:cubicBezTo>
                  <a:cubicBezTo>
                    <a:pt x="121" y="183"/>
                    <a:pt x="123" y="189"/>
                    <a:pt x="125" y="195"/>
                  </a:cubicBezTo>
                  <a:moveTo>
                    <a:pt x="17" y="162"/>
                  </a:moveTo>
                  <a:cubicBezTo>
                    <a:pt x="20" y="162"/>
                    <a:pt x="22" y="160"/>
                    <a:pt x="23" y="157"/>
                  </a:cubicBezTo>
                  <a:cubicBezTo>
                    <a:pt x="27" y="162"/>
                    <a:pt x="31" y="166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0" y="168"/>
                    <a:pt x="26" y="166"/>
                    <a:pt x="22" y="164"/>
                  </a:cubicBezTo>
                  <a:cubicBezTo>
                    <a:pt x="22" y="166"/>
                    <a:pt x="22" y="166"/>
                    <a:pt x="23" y="167"/>
                  </a:cubicBezTo>
                  <a:cubicBezTo>
                    <a:pt x="24" y="168"/>
                    <a:pt x="26" y="169"/>
                    <a:pt x="27" y="170"/>
                  </a:cubicBezTo>
                  <a:cubicBezTo>
                    <a:pt x="41" y="176"/>
                    <a:pt x="50" y="189"/>
                    <a:pt x="59" y="200"/>
                  </a:cubicBezTo>
                  <a:cubicBezTo>
                    <a:pt x="69" y="210"/>
                    <a:pt x="78" y="221"/>
                    <a:pt x="87" y="232"/>
                  </a:cubicBezTo>
                  <a:cubicBezTo>
                    <a:pt x="89" y="234"/>
                    <a:pt x="92" y="235"/>
                    <a:pt x="94" y="235"/>
                  </a:cubicBezTo>
                  <a:cubicBezTo>
                    <a:pt x="96" y="235"/>
                    <a:pt x="97" y="235"/>
                    <a:pt x="99" y="235"/>
                  </a:cubicBezTo>
                  <a:cubicBezTo>
                    <a:pt x="107" y="232"/>
                    <a:pt x="116" y="230"/>
                    <a:pt x="125" y="228"/>
                  </a:cubicBezTo>
                  <a:cubicBezTo>
                    <a:pt x="125" y="228"/>
                    <a:pt x="125" y="228"/>
                    <a:pt x="125" y="228"/>
                  </a:cubicBezTo>
                  <a:cubicBezTo>
                    <a:pt x="126" y="228"/>
                    <a:pt x="127" y="229"/>
                    <a:pt x="128" y="229"/>
                  </a:cubicBezTo>
                  <a:cubicBezTo>
                    <a:pt x="130" y="230"/>
                    <a:pt x="132" y="230"/>
                    <a:pt x="133" y="231"/>
                  </a:cubicBezTo>
                  <a:cubicBezTo>
                    <a:pt x="134" y="230"/>
                    <a:pt x="134" y="230"/>
                    <a:pt x="134" y="230"/>
                  </a:cubicBezTo>
                  <a:cubicBezTo>
                    <a:pt x="133" y="229"/>
                    <a:pt x="132" y="228"/>
                    <a:pt x="130" y="227"/>
                  </a:cubicBezTo>
                  <a:cubicBezTo>
                    <a:pt x="148" y="223"/>
                    <a:pt x="166" y="219"/>
                    <a:pt x="183" y="214"/>
                  </a:cubicBezTo>
                  <a:cubicBezTo>
                    <a:pt x="184" y="215"/>
                    <a:pt x="184" y="215"/>
                    <a:pt x="184" y="215"/>
                  </a:cubicBezTo>
                  <a:cubicBezTo>
                    <a:pt x="179" y="217"/>
                    <a:pt x="175" y="219"/>
                    <a:pt x="170" y="220"/>
                  </a:cubicBezTo>
                  <a:cubicBezTo>
                    <a:pt x="161" y="224"/>
                    <a:pt x="152" y="227"/>
                    <a:pt x="143" y="230"/>
                  </a:cubicBezTo>
                  <a:cubicBezTo>
                    <a:pt x="142" y="231"/>
                    <a:pt x="141" y="232"/>
                    <a:pt x="139" y="232"/>
                  </a:cubicBezTo>
                  <a:cubicBezTo>
                    <a:pt x="138" y="233"/>
                    <a:pt x="137" y="233"/>
                    <a:pt x="136" y="233"/>
                  </a:cubicBezTo>
                  <a:cubicBezTo>
                    <a:pt x="135" y="233"/>
                    <a:pt x="135" y="233"/>
                    <a:pt x="135" y="233"/>
                  </a:cubicBezTo>
                  <a:cubicBezTo>
                    <a:pt x="134" y="233"/>
                    <a:pt x="133" y="233"/>
                    <a:pt x="133" y="233"/>
                  </a:cubicBezTo>
                  <a:cubicBezTo>
                    <a:pt x="130" y="233"/>
                    <a:pt x="129" y="234"/>
                    <a:pt x="127" y="237"/>
                  </a:cubicBezTo>
                  <a:cubicBezTo>
                    <a:pt x="124" y="244"/>
                    <a:pt x="122" y="252"/>
                    <a:pt x="124" y="262"/>
                  </a:cubicBezTo>
                  <a:cubicBezTo>
                    <a:pt x="123" y="261"/>
                    <a:pt x="121" y="260"/>
                    <a:pt x="120" y="260"/>
                  </a:cubicBezTo>
                  <a:cubicBezTo>
                    <a:pt x="103" y="248"/>
                    <a:pt x="86" y="236"/>
                    <a:pt x="68" y="224"/>
                  </a:cubicBezTo>
                  <a:cubicBezTo>
                    <a:pt x="57" y="216"/>
                    <a:pt x="46" y="208"/>
                    <a:pt x="35" y="200"/>
                  </a:cubicBezTo>
                  <a:cubicBezTo>
                    <a:pt x="29" y="196"/>
                    <a:pt x="22" y="192"/>
                    <a:pt x="16" y="188"/>
                  </a:cubicBezTo>
                  <a:cubicBezTo>
                    <a:pt x="14" y="186"/>
                    <a:pt x="11" y="183"/>
                    <a:pt x="10" y="181"/>
                  </a:cubicBezTo>
                  <a:cubicBezTo>
                    <a:pt x="8" y="175"/>
                    <a:pt x="8" y="169"/>
                    <a:pt x="11" y="164"/>
                  </a:cubicBezTo>
                  <a:cubicBezTo>
                    <a:pt x="12" y="163"/>
                    <a:pt x="13" y="161"/>
                    <a:pt x="14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6" y="162"/>
                    <a:pt x="16" y="162"/>
                    <a:pt x="17" y="162"/>
                  </a:cubicBezTo>
                  <a:moveTo>
                    <a:pt x="195" y="157"/>
                  </a:moveTo>
                  <a:cubicBezTo>
                    <a:pt x="209" y="150"/>
                    <a:pt x="224" y="146"/>
                    <a:pt x="240" y="143"/>
                  </a:cubicBezTo>
                  <a:cubicBezTo>
                    <a:pt x="239" y="147"/>
                    <a:pt x="238" y="149"/>
                    <a:pt x="234" y="150"/>
                  </a:cubicBezTo>
                  <a:cubicBezTo>
                    <a:pt x="227" y="150"/>
                    <a:pt x="220" y="153"/>
                    <a:pt x="213" y="155"/>
                  </a:cubicBezTo>
                  <a:cubicBezTo>
                    <a:pt x="213" y="155"/>
                    <a:pt x="213" y="155"/>
                    <a:pt x="213" y="156"/>
                  </a:cubicBezTo>
                  <a:cubicBezTo>
                    <a:pt x="220" y="154"/>
                    <a:pt x="227" y="153"/>
                    <a:pt x="233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5" y="152"/>
                    <a:pt x="237" y="152"/>
                    <a:pt x="238" y="153"/>
                  </a:cubicBezTo>
                  <a:cubicBezTo>
                    <a:pt x="237" y="154"/>
                    <a:pt x="236" y="155"/>
                    <a:pt x="235" y="155"/>
                  </a:cubicBezTo>
                  <a:cubicBezTo>
                    <a:pt x="211" y="161"/>
                    <a:pt x="187" y="167"/>
                    <a:pt x="163" y="173"/>
                  </a:cubicBezTo>
                  <a:cubicBezTo>
                    <a:pt x="161" y="174"/>
                    <a:pt x="160" y="174"/>
                    <a:pt x="158" y="175"/>
                  </a:cubicBezTo>
                  <a:cubicBezTo>
                    <a:pt x="158" y="175"/>
                    <a:pt x="158" y="176"/>
                    <a:pt x="158" y="176"/>
                  </a:cubicBezTo>
                  <a:cubicBezTo>
                    <a:pt x="185" y="170"/>
                    <a:pt x="211" y="163"/>
                    <a:pt x="238" y="157"/>
                  </a:cubicBezTo>
                  <a:cubicBezTo>
                    <a:pt x="238" y="158"/>
                    <a:pt x="238" y="158"/>
                    <a:pt x="238" y="158"/>
                  </a:cubicBezTo>
                  <a:cubicBezTo>
                    <a:pt x="237" y="159"/>
                    <a:pt x="235" y="160"/>
                    <a:pt x="234" y="160"/>
                  </a:cubicBezTo>
                  <a:cubicBezTo>
                    <a:pt x="201" y="169"/>
                    <a:pt x="167" y="178"/>
                    <a:pt x="134" y="187"/>
                  </a:cubicBezTo>
                  <a:cubicBezTo>
                    <a:pt x="132" y="188"/>
                    <a:pt x="130" y="188"/>
                    <a:pt x="129" y="188"/>
                  </a:cubicBezTo>
                  <a:cubicBezTo>
                    <a:pt x="127" y="188"/>
                    <a:pt x="126" y="186"/>
                    <a:pt x="125" y="182"/>
                  </a:cubicBezTo>
                  <a:cubicBezTo>
                    <a:pt x="125" y="180"/>
                    <a:pt x="125" y="179"/>
                    <a:pt x="125" y="177"/>
                  </a:cubicBezTo>
                  <a:cubicBezTo>
                    <a:pt x="125" y="172"/>
                    <a:pt x="126" y="170"/>
                    <a:pt x="131" y="169"/>
                  </a:cubicBezTo>
                  <a:cubicBezTo>
                    <a:pt x="140" y="167"/>
                    <a:pt x="149" y="164"/>
                    <a:pt x="157" y="163"/>
                  </a:cubicBezTo>
                  <a:cubicBezTo>
                    <a:pt x="158" y="162"/>
                    <a:pt x="158" y="162"/>
                    <a:pt x="159" y="162"/>
                  </a:cubicBezTo>
                  <a:cubicBezTo>
                    <a:pt x="161" y="162"/>
                    <a:pt x="163" y="163"/>
                    <a:pt x="165" y="163"/>
                  </a:cubicBezTo>
                  <a:cubicBezTo>
                    <a:pt x="165" y="164"/>
                    <a:pt x="165" y="164"/>
                    <a:pt x="165" y="165"/>
                  </a:cubicBezTo>
                  <a:cubicBezTo>
                    <a:pt x="153" y="168"/>
                    <a:pt x="141" y="171"/>
                    <a:pt x="128" y="175"/>
                  </a:cubicBezTo>
                  <a:cubicBezTo>
                    <a:pt x="128" y="175"/>
                    <a:pt x="129" y="176"/>
                    <a:pt x="129" y="176"/>
                  </a:cubicBezTo>
                  <a:cubicBezTo>
                    <a:pt x="154" y="170"/>
                    <a:pt x="179" y="163"/>
                    <a:pt x="204" y="156"/>
                  </a:cubicBezTo>
                  <a:cubicBezTo>
                    <a:pt x="204" y="156"/>
                    <a:pt x="204" y="156"/>
                    <a:pt x="204" y="155"/>
                  </a:cubicBezTo>
                  <a:cubicBezTo>
                    <a:pt x="201" y="156"/>
                    <a:pt x="198" y="156"/>
                    <a:pt x="195" y="157"/>
                  </a:cubicBezTo>
                  <a:moveTo>
                    <a:pt x="85" y="222"/>
                  </a:moveTo>
                  <a:cubicBezTo>
                    <a:pt x="81" y="217"/>
                    <a:pt x="77" y="213"/>
                    <a:pt x="73" y="208"/>
                  </a:cubicBezTo>
                  <a:cubicBezTo>
                    <a:pt x="65" y="198"/>
                    <a:pt x="57" y="188"/>
                    <a:pt x="48" y="178"/>
                  </a:cubicBezTo>
                  <a:cubicBezTo>
                    <a:pt x="42" y="170"/>
                    <a:pt x="35" y="162"/>
                    <a:pt x="28" y="154"/>
                  </a:cubicBezTo>
                  <a:cubicBezTo>
                    <a:pt x="24" y="148"/>
                    <a:pt x="19" y="143"/>
                    <a:pt x="15" y="138"/>
                  </a:cubicBezTo>
                  <a:cubicBezTo>
                    <a:pt x="11" y="133"/>
                    <a:pt x="12" y="127"/>
                    <a:pt x="14" y="121"/>
                  </a:cubicBezTo>
                  <a:cubicBezTo>
                    <a:pt x="29" y="132"/>
                    <a:pt x="44" y="142"/>
                    <a:pt x="57" y="154"/>
                  </a:cubicBezTo>
                  <a:cubicBezTo>
                    <a:pt x="70" y="165"/>
                    <a:pt x="81" y="179"/>
                    <a:pt x="93" y="192"/>
                  </a:cubicBezTo>
                  <a:cubicBezTo>
                    <a:pt x="94" y="191"/>
                    <a:pt x="95" y="191"/>
                    <a:pt x="95" y="190"/>
                  </a:cubicBezTo>
                  <a:cubicBezTo>
                    <a:pt x="89" y="183"/>
                    <a:pt x="83" y="176"/>
                    <a:pt x="77" y="169"/>
                  </a:cubicBezTo>
                  <a:cubicBezTo>
                    <a:pt x="77" y="169"/>
                    <a:pt x="77" y="169"/>
                    <a:pt x="77" y="169"/>
                  </a:cubicBezTo>
                  <a:cubicBezTo>
                    <a:pt x="86" y="176"/>
                    <a:pt x="95" y="182"/>
                    <a:pt x="105" y="190"/>
                  </a:cubicBezTo>
                  <a:cubicBezTo>
                    <a:pt x="101" y="191"/>
                    <a:pt x="97" y="192"/>
                    <a:pt x="93" y="193"/>
                  </a:cubicBezTo>
                  <a:cubicBezTo>
                    <a:pt x="92" y="193"/>
                    <a:pt x="91" y="194"/>
                    <a:pt x="90" y="195"/>
                  </a:cubicBezTo>
                  <a:cubicBezTo>
                    <a:pt x="83" y="202"/>
                    <a:pt x="82" y="210"/>
                    <a:pt x="84" y="219"/>
                  </a:cubicBezTo>
                  <a:cubicBezTo>
                    <a:pt x="85" y="220"/>
                    <a:pt x="85" y="221"/>
                    <a:pt x="85" y="222"/>
                  </a:cubicBezTo>
                  <a:moveTo>
                    <a:pt x="177" y="151"/>
                  </a:moveTo>
                  <a:cubicBezTo>
                    <a:pt x="175" y="151"/>
                    <a:pt x="174" y="150"/>
                    <a:pt x="173" y="148"/>
                  </a:cubicBezTo>
                  <a:cubicBezTo>
                    <a:pt x="172" y="144"/>
                    <a:pt x="173" y="142"/>
                    <a:pt x="177" y="141"/>
                  </a:cubicBezTo>
                  <a:cubicBezTo>
                    <a:pt x="209" y="129"/>
                    <a:pt x="242" y="117"/>
                    <a:pt x="274" y="106"/>
                  </a:cubicBezTo>
                  <a:cubicBezTo>
                    <a:pt x="275" y="106"/>
                    <a:pt x="276" y="106"/>
                    <a:pt x="277" y="105"/>
                  </a:cubicBezTo>
                  <a:cubicBezTo>
                    <a:pt x="274" y="111"/>
                    <a:pt x="272" y="117"/>
                    <a:pt x="265" y="120"/>
                  </a:cubicBezTo>
                  <a:cubicBezTo>
                    <a:pt x="237" y="130"/>
                    <a:pt x="208" y="140"/>
                    <a:pt x="180" y="150"/>
                  </a:cubicBezTo>
                  <a:cubicBezTo>
                    <a:pt x="179" y="151"/>
                    <a:pt x="178" y="151"/>
                    <a:pt x="177" y="151"/>
                  </a:cubicBezTo>
                  <a:moveTo>
                    <a:pt x="115" y="190"/>
                  </a:moveTo>
                  <a:cubicBezTo>
                    <a:pt x="112" y="188"/>
                    <a:pt x="109" y="186"/>
                    <a:pt x="107" y="184"/>
                  </a:cubicBezTo>
                  <a:cubicBezTo>
                    <a:pt x="92" y="173"/>
                    <a:pt x="78" y="162"/>
                    <a:pt x="63" y="151"/>
                  </a:cubicBezTo>
                  <a:cubicBezTo>
                    <a:pt x="48" y="139"/>
                    <a:pt x="33" y="127"/>
                    <a:pt x="18" y="115"/>
                  </a:cubicBezTo>
                  <a:cubicBezTo>
                    <a:pt x="11" y="110"/>
                    <a:pt x="10" y="103"/>
                    <a:pt x="11" y="95"/>
                  </a:cubicBezTo>
                  <a:cubicBezTo>
                    <a:pt x="12" y="91"/>
                    <a:pt x="14" y="88"/>
                    <a:pt x="16" y="84"/>
                  </a:cubicBezTo>
                  <a:cubicBezTo>
                    <a:pt x="16" y="91"/>
                    <a:pt x="22" y="92"/>
                    <a:pt x="27" y="95"/>
                  </a:cubicBezTo>
                  <a:cubicBezTo>
                    <a:pt x="35" y="100"/>
                    <a:pt x="42" y="107"/>
                    <a:pt x="50" y="112"/>
                  </a:cubicBezTo>
                  <a:cubicBezTo>
                    <a:pt x="69" y="126"/>
                    <a:pt x="88" y="140"/>
                    <a:pt x="108" y="153"/>
                  </a:cubicBezTo>
                  <a:cubicBezTo>
                    <a:pt x="110" y="155"/>
                    <a:pt x="112" y="156"/>
                    <a:pt x="114" y="156"/>
                  </a:cubicBezTo>
                  <a:cubicBezTo>
                    <a:pt x="95" y="140"/>
                    <a:pt x="76" y="124"/>
                    <a:pt x="55" y="109"/>
                  </a:cubicBezTo>
                  <a:cubicBezTo>
                    <a:pt x="84" y="123"/>
                    <a:pt x="113" y="138"/>
                    <a:pt x="143" y="153"/>
                  </a:cubicBezTo>
                  <a:cubicBezTo>
                    <a:pt x="135" y="155"/>
                    <a:pt x="128" y="156"/>
                    <a:pt x="122" y="158"/>
                  </a:cubicBezTo>
                  <a:cubicBezTo>
                    <a:pt x="120" y="159"/>
                    <a:pt x="117" y="160"/>
                    <a:pt x="116" y="162"/>
                  </a:cubicBezTo>
                  <a:cubicBezTo>
                    <a:pt x="112" y="169"/>
                    <a:pt x="112" y="177"/>
                    <a:pt x="115" y="190"/>
                  </a:cubicBezTo>
                  <a:moveTo>
                    <a:pt x="145" y="119"/>
                  </a:moveTo>
                  <a:cubicBezTo>
                    <a:pt x="144" y="114"/>
                    <a:pt x="145" y="110"/>
                    <a:pt x="147" y="106"/>
                  </a:cubicBezTo>
                  <a:cubicBezTo>
                    <a:pt x="148" y="105"/>
                    <a:pt x="150" y="104"/>
                    <a:pt x="151" y="103"/>
                  </a:cubicBezTo>
                  <a:cubicBezTo>
                    <a:pt x="179" y="96"/>
                    <a:pt x="207" y="89"/>
                    <a:pt x="235" y="82"/>
                  </a:cubicBezTo>
                  <a:cubicBezTo>
                    <a:pt x="244" y="80"/>
                    <a:pt x="252" y="77"/>
                    <a:pt x="261" y="75"/>
                  </a:cubicBezTo>
                  <a:cubicBezTo>
                    <a:pt x="260" y="79"/>
                    <a:pt x="259" y="80"/>
                    <a:pt x="255" y="81"/>
                  </a:cubicBezTo>
                  <a:cubicBezTo>
                    <a:pt x="224" y="88"/>
                    <a:pt x="194" y="95"/>
                    <a:pt x="163" y="102"/>
                  </a:cubicBezTo>
                  <a:cubicBezTo>
                    <a:pt x="163" y="102"/>
                    <a:pt x="163" y="103"/>
                    <a:pt x="163" y="104"/>
                  </a:cubicBezTo>
                  <a:cubicBezTo>
                    <a:pt x="195" y="97"/>
                    <a:pt x="227" y="89"/>
                    <a:pt x="259" y="82"/>
                  </a:cubicBezTo>
                  <a:cubicBezTo>
                    <a:pt x="260" y="86"/>
                    <a:pt x="260" y="90"/>
                    <a:pt x="260" y="94"/>
                  </a:cubicBezTo>
                  <a:cubicBezTo>
                    <a:pt x="222" y="103"/>
                    <a:pt x="184" y="113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1"/>
                    <a:pt x="145" y="121"/>
                  </a:cubicBezTo>
                  <a:cubicBezTo>
                    <a:pt x="157" y="118"/>
                    <a:pt x="168" y="115"/>
                    <a:pt x="180" y="112"/>
                  </a:cubicBezTo>
                  <a:cubicBezTo>
                    <a:pt x="179" y="112"/>
                    <a:pt x="179" y="111"/>
                    <a:pt x="179" y="111"/>
                  </a:cubicBezTo>
                  <a:cubicBezTo>
                    <a:pt x="168" y="113"/>
                    <a:pt x="156" y="116"/>
                    <a:pt x="145" y="119"/>
                  </a:cubicBezTo>
                  <a:moveTo>
                    <a:pt x="164" y="156"/>
                  </a:moveTo>
                  <a:cubicBezTo>
                    <a:pt x="157" y="153"/>
                    <a:pt x="150" y="149"/>
                    <a:pt x="143" y="146"/>
                  </a:cubicBezTo>
                  <a:cubicBezTo>
                    <a:pt x="130" y="140"/>
                    <a:pt x="117" y="133"/>
                    <a:pt x="105" y="127"/>
                  </a:cubicBezTo>
                  <a:cubicBezTo>
                    <a:pt x="93" y="121"/>
                    <a:pt x="81" y="115"/>
                    <a:pt x="69" y="109"/>
                  </a:cubicBezTo>
                  <a:cubicBezTo>
                    <a:pt x="60" y="105"/>
                    <a:pt x="51" y="100"/>
                    <a:pt x="42" y="96"/>
                  </a:cubicBezTo>
                  <a:cubicBezTo>
                    <a:pt x="37" y="93"/>
                    <a:pt x="31" y="91"/>
                    <a:pt x="26" y="88"/>
                  </a:cubicBezTo>
                  <a:cubicBezTo>
                    <a:pt x="21" y="85"/>
                    <a:pt x="20" y="75"/>
                    <a:pt x="24" y="72"/>
                  </a:cubicBezTo>
                  <a:cubicBezTo>
                    <a:pt x="28" y="70"/>
                    <a:pt x="33" y="71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6" y="68"/>
                    <a:pt x="37" y="68"/>
                  </a:cubicBezTo>
                  <a:cubicBezTo>
                    <a:pt x="41" y="71"/>
                    <a:pt x="45" y="73"/>
                    <a:pt x="49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3" y="74"/>
                    <a:pt x="39" y="72"/>
                    <a:pt x="34" y="70"/>
                  </a:cubicBezTo>
                  <a:cubicBezTo>
                    <a:pt x="34" y="71"/>
                    <a:pt x="33" y="71"/>
                    <a:pt x="33" y="71"/>
                  </a:cubicBezTo>
                  <a:cubicBezTo>
                    <a:pt x="35" y="73"/>
                    <a:pt x="38" y="74"/>
                    <a:pt x="40" y="75"/>
                  </a:cubicBezTo>
                  <a:cubicBezTo>
                    <a:pt x="69" y="88"/>
                    <a:pt x="93" y="107"/>
                    <a:pt x="119" y="124"/>
                  </a:cubicBezTo>
                  <a:cubicBezTo>
                    <a:pt x="125" y="128"/>
                    <a:pt x="131" y="132"/>
                    <a:pt x="138" y="136"/>
                  </a:cubicBezTo>
                  <a:cubicBezTo>
                    <a:pt x="138" y="137"/>
                    <a:pt x="139" y="137"/>
                    <a:pt x="140" y="137"/>
                  </a:cubicBezTo>
                  <a:cubicBezTo>
                    <a:pt x="140" y="137"/>
                    <a:pt x="141" y="137"/>
                    <a:pt x="141" y="137"/>
                  </a:cubicBezTo>
                  <a:cubicBezTo>
                    <a:pt x="147" y="136"/>
                    <a:pt x="154" y="135"/>
                    <a:pt x="161" y="133"/>
                  </a:cubicBezTo>
                  <a:cubicBezTo>
                    <a:pt x="177" y="129"/>
                    <a:pt x="192" y="124"/>
                    <a:pt x="208" y="119"/>
                  </a:cubicBezTo>
                  <a:cubicBezTo>
                    <a:pt x="212" y="118"/>
                    <a:pt x="216" y="117"/>
                    <a:pt x="220" y="117"/>
                  </a:cubicBezTo>
                  <a:cubicBezTo>
                    <a:pt x="213" y="119"/>
                    <a:pt x="205" y="122"/>
                    <a:pt x="198" y="125"/>
                  </a:cubicBezTo>
                  <a:cubicBezTo>
                    <a:pt x="190" y="127"/>
                    <a:pt x="182" y="130"/>
                    <a:pt x="174" y="132"/>
                  </a:cubicBezTo>
                  <a:cubicBezTo>
                    <a:pt x="165" y="135"/>
                    <a:pt x="161" y="144"/>
                    <a:pt x="163" y="153"/>
                  </a:cubicBezTo>
                  <a:cubicBezTo>
                    <a:pt x="163" y="154"/>
                    <a:pt x="164" y="155"/>
                    <a:pt x="164" y="156"/>
                  </a:cubicBezTo>
                  <a:moveTo>
                    <a:pt x="137" y="129"/>
                  </a:moveTo>
                  <a:cubicBezTo>
                    <a:pt x="132" y="126"/>
                    <a:pt x="127" y="123"/>
                    <a:pt x="122" y="120"/>
                  </a:cubicBezTo>
                  <a:cubicBezTo>
                    <a:pt x="108" y="110"/>
                    <a:pt x="94" y="101"/>
                    <a:pt x="80" y="92"/>
                  </a:cubicBezTo>
                  <a:cubicBezTo>
                    <a:pt x="66" y="82"/>
                    <a:pt x="51" y="72"/>
                    <a:pt x="37" y="62"/>
                  </a:cubicBezTo>
                  <a:cubicBezTo>
                    <a:pt x="34" y="60"/>
                    <a:pt x="31" y="59"/>
                    <a:pt x="28" y="56"/>
                  </a:cubicBezTo>
                  <a:cubicBezTo>
                    <a:pt x="27" y="56"/>
                    <a:pt x="26" y="54"/>
                    <a:pt x="25" y="53"/>
                  </a:cubicBezTo>
                  <a:cubicBezTo>
                    <a:pt x="23" y="46"/>
                    <a:pt x="22" y="38"/>
                    <a:pt x="27" y="30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49" y="23"/>
                    <a:pt x="67" y="20"/>
                    <a:pt x="86" y="16"/>
                  </a:cubicBezTo>
                  <a:cubicBezTo>
                    <a:pt x="102" y="13"/>
                    <a:pt x="118" y="9"/>
                    <a:pt x="134" y="6"/>
                  </a:cubicBezTo>
                  <a:cubicBezTo>
                    <a:pt x="137" y="5"/>
                    <a:pt x="139" y="5"/>
                    <a:pt x="141" y="5"/>
                  </a:cubicBezTo>
                  <a:cubicBezTo>
                    <a:pt x="145" y="5"/>
                    <a:pt x="148" y="6"/>
                    <a:pt x="151" y="7"/>
                  </a:cubicBezTo>
                  <a:cubicBezTo>
                    <a:pt x="189" y="26"/>
                    <a:pt x="227" y="44"/>
                    <a:pt x="265" y="63"/>
                  </a:cubicBezTo>
                  <a:cubicBezTo>
                    <a:pt x="266" y="63"/>
                    <a:pt x="266" y="64"/>
                    <a:pt x="267" y="64"/>
                  </a:cubicBezTo>
                  <a:cubicBezTo>
                    <a:pt x="246" y="70"/>
                    <a:pt x="225" y="75"/>
                    <a:pt x="204" y="80"/>
                  </a:cubicBezTo>
                  <a:cubicBezTo>
                    <a:pt x="184" y="85"/>
                    <a:pt x="165" y="90"/>
                    <a:pt x="145" y="95"/>
                  </a:cubicBezTo>
                  <a:cubicBezTo>
                    <a:pt x="144" y="95"/>
                    <a:pt x="142" y="96"/>
                    <a:pt x="142" y="97"/>
                  </a:cubicBezTo>
                  <a:cubicBezTo>
                    <a:pt x="135" y="106"/>
                    <a:pt x="131" y="115"/>
                    <a:pt x="136" y="126"/>
                  </a:cubicBezTo>
                  <a:cubicBezTo>
                    <a:pt x="136" y="127"/>
                    <a:pt x="137" y="128"/>
                    <a:pt x="137" y="129"/>
                  </a:cubicBezTo>
                  <a:moveTo>
                    <a:pt x="143" y="0"/>
                  </a:moveTo>
                  <a:cubicBezTo>
                    <a:pt x="142" y="0"/>
                    <a:pt x="142" y="0"/>
                    <a:pt x="141" y="0"/>
                  </a:cubicBezTo>
                  <a:cubicBezTo>
                    <a:pt x="132" y="2"/>
                    <a:pt x="123" y="4"/>
                    <a:pt x="114" y="6"/>
                  </a:cubicBezTo>
                  <a:cubicBezTo>
                    <a:pt x="87" y="11"/>
                    <a:pt x="60" y="16"/>
                    <a:pt x="33" y="21"/>
                  </a:cubicBezTo>
                  <a:cubicBezTo>
                    <a:pt x="26" y="22"/>
                    <a:pt x="22" y="26"/>
                    <a:pt x="19" y="32"/>
                  </a:cubicBezTo>
                  <a:cubicBezTo>
                    <a:pt x="17" y="39"/>
                    <a:pt x="17" y="46"/>
                    <a:pt x="19" y="53"/>
                  </a:cubicBezTo>
                  <a:cubicBezTo>
                    <a:pt x="20" y="58"/>
                    <a:pt x="24" y="59"/>
                    <a:pt x="27" y="62"/>
                  </a:cubicBezTo>
                  <a:cubicBezTo>
                    <a:pt x="28" y="62"/>
                    <a:pt x="28" y="62"/>
                    <a:pt x="29" y="63"/>
                  </a:cubicBezTo>
                  <a:cubicBezTo>
                    <a:pt x="28" y="64"/>
                    <a:pt x="27" y="65"/>
                    <a:pt x="26" y="65"/>
                  </a:cubicBezTo>
                  <a:cubicBezTo>
                    <a:pt x="24" y="66"/>
                    <a:pt x="21" y="66"/>
                    <a:pt x="20" y="67"/>
                  </a:cubicBezTo>
                  <a:cubicBezTo>
                    <a:pt x="18" y="69"/>
                    <a:pt x="17" y="73"/>
                    <a:pt x="16" y="76"/>
                  </a:cubicBezTo>
                  <a:cubicBezTo>
                    <a:pt x="15" y="77"/>
                    <a:pt x="15" y="78"/>
                    <a:pt x="14" y="79"/>
                  </a:cubicBezTo>
                  <a:cubicBezTo>
                    <a:pt x="12" y="81"/>
                    <a:pt x="9" y="82"/>
                    <a:pt x="8" y="83"/>
                  </a:cubicBezTo>
                  <a:cubicBezTo>
                    <a:pt x="4" y="90"/>
                    <a:pt x="3" y="97"/>
                    <a:pt x="5" y="104"/>
                  </a:cubicBezTo>
                  <a:cubicBezTo>
                    <a:pt x="7" y="111"/>
                    <a:pt x="8" y="117"/>
                    <a:pt x="7" y="125"/>
                  </a:cubicBezTo>
                  <a:cubicBezTo>
                    <a:pt x="5" y="135"/>
                    <a:pt x="9" y="143"/>
                    <a:pt x="16" y="149"/>
                  </a:cubicBezTo>
                  <a:cubicBezTo>
                    <a:pt x="17" y="150"/>
                    <a:pt x="18" y="153"/>
                    <a:pt x="17" y="153"/>
                  </a:cubicBezTo>
                  <a:cubicBezTo>
                    <a:pt x="16" y="155"/>
                    <a:pt x="14" y="156"/>
                    <a:pt x="13" y="156"/>
                  </a:cubicBezTo>
                  <a:cubicBezTo>
                    <a:pt x="13" y="156"/>
                    <a:pt x="13" y="156"/>
                    <a:pt x="12" y="156"/>
                  </a:cubicBezTo>
                  <a:cubicBezTo>
                    <a:pt x="11" y="155"/>
                    <a:pt x="11" y="155"/>
                    <a:pt x="10" y="155"/>
                  </a:cubicBezTo>
                  <a:cubicBezTo>
                    <a:pt x="7" y="155"/>
                    <a:pt x="6" y="157"/>
                    <a:pt x="5" y="160"/>
                  </a:cubicBezTo>
                  <a:cubicBezTo>
                    <a:pt x="1" y="168"/>
                    <a:pt x="0" y="177"/>
                    <a:pt x="3" y="186"/>
                  </a:cubicBezTo>
                  <a:cubicBezTo>
                    <a:pt x="4" y="188"/>
                    <a:pt x="5" y="190"/>
                    <a:pt x="7" y="191"/>
                  </a:cubicBezTo>
                  <a:cubicBezTo>
                    <a:pt x="21" y="201"/>
                    <a:pt x="36" y="211"/>
                    <a:pt x="50" y="221"/>
                  </a:cubicBezTo>
                  <a:cubicBezTo>
                    <a:pt x="76" y="239"/>
                    <a:pt x="102" y="257"/>
                    <a:pt x="127" y="275"/>
                  </a:cubicBezTo>
                  <a:cubicBezTo>
                    <a:pt x="129" y="276"/>
                    <a:pt x="131" y="277"/>
                    <a:pt x="133" y="277"/>
                  </a:cubicBezTo>
                  <a:cubicBezTo>
                    <a:pt x="134" y="277"/>
                    <a:pt x="135" y="276"/>
                    <a:pt x="137" y="276"/>
                  </a:cubicBezTo>
                  <a:cubicBezTo>
                    <a:pt x="145" y="272"/>
                    <a:pt x="153" y="269"/>
                    <a:pt x="161" y="266"/>
                  </a:cubicBezTo>
                  <a:cubicBezTo>
                    <a:pt x="190" y="254"/>
                    <a:pt x="220" y="242"/>
                    <a:pt x="249" y="229"/>
                  </a:cubicBezTo>
                  <a:cubicBezTo>
                    <a:pt x="254" y="227"/>
                    <a:pt x="254" y="224"/>
                    <a:pt x="250" y="221"/>
                  </a:cubicBezTo>
                  <a:cubicBezTo>
                    <a:pt x="247" y="219"/>
                    <a:pt x="245" y="218"/>
                    <a:pt x="242" y="216"/>
                  </a:cubicBezTo>
                  <a:cubicBezTo>
                    <a:pt x="239" y="213"/>
                    <a:pt x="238" y="210"/>
                    <a:pt x="241" y="206"/>
                  </a:cubicBezTo>
                  <a:cubicBezTo>
                    <a:pt x="244" y="203"/>
                    <a:pt x="248" y="199"/>
                    <a:pt x="251" y="195"/>
                  </a:cubicBezTo>
                  <a:cubicBezTo>
                    <a:pt x="251" y="194"/>
                    <a:pt x="251" y="192"/>
                    <a:pt x="250" y="190"/>
                  </a:cubicBezTo>
                  <a:cubicBezTo>
                    <a:pt x="249" y="189"/>
                    <a:pt x="246" y="189"/>
                    <a:pt x="245" y="188"/>
                  </a:cubicBezTo>
                  <a:cubicBezTo>
                    <a:pt x="239" y="185"/>
                    <a:pt x="234" y="183"/>
                    <a:pt x="227" y="179"/>
                  </a:cubicBezTo>
                  <a:cubicBezTo>
                    <a:pt x="230" y="178"/>
                    <a:pt x="231" y="177"/>
                    <a:pt x="232" y="176"/>
                  </a:cubicBezTo>
                  <a:cubicBezTo>
                    <a:pt x="233" y="176"/>
                    <a:pt x="234" y="175"/>
                    <a:pt x="235" y="174"/>
                  </a:cubicBezTo>
                  <a:cubicBezTo>
                    <a:pt x="236" y="173"/>
                    <a:pt x="237" y="172"/>
                    <a:pt x="238" y="172"/>
                  </a:cubicBezTo>
                  <a:cubicBezTo>
                    <a:pt x="243" y="170"/>
                    <a:pt x="249" y="169"/>
                    <a:pt x="254" y="167"/>
                  </a:cubicBezTo>
                  <a:cubicBezTo>
                    <a:pt x="255" y="167"/>
                    <a:pt x="256" y="166"/>
                    <a:pt x="256" y="165"/>
                  </a:cubicBezTo>
                  <a:cubicBezTo>
                    <a:pt x="256" y="164"/>
                    <a:pt x="256" y="162"/>
                    <a:pt x="255" y="161"/>
                  </a:cubicBezTo>
                  <a:cubicBezTo>
                    <a:pt x="253" y="160"/>
                    <a:pt x="251" y="158"/>
                    <a:pt x="249" y="157"/>
                  </a:cubicBezTo>
                  <a:cubicBezTo>
                    <a:pt x="243" y="154"/>
                    <a:pt x="243" y="152"/>
                    <a:pt x="245" y="146"/>
                  </a:cubicBezTo>
                  <a:cubicBezTo>
                    <a:pt x="245" y="145"/>
                    <a:pt x="246" y="144"/>
                    <a:pt x="246" y="143"/>
                  </a:cubicBezTo>
                  <a:cubicBezTo>
                    <a:pt x="248" y="136"/>
                    <a:pt x="256" y="135"/>
                    <a:pt x="261" y="132"/>
                  </a:cubicBezTo>
                  <a:cubicBezTo>
                    <a:pt x="266" y="128"/>
                    <a:pt x="273" y="127"/>
                    <a:pt x="279" y="124"/>
                  </a:cubicBezTo>
                  <a:cubicBezTo>
                    <a:pt x="280" y="124"/>
                    <a:pt x="282" y="123"/>
                    <a:pt x="282" y="122"/>
                  </a:cubicBezTo>
                  <a:cubicBezTo>
                    <a:pt x="282" y="121"/>
                    <a:pt x="281" y="120"/>
                    <a:pt x="280" y="119"/>
                  </a:cubicBezTo>
                  <a:cubicBezTo>
                    <a:pt x="279" y="118"/>
                    <a:pt x="277" y="117"/>
                    <a:pt x="277" y="117"/>
                  </a:cubicBezTo>
                  <a:cubicBezTo>
                    <a:pt x="278" y="112"/>
                    <a:pt x="280" y="107"/>
                    <a:pt x="281" y="103"/>
                  </a:cubicBezTo>
                  <a:cubicBezTo>
                    <a:pt x="281" y="102"/>
                    <a:pt x="282" y="101"/>
                    <a:pt x="283" y="101"/>
                  </a:cubicBezTo>
                  <a:cubicBezTo>
                    <a:pt x="286" y="98"/>
                    <a:pt x="286" y="96"/>
                    <a:pt x="282" y="95"/>
                  </a:cubicBezTo>
                  <a:cubicBezTo>
                    <a:pt x="278" y="93"/>
                    <a:pt x="273" y="91"/>
                    <a:pt x="269" y="89"/>
                  </a:cubicBezTo>
                  <a:cubicBezTo>
                    <a:pt x="266" y="88"/>
                    <a:pt x="266" y="87"/>
                    <a:pt x="266" y="84"/>
                  </a:cubicBezTo>
                  <a:cubicBezTo>
                    <a:pt x="266" y="79"/>
                    <a:pt x="268" y="74"/>
                    <a:pt x="273" y="71"/>
                  </a:cubicBezTo>
                  <a:cubicBezTo>
                    <a:pt x="279" y="67"/>
                    <a:pt x="279" y="64"/>
                    <a:pt x="272" y="61"/>
                  </a:cubicBezTo>
                  <a:cubicBezTo>
                    <a:pt x="270" y="60"/>
                    <a:pt x="269" y="59"/>
                    <a:pt x="267" y="59"/>
                  </a:cubicBezTo>
                  <a:cubicBezTo>
                    <a:pt x="227" y="39"/>
                    <a:pt x="187" y="20"/>
                    <a:pt x="147" y="1"/>
                  </a:cubicBezTo>
                  <a:cubicBezTo>
                    <a:pt x="146" y="0"/>
                    <a:pt x="144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8"/>
            <p:cNvSpPr>
              <a:spLocks/>
            </p:cNvSpPr>
            <p:nvPr userDrawn="1"/>
          </p:nvSpPr>
          <p:spPr bwMode="auto">
            <a:xfrm>
              <a:off x="1868488" y="525463"/>
              <a:ext cx="268288" cy="161925"/>
            </a:xfrm>
            <a:custGeom>
              <a:avLst/>
              <a:gdLst>
                <a:gd name="T0" fmla="*/ 0 w 110"/>
                <a:gd name="T1" fmla="*/ 0 h 66"/>
                <a:gd name="T2" fmla="*/ 110 w 110"/>
                <a:gd name="T3" fmla="*/ 66 h 66"/>
                <a:gd name="T4" fmla="*/ 0 w 11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66">
                  <a:moveTo>
                    <a:pt x="0" y="0"/>
                  </a:moveTo>
                  <a:cubicBezTo>
                    <a:pt x="36" y="23"/>
                    <a:pt x="72" y="45"/>
                    <a:pt x="110" y="66"/>
                  </a:cubicBezTo>
                  <a:cubicBezTo>
                    <a:pt x="107" y="61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9"/>
            <p:cNvSpPr>
              <a:spLocks/>
            </p:cNvSpPr>
            <p:nvPr userDrawn="1"/>
          </p:nvSpPr>
          <p:spPr bwMode="auto">
            <a:xfrm>
              <a:off x="2159000" y="679450"/>
              <a:ext cx="217488" cy="52388"/>
            </a:xfrm>
            <a:custGeom>
              <a:avLst/>
              <a:gdLst>
                <a:gd name="T0" fmla="*/ 89 w 89"/>
                <a:gd name="T1" fmla="*/ 0 h 21"/>
                <a:gd name="T2" fmla="*/ 0 w 89"/>
                <a:gd name="T3" fmla="*/ 19 h 21"/>
                <a:gd name="T4" fmla="*/ 1 w 89"/>
                <a:gd name="T5" fmla="*/ 21 h 21"/>
                <a:gd name="T6" fmla="*/ 89 w 89"/>
                <a:gd name="T7" fmla="*/ 2 h 21"/>
                <a:gd name="T8" fmla="*/ 89 w 8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1">
                  <a:moveTo>
                    <a:pt x="89" y="0"/>
                  </a:moveTo>
                  <a:cubicBezTo>
                    <a:pt x="59" y="6"/>
                    <a:pt x="30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60" y="8"/>
                    <a:pt x="89" y="2"/>
                  </a:cubicBezTo>
                  <a:cubicBezTo>
                    <a:pt x="89" y="1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0"/>
            <p:cNvSpPr>
              <a:spLocks/>
            </p:cNvSpPr>
            <p:nvPr userDrawn="1"/>
          </p:nvSpPr>
          <p:spPr bwMode="auto">
            <a:xfrm>
              <a:off x="2173288" y="995363"/>
              <a:ext cx="176213" cy="74613"/>
            </a:xfrm>
            <a:custGeom>
              <a:avLst/>
              <a:gdLst>
                <a:gd name="T0" fmla="*/ 71 w 72"/>
                <a:gd name="T1" fmla="*/ 0 h 30"/>
                <a:gd name="T2" fmla="*/ 0 w 72"/>
                <a:gd name="T3" fmla="*/ 29 h 30"/>
                <a:gd name="T4" fmla="*/ 0 w 72"/>
                <a:gd name="T5" fmla="*/ 30 h 30"/>
                <a:gd name="T6" fmla="*/ 72 w 72"/>
                <a:gd name="T7" fmla="*/ 2 h 30"/>
                <a:gd name="T8" fmla="*/ 71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71" y="0"/>
                  </a:moveTo>
                  <a:cubicBezTo>
                    <a:pt x="47" y="10"/>
                    <a:pt x="23" y="19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24" y="21"/>
                    <a:pt x="48" y="11"/>
                    <a:pt x="72" y="2"/>
                  </a:cubicBezTo>
                  <a:cubicBezTo>
                    <a:pt x="72" y="1"/>
                    <a:pt x="71" y="1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51"/>
            <p:cNvSpPr>
              <a:spLocks/>
            </p:cNvSpPr>
            <p:nvPr userDrawn="1"/>
          </p:nvSpPr>
          <p:spPr bwMode="auto">
            <a:xfrm>
              <a:off x="2230438" y="722313"/>
              <a:ext cx="223838" cy="85725"/>
            </a:xfrm>
            <a:custGeom>
              <a:avLst/>
              <a:gdLst>
                <a:gd name="T0" fmla="*/ 91 w 92"/>
                <a:gd name="T1" fmla="*/ 0 h 35"/>
                <a:gd name="T2" fmla="*/ 0 w 92"/>
                <a:gd name="T3" fmla="*/ 33 h 35"/>
                <a:gd name="T4" fmla="*/ 1 w 92"/>
                <a:gd name="T5" fmla="*/ 35 h 35"/>
                <a:gd name="T6" fmla="*/ 92 w 92"/>
                <a:gd name="T7" fmla="*/ 1 h 35"/>
                <a:gd name="T8" fmla="*/ 91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91" y="0"/>
                  </a:moveTo>
                  <a:cubicBezTo>
                    <a:pt x="61" y="11"/>
                    <a:pt x="30" y="22"/>
                    <a:pt x="0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31" y="24"/>
                    <a:pt x="62" y="12"/>
                    <a:pt x="92" y="1"/>
                  </a:cubicBezTo>
                  <a:cubicBezTo>
                    <a:pt x="92" y="1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52"/>
            <p:cNvSpPr>
              <a:spLocks/>
            </p:cNvSpPr>
            <p:nvPr userDrawn="1"/>
          </p:nvSpPr>
          <p:spPr bwMode="auto">
            <a:xfrm>
              <a:off x="2235200" y="736600"/>
              <a:ext cx="209550" cy="80963"/>
            </a:xfrm>
            <a:custGeom>
              <a:avLst/>
              <a:gdLst>
                <a:gd name="T0" fmla="*/ 85 w 86"/>
                <a:gd name="T1" fmla="*/ 0 h 33"/>
                <a:gd name="T2" fmla="*/ 0 w 86"/>
                <a:gd name="T3" fmla="*/ 32 h 33"/>
                <a:gd name="T4" fmla="*/ 0 w 86"/>
                <a:gd name="T5" fmla="*/ 33 h 33"/>
                <a:gd name="T6" fmla="*/ 86 w 86"/>
                <a:gd name="T7" fmla="*/ 2 h 33"/>
                <a:gd name="T8" fmla="*/ 85 w 86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3">
                  <a:moveTo>
                    <a:pt x="85" y="0"/>
                  </a:moveTo>
                  <a:cubicBezTo>
                    <a:pt x="57" y="11"/>
                    <a:pt x="28" y="21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29" y="23"/>
                    <a:pt x="57" y="12"/>
                    <a:pt x="86" y="2"/>
                  </a:cubicBezTo>
                  <a:cubicBezTo>
                    <a:pt x="85" y="2"/>
                    <a:pt x="85" y="1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53"/>
            <p:cNvSpPr>
              <a:spLocks noEditPoints="1"/>
            </p:cNvSpPr>
            <p:nvPr userDrawn="1"/>
          </p:nvSpPr>
          <p:spPr bwMode="auto">
            <a:xfrm>
              <a:off x="2230438" y="4338638"/>
              <a:ext cx="501650" cy="490538"/>
            </a:xfrm>
            <a:custGeom>
              <a:avLst/>
              <a:gdLst>
                <a:gd name="T0" fmla="*/ 173 w 205"/>
                <a:gd name="T1" fmla="*/ 147 h 200"/>
                <a:gd name="T2" fmla="*/ 167 w 205"/>
                <a:gd name="T3" fmla="*/ 161 h 200"/>
                <a:gd name="T4" fmla="*/ 149 w 205"/>
                <a:gd name="T5" fmla="*/ 160 h 200"/>
                <a:gd name="T6" fmla="*/ 169 w 205"/>
                <a:gd name="T7" fmla="*/ 141 h 200"/>
                <a:gd name="T8" fmla="*/ 169 w 205"/>
                <a:gd name="T9" fmla="*/ 141 h 200"/>
                <a:gd name="T10" fmla="*/ 134 w 205"/>
                <a:gd name="T11" fmla="*/ 142 h 200"/>
                <a:gd name="T12" fmla="*/ 152 w 205"/>
                <a:gd name="T13" fmla="*/ 142 h 200"/>
                <a:gd name="T14" fmla="*/ 115 w 205"/>
                <a:gd name="T15" fmla="*/ 147 h 200"/>
                <a:gd name="T16" fmla="*/ 67 w 205"/>
                <a:gd name="T17" fmla="*/ 147 h 200"/>
                <a:gd name="T18" fmla="*/ 80 w 205"/>
                <a:gd name="T19" fmla="*/ 144 h 200"/>
                <a:gd name="T20" fmla="*/ 86 w 205"/>
                <a:gd name="T21" fmla="*/ 146 h 200"/>
                <a:gd name="T22" fmla="*/ 109 w 205"/>
                <a:gd name="T23" fmla="*/ 143 h 200"/>
                <a:gd name="T24" fmla="*/ 17 w 205"/>
                <a:gd name="T25" fmla="*/ 114 h 200"/>
                <a:gd name="T26" fmla="*/ 19 w 205"/>
                <a:gd name="T27" fmla="*/ 123 h 200"/>
                <a:gd name="T28" fmla="*/ 90 w 205"/>
                <a:gd name="T29" fmla="*/ 165 h 200"/>
                <a:gd name="T30" fmla="*/ 94 w 205"/>
                <a:gd name="T31" fmla="*/ 164 h 200"/>
                <a:gd name="T32" fmla="*/ 100 w 205"/>
                <a:gd name="T33" fmla="*/ 168 h 200"/>
                <a:gd name="T34" fmla="*/ 89 w 205"/>
                <a:gd name="T35" fmla="*/ 189 h 200"/>
                <a:gd name="T36" fmla="*/ 7 w 205"/>
                <a:gd name="T37" fmla="*/ 131 h 200"/>
                <a:gd name="T38" fmla="*/ 140 w 205"/>
                <a:gd name="T39" fmla="*/ 113 h 200"/>
                <a:gd name="T40" fmla="*/ 168 w 205"/>
                <a:gd name="T41" fmla="*/ 110 h 200"/>
                <a:gd name="T42" fmla="*/ 113 w 205"/>
                <a:gd name="T43" fmla="*/ 126 h 200"/>
                <a:gd name="T44" fmla="*/ 96 w 205"/>
                <a:gd name="T45" fmla="*/ 135 h 200"/>
                <a:gd name="T46" fmla="*/ 113 w 205"/>
                <a:gd name="T47" fmla="*/ 117 h 200"/>
                <a:gd name="T48" fmla="*/ 92 w 205"/>
                <a:gd name="T49" fmla="*/ 127 h 200"/>
                <a:gd name="T50" fmla="*/ 52 w 205"/>
                <a:gd name="T51" fmla="*/ 150 h 200"/>
                <a:gd name="T52" fmla="*/ 40 w 205"/>
                <a:gd name="T53" fmla="*/ 111 h 200"/>
                <a:gd name="T54" fmla="*/ 75 w 205"/>
                <a:gd name="T55" fmla="*/ 137 h 200"/>
                <a:gd name="T56" fmla="*/ 127 w 205"/>
                <a:gd name="T57" fmla="*/ 109 h 200"/>
                <a:gd name="T58" fmla="*/ 190 w 205"/>
                <a:gd name="T59" fmla="*/ 87 h 200"/>
                <a:gd name="T60" fmla="*/ 45 w 205"/>
                <a:gd name="T61" fmla="*/ 109 h 200"/>
                <a:gd name="T62" fmla="*/ 36 w 205"/>
                <a:gd name="T63" fmla="*/ 81 h 200"/>
                <a:gd name="T64" fmla="*/ 87 w 205"/>
                <a:gd name="T65" fmla="*/ 114 h 200"/>
                <a:gd name="T66" fmla="*/ 108 w 205"/>
                <a:gd name="T67" fmla="*/ 75 h 200"/>
                <a:gd name="T68" fmla="*/ 117 w 205"/>
                <a:gd name="T69" fmla="*/ 75 h 200"/>
                <a:gd name="T70" fmla="*/ 129 w 205"/>
                <a:gd name="T71" fmla="*/ 81 h 200"/>
                <a:gd name="T72" fmla="*/ 75 w 205"/>
                <a:gd name="T73" fmla="*/ 92 h 200"/>
                <a:gd name="T74" fmla="*/ 25 w 205"/>
                <a:gd name="T75" fmla="*/ 49 h 200"/>
                <a:gd name="T76" fmla="*/ 24 w 205"/>
                <a:gd name="T77" fmla="*/ 51 h 200"/>
                <a:gd name="T78" fmla="*/ 101 w 205"/>
                <a:gd name="T79" fmla="*/ 99 h 200"/>
                <a:gd name="T80" fmla="*/ 142 w 205"/>
                <a:gd name="T81" fmla="*/ 90 h 200"/>
                <a:gd name="T82" fmla="*/ 88 w 205"/>
                <a:gd name="T83" fmla="*/ 87 h 200"/>
                <a:gd name="T84" fmla="*/ 19 w 205"/>
                <a:gd name="T85" fmla="*/ 22 h 200"/>
                <a:gd name="T86" fmla="*/ 108 w 205"/>
                <a:gd name="T87" fmla="*/ 6 h 200"/>
                <a:gd name="T88" fmla="*/ 102 w 205"/>
                <a:gd name="T89" fmla="*/ 70 h 200"/>
                <a:gd name="T90" fmla="*/ 82 w 205"/>
                <a:gd name="T91" fmla="*/ 4 h 200"/>
                <a:gd name="T92" fmla="*/ 21 w 205"/>
                <a:gd name="T93" fmla="*/ 46 h 200"/>
                <a:gd name="T94" fmla="*/ 5 w 205"/>
                <a:gd name="T95" fmla="*/ 61 h 200"/>
                <a:gd name="T96" fmla="*/ 9 w 205"/>
                <a:gd name="T97" fmla="*/ 113 h 200"/>
                <a:gd name="T98" fmla="*/ 5 w 205"/>
                <a:gd name="T99" fmla="*/ 138 h 200"/>
                <a:gd name="T100" fmla="*/ 116 w 205"/>
                <a:gd name="T101" fmla="*/ 192 h 200"/>
                <a:gd name="T102" fmla="*/ 180 w 205"/>
                <a:gd name="T103" fmla="*/ 141 h 200"/>
                <a:gd name="T104" fmla="*/ 169 w 205"/>
                <a:gd name="T105" fmla="*/ 126 h 200"/>
                <a:gd name="T106" fmla="*/ 179 w 205"/>
                <a:gd name="T107" fmla="*/ 114 h 200"/>
                <a:gd name="T108" fmla="*/ 203 w 205"/>
                <a:gd name="T109" fmla="*/ 88 h 200"/>
                <a:gd name="T110" fmla="*/ 203 w 205"/>
                <a:gd name="T111" fmla="*/ 69 h 200"/>
                <a:gd name="T112" fmla="*/ 192 w 205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0">
                  <a:moveTo>
                    <a:pt x="100" y="176"/>
                  </a:moveTo>
                  <a:cubicBezTo>
                    <a:pt x="100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29" y="163"/>
                  </a:cubicBezTo>
                  <a:cubicBezTo>
                    <a:pt x="143" y="158"/>
                    <a:pt x="156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7" y="154"/>
                    <a:pt x="149" y="157"/>
                  </a:cubicBezTo>
                  <a:cubicBezTo>
                    <a:pt x="147" y="158"/>
                    <a:pt x="144" y="159"/>
                    <a:pt x="141" y="161"/>
                  </a:cubicBezTo>
                  <a:cubicBezTo>
                    <a:pt x="150" y="158"/>
                    <a:pt x="159" y="154"/>
                    <a:pt x="168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69" y="159"/>
                    <a:pt x="168" y="160"/>
                    <a:pt x="167" y="161"/>
                  </a:cubicBezTo>
                  <a:cubicBezTo>
                    <a:pt x="149" y="168"/>
                    <a:pt x="130" y="176"/>
                    <a:pt x="111" y="184"/>
                  </a:cubicBezTo>
                  <a:cubicBezTo>
                    <a:pt x="107" y="186"/>
                    <a:pt x="103" y="187"/>
                    <a:pt x="99" y="189"/>
                  </a:cubicBezTo>
                  <a:cubicBezTo>
                    <a:pt x="98" y="187"/>
                    <a:pt x="97" y="185"/>
                    <a:pt x="97" y="182"/>
                  </a:cubicBezTo>
                  <a:cubicBezTo>
                    <a:pt x="114" y="175"/>
                    <a:pt x="132" y="168"/>
                    <a:pt x="149" y="161"/>
                  </a:cubicBezTo>
                  <a:cubicBezTo>
                    <a:pt x="149" y="161"/>
                    <a:pt x="149" y="161"/>
                    <a:pt x="149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6" y="176"/>
                    <a:pt x="99" y="176"/>
                  </a:cubicBezTo>
                  <a:cubicBezTo>
                    <a:pt x="99" y="176"/>
                    <a:pt x="99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1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5" y="136"/>
                    <a:pt x="169" y="138"/>
                    <a:pt x="172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3"/>
                  </a:moveTo>
                  <a:cubicBezTo>
                    <a:pt x="124" y="136"/>
                    <a:pt x="141" y="134"/>
                    <a:pt x="158" y="132"/>
                  </a:cubicBezTo>
                  <a:cubicBezTo>
                    <a:pt x="158" y="133"/>
                    <a:pt x="158" y="135"/>
                    <a:pt x="157" y="136"/>
                  </a:cubicBezTo>
                  <a:cubicBezTo>
                    <a:pt x="157" y="137"/>
                    <a:pt x="156" y="138"/>
                    <a:pt x="155" y="138"/>
                  </a:cubicBezTo>
                  <a:cubicBezTo>
                    <a:pt x="148" y="139"/>
                    <a:pt x="141" y="141"/>
                    <a:pt x="134" y="142"/>
                  </a:cubicBezTo>
                  <a:cubicBezTo>
                    <a:pt x="133" y="142"/>
                    <a:pt x="133" y="142"/>
                    <a:pt x="132" y="143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41" y="142"/>
                    <a:pt x="149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8"/>
                    <a:pt x="102" y="153"/>
                    <a:pt x="76" y="159"/>
                  </a:cubicBezTo>
                  <a:cubicBezTo>
                    <a:pt x="75" y="160"/>
                    <a:pt x="73" y="160"/>
                    <a:pt x="72" y="160"/>
                  </a:cubicBezTo>
                  <a:cubicBezTo>
                    <a:pt x="71" y="161"/>
                    <a:pt x="71" y="161"/>
                    <a:pt x="70" y="161"/>
                  </a:cubicBezTo>
                  <a:cubicBezTo>
                    <a:pt x="69" y="161"/>
                    <a:pt x="68" y="159"/>
                    <a:pt x="67" y="158"/>
                  </a:cubicBezTo>
                  <a:cubicBezTo>
                    <a:pt x="83" y="154"/>
                    <a:pt x="99" y="153"/>
                    <a:pt x="115" y="147"/>
                  </a:cubicBezTo>
                  <a:cubicBezTo>
                    <a:pt x="108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7" y="156"/>
                    <a:pt x="66" y="155"/>
                    <a:pt x="66" y="155"/>
                  </a:cubicBezTo>
                  <a:cubicBezTo>
                    <a:pt x="66" y="152"/>
                    <a:pt x="67" y="150"/>
                    <a:pt x="67" y="147"/>
                  </a:cubicBezTo>
                  <a:cubicBezTo>
                    <a:pt x="68" y="147"/>
                    <a:pt x="68" y="146"/>
                    <a:pt x="68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9" y="146"/>
                    <a:pt x="70" y="146"/>
                    <a:pt x="70" y="146"/>
                  </a:cubicBezTo>
                  <a:cubicBezTo>
                    <a:pt x="72" y="146"/>
                    <a:pt x="73" y="146"/>
                    <a:pt x="75" y="145"/>
                  </a:cubicBezTo>
                  <a:cubicBezTo>
                    <a:pt x="76" y="144"/>
                    <a:pt x="78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6" y="147"/>
                    <a:pt x="71" y="148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6" y="146"/>
                    <a:pt x="121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3" y="138"/>
                    <a:pt x="121" y="140"/>
                    <a:pt x="109" y="143"/>
                  </a:cubicBezTo>
                  <a:moveTo>
                    <a:pt x="89" y="141"/>
                  </a:moveTo>
                  <a:cubicBezTo>
                    <a:pt x="86" y="137"/>
                    <a:pt x="86" y="132"/>
                    <a:pt x="86" y="128"/>
                  </a:cubicBezTo>
                  <a:cubicBezTo>
                    <a:pt x="87" y="132"/>
                    <a:pt x="88" y="136"/>
                    <a:pt x="89" y="141"/>
                  </a:cubicBezTo>
                  <a:moveTo>
                    <a:pt x="12" y="117"/>
                  </a:moveTo>
                  <a:cubicBezTo>
                    <a:pt x="14" y="117"/>
                    <a:pt x="15" y="115"/>
                    <a:pt x="17" y="114"/>
                  </a:cubicBezTo>
                  <a:cubicBezTo>
                    <a:pt x="19" y="117"/>
                    <a:pt x="22" y="120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1" y="122"/>
                    <a:pt x="19" y="120"/>
                    <a:pt x="15" y="118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7" y="121"/>
                    <a:pt x="18" y="122"/>
                    <a:pt x="19" y="123"/>
                  </a:cubicBezTo>
                  <a:cubicBezTo>
                    <a:pt x="29" y="127"/>
                    <a:pt x="36" y="136"/>
                    <a:pt x="42" y="144"/>
                  </a:cubicBezTo>
                  <a:cubicBezTo>
                    <a:pt x="49" y="152"/>
                    <a:pt x="56" y="160"/>
                    <a:pt x="62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3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1" y="165"/>
                    <a:pt x="92" y="165"/>
                  </a:cubicBezTo>
                  <a:cubicBezTo>
                    <a:pt x="93" y="166"/>
                    <a:pt x="94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5" y="165"/>
                    <a:pt x="95" y="165"/>
                    <a:pt x="94" y="164"/>
                  </a:cubicBezTo>
                  <a:cubicBezTo>
                    <a:pt x="106" y="161"/>
                    <a:pt x="119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5" y="158"/>
                    <a:pt x="122" y="159"/>
                  </a:cubicBezTo>
                  <a:cubicBezTo>
                    <a:pt x="116" y="161"/>
                    <a:pt x="109" y="164"/>
                    <a:pt x="102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8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3" y="168"/>
                    <a:pt x="92" y="169"/>
                    <a:pt x="91" y="171"/>
                  </a:cubicBezTo>
                  <a:cubicBezTo>
                    <a:pt x="89" y="176"/>
                    <a:pt x="88" y="182"/>
                    <a:pt x="89" y="189"/>
                  </a:cubicBezTo>
                  <a:cubicBezTo>
                    <a:pt x="88" y="188"/>
                    <a:pt x="87" y="188"/>
                    <a:pt x="86" y="187"/>
                  </a:cubicBezTo>
                  <a:cubicBezTo>
                    <a:pt x="74" y="179"/>
                    <a:pt x="61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0" y="141"/>
                    <a:pt x="16" y="139"/>
                    <a:pt x="11" y="136"/>
                  </a:cubicBezTo>
                  <a:cubicBezTo>
                    <a:pt x="9" y="134"/>
                    <a:pt x="7" y="132"/>
                    <a:pt x="7" y="131"/>
                  </a:cubicBezTo>
                  <a:cubicBezTo>
                    <a:pt x="5" y="126"/>
                    <a:pt x="6" y="122"/>
                    <a:pt x="8" y="118"/>
                  </a:cubicBezTo>
                  <a:cubicBezTo>
                    <a:pt x="8" y="117"/>
                    <a:pt x="9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2" y="117"/>
                  </a:cubicBezTo>
                  <a:moveTo>
                    <a:pt x="140" y="113"/>
                  </a:moveTo>
                  <a:cubicBezTo>
                    <a:pt x="150" y="108"/>
                    <a:pt x="161" y="106"/>
                    <a:pt x="172" y="103"/>
                  </a:cubicBezTo>
                  <a:cubicBezTo>
                    <a:pt x="172" y="106"/>
                    <a:pt x="171" y="108"/>
                    <a:pt x="168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8" y="112"/>
                    <a:pt x="163" y="110"/>
                    <a:pt x="168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9" y="110"/>
                    <a:pt x="170" y="110"/>
                    <a:pt x="171" y="110"/>
                  </a:cubicBezTo>
                  <a:cubicBezTo>
                    <a:pt x="170" y="111"/>
                    <a:pt x="169" y="112"/>
                    <a:pt x="169" y="112"/>
                  </a:cubicBezTo>
                  <a:cubicBezTo>
                    <a:pt x="151" y="117"/>
                    <a:pt x="134" y="121"/>
                    <a:pt x="117" y="125"/>
                  </a:cubicBezTo>
                  <a:cubicBezTo>
                    <a:pt x="116" y="125"/>
                    <a:pt x="114" y="126"/>
                    <a:pt x="113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0" y="115"/>
                    <a:pt x="169" y="116"/>
                    <a:pt x="168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4" y="136"/>
                    <a:pt x="93" y="136"/>
                    <a:pt x="93" y="136"/>
                  </a:cubicBezTo>
                  <a:cubicBezTo>
                    <a:pt x="91" y="136"/>
                    <a:pt x="90" y="135"/>
                    <a:pt x="90" y="131"/>
                  </a:cubicBezTo>
                  <a:cubicBezTo>
                    <a:pt x="90" y="130"/>
                    <a:pt x="90" y="129"/>
                    <a:pt x="89" y="128"/>
                  </a:cubicBezTo>
                  <a:cubicBezTo>
                    <a:pt x="89" y="124"/>
                    <a:pt x="90" y="123"/>
                    <a:pt x="94" y="122"/>
                  </a:cubicBezTo>
                  <a:cubicBezTo>
                    <a:pt x="100" y="120"/>
                    <a:pt x="107" y="119"/>
                    <a:pt x="113" y="117"/>
                  </a:cubicBezTo>
                  <a:cubicBezTo>
                    <a:pt x="113" y="117"/>
                    <a:pt x="114" y="117"/>
                    <a:pt x="114" y="117"/>
                  </a:cubicBezTo>
                  <a:cubicBezTo>
                    <a:pt x="115" y="117"/>
                    <a:pt x="117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110" y="123"/>
                    <a:pt x="129" y="118"/>
                    <a:pt x="147" y="113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4" y="113"/>
                    <a:pt x="142" y="113"/>
                    <a:pt x="140" y="113"/>
                  </a:cubicBezTo>
                  <a:moveTo>
                    <a:pt x="61" y="160"/>
                  </a:moveTo>
                  <a:cubicBezTo>
                    <a:pt x="58" y="157"/>
                    <a:pt x="55" y="154"/>
                    <a:pt x="52" y="150"/>
                  </a:cubicBezTo>
                  <a:cubicBezTo>
                    <a:pt x="46" y="143"/>
                    <a:pt x="40" y="136"/>
                    <a:pt x="34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3" y="104"/>
                    <a:pt x="10" y="100"/>
                  </a:cubicBezTo>
                  <a:cubicBezTo>
                    <a:pt x="8" y="96"/>
                    <a:pt x="8" y="92"/>
                    <a:pt x="9" y="87"/>
                  </a:cubicBezTo>
                  <a:cubicBezTo>
                    <a:pt x="20" y="95"/>
                    <a:pt x="31" y="102"/>
                    <a:pt x="40" y="111"/>
                  </a:cubicBezTo>
                  <a:cubicBezTo>
                    <a:pt x="50" y="119"/>
                    <a:pt x="58" y="129"/>
                    <a:pt x="67" y="139"/>
                  </a:cubicBezTo>
                  <a:cubicBezTo>
                    <a:pt x="67" y="138"/>
                    <a:pt x="68" y="138"/>
                    <a:pt x="68" y="137"/>
                  </a:cubicBezTo>
                  <a:cubicBezTo>
                    <a:pt x="64" y="132"/>
                    <a:pt x="59" y="127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62" y="127"/>
                    <a:pt x="68" y="132"/>
                    <a:pt x="75" y="137"/>
                  </a:cubicBezTo>
                  <a:cubicBezTo>
                    <a:pt x="72" y="138"/>
                    <a:pt x="69" y="139"/>
                    <a:pt x="67" y="139"/>
                  </a:cubicBezTo>
                  <a:cubicBezTo>
                    <a:pt x="66" y="140"/>
                    <a:pt x="65" y="140"/>
                    <a:pt x="65" y="141"/>
                  </a:cubicBezTo>
                  <a:cubicBezTo>
                    <a:pt x="60" y="146"/>
                    <a:pt x="58" y="152"/>
                    <a:pt x="60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4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0" y="93"/>
                    <a:pt x="174" y="85"/>
                    <a:pt x="197" y="77"/>
                  </a:cubicBezTo>
                  <a:cubicBezTo>
                    <a:pt x="198" y="76"/>
                    <a:pt x="198" y="76"/>
                    <a:pt x="199" y="76"/>
                  </a:cubicBezTo>
                  <a:cubicBezTo>
                    <a:pt x="197" y="81"/>
                    <a:pt x="195" y="85"/>
                    <a:pt x="190" y="87"/>
                  </a:cubicBezTo>
                  <a:cubicBezTo>
                    <a:pt x="170" y="94"/>
                    <a:pt x="150" y="101"/>
                    <a:pt x="129" y="109"/>
                  </a:cubicBezTo>
                  <a:cubicBezTo>
                    <a:pt x="128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0" y="136"/>
                    <a:pt x="78" y="134"/>
                    <a:pt x="77" y="133"/>
                  </a:cubicBezTo>
                  <a:cubicBezTo>
                    <a:pt x="66" y="125"/>
                    <a:pt x="56" y="117"/>
                    <a:pt x="45" y="109"/>
                  </a:cubicBezTo>
                  <a:cubicBezTo>
                    <a:pt x="34" y="100"/>
                    <a:pt x="23" y="92"/>
                    <a:pt x="12" y="84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8" y="66"/>
                    <a:pt x="10" y="64"/>
                    <a:pt x="11" y="61"/>
                  </a:cubicBezTo>
                  <a:cubicBezTo>
                    <a:pt x="11" y="66"/>
                    <a:pt x="16" y="67"/>
                    <a:pt x="19" y="69"/>
                  </a:cubicBezTo>
                  <a:cubicBezTo>
                    <a:pt x="25" y="73"/>
                    <a:pt x="30" y="77"/>
                    <a:pt x="36" y="81"/>
                  </a:cubicBezTo>
                  <a:cubicBezTo>
                    <a:pt x="50" y="91"/>
                    <a:pt x="63" y="101"/>
                    <a:pt x="77" y="111"/>
                  </a:cubicBezTo>
                  <a:cubicBezTo>
                    <a:pt x="79" y="112"/>
                    <a:pt x="80" y="113"/>
                    <a:pt x="82" y="113"/>
                  </a:cubicBezTo>
                  <a:cubicBezTo>
                    <a:pt x="68" y="101"/>
                    <a:pt x="54" y="90"/>
                    <a:pt x="39" y="79"/>
                  </a:cubicBezTo>
                  <a:cubicBezTo>
                    <a:pt x="60" y="89"/>
                    <a:pt x="81" y="100"/>
                    <a:pt x="102" y="111"/>
                  </a:cubicBezTo>
                  <a:cubicBezTo>
                    <a:pt x="97" y="112"/>
                    <a:pt x="92" y="113"/>
                    <a:pt x="87" y="114"/>
                  </a:cubicBezTo>
                  <a:cubicBezTo>
                    <a:pt x="86" y="115"/>
                    <a:pt x="84" y="116"/>
                    <a:pt x="83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3"/>
                    <a:pt x="104" y="79"/>
                    <a:pt x="105" y="77"/>
                  </a:cubicBezTo>
                  <a:cubicBezTo>
                    <a:pt x="106" y="76"/>
                    <a:pt x="107" y="75"/>
                    <a:pt x="108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1" y="56"/>
                    <a:pt x="188" y="54"/>
                  </a:cubicBezTo>
                  <a:cubicBezTo>
                    <a:pt x="187" y="57"/>
                    <a:pt x="186" y="58"/>
                    <a:pt x="183" y="59"/>
                  </a:cubicBezTo>
                  <a:cubicBezTo>
                    <a:pt x="161" y="64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6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59" y="75"/>
                    <a:pt x="132" y="82"/>
                    <a:pt x="104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2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0" y="82"/>
                    <a:pt x="112" y="84"/>
                    <a:pt x="104" y="86"/>
                  </a:cubicBezTo>
                  <a:moveTo>
                    <a:pt x="118" y="113"/>
                  </a:moveTo>
                  <a:cubicBezTo>
                    <a:pt x="112" y="110"/>
                    <a:pt x="107" y="108"/>
                    <a:pt x="102" y="105"/>
                  </a:cubicBezTo>
                  <a:cubicBezTo>
                    <a:pt x="93" y="101"/>
                    <a:pt x="84" y="96"/>
                    <a:pt x="75" y="92"/>
                  </a:cubicBezTo>
                  <a:cubicBezTo>
                    <a:pt x="66" y="88"/>
                    <a:pt x="58" y="83"/>
                    <a:pt x="50" y="79"/>
                  </a:cubicBezTo>
                  <a:cubicBezTo>
                    <a:pt x="43" y="76"/>
                    <a:pt x="36" y="73"/>
                    <a:pt x="30" y="70"/>
                  </a:cubicBezTo>
                  <a:cubicBezTo>
                    <a:pt x="26" y="68"/>
                    <a:pt x="22" y="66"/>
                    <a:pt x="18" y="64"/>
                  </a:cubicBezTo>
                  <a:cubicBezTo>
                    <a:pt x="15" y="62"/>
                    <a:pt x="14" y="54"/>
                    <a:pt x="17" y="52"/>
                  </a:cubicBezTo>
                  <a:cubicBezTo>
                    <a:pt x="19" y="51"/>
                    <a:pt x="23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6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4"/>
                    <a:pt x="27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3"/>
                    <a:pt x="27" y="54"/>
                    <a:pt x="29" y="55"/>
                  </a:cubicBezTo>
                  <a:cubicBezTo>
                    <a:pt x="49" y="64"/>
                    <a:pt x="67" y="77"/>
                    <a:pt x="85" y="89"/>
                  </a:cubicBezTo>
                  <a:cubicBezTo>
                    <a:pt x="90" y="92"/>
                    <a:pt x="94" y="96"/>
                    <a:pt x="99" y="99"/>
                  </a:cubicBezTo>
                  <a:cubicBezTo>
                    <a:pt x="99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5" y="96"/>
                  </a:cubicBezTo>
                  <a:cubicBezTo>
                    <a:pt x="127" y="93"/>
                    <a:pt x="138" y="90"/>
                    <a:pt x="149" y="86"/>
                  </a:cubicBezTo>
                  <a:cubicBezTo>
                    <a:pt x="152" y="86"/>
                    <a:pt x="155" y="85"/>
                    <a:pt x="158" y="85"/>
                  </a:cubicBezTo>
                  <a:cubicBezTo>
                    <a:pt x="153" y="86"/>
                    <a:pt x="147" y="88"/>
                    <a:pt x="142" y="90"/>
                  </a:cubicBezTo>
                  <a:cubicBezTo>
                    <a:pt x="136" y="92"/>
                    <a:pt x="131" y="94"/>
                    <a:pt x="125" y="96"/>
                  </a:cubicBezTo>
                  <a:cubicBezTo>
                    <a:pt x="118" y="98"/>
                    <a:pt x="115" y="104"/>
                    <a:pt x="117" y="111"/>
                  </a:cubicBezTo>
                  <a:cubicBezTo>
                    <a:pt x="117" y="111"/>
                    <a:pt x="117" y="112"/>
                    <a:pt x="118" y="113"/>
                  </a:cubicBezTo>
                  <a:moveTo>
                    <a:pt x="98" y="94"/>
                  </a:moveTo>
                  <a:cubicBezTo>
                    <a:pt x="94" y="91"/>
                    <a:pt x="91" y="89"/>
                    <a:pt x="88" y="87"/>
                  </a:cubicBezTo>
                  <a:cubicBezTo>
                    <a:pt x="77" y="80"/>
                    <a:pt x="67" y="73"/>
                    <a:pt x="57" y="66"/>
                  </a:cubicBezTo>
                  <a:cubicBezTo>
                    <a:pt x="47" y="59"/>
                    <a:pt x="37" y="52"/>
                    <a:pt x="26" y="45"/>
                  </a:cubicBezTo>
                  <a:cubicBezTo>
                    <a:pt x="24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6" y="33"/>
                    <a:pt x="16" y="28"/>
                    <a:pt x="19" y="22"/>
                  </a:cubicBezTo>
                  <a:cubicBezTo>
                    <a:pt x="19" y="21"/>
                    <a:pt x="20" y="20"/>
                    <a:pt x="21" y="20"/>
                  </a:cubicBezTo>
                  <a:cubicBezTo>
                    <a:pt x="35" y="17"/>
                    <a:pt x="48" y="15"/>
                    <a:pt x="61" y="12"/>
                  </a:cubicBezTo>
                  <a:cubicBezTo>
                    <a:pt x="73" y="9"/>
                    <a:pt x="85" y="7"/>
                    <a:pt x="96" y="5"/>
                  </a:cubicBezTo>
                  <a:cubicBezTo>
                    <a:pt x="98" y="4"/>
                    <a:pt x="100" y="4"/>
                    <a:pt x="101" y="4"/>
                  </a:cubicBezTo>
                  <a:cubicBezTo>
                    <a:pt x="104" y="4"/>
                    <a:pt x="106" y="5"/>
                    <a:pt x="108" y="6"/>
                  </a:cubicBezTo>
                  <a:cubicBezTo>
                    <a:pt x="136" y="19"/>
                    <a:pt x="163" y="32"/>
                    <a:pt x="191" y="46"/>
                  </a:cubicBezTo>
                  <a:cubicBezTo>
                    <a:pt x="191" y="46"/>
                    <a:pt x="191" y="46"/>
                    <a:pt x="192" y="47"/>
                  </a:cubicBezTo>
                  <a:cubicBezTo>
                    <a:pt x="176" y="51"/>
                    <a:pt x="161" y="54"/>
                    <a:pt x="146" y="58"/>
                  </a:cubicBezTo>
                  <a:cubicBezTo>
                    <a:pt x="132" y="61"/>
                    <a:pt x="118" y="65"/>
                    <a:pt x="104" y="69"/>
                  </a:cubicBezTo>
                  <a:cubicBezTo>
                    <a:pt x="103" y="69"/>
                    <a:pt x="102" y="69"/>
                    <a:pt x="102" y="70"/>
                  </a:cubicBezTo>
                  <a:cubicBezTo>
                    <a:pt x="97" y="77"/>
                    <a:pt x="94" y="84"/>
                    <a:pt x="98" y="91"/>
                  </a:cubicBezTo>
                  <a:cubicBezTo>
                    <a:pt x="98" y="92"/>
                    <a:pt x="98" y="92"/>
                    <a:pt x="98" y="94"/>
                  </a:cubicBezTo>
                  <a:moveTo>
                    <a:pt x="103" y="0"/>
                  </a:moveTo>
                  <a:cubicBezTo>
                    <a:pt x="102" y="0"/>
                    <a:pt x="102" y="1"/>
                    <a:pt x="101" y="1"/>
                  </a:cubicBezTo>
                  <a:cubicBezTo>
                    <a:pt x="95" y="2"/>
                    <a:pt x="88" y="3"/>
                    <a:pt x="82" y="4"/>
                  </a:cubicBezTo>
                  <a:cubicBezTo>
                    <a:pt x="62" y="8"/>
                    <a:pt x="43" y="12"/>
                    <a:pt x="23" y="16"/>
                  </a:cubicBezTo>
                  <a:cubicBezTo>
                    <a:pt x="18" y="16"/>
                    <a:pt x="15" y="19"/>
                    <a:pt x="14" y="24"/>
                  </a:cubicBezTo>
                  <a:cubicBezTo>
                    <a:pt x="12" y="28"/>
                    <a:pt x="12" y="33"/>
                    <a:pt x="13" y="38"/>
                  </a:cubicBezTo>
                  <a:cubicBezTo>
                    <a:pt x="14" y="42"/>
                    <a:pt x="17" y="43"/>
                    <a:pt x="19" y="45"/>
                  </a:cubicBezTo>
                  <a:cubicBezTo>
                    <a:pt x="20" y="45"/>
                    <a:pt x="20" y="45"/>
                    <a:pt x="21" y="46"/>
                  </a:cubicBezTo>
                  <a:cubicBezTo>
                    <a:pt x="20" y="47"/>
                    <a:pt x="19" y="47"/>
                    <a:pt x="18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2" y="53"/>
                    <a:pt x="11" y="55"/>
                  </a:cubicBezTo>
                  <a:cubicBezTo>
                    <a:pt x="11" y="56"/>
                    <a:pt x="10" y="57"/>
                    <a:pt x="9" y="57"/>
                  </a:cubicBezTo>
                  <a:cubicBezTo>
                    <a:pt x="8" y="58"/>
                    <a:pt x="6" y="59"/>
                    <a:pt x="5" y="61"/>
                  </a:cubicBezTo>
                  <a:cubicBezTo>
                    <a:pt x="3" y="65"/>
                    <a:pt x="1" y="70"/>
                    <a:pt x="3" y="75"/>
                  </a:cubicBezTo>
                  <a:cubicBezTo>
                    <a:pt x="4" y="80"/>
                    <a:pt x="5" y="85"/>
                    <a:pt x="4" y="90"/>
                  </a:cubicBezTo>
                  <a:cubicBezTo>
                    <a:pt x="3" y="97"/>
                    <a:pt x="6" y="103"/>
                    <a:pt x="11" y="108"/>
                  </a:cubicBezTo>
                  <a:cubicBezTo>
                    <a:pt x="12" y="109"/>
                    <a:pt x="12" y="110"/>
                    <a:pt x="12" y="111"/>
                  </a:cubicBezTo>
                  <a:cubicBezTo>
                    <a:pt x="11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7" y="112"/>
                    <a:pt x="7" y="112"/>
                  </a:cubicBezTo>
                  <a:cubicBezTo>
                    <a:pt x="5" y="112"/>
                    <a:pt x="4" y="114"/>
                    <a:pt x="3" y="115"/>
                  </a:cubicBezTo>
                  <a:cubicBezTo>
                    <a:pt x="0" y="121"/>
                    <a:pt x="0" y="128"/>
                    <a:pt x="2" y="134"/>
                  </a:cubicBezTo>
                  <a:cubicBezTo>
                    <a:pt x="2" y="136"/>
                    <a:pt x="4" y="137"/>
                    <a:pt x="5" y="138"/>
                  </a:cubicBezTo>
                  <a:cubicBezTo>
                    <a:pt x="15" y="145"/>
                    <a:pt x="25" y="152"/>
                    <a:pt x="36" y="160"/>
                  </a:cubicBezTo>
                  <a:cubicBezTo>
                    <a:pt x="54" y="172"/>
                    <a:pt x="73" y="185"/>
                    <a:pt x="91" y="198"/>
                  </a:cubicBezTo>
                  <a:cubicBezTo>
                    <a:pt x="93" y="199"/>
                    <a:pt x="94" y="200"/>
                    <a:pt x="95" y="200"/>
                  </a:cubicBezTo>
                  <a:cubicBezTo>
                    <a:pt x="96" y="200"/>
                    <a:pt x="97" y="199"/>
                    <a:pt x="98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2" y="164"/>
                    <a:pt x="183" y="162"/>
                    <a:pt x="179" y="159"/>
                  </a:cubicBezTo>
                  <a:cubicBezTo>
                    <a:pt x="178" y="158"/>
                    <a:pt x="176" y="157"/>
                    <a:pt x="174" y="156"/>
                  </a:cubicBezTo>
                  <a:cubicBezTo>
                    <a:pt x="171" y="154"/>
                    <a:pt x="171" y="151"/>
                    <a:pt x="173" y="149"/>
                  </a:cubicBezTo>
                  <a:cubicBezTo>
                    <a:pt x="176" y="146"/>
                    <a:pt x="178" y="144"/>
                    <a:pt x="180" y="141"/>
                  </a:cubicBezTo>
                  <a:cubicBezTo>
                    <a:pt x="181" y="140"/>
                    <a:pt x="180" y="138"/>
                    <a:pt x="179" y="138"/>
                  </a:cubicBezTo>
                  <a:cubicBezTo>
                    <a:pt x="179" y="137"/>
                    <a:pt x="177" y="136"/>
                    <a:pt x="176" y="136"/>
                  </a:cubicBezTo>
                  <a:cubicBezTo>
                    <a:pt x="172" y="134"/>
                    <a:pt x="168" y="132"/>
                    <a:pt x="163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7" y="127"/>
                    <a:pt x="168" y="126"/>
                    <a:pt x="169" y="126"/>
                  </a:cubicBezTo>
                  <a:cubicBezTo>
                    <a:pt x="169" y="125"/>
                    <a:pt x="170" y="124"/>
                    <a:pt x="171" y="124"/>
                  </a:cubicBezTo>
                  <a:cubicBezTo>
                    <a:pt x="175" y="123"/>
                    <a:pt x="179" y="122"/>
                    <a:pt x="182" y="121"/>
                  </a:cubicBezTo>
                  <a:cubicBezTo>
                    <a:pt x="183" y="120"/>
                    <a:pt x="184" y="120"/>
                    <a:pt x="184" y="119"/>
                  </a:cubicBezTo>
                  <a:cubicBezTo>
                    <a:pt x="184" y="118"/>
                    <a:pt x="184" y="117"/>
                    <a:pt x="183" y="116"/>
                  </a:cubicBezTo>
                  <a:cubicBezTo>
                    <a:pt x="182" y="115"/>
                    <a:pt x="180" y="114"/>
                    <a:pt x="179" y="114"/>
                  </a:cubicBezTo>
                  <a:cubicBezTo>
                    <a:pt x="175" y="111"/>
                    <a:pt x="174" y="110"/>
                    <a:pt x="176" y="106"/>
                  </a:cubicBezTo>
                  <a:cubicBezTo>
                    <a:pt x="176" y="105"/>
                    <a:pt x="176" y="104"/>
                    <a:pt x="177" y="103"/>
                  </a:cubicBezTo>
                  <a:cubicBezTo>
                    <a:pt x="178" y="98"/>
                    <a:pt x="184" y="98"/>
                    <a:pt x="187" y="95"/>
                  </a:cubicBezTo>
                  <a:cubicBezTo>
                    <a:pt x="191" y="93"/>
                    <a:pt x="196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1" y="86"/>
                  </a:cubicBezTo>
                  <a:cubicBezTo>
                    <a:pt x="200" y="85"/>
                    <a:pt x="199" y="85"/>
                    <a:pt x="199" y="85"/>
                  </a:cubicBezTo>
                  <a:cubicBezTo>
                    <a:pt x="200" y="81"/>
                    <a:pt x="201" y="78"/>
                    <a:pt x="202" y="74"/>
                  </a:cubicBezTo>
                  <a:cubicBezTo>
                    <a:pt x="202" y="74"/>
                    <a:pt x="202" y="73"/>
                    <a:pt x="203" y="73"/>
                  </a:cubicBezTo>
                  <a:cubicBezTo>
                    <a:pt x="205" y="71"/>
                    <a:pt x="205" y="70"/>
                    <a:pt x="203" y="69"/>
                  </a:cubicBezTo>
                  <a:cubicBezTo>
                    <a:pt x="200" y="67"/>
                    <a:pt x="196" y="66"/>
                    <a:pt x="193" y="65"/>
                  </a:cubicBezTo>
                  <a:cubicBezTo>
                    <a:pt x="191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0" y="49"/>
                    <a:pt x="200" y="46"/>
                    <a:pt x="195" y="44"/>
                  </a:cubicBezTo>
                  <a:cubicBezTo>
                    <a:pt x="194" y="44"/>
                    <a:pt x="193" y="43"/>
                    <a:pt x="192" y="43"/>
                  </a:cubicBezTo>
                  <a:cubicBezTo>
                    <a:pt x="163" y="29"/>
                    <a:pt x="134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54"/>
            <p:cNvSpPr>
              <a:spLocks/>
            </p:cNvSpPr>
            <p:nvPr userDrawn="1"/>
          </p:nvSpPr>
          <p:spPr bwMode="auto">
            <a:xfrm>
              <a:off x="2284413" y="4392613"/>
              <a:ext cx="192088" cy="115888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55"/>
            <p:cNvSpPr>
              <a:spLocks/>
            </p:cNvSpPr>
            <p:nvPr userDrawn="1"/>
          </p:nvSpPr>
          <p:spPr bwMode="auto">
            <a:xfrm>
              <a:off x="2493963" y="4502150"/>
              <a:ext cx="157163" cy="38100"/>
            </a:xfrm>
            <a:custGeom>
              <a:avLst/>
              <a:gdLst>
                <a:gd name="T0" fmla="*/ 64 w 64"/>
                <a:gd name="T1" fmla="*/ 0 h 15"/>
                <a:gd name="T2" fmla="*/ 0 w 64"/>
                <a:gd name="T3" fmla="*/ 14 h 15"/>
                <a:gd name="T4" fmla="*/ 0 w 64"/>
                <a:gd name="T5" fmla="*/ 15 h 15"/>
                <a:gd name="T6" fmla="*/ 64 w 64"/>
                <a:gd name="T7" fmla="*/ 1 h 15"/>
                <a:gd name="T8" fmla="*/ 64 w 6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5">
                  <a:moveTo>
                    <a:pt x="64" y="0"/>
                  </a:moveTo>
                  <a:cubicBezTo>
                    <a:pt x="42" y="4"/>
                    <a:pt x="21" y="8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21" y="10"/>
                    <a:pt x="43" y="6"/>
                    <a:pt x="64" y="1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6"/>
            <p:cNvSpPr>
              <a:spLocks/>
            </p:cNvSpPr>
            <p:nvPr userDrawn="1"/>
          </p:nvSpPr>
          <p:spPr bwMode="auto">
            <a:xfrm>
              <a:off x="2503488" y="4730750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7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7" y="14"/>
                    <a:pt x="34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7"/>
            <p:cNvSpPr>
              <a:spLocks/>
            </p:cNvSpPr>
            <p:nvPr userDrawn="1"/>
          </p:nvSpPr>
          <p:spPr bwMode="auto">
            <a:xfrm>
              <a:off x="2546350" y="4532313"/>
              <a:ext cx="160338" cy="61913"/>
            </a:xfrm>
            <a:custGeom>
              <a:avLst/>
              <a:gdLst>
                <a:gd name="T0" fmla="*/ 65 w 66"/>
                <a:gd name="T1" fmla="*/ 0 h 25"/>
                <a:gd name="T2" fmla="*/ 0 w 66"/>
                <a:gd name="T3" fmla="*/ 24 h 25"/>
                <a:gd name="T4" fmla="*/ 0 w 66"/>
                <a:gd name="T5" fmla="*/ 25 h 25"/>
                <a:gd name="T6" fmla="*/ 66 w 66"/>
                <a:gd name="T7" fmla="*/ 1 h 25"/>
                <a:gd name="T8" fmla="*/ 65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5" y="0"/>
                  </a:moveTo>
                  <a:cubicBezTo>
                    <a:pt x="43" y="8"/>
                    <a:pt x="21" y="15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8"/>
            <p:cNvSpPr>
              <a:spLocks/>
            </p:cNvSpPr>
            <p:nvPr userDrawn="1"/>
          </p:nvSpPr>
          <p:spPr bwMode="auto">
            <a:xfrm>
              <a:off x="2547938" y="4545013"/>
              <a:ext cx="152400" cy="55563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0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7"/>
                    <a:pt x="20" y="14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1" y="15"/>
                    <a:pt x="41" y="8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9"/>
            <p:cNvSpPr>
              <a:spLocks noEditPoints="1"/>
            </p:cNvSpPr>
            <p:nvPr userDrawn="1"/>
          </p:nvSpPr>
          <p:spPr bwMode="auto">
            <a:xfrm>
              <a:off x="8328025" y="1387475"/>
              <a:ext cx="504825" cy="490538"/>
            </a:xfrm>
            <a:custGeom>
              <a:avLst/>
              <a:gdLst>
                <a:gd name="T0" fmla="*/ 173 w 206"/>
                <a:gd name="T1" fmla="*/ 147 h 200"/>
                <a:gd name="T2" fmla="*/ 168 w 206"/>
                <a:gd name="T3" fmla="*/ 161 h 200"/>
                <a:gd name="T4" fmla="*/ 150 w 206"/>
                <a:gd name="T5" fmla="*/ 160 h 200"/>
                <a:gd name="T6" fmla="*/ 169 w 206"/>
                <a:gd name="T7" fmla="*/ 141 h 200"/>
                <a:gd name="T8" fmla="*/ 169 w 206"/>
                <a:gd name="T9" fmla="*/ 141 h 200"/>
                <a:gd name="T10" fmla="*/ 135 w 206"/>
                <a:gd name="T11" fmla="*/ 142 h 200"/>
                <a:gd name="T12" fmla="*/ 152 w 206"/>
                <a:gd name="T13" fmla="*/ 142 h 200"/>
                <a:gd name="T14" fmla="*/ 115 w 206"/>
                <a:gd name="T15" fmla="*/ 147 h 200"/>
                <a:gd name="T16" fmla="*/ 68 w 206"/>
                <a:gd name="T17" fmla="*/ 147 h 200"/>
                <a:gd name="T18" fmla="*/ 80 w 206"/>
                <a:gd name="T19" fmla="*/ 144 h 200"/>
                <a:gd name="T20" fmla="*/ 86 w 206"/>
                <a:gd name="T21" fmla="*/ 146 h 200"/>
                <a:gd name="T22" fmla="*/ 109 w 206"/>
                <a:gd name="T23" fmla="*/ 142 h 200"/>
                <a:gd name="T24" fmla="*/ 17 w 206"/>
                <a:gd name="T25" fmla="*/ 114 h 200"/>
                <a:gd name="T26" fmla="*/ 20 w 206"/>
                <a:gd name="T27" fmla="*/ 123 h 200"/>
                <a:gd name="T28" fmla="*/ 90 w 206"/>
                <a:gd name="T29" fmla="*/ 165 h 200"/>
                <a:gd name="T30" fmla="*/ 94 w 206"/>
                <a:gd name="T31" fmla="*/ 164 h 200"/>
                <a:gd name="T32" fmla="*/ 100 w 206"/>
                <a:gd name="T33" fmla="*/ 168 h 200"/>
                <a:gd name="T34" fmla="*/ 90 w 206"/>
                <a:gd name="T35" fmla="*/ 189 h 200"/>
                <a:gd name="T36" fmla="*/ 7 w 206"/>
                <a:gd name="T37" fmla="*/ 130 h 200"/>
                <a:gd name="T38" fmla="*/ 141 w 206"/>
                <a:gd name="T39" fmla="*/ 113 h 200"/>
                <a:gd name="T40" fmla="*/ 168 w 206"/>
                <a:gd name="T41" fmla="*/ 109 h 200"/>
                <a:gd name="T42" fmla="*/ 114 w 206"/>
                <a:gd name="T43" fmla="*/ 126 h 200"/>
                <a:gd name="T44" fmla="*/ 96 w 206"/>
                <a:gd name="T45" fmla="*/ 135 h 200"/>
                <a:gd name="T46" fmla="*/ 113 w 206"/>
                <a:gd name="T47" fmla="*/ 117 h 200"/>
                <a:gd name="T48" fmla="*/ 93 w 206"/>
                <a:gd name="T49" fmla="*/ 127 h 200"/>
                <a:gd name="T50" fmla="*/ 53 w 206"/>
                <a:gd name="T51" fmla="*/ 150 h 200"/>
                <a:gd name="T52" fmla="*/ 41 w 206"/>
                <a:gd name="T53" fmla="*/ 111 h 200"/>
                <a:gd name="T54" fmla="*/ 76 w 206"/>
                <a:gd name="T55" fmla="*/ 137 h 200"/>
                <a:gd name="T56" fmla="*/ 127 w 206"/>
                <a:gd name="T57" fmla="*/ 109 h 200"/>
                <a:gd name="T58" fmla="*/ 191 w 206"/>
                <a:gd name="T59" fmla="*/ 87 h 200"/>
                <a:gd name="T60" fmla="*/ 46 w 206"/>
                <a:gd name="T61" fmla="*/ 109 h 200"/>
                <a:gd name="T62" fmla="*/ 36 w 206"/>
                <a:gd name="T63" fmla="*/ 81 h 200"/>
                <a:gd name="T64" fmla="*/ 88 w 206"/>
                <a:gd name="T65" fmla="*/ 114 h 200"/>
                <a:gd name="T66" fmla="*/ 109 w 206"/>
                <a:gd name="T67" fmla="*/ 75 h 200"/>
                <a:gd name="T68" fmla="*/ 117 w 206"/>
                <a:gd name="T69" fmla="*/ 75 h 200"/>
                <a:gd name="T70" fmla="*/ 129 w 206"/>
                <a:gd name="T71" fmla="*/ 81 h 200"/>
                <a:gd name="T72" fmla="*/ 75 w 206"/>
                <a:gd name="T73" fmla="*/ 92 h 200"/>
                <a:gd name="T74" fmla="*/ 25 w 206"/>
                <a:gd name="T75" fmla="*/ 49 h 200"/>
                <a:gd name="T76" fmla="*/ 24 w 206"/>
                <a:gd name="T77" fmla="*/ 51 h 200"/>
                <a:gd name="T78" fmla="*/ 101 w 206"/>
                <a:gd name="T79" fmla="*/ 99 h 200"/>
                <a:gd name="T80" fmla="*/ 142 w 206"/>
                <a:gd name="T81" fmla="*/ 90 h 200"/>
                <a:gd name="T82" fmla="*/ 88 w 206"/>
                <a:gd name="T83" fmla="*/ 86 h 200"/>
                <a:gd name="T84" fmla="*/ 19 w 206"/>
                <a:gd name="T85" fmla="*/ 22 h 200"/>
                <a:gd name="T86" fmla="*/ 109 w 206"/>
                <a:gd name="T87" fmla="*/ 6 h 200"/>
                <a:gd name="T88" fmla="*/ 102 w 206"/>
                <a:gd name="T89" fmla="*/ 70 h 200"/>
                <a:gd name="T90" fmla="*/ 82 w 206"/>
                <a:gd name="T91" fmla="*/ 4 h 200"/>
                <a:gd name="T92" fmla="*/ 21 w 206"/>
                <a:gd name="T93" fmla="*/ 46 h 200"/>
                <a:gd name="T94" fmla="*/ 6 w 206"/>
                <a:gd name="T95" fmla="*/ 60 h 200"/>
                <a:gd name="T96" fmla="*/ 9 w 206"/>
                <a:gd name="T97" fmla="*/ 113 h 200"/>
                <a:gd name="T98" fmla="*/ 5 w 206"/>
                <a:gd name="T99" fmla="*/ 138 h 200"/>
                <a:gd name="T100" fmla="*/ 116 w 206"/>
                <a:gd name="T101" fmla="*/ 192 h 200"/>
                <a:gd name="T102" fmla="*/ 181 w 206"/>
                <a:gd name="T103" fmla="*/ 141 h 200"/>
                <a:gd name="T104" fmla="*/ 169 w 206"/>
                <a:gd name="T105" fmla="*/ 126 h 200"/>
                <a:gd name="T106" fmla="*/ 179 w 206"/>
                <a:gd name="T107" fmla="*/ 114 h 200"/>
                <a:gd name="T108" fmla="*/ 203 w 206"/>
                <a:gd name="T109" fmla="*/ 88 h 200"/>
                <a:gd name="T110" fmla="*/ 203 w 206"/>
                <a:gd name="T111" fmla="*/ 68 h 200"/>
                <a:gd name="T112" fmla="*/ 192 w 206"/>
                <a:gd name="T113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0">
                  <a:moveTo>
                    <a:pt x="100" y="176"/>
                  </a:moveTo>
                  <a:cubicBezTo>
                    <a:pt x="101" y="176"/>
                    <a:pt x="101" y="176"/>
                    <a:pt x="101" y="176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8"/>
                    <a:pt x="157" y="153"/>
                    <a:pt x="170" y="147"/>
                  </a:cubicBezTo>
                  <a:cubicBezTo>
                    <a:pt x="171" y="147"/>
                    <a:pt x="172" y="147"/>
                    <a:pt x="173" y="147"/>
                  </a:cubicBezTo>
                  <a:cubicBezTo>
                    <a:pt x="166" y="152"/>
                    <a:pt x="158" y="154"/>
                    <a:pt x="150" y="157"/>
                  </a:cubicBezTo>
                  <a:cubicBezTo>
                    <a:pt x="147" y="158"/>
                    <a:pt x="144" y="159"/>
                    <a:pt x="142" y="161"/>
                  </a:cubicBezTo>
                  <a:cubicBezTo>
                    <a:pt x="151" y="158"/>
                    <a:pt x="160" y="154"/>
                    <a:pt x="169" y="151"/>
                  </a:cubicBezTo>
                  <a:cubicBezTo>
                    <a:pt x="169" y="154"/>
                    <a:pt x="170" y="156"/>
                    <a:pt x="170" y="158"/>
                  </a:cubicBezTo>
                  <a:cubicBezTo>
                    <a:pt x="170" y="159"/>
                    <a:pt x="169" y="160"/>
                    <a:pt x="168" y="161"/>
                  </a:cubicBezTo>
                  <a:cubicBezTo>
                    <a:pt x="149" y="168"/>
                    <a:pt x="131" y="176"/>
                    <a:pt x="112" y="184"/>
                  </a:cubicBezTo>
                  <a:cubicBezTo>
                    <a:pt x="108" y="186"/>
                    <a:pt x="104" y="187"/>
                    <a:pt x="99" y="189"/>
                  </a:cubicBezTo>
                  <a:cubicBezTo>
                    <a:pt x="98" y="187"/>
                    <a:pt x="98" y="185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1"/>
                    <a:pt x="150" y="160"/>
                  </a:cubicBezTo>
                  <a:cubicBezTo>
                    <a:pt x="132" y="167"/>
                    <a:pt x="115" y="174"/>
                    <a:pt x="97" y="181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1"/>
                  </a:moveTo>
                  <a:cubicBezTo>
                    <a:pt x="167" y="141"/>
                    <a:pt x="165" y="139"/>
                    <a:pt x="163" y="138"/>
                  </a:cubicBezTo>
                  <a:cubicBezTo>
                    <a:pt x="162" y="137"/>
                    <a:pt x="162" y="136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8"/>
                    <a:pt x="173" y="139"/>
                  </a:cubicBezTo>
                  <a:cubicBezTo>
                    <a:pt x="171" y="140"/>
                    <a:pt x="170" y="141"/>
                    <a:pt x="169" y="141"/>
                  </a:cubicBezTo>
                  <a:moveTo>
                    <a:pt x="109" y="142"/>
                  </a:moveTo>
                  <a:cubicBezTo>
                    <a:pt x="125" y="136"/>
                    <a:pt x="142" y="134"/>
                    <a:pt x="158" y="131"/>
                  </a:cubicBezTo>
                  <a:cubicBezTo>
                    <a:pt x="158" y="133"/>
                    <a:pt x="158" y="135"/>
                    <a:pt x="158" y="136"/>
                  </a:cubicBezTo>
                  <a:cubicBezTo>
                    <a:pt x="158" y="137"/>
                    <a:pt x="156" y="138"/>
                    <a:pt x="155" y="138"/>
                  </a:cubicBezTo>
                  <a:cubicBezTo>
                    <a:pt x="148" y="139"/>
                    <a:pt x="141" y="140"/>
                    <a:pt x="135" y="142"/>
                  </a:cubicBezTo>
                  <a:cubicBezTo>
                    <a:pt x="134" y="142"/>
                    <a:pt x="133" y="142"/>
                    <a:pt x="133" y="143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9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6" y="140"/>
                    <a:pt x="154" y="141"/>
                    <a:pt x="152" y="142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60"/>
                    <a:pt x="74" y="160"/>
                    <a:pt x="73" y="160"/>
                  </a:cubicBezTo>
                  <a:cubicBezTo>
                    <a:pt x="72" y="160"/>
                    <a:pt x="71" y="161"/>
                    <a:pt x="71" y="161"/>
                  </a:cubicBezTo>
                  <a:cubicBezTo>
                    <a:pt x="69" y="161"/>
                    <a:pt x="69" y="159"/>
                    <a:pt x="68" y="158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9"/>
                    <a:pt x="102" y="150"/>
                    <a:pt x="95" y="151"/>
                  </a:cubicBezTo>
                  <a:cubicBezTo>
                    <a:pt x="86" y="153"/>
                    <a:pt x="77" y="154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68" y="156"/>
                    <a:pt x="67" y="155"/>
                    <a:pt x="67" y="155"/>
                  </a:cubicBezTo>
                  <a:cubicBezTo>
                    <a:pt x="67" y="152"/>
                    <a:pt x="67" y="150"/>
                    <a:pt x="68" y="147"/>
                  </a:cubicBezTo>
                  <a:cubicBezTo>
                    <a:pt x="68" y="147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6"/>
                    <a:pt x="75" y="145"/>
                  </a:cubicBezTo>
                  <a:cubicBezTo>
                    <a:pt x="77" y="144"/>
                    <a:pt x="79" y="144"/>
                    <a:pt x="80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2" y="144"/>
                  </a:cubicBezTo>
                  <a:cubicBezTo>
                    <a:pt x="82" y="144"/>
                    <a:pt x="82" y="144"/>
                    <a:pt x="83" y="144"/>
                  </a:cubicBezTo>
                  <a:cubicBezTo>
                    <a:pt x="84" y="144"/>
                    <a:pt x="85" y="144"/>
                    <a:pt x="86" y="146"/>
                  </a:cubicBezTo>
                  <a:cubicBezTo>
                    <a:pt x="81" y="147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2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2" y="140"/>
                    <a:pt x="109" y="142"/>
                  </a:cubicBezTo>
                  <a:moveTo>
                    <a:pt x="90" y="141"/>
                  </a:moveTo>
                  <a:cubicBezTo>
                    <a:pt x="87" y="137"/>
                    <a:pt x="86" y="132"/>
                    <a:pt x="86" y="128"/>
                  </a:cubicBezTo>
                  <a:cubicBezTo>
                    <a:pt x="87" y="132"/>
                    <a:pt x="89" y="136"/>
                    <a:pt x="90" y="141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4"/>
                  </a:cubicBezTo>
                  <a:cubicBezTo>
                    <a:pt x="20" y="117"/>
                    <a:pt x="22" y="120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2"/>
                    <a:pt x="19" y="120"/>
                    <a:pt x="16" y="118"/>
                  </a:cubicBezTo>
                  <a:cubicBezTo>
                    <a:pt x="16" y="120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3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2"/>
                    <a:pt x="56" y="160"/>
                    <a:pt x="63" y="167"/>
                  </a:cubicBezTo>
                  <a:cubicBezTo>
                    <a:pt x="64" y="169"/>
                    <a:pt x="66" y="170"/>
                    <a:pt x="68" y="170"/>
                  </a:cubicBezTo>
                  <a:cubicBezTo>
                    <a:pt x="69" y="170"/>
                    <a:pt x="70" y="170"/>
                    <a:pt x="71" y="169"/>
                  </a:cubicBezTo>
                  <a:cubicBezTo>
                    <a:pt x="77" y="168"/>
                    <a:pt x="84" y="166"/>
                    <a:pt x="9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91" y="165"/>
                    <a:pt x="92" y="165"/>
                    <a:pt x="93" y="165"/>
                  </a:cubicBezTo>
                  <a:cubicBezTo>
                    <a:pt x="94" y="166"/>
                    <a:pt x="95" y="166"/>
                    <a:pt x="96" y="167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5"/>
                    <a:pt x="94" y="164"/>
                  </a:cubicBezTo>
                  <a:cubicBezTo>
                    <a:pt x="107" y="161"/>
                    <a:pt x="120" y="158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8"/>
                    <a:pt x="123" y="159"/>
                  </a:cubicBezTo>
                  <a:cubicBezTo>
                    <a:pt x="116" y="161"/>
                    <a:pt x="110" y="164"/>
                    <a:pt x="103" y="166"/>
                  </a:cubicBezTo>
                  <a:cubicBezTo>
                    <a:pt x="102" y="167"/>
                    <a:pt x="101" y="167"/>
                    <a:pt x="100" y="168"/>
                  </a:cubicBezTo>
                  <a:cubicBezTo>
                    <a:pt x="99" y="168"/>
                    <a:pt x="99" y="168"/>
                    <a:pt x="98" y="168"/>
                  </a:cubicBezTo>
                  <a:cubicBezTo>
                    <a:pt x="98" y="168"/>
                    <a:pt x="97" y="168"/>
                    <a:pt x="97" y="168"/>
                  </a:cubicBezTo>
                  <a:cubicBezTo>
                    <a:pt x="97" y="168"/>
                    <a:pt x="96" y="168"/>
                    <a:pt x="96" y="168"/>
                  </a:cubicBezTo>
                  <a:cubicBezTo>
                    <a:pt x="94" y="168"/>
                    <a:pt x="93" y="169"/>
                    <a:pt x="92" y="171"/>
                  </a:cubicBezTo>
                  <a:cubicBezTo>
                    <a:pt x="89" y="176"/>
                    <a:pt x="88" y="182"/>
                    <a:pt x="90" y="189"/>
                  </a:cubicBezTo>
                  <a:cubicBezTo>
                    <a:pt x="88" y="188"/>
                    <a:pt x="88" y="188"/>
                    <a:pt x="87" y="187"/>
                  </a:cubicBezTo>
                  <a:cubicBezTo>
                    <a:pt x="74" y="179"/>
                    <a:pt x="62" y="170"/>
                    <a:pt x="49" y="162"/>
                  </a:cubicBezTo>
                  <a:cubicBezTo>
                    <a:pt x="41" y="156"/>
                    <a:pt x="33" y="150"/>
                    <a:pt x="25" y="145"/>
                  </a:cubicBezTo>
                  <a:cubicBezTo>
                    <a:pt x="21" y="141"/>
                    <a:pt x="16" y="139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7"/>
                    <a:pt x="10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2" y="117"/>
                    <a:pt x="12" y="117"/>
                  </a:cubicBezTo>
                  <a:moveTo>
                    <a:pt x="141" y="113"/>
                  </a:moveTo>
                  <a:cubicBezTo>
                    <a:pt x="151" y="108"/>
                    <a:pt x="162" y="106"/>
                    <a:pt x="173" y="103"/>
                  </a:cubicBezTo>
                  <a:cubicBezTo>
                    <a:pt x="172" y="106"/>
                    <a:pt x="172" y="108"/>
                    <a:pt x="169" y="108"/>
                  </a:cubicBezTo>
                  <a:cubicBezTo>
                    <a:pt x="163" y="109"/>
                    <a:pt x="158" y="110"/>
                    <a:pt x="153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9" y="109"/>
                  </a:cubicBezTo>
                  <a:cubicBezTo>
                    <a:pt x="169" y="109"/>
                    <a:pt x="171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7"/>
                    <a:pt x="135" y="121"/>
                    <a:pt x="117" y="125"/>
                  </a:cubicBezTo>
                  <a:cubicBezTo>
                    <a:pt x="116" y="125"/>
                    <a:pt x="115" y="126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3"/>
                    <a:pt x="152" y="118"/>
                    <a:pt x="171" y="113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71" y="115"/>
                    <a:pt x="170" y="115"/>
                    <a:pt x="169" y="116"/>
                  </a:cubicBezTo>
                  <a:cubicBezTo>
                    <a:pt x="144" y="122"/>
                    <a:pt x="120" y="129"/>
                    <a:pt x="96" y="135"/>
                  </a:cubicBezTo>
                  <a:cubicBezTo>
                    <a:pt x="95" y="136"/>
                    <a:pt x="94" y="136"/>
                    <a:pt x="93" y="136"/>
                  </a:cubicBezTo>
                  <a:cubicBezTo>
                    <a:pt x="91" y="136"/>
                    <a:pt x="91" y="135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3"/>
                    <a:pt x="95" y="122"/>
                  </a:cubicBezTo>
                  <a:cubicBezTo>
                    <a:pt x="101" y="120"/>
                    <a:pt x="107" y="119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8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0" y="121"/>
                    <a:pt x="101" y="124"/>
                    <a:pt x="92" y="12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11" y="122"/>
                    <a:pt x="129" y="118"/>
                    <a:pt x="147" y="113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3"/>
                    <a:pt x="143" y="113"/>
                    <a:pt x="141" y="113"/>
                  </a:cubicBezTo>
                  <a:moveTo>
                    <a:pt x="61" y="160"/>
                  </a:moveTo>
                  <a:cubicBezTo>
                    <a:pt x="58" y="157"/>
                    <a:pt x="55" y="153"/>
                    <a:pt x="53" y="150"/>
                  </a:cubicBezTo>
                  <a:cubicBezTo>
                    <a:pt x="47" y="143"/>
                    <a:pt x="41" y="136"/>
                    <a:pt x="35" y="129"/>
                  </a:cubicBezTo>
                  <a:cubicBezTo>
                    <a:pt x="30" y="123"/>
                    <a:pt x="25" y="117"/>
                    <a:pt x="20" y="111"/>
                  </a:cubicBezTo>
                  <a:cubicBezTo>
                    <a:pt x="17" y="107"/>
                    <a:pt x="14" y="104"/>
                    <a:pt x="11" y="100"/>
                  </a:cubicBezTo>
                  <a:cubicBezTo>
                    <a:pt x="8" y="96"/>
                    <a:pt x="9" y="92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9" y="129"/>
                    <a:pt x="67" y="138"/>
                  </a:cubicBezTo>
                  <a:cubicBezTo>
                    <a:pt x="68" y="138"/>
                    <a:pt x="68" y="138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62" y="127"/>
                    <a:pt x="69" y="132"/>
                    <a:pt x="76" y="137"/>
                  </a:cubicBezTo>
                  <a:cubicBezTo>
                    <a:pt x="73" y="138"/>
                    <a:pt x="70" y="139"/>
                    <a:pt x="67" y="139"/>
                  </a:cubicBezTo>
                  <a:cubicBezTo>
                    <a:pt x="66" y="140"/>
                    <a:pt x="66" y="140"/>
                    <a:pt x="65" y="141"/>
                  </a:cubicBezTo>
                  <a:cubicBezTo>
                    <a:pt x="60" y="146"/>
                    <a:pt x="59" y="152"/>
                    <a:pt x="61" y="158"/>
                  </a:cubicBezTo>
                  <a:cubicBezTo>
                    <a:pt x="61" y="159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7"/>
                  </a:cubicBezTo>
                  <a:cubicBezTo>
                    <a:pt x="124" y="104"/>
                    <a:pt x="124" y="103"/>
                    <a:pt x="127" y="102"/>
                  </a:cubicBezTo>
                  <a:cubicBezTo>
                    <a:pt x="151" y="93"/>
                    <a:pt x="174" y="85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5"/>
                    <a:pt x="191" y="87"/>
                  </a:cubicBezTo>
                  <a:cubicBezTo>
                    <a:pt x="170" y="94"/>
                    <a:pt x="150" y="101"/>
                    <a:pt x="130" y="108"/>
                  </a:cubicBezTo>
                  <a:cubicBezTo>
                    <a:pt x="129" y="109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6"/>
                    <a:pt x="79" y="134"/>
                    <a:pt x="77" y="133"/>
                  </a:cubicBezTo>
                  <a:cubicBezTo>
                    <a:pt x="67" y="125"/>
                    <a:pt x="56" y="117"/>
                    <a:pt x="46" y="109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80"/>
                    <a:pt x="7" y="74"/>
                    <a:pt x="8" y="69"/>
                  </a:cubicBezTo>
                  <a:cubicBezTo>
                    <a:pt x="9" y="66"/>
                    <a:pt x="10" y="64"/>
                    <a:pt x="11" y="61"/>
                  </a:cubicBezTo>
                  <a:cubicBezTo>
                    <a:pt x="12" y="66"/>
                    <a:pt x="16" y="67"/>
                    <a:pt x="19" y="69"/>
                  </a:cubicBezTo>
                  <a:cubicBezTo>
                    <a:pt x="25" y="73"/>
                    <a:pt x="31" y="77"/>
                    <a:pt x="36" y="81"/>
                  </a:cubicBezTo>
                  <a:cubicBezTo>
                    <a:pt x="50" y="91"/>
                    <a:pt x="64" y="101"/>
                    <a:pt x="77" y="111"/>
                  </a:cubicBezTo>
                  <a:cubicBezTo>
                    <a:pt x="79" y="112"/>
                    <a:pt x="81" y="112"/>
                    <a:pt x="82" y="113"/>
                  </a:cubicBezTo>
                  <a:cubicBezTo>
                    <a:pt x="69" y="101"/>
                    <a:pt x="54" y="89"/>
                    <a:pt x="40" y="79"/>
                  </a:cubicBezTo>
                  <a:cubicBezTo>
                    <a:pt x="60" y="89"/>
                    <a:pt x="81" y="100"/>
                    <a:pt x="103" y="111"/>
                  </a:cubicBezTo>
                  <a:cubicBezTo>
                    <a:pt x="97" y="112"/>
                    <a:pt x="92" y="113"/>
                    <a:pt x="88" y="114"/>
                  </a:cubicBezTo>
                  <a:cubicBezTo>
                    <a:pt x="86" y="114"/>
                    <a:pt x="84" y="116"/>
                    <a:pt x="84" y="117"/>
                  </a:cubicBezTo>
                  <a:cubicBezTo>
                    <a:pt x="81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4" y="83"/>
                    <a:pt x="104" y="79"/>
                    <a:pt x="106" y="77"/>
                  </a:cubicBezTo>
                  <a:cubicBezTo>
                    <a:pt x="106" y="76"/>
                    <a:pt x="108" y="75"/>
                    <a:pt x="109" y="75"/>
                  </a:cubicBezTo>
                  <a:cubicBezTo>
                    <a:pt x="129" y="70"/>
                    <a:pt x="149" y="64"/>
                    <a:pt x="169" y="59"/>
                  </a:cubicBezTo>
                  <a:cubicBezTo>
                    <a:pt x="175" y="58"/>
                    <a:pt x="182" y="56"/>
                    <a:pt x="188" y="54"/>
                  </a:cubicBezTo>
                  <a:cubicBezTo>
                    <a:pt x="187" y="57"/>
                    <a:pt x="186" y="58"/>
                    <a:pt x="184" y="59"/>
                  </a:cubicBezTo>
                  <a:cubicBezTo>
                    <a:pt x="162" y="63"/>
                    <a:pt x="139" y="69"/>
                    <a:pt x="117" y="74"/>
                  </a:cubicBezTo>
                  <a:cubicBezTo>
                    <a:pt x="117" y="74"/>
                    <a:pt x="117" y="75"/>
                    <a:pt x="117" y="75"/>
                  </a:cubicBezTo>
                  <a:cubicBezTo>
                    <a:pt x="140" y="70"/>
                    <a:pt x="163" y="65"/>
                    <a:pt x="187" y="59"/>
                  </a:cubicBezTo>
                  <a:cubicBezTo>
                    <a:pt x="187" y="62"/>
                    <a:pt x="187" y="65"/>
                    <a:pt x="188" y="68"/>
                  </a:cubicBezTo>
                  <a:cubicBezTo>
                    <a:pt x="160" y="75"/>
                    <a:pt x="132" y="82"/>
                    <a:pt x="105" y="88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3"/>
                  </a:moveTo>
                  <a:cubicBezTo>
                    <a:pt x="113" y="110"/>
                    <a:pt x="108" y="108"/>
                    <a:pt x="103" y="105"/>
                  </a:cubicBezTo>
                  <a:cubicBezTo>
                    <a:pt x="94" y="101"/>
                    <a:pt x="85" y="96"/>
                    <a:pt x="75" y="92"/>
                  </a:cubicBezTo>
                  <a:cubicBezTo>
                    <a:pt x="67" y="88"/>
                    <a:pt x="59" y="83"/>
                    <a:pt x="50" y="79"/>
                  </a:cubicBezTo>
                  <a:cubicBezTo>
                    <a:pt x="43" y="76"/>
                    <a:pt x="37" y="73"/>
                    <a:pt x="30" y="69"/>
                  </a:cubicBezTo>
                  <a:cubicBezTo>
                    <a:pt x="26" y="68"/>
                    <a:pt x="23" y="66"/>
                    <a:pt x="19" y="64"/>
                  </a:cubicBezTo>
                  <a:cubicBezTo>
                    <a:pt x="16" y="62"/>
                    <a:pt x="15" y="54"/>
                    <a:pt x="18" y="52"/>
                  </a:cubicBezTo>
                  <a:cubicBezTo>
                    <a:pt x="20" y="51"/>
                    <a:pt x="24" y="52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4"/>
                    <a:pt x="28" y="52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6" y="53"/>
                    <a:pt x="27" y="54"/>
                    <a:pt x="29" y="55"/>
                  </a:cubicBezTo>
                  <a:cubicBezTo>
                    <a:pt x="50" y="64"/>
                    <a:pt x="67" y="77"/>
                    <a:pt x="86" y="89"/>
                  </a:cubicBezTo>
                  <a:cubicBezTo>
                    <a:pt x="90" y="92"/>
                    <a:pt x="95" y="96"/>
                    <a:pt x="99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9" y="90"/>
                    <a:pt x="150" y="86"/>
                  </a:cubicBezTo>
                  <a:cubicBezTo>
                    <a:pt x="153" y="85"/>
                    <a:pt x="156" y="85"/>
                    <a:pt x="159" y="85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6" y="96"/>
                  </a:cubicBezTo>
                  <a:cubicBezTo>
                    <a:pt x="119" y="98"/>
                    <a:pt x="116" y="104"/>
                    <a:pt x="118" y="110"/>
                  </a:cubicBezTo>
                  <a:cubicBezTo>
                    <a:pt x="118" y="111"/>
                    <a:pt x="118" y="112"/>
                    <a:pt x="118" y="113"/>
                  </a:cubicBezTo>
                  <a:moveTo>
                    <a:pt x="99" y="94"/>
                  </a:moveTo>
                  <a:cubicBezTo>
                    <a:pt x="95" y="91"/>
                    <a:pt x="91" y="89"/>
                    <a:pt x="88" y="86"/>
                  </a:cubicBezTo>
                  <a:cubicBezTo>
                    <a:pt x="78" y="80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4"/>
                    <a:pt x="22" y="43"/>
                    <a:pt x="20" y="41"/>
                  </a:cubicBezTo>
                  <a:cubicBezTo>
                    <a:pt x="19" y="40"/>
                    <a:pt x="18" y="40"/>
                    <a:pt x="18" y="39"/>
                  </a:cubicBezTo>
                  <a:cubicBezTo>
                    <a:pt x="17" y="33"/>
                    <a:pt x="16" y="28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9" y="15"/>
                    <a:pt x="62" y="12"/>
                  </a:cubicBezTo>
                  <a:cubicBezTo>
                    <a:pt x="74" y="9"/>
                    <a:pt x="85" y="7"/>
                    <a:pt x="97" y="5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5"/>
                    <a:pt x="109" y="6"/>
                  </a:cubicBezTo>
                  <a:cubicBezTo>
                    <a:pt x="136" y="19"/>
                    <a:pt x="164" y="32"/>
                    <a:pt x="191" y="46"/>
                  </a:cubicBezTo>
                  <a:cubicBezTo>
                    <a:pt x="191" y="46"/>
                    <a:pt x="192" y="46"/>
                    <a:pt x="192" y="47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9"/>
                  </a:cubicBezTo>
                  <a:cubicBezTo>
                    <a:pt x="104" y="69"/>
                    <a:pt x="103" y="69"/>
                    <a:pt x="102" y="70"/>
                  </a:cubicBezTo>
                  <a:cubicBezTo>
                    <a:pt x="97" y="77"/>
                    <a:pt x="95" y="83"/>
                    <a:pt x="98" y="91"/>
                  </a:cubicBezTo>
                  <a:cubicBezTo>
                    <a:pt x="98" y="92"/>
                    <a:pt x="98" y="92"/>
                    <a:pt x="99" y="94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1"/>
                  </a:cubicBezTo>
                  <a:cubicBezTo>
                    <a:pt x="95" y="2"/>
                    <a:pt x="89" y="3"/>
                    <a:pt x="82" y="4"/>
                  </a:cubicBezTo>
                  <a:cubicBezTo>
                    <a:pt x="63" y="8"/>
                    <a:pt x="43" y="12"/>
                    <a:pt x="24" y="16"/>
                  </a:cubicBezTo>
                  <a:cubicBezTo>
                    <a:pt x="18" y="16"/>
                    <a:pt x="16" y="19"/>
                    <a:pt x="14" y="24"/>
                  </a:cubicBezTo>
                  <a:cubicBezTo>
                    <a:pt x="12" y="28"/>
                    <a:pt x="13" y="33"/>
                    <a:pt x="14" y="38"/>
                  </a:cubicBezTo>
                  <a:cubicBezTo>
                    <a:pt x="14" y="42"/>
                    <a:pt x="17" y="43"/>
                    <a:pt x="20" y="45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17" y="48"/>
                    <a:pt x="15" y="48"/>
                    <a:pt x="14" y="49"/>
                  </a:cubicBezTo>
                  <a:cubicBezTo>
                    <a:pt x="13" y="50"/>
                    <a:pt x="13" y="53"/>
                    <a:pt x="12" y="55"/>
                  </a:cubicBezTo>
                  <a:cubicBezTo>
                    <a:pt x="11" y="56"/>
                    <a:pt x="11" y="57"/>
                    <a:pt x="10" y="57"/>
                  </a:cubicBezTo>
                  <a:cubicBezTo>
                    <a:pt x="9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5"/>
                    <a:pt x="5" y="90"/>
                  </a:cubicBezTo>
                  <a:cubicBezTo>
                    <a:pt x="3" y="97"/>
                    <a:pt x="7" y="103"/>
                    <a:pt x="12" y="108"/>
                  </a:cubicBezTo>
                  <a:cubicBezTo>
                    <a:pt x="13" y="108"/>
                    <a:pt x="13" y="110"/>
                    <a:pt x="12" y="111"/>
                  </a:cubicBezTo>
                  <a:cubicBezTo>
                    <a:pt x="12" y="112"/>
                    <a:pt x="10" y="113"/>
                    <a:pt x="9" y="113"/>
                  </a:cubicBezTo>
                  <a:cubicBezTo>
                    <a:pt x="9" y="113"/>
                    <a:pt x="9" y="113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4"/>
                    <a:pt x="4" y="115"/>
                  </a:cubicBezTo>
                  <a:cubicBezTo>
                    <a:pt x="1" y="121"/>
                    <a:pt x="0" y="128"/>
                    <a:pt x="2" y="134"/>
                  </a:cubicBezTo>
                  <a:cubicBezTo>
                    <a:pt x="3" y="136"/>
                    <a:pt x="4" y="137"/>
                    <a:pt x="5" y="138"/>
                  </a:cubicBezTo>
                  <a:cubicBezTo>
                    <a:pt x="16" y="145"/>
                    <a:pt x="26" y="152"/>
                    <a:pt x="36" y="160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200"/>
                    <a:pt x="96" y="200"/>
                  </a:cubicBezTo>
                  <a:cubicBezTo>
                    <a:pt x="97" y="200"/>
                    <a:pt x="98" y="199"/>
                    <a:pt x="99" y="199"/>
                  </a:cubicBezTo>
                  <a:cubicBezTo>
                    <a:pt x="104" y="196"/>
                    <a:pt x="110" y="194"/>
                    <a:pt x="116" y="192"/>
                  </a:cubicBezTo>
                  <a:cubicBezTo>
                    <a:pt x="137" y="183"/>
                    <a:pt x="158" y="174"/>
                    <a:pt x="179" y="166"/>
                  </a:cubicBezTo>
                  <a:cubicBezTo>
                    <a:pt x="183" y="164"/>
                    <a:pt x="183" y="162"/>
                    <a:pt x="180" y="159"/>
                  </a:cubicBezTo>
                  <a:cubicBezTo>
                    <a:pt x="178" y="158"/>
                    <a:pt x="176" y="157"/>
                    <a:pt x="175" y="156"/>
                  </a:cubicBezTo>
                  <a:cubicBezTo>
                    <a:pt x="172" y="154"/>
                    <a:pt x="172" y="151"/>
                    <a:pt x="174" y="149"/>
                  </a:cubicBezTo>
                  <a:cubicBezTo>
                    <a:pt x="176" y="146"/>
                    <a:pt x="179" y="144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4"/>
                    <a:pt x="168" y="132"/>
                    <a:pt x="164" y="130"/>
                  </a:cubicBezTo>
                  <a:cubicBezTo>
                    <a:pt x="165" y="129"/>
                    <a:pt x="166" y="128"/>
                    <a:pt x="167" y="127"/>
                  </a:cubicBezTo>
                  <a:cubicBezTo>
                    <a:pt x="168" y="127"/>
                    <a:pt x="169" y="126"/>
                    <a:pt x="169" y="126"/>
                  </a:cubicBezTo>
                  <a:cubicBezTo>
                    <a:pt x="170" y="125"/>
                    <a:pt x="171" y="124"/>
                    <a:pt x="171" y="124"/>
                  </a:cubicBezTo>
                  <a:cubicBezTo>
                    <a:pt x="175" y="123"/>
                    <a:pt x="179" y="122"/>
                    <a:pt x="183" y="121"/>
                  </a:cubicBezTo>
                  <a:cubicBezTo>
                    <a:pt x="184" y="120"/>
                    <a:pt x="185" y="120"/>
                    <a:pt x="185" y="119"/>
                  </a:cubicBezTo>
                  <a:cubicBezTo>
                    <a:pt x="185" y="118"/>
                    <a:pt x="184" y="117"/>
                    <a:pt x="184" y="116"/>
                  </a:cubicBezTo>
                  <a:cubicBezTo>
                    <a:pt x="182" y="115"/>
                    <a:pt x="181" y="114"/>
                    <a:pt x="179" y="114"/>
                  </a:cubicBezTo>
                  <a:cubicBezTo>
                    <a:pt x="175" y="111"/>
                    <a:pt x="175" y="110"/>
                    <a:pt x="176" y="106"/>
                  </a:cubicBezTo>
                  <a:cubicBezTo>
                    <a:pt x="176" y="105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3"/>
                    <a:pt x="197" y="92"/>
                    <a:pt x="201" y="90"/>
                  </a:cubicBezTo>
                  <a:cubicBezTo>
                    <a:pt x="202" y="90"/>
                    <a:pt x="203" y="89"/>
                    <a:pt x="203" y="88"/>
                  </a:cubicBezTo>
                  <a:cubicBezTo>
                    <a:pt x="203" y="88"/>
                    <a:pt x="202" y="87"/>
                    <a:pt x="202" y="86"/>
                  </a:cubicBezTo>
                  <a:cubicBezTo>
                    <a:pt x="201" y="85"/>
                    <a:pt x="200" y="85"/>
                    <a:pt x="199" y="85"/>
                  </a:cubicBezTo>
                  <a:cubicBezTo>
                    <a:pt x="201" y="81"/>
                    <a:pt x="201" y="78"/>
                    <a:pt x="202" y="74"/>
                  </a:cubicBezTo>
                  <a:cubicBezTo>
                    <a:pt x="203" y="74"/>
                    <a:pt x="203" y="73"/>
                    <a:pt x="203" y="73"/>
                  </a:cubicBezTo>
                  <a:cubicBezTo>
                    <a:pt x="206" y="71"/>
                    <a:pt x="206" y="70"/>
                    <a:pt x="203" y="68"/>
                  </a:cubicBezTo>
                  <a:cubicBezTo>
                    <a:pt x="200" y="67"/>
                    <a:pt x="197" y="66"/>
                    <a:pt x="194" y="65"/>
                  </a:cubicBezTo>
                  <a:cubicBezTo>
                    <a:pt x="192" y="64"/>
                    <a:pt x="191" y="63"/>
                    <a:pt x="191" y="61"/>
                  </a:cubicBezTo>
                  <a:cubicBezTo>
                    <a:pt x="191" y="57"/>
                    <a:pt x="193" y="54"/>
                    <a:pt x="196" y="52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4"/>
                    <a:pt x="194" y="43"/>
                    <a:pt x="192" y="43"/>
                  </a:cubicBezTo>
                  <a:cubicBezTo>
                    <a:pt x="164" y="29"/>
                    <a:pt x="135" y="15"/>
                    <a:pt x="106" y="1"/>
                  </a:cubicBezTo>
                  <a:cubicBezTo>
                    <a:pt x="105" y="1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60"/>
            <p:cNvSpPr>
              <a:spLocks/>
            </p:cNvSpPr>
            <p:nvPr userDrawn="1"/>
          </p:nvSpPr>
          <p:spPr bwMode="auto">
            <a:xfrm>
              <a:off x="8382000" y="1439863"/>
              <a:ext cx="193675" cy="117475"/>
            </a:xfrm>
            <a:custGeom>
              <a:avLst/>
              <a:gdLst>
                <a:gd name="T0" fmla="*/ 0 w 79"/>
                <a:gd name="T1" fmla="*/ 0 h 48"/>
                <a:gd name="T2" fmla="*/ 79 w 79"/>
                <a:gd name="T3" fmla="*/ 48 h 48"/>
                <a:gd name="T4" fmla="*/ 0 w 79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8">
                  <a:moveTo>
                    <a:pt x="0" y="0"/>
                  </a:moveTo>
                  <a:cubicBezTo>
                    <a:pt x="26" y="17"/>
                    <a:pt x="52" y="33"/>
                    <a:pt x="79" y="48"/>
                  </a:cubicBezTo>
                  <a:cubicBezTo>
                    <a:pt x="77" y="44"/>
                    <a:pt x="5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1"/>
            <p:cNvSpPr>
              <a:spLocks/>
            </p:cNvSpPr>
            <p:nvPr userDrawn="1"/>
          </p:nvSpPr>
          <p:spPr bwMode="auto">
            <a:xfrm>
              <a:off x="8593138" y="1549400"/>
              <a:ext cx="155575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2" y="9"/>
                    <a:pt x="0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22" y="11"/>
                    <a:pt x="43" y="7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2"/>
            <p:cNvSpPr>
              <a:spLocks/>
            </p:cNvSpPr>
            <p:nvPr userDrawn="1"/>
          </p:nvSpPr>
          <p:spPr bwMode="auto">
            <a:xfrm>
              <a:off x="8602663" y="1779588"/>
              <a:ext cx="127000" cy="50800"/>
            </a:xfrm>
            <a:custGeom>
              <a:avLst/>
              <a:gdLst>
                <a:gd name="T0" fmla="*/ 51 w 52"/>
                <a:gd name="T1" fmla="*/ 0 h 21"/>
                <a:gd name="T2" fmla="*/ 0 w 52"/>
                <a:gd name="T3" fmla="*/ 20 h 21"/>
                <a:gd name="T4" fmla="*/ 0 w 52"/>
                <a:gd name="T5" fmla="*/ 21 h 21"/>
                <a:gd name="T6" fmla="*/ 52 w 52"/>
                <a:gd name="T7" fmla="*/ 1 h 21"/>
                <a:gd name="T8" fmla="*/ 51 w 5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51" y="0"/>
                  </a:moveTo>
                  <a:cubicBezTo>
                    <a:pt x="34" y="6"/>
                    <a:pt x="17" y="13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14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63"/>
            <p:cNvSpPr>
              <a:spLocks/>
            </p:cNvSpPr>
            <p:nvPr userDrawn="1"/>
          </p:nvSpPr>
          <p:spPr bwMode="auto">
            <a:xfrm>
              <a:off x="8643938" y="1581150"/>
              <a:ext cx="161925" cy="61913"/>
            </a:xfrm>
            <a:custGeom>
              <a:avLst/>
              <a:gdLst>
                <a:gd name="T0" fmla="*/ 66 w 66"/>
                <a:gd name="T1" fmla="*/ 0 h 25"/>
                <a:gd name="T2" fmla="*/ 0 w 66"/>
                <a:gd name="T3" fmla="*/ 23 h 25"/>
                <a:gd name="T4" fmla="*/ 1 w 66"/>
                <a:gd name="T5" fmla="*/ 25 h 25"/>
                <a:gd name="T6" fmla="*/ 66 w 66"/>
                <a:gd name="T7" fmla="*/ 1 h 25"/>
                <a:gd name="T8" fmla="*/ 66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cubicBezTo>
                    <a:pt x="44" y="8"/>
                    <a:pt x="22" y="15"/>
                    <a:pt x="0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4"/>
            <p:cNvSpPr>
              <a:spLocks/>
            </p:cNvSpPr>
            <p:nvPr userDrawn="1"/>
          </p:nvSpPr>
          <p:spPr bwMode="auto">
            <a:xfrm>
              <a:off x="8645525" y="1590675"/>
              <a:ext cx="152400" cy="58738"/>
            </a:xfrm>
            <a:custGeom>
              <a:avLst/>
              <a:gdLst>
                <a:gd name="T0" fmla="*/ 62 w 62"/>
                <a:gd name="T1" fmla="*/ 0 h 24"/>
                <a:gd name="T2" fmla="*/ 0 w 62"/>
                <a:gd name="T3" fmla="*/ 23 h 24"/>
                <a:gd name="T4" fmla="*/ 1 w 62"/>
                <a:gd name="T5" fmla="*/ 24 h 24"/>
                <a:gd name="T6" fmla="*/ 62 w 62"/>
                <a:gd name="T7" fmla="*/ 2 h 24"/>
                <a:gd name="T8" fmla="*/ 62 w 6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">
                  <a:moveTo>
                    <a:pt x="62" y="0"/>
                  </a:moveTo>
                  <a:cubicBezTo>
                    <a:pt x="41" y="8"/>
                    <a:pt x="21" y="15"/>
                    <a:pt x="0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1" y="16"/>
                    <a:pt x="42" y="9"/>
                    <a:pt x="62" y="2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5"/>
            <p:cNvSpPr>
              <a:spLocks noEditPoints="1"/>
            </p:cNvSpPr>
            <p:nvPr userDrawn="1"/>
          </p:nvSpPr>
          <p:spPr bwMode="auto">
            <a:xfrm>
              <a:off x="6045200" y="277813"/>
              <a:ext cx="503238" cy="487363"/>
            </a:xfrm>
            <a:custGeom>
              <a:avLst/>
              <a:gdLst>
                <a:gd name="T0" fmla="*/ 173 w 206"/>
                <a:gd name="T1" fmla="*/ 146 h 199"/>
                <a:gd name="T2" fmla="*/ 168 w 206"/>
                <a:gd name="T3" fmla="*/ 160 h 199"/>
                <a:gd name="T4" fmla="*/ 149 w 206"/>
                <a:gd name="T5" fmla="*/ 160 h 199"/>
                <a:gd name="T6" fmla="*/ 169 w 206"/>
                <a:gd name="T7" fmla="*/ 140 h 199"/>
                <a:gd name="T8" fmla="*/ 169 w 206"/>
                <a:gd name="T9" fmla="*/ 140 h 199"/>
                <a:gd name="T10" fmla="*/ 134 w 206"/>
                <a:gd name="T11" fmla="*/ 141 h 199"/>
                <a:gd name="T12" fmla="*/ 152 w 206"/>
                <a:gd name="T13" fmla="*/ 141 h 199"/>
                <a:gd name="T14" fmla="*/ 115 w 206"/>
                <a:gd name="T15" fmla="*/ 147 h 199"/>
                <a:gd name="T16" fmla="*/ 68 w 206"/>
                <a:gd name="T17" fmla="*/ 147 h 199"/>
                <a:gd name="T18" fmla="*/ 80 w 206"/>
                <a:gd name="T19" fmla="*/ 143 h 199"/>
                <a:gd name="T20" fmla="*/ 86 w 206"/>
                <a:gd name="T21" fmla="*/ 145 h 199"/>
                <a:gd name="T22" fmla="*/ 109 w 206"/>
                <a:gd name="T23" fmla="*/ 142 h 199"/>
                <a:gd name="T24" fmla="*/ 17 w 206"/>
                <a:gd name="T25" fmla="*/ 113 h 199"/>
                <a:gd name="T26" fmla="*/ 20 w 206"/>
                <a:gd name="T27" fmla="*/ 122 h 199"/>
                <a:gd name="T28" fmla="*/ 90 w 206"/>
                <a:gd name="T29" fmla="*/ 164 h 199"/>
                <a:gd name="T30" fmla="*/ 94 w 206"/>
                <a:gd name="T31" fmla="*/ 163 h 199"/>
                <a:gd name="T32" fmla="*/ 100 w 206"/>
                <a:gd name="T33" fmla="*/ 167 h 199"/>
                <a:gd name="T34" fmla="*/ 90 w 206"/>
                <a:gd name="T35" fmla="*/ 188 h 199"/>
                <a:gd name="T36" fmla="*/ 7 w 206"/>
                <a:gd name="T37" fmla="*/ 130 h 199"/>
                <a:gd name="T38" fmla="*/ 140 w 206"/>
                <a:gd name="T39" fmla="*/ 113 h 199"/>
                <a:gd name="T40" fmla="*/ 168 w 206"/>
                <a:gd name="T41" fmla="*/ 109 h 199"/>
                <a:gd name="T42" fmla="*/ 114 w 206"/>
                <a:gd name="T43" fmla="*/ 126 h 199"/>
                <a:gd name="T44" fmla="*/ 96 w 206"/>
                <a:gd name="T45" fmla="*/ 135 h 199"/>
                <a:gd name="T46" fmla="*/ 113 w 206"/>
                <a:gd name="T47" fmla="*/ 117 h 199"/>
                <a:gd name="T48" fmla="*/ 93 w 206"/>
                <a:gd name="T49" fmla="*/ 127 h 199"/>
                <a:gd name="T50" fmla="*/ 53 w 206"/>
                <a:gd name="T51" fmla="*/ 150 h 199"/>
                <a:gd name="T52" fmla="*/ 41 w 206"/>
                <a:gd name="T53" fmla="*/ 111 h 199"/>
                <a:gd name="T54" fmla="*/ 76 w 206"/>
                <a:gd name="T55" fmla="*/ 137 h 199"/>
                <a:gd name="T56" fmla="*/ 127 w 206"/>
                <a:gd name="T57" fmla="*/ 109 h 199"/>
                <a:gd name="T58" fmla="*/ 191 w 206"/>
                <a:gd name="T59" fmla="*/ 86 h 199"/>
                <a:gd name="T60" fmla="*/ 46 w 206"/>
                <a:gd name="T61" fmla="*/ 108 h 199"/>
                <a:gd name="T62" fmla="*/ 36 w 206"/>
                <a:gd name="T63" fmla="*/ 81 h 199"/>
                <a:gd name="T64" fmla="*/ 88 w 206"/>
                <a:gd name="T65" fmla="*/ 114 h 199"/>
                <a:gd name="T66" fmla="*/ 109 w 206"/>
                <a:gd name="T67" fmla="*/ 74 h 199"/>
                <a:gd name="T68" fmla="*/ 117 w 206"/>
                <a:gd name="T69" fmla="*/ 75 h 199"/>
                <a:gd name="T70" fmla="*/ 129 w 206"/>
                <a:gd name="T71" fmla="*/ 81 h 199"/>
                <a:gd name="T72" fmla="*/ 75 w 206"/>
                <a:gd name="T73" fmla="*/ 91 h 199"/>
                <a:gd name="T74" fmla="*/ 25 w 206"/>
                <a:gd name="T75" fmla="*/ 48 h 199"/>
                <a:gd name="T76" fmla="*/ 24 w 206"/>
                <a:gd name="T77" fmla="*/ 50 h 199"/>
                <a:gd name="T78" fmla="*/ 101 w 206"/>
                <a:gd name="T79" fmla="*/ 99 h 199"/>
                <a:gd name="T80" fmla="*/ 142 w 206"/>
                <a:gd name="T81" fmla="*/ 90 h 199"/>
                <a:gd name="T82" fmla="*/ 88 w 206"/>
                <a:gd name="T83" fmla="*/ 86 h 199"/>
                <a:gd name="T84" fmla="*/ 19 w 206"/>
                <a:gd name="T85" fmla="*/ 22 h 199"/>
                <a:gd name="T86" fmla="*/ 109 w 206"/>
                <a:gd name="T87" fmla="*/ 5 h 199"/>
                <a:gd name="T88" fmla="*/ 102 w 206"/>
                <a:gd name="T89" fmla="*/ 70 h 199"/>
                <a:gd name="T90" fmla="*/ 82 w 206"/>
                <a:gd name="T91" fmla="*/ 4 h 199"/>
                <a:gd name="T92" fmla="*/ 21 w 206"/>
                <a:gd name="T93" fmla="*/ 45 h 199"/>
                <a:gd name="T94" fmla="*/ 6 w 206"/>
                <a:gd name="T95" fmla="*/ 60 h 199"/>
                <a:gd name="T96" fmla="*/ 9 w 206"/>
                <a:gd name="T97" fmla="*/ 112 h 199"/>
                <a:gd name="T98" fmla="*/ 5 w 206"/>
                <a:gd name="T99" fmla="*/ 137 h 199"/>
                <a:gd name="T100" fmla="*/ 116 w 206"/>
                <a:gd name="T101" fmla="*/ 191 h 199"/>
                <a:gd name="T102" fmla="*/ 181 w 206"/>
                <a:gd name="T103" fmla="*/ 141 h 199"/>
                <a:gd name="T104" fmla="*/ 169 w 206"/>
                <a:gd name="T105" fmla="*/ 125 h 199"/>
                <a:gd name="T106" fmla="*/ 179 w 206"/>
                <a:gd name="T107" fmla="*/ 113 h 199"/>
                <a:gd name="T108" fmla="*/ 203 w 206"/>
                <a:gd name="T109" fmla="*/ 88 h 199"/>
                <a:gd name="T110" fmla="*/ 203 w 206"/>
                <a:gd name="T111" fmla="*/ 68 h 199"/>
                <a:gd name="T112" fmla="*/ 192 w 206"/>
                <a:gd name="T113" fmla="*/ 4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199">
                  <a:moveTo>
                    <a:pt x="100" y="176"/>
                  </a:moveTo>
                  <a:cubicBezTo>
                    <a:pt x="101" y="176"/>
                    <a:pt x="101" y="176"/>
                    <a:pt x="101" y="175"/>
                  </a:cubicBezTo>
                  <a:cubicBezTo>
                    <a:pt x="110" y="170"/>
                    <a:pt x="120" y="167"/>
                    <a:pt x="130" y="163"/>
                  </a:cubicBezTo>
                  <a:cubicBezTo>
                    <a:pt x="143" y="157"/>
                    <a:pt x="157" y="152"/>
                    <a:pt x="170" y="147"/>
                  </a:cubicBezTo>
                  <a:cubicBezTo>
                    <a:pt x="171" y="147"/>
                    <a:pt x="172" y="146"/>
                    <a:pt x="173" y="146"/>
                  </a:cubicBezTo>
                  <a:cubicBezTo>
                    <a:pt x="166" y="152"/>
                    <a:pt x="158" y="153"/>
                    <a:pt x="150" y="157"/>
                  </a:cubicBezTo>
                  <a:cubicBezTo>
                    <a:pt x="147" y="158"/>
                    <a:pt x="144" y="159"/>
                    <a:pt x="142" y="160"/>
                  </a:cubicBezTo>
                  <a:cubicBezTo>
                    <a:pt x="151" y="157"/>
                    <a:pt x="160" y="154"/>
                    <a:pt x="169" y="151"/>
                  </a:cubicBezTo>
                  <a:cubicBezTo>
                    <a:pt x="169" y="154"/>
                    <a:pt x="169" y="156"/>
                    <a:pt x="169" y="158"/>
                  </a:cubicBezTo>
                  <a:cubicBezTo>
                    <a:pt x="170" y="159"/>
                    <a:pt x="168" y="160"/>
                    <a:pt x="168" y="160"/>
                  </a:cubicBezTo>
                  <a:cubicBezTo>
                    <a:pt x="149" y="168"/>
                    <a:pt x="130" y="176"/>
                    <a:pt x="112" y="183"/>
                  </a:cubicBezTo>
                  <a:cubicBezTo>
                    <a:pt x="108" y="185"/>
                    <a:pt x="104" y="187"/>
                    <a:pt x="99" y="189"/>
                  </a:cubicBezTo>
                  <a:cubicBezTo>
                    <a:pt x="98" y="186"/>
                    <a:pt x="98" y="184"/>
                    <a:pt x="97" y="182"/>
                  </a:cubicBezTo>
                  <a:cubicBezTo>
                    <a:pt x="115" y="175"/>
                    <a:pt x="132" y="168"/>
                    <a:pt x="150" y="161"/>
                  </a:cubicBezTo>
                  <a:cubicBezTo>
                    <a:pt x="150" y="161"/>
                    <a:pt x="150" y="160"/>
                    <a:pt x="149" y="160"/>
                  </a:cubicBezTo>
                  <a:cubicBezTo>
                    <a:pt x="132" y="167"/>
                    <a:pt x="115" y="173"/>
                    <a:pt x="97" y="180"/>
                  </a:cubicBezTo>
                  <a:cubicBezTo>
                    <a:pt x="97" y="178"/>
                    <a:pt x="97" y="176"/>
                    <a:pt x="99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moveTo>
                    <a:pt x="169" y="140"/>
                  </a:moveTo>
                  <a:cubicBezTo>
                    <a:pt x="167" y="140"/>
                    <a:pt x="165" y="138"/>
                    <a:pt x="163" y="137"/>
                  </a:cubicBezTo>
                  <a:cubicBezTo>
                    <a:pt x="162" y="137"/>
                    <a:pt x="162" y="135"/>
                    <a:pt x="162" y="135"/>
                  </a:cubicBezTo>
                  <a:cubicBezTo>
                    <a:pt x="162" y="134"/>
                    <a:pt x="162" y="134"/>
                    <a:pt x="162" y="134"/>
                  </a:cubicBezTo>
                  <a:cubicBezTo>
                    <a:pt x="166" y="136"/>
                    <a:pt x="169" y="137"/>
                    <a:pt x="172" y="139"/>
                  </a:cubicBezTo>
                  <a:cubicBezTo>
                    <a:pt x="171" y="140"/>
                    <a:pt x="170" y="140"/>
                    <a:pt x="169" y="140"/>
                  </a:cubicBezTo>
                  <a:moveTo>
                    <a:pt x="109" y="142"/>
                  </a:moveTo>
                  <a:cubicBezTo>
                    <a:pt x="125" y="135"/>
                    <a:pt x="142" y="134"/>
                    <a:pt x="158" y="131"/>
                  </a:cubicBezTo>
                  <a:cubicBezTo>
                    <a:pt x="158" y="133"/>
                    <a:pt x="158" y="134"/>
                    <a:pt x="158" y="136"/>
                  </a:cubicBezTo>
                  <a:cubicBezTo>
                    <a:pt x="157" y="137"/>
                    <a:pt x="156" y="137"/>
                    <a:pt x="155" y="138"/>
                  </a:cubicBezTo>
                  <a:cubicBezTo>
                    <a:pt x="148" y="139"/>
                    <a:pt x="141" y="140"/>
                    <a:pt x="134" y="141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41" y="142"/>
                    <a:pt x="150" y="140"/>
                    <a:pt x="158" y="138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6" y="140"/>
                    <a:pt x="154" y="141"/>
                    <a:pt x="152" y="141"/>
                  </a:cubicBezTo>
                  <a:cubicBezTo>
                    <a:pt x="127" y="147"/>
                    <a:pt x="102" y="153"/>
                    <a:pt x="77" y="159"/>
                  </a:cubicBezTo>
                  <a:cubicBezTo>
                    <a:pt x="75" y="159"/>
                    <a:pt x="74" y="159"/>
                    <a:pt x="72" y="160"/>
                  </a:cubicBezTo>
                  <a:cubicBezTo>
                    <a:pt x="72" y="160"/>
                    <a:pt x="71" y="160"/>
                    <a:pt x="71" y="160"/>
                  </a:cubicBezTo>
                  <a:cubicBezTo>
                    <a:pt x="69" y="160"/>
                    <a:pt x="69" y="159"/>
                    <a:pt x="68" y="157"/>
                  </a:cubicBezTo>
                  <a:cubicBezTo>
                    <a:pt x="84" y="154"/>
                    <a:pt x="100" y="152"/>
                    <a:pt x="115" y="147"/>
                  </a:cubicBezTo>
                  <a:cubicBezTo>
                    <a:pt x="109" y="148"/>
                    <a:pt x="102" y="150"/>
                    <a:pt x="95" y="151"/>
                  </a:cubicBezTo>
                  <a:cubicBezTo>
                    <a:pt x="86" y="152"/>
                    <a:pt x="77" y="154"/>
                    <a:pt x="68" y="155"/>
                  </a:cubicBezTo>
                  <a:cubicBezTo>
                    <a:pt x="68" y="155"/>
                    <a:pt x="68" y="155"/>
                    <a:pt x="68" y="155"/>
                  </a:cubicBezTo>
                  <a:cubicBezTo>
                    <a:pt x="68" y="155"/>
                    <a:pt x="67" y="155"/>
                    <a:pt x="67" y="154"/>
                  </a:cubicBezTo>
                  <a:cubicBezTo>
                    <a:pt x="67" y="152"/>
                    <a:pt x="67" y="149"/>
                    <a:pt x="68" y="147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69" y="146"/>
                    <a:pt x="69" y="146"/>
                    <a:pt x="69" y="146"/>
                  </a:cubicBezTo>
                  <a:cubicBezTo>
                    <a:pt x="69" y="146"/>
                    <a:pt x="70" y="146"/>
                    <a:pt x="71" y="146"/>
                  </a:cubicBezTo>
                  <a:cubicBezTo>
                    <a:pt x="72" y="146"/>
                    <a:pt x="74" y="145"/>
                    <a:pt x="75" y="145"/>
                  </a:cubicBezTo>
                  <a:cubicBezTo>
                    <a:pt x="77" y="144"/>
                    <a:pt x="78" y="143"/>
                    <a:pt x="80" y="143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3"/>
                    <a:pt x="81" y="143"/>
                    <a:pt x="81" y="143"/>
                  </a:cubicBezTo>
                  <a:cubicBezTo>
                    <a:pt x="81" y="143"/>
                    <a:pt x="81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4" y="143"/>
                    <a:pt x="85" y="143"/>
                    <a:pt x="86" y="145"/>
                  </a:cubicBezTo>
                  <a:cubicBezTo>
                    <a:pt x="81" y="146"/>
                    <a:pt x="77" y="147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97" y="146"/>
                    <a:pt x="122" y="141"/>
                    <a:pt x="146" y="137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34" y="138"/>
                    <a:pt x="121" y="140"/>
                    <a:pt x="109" y="142"/>
                  </a:cubicBezTo>
                  <a:moveTo>
                    <a:pt x="90" y="140"/>
                  </a:moveTo>
                  <a:cubicBezTo>
                    <a:pt x="87" y="136"/>
                    <a:pt x="86" y="132"/>
                    <a:pt x="86" y="127"/>
                  </a:cubicBezTo>
                  <a:cubicBezTo>
                    <a:pt x="87" y="131"/>
                    <a:pt x="88" y="136"/>
                    <a:pt x="90" y="140"/>
                  </a:cubicBezTo>
                  <a:moveTo>
                    <a:pt x="12" y="117"/>
                  </a:moveTo>
                  <a:cubicBezTo>
                    <a:pt x="14" y="117"/>
                    <a:pt x="16" y="115"/>
                    <a:pt x="17" y="113"/>
                  </a:cubicBezTo>
                  <a:cubicBezTo>
                    <a:pt x="20" y="116"/>
                    <a:pt x="22" y="119"/>
                    <a:pt x="25" y="122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2" y="121"/>
                    <a:pt x="19" y="120"/>
                    <a:pt x="16" y="118"/>
                  </a:cubicBezTo>
                  <a:cubicBezTo>
                    <a:pt x="16" y="119"/>
                    <a:pt x="16" y="120"/>
                    <a:pt x="17" y="120"/>
                  </a:cubicBezTo>
                  <a:cubicBezTo>
                    <a:pt x="18" y="121"/>
                    <a:pt x="19" y="122"/>
                    <a:pt x="20" y="122"/>
                  </a:cubicBezTo>
                  <a:cubicBezTo>
                    <a:pt x="30" y="127"/>
                    <a:pt x="36" y="136"/>
                    <a:pt x="43" y="144"/>
                  </a:cubicBezTo>
                  <a:cubicBezTo>
                    <a:pt x="49" y="151"/>
                    <a:pt x="56" y="159"/>
                    <a:pt x="62" y="167"/>
                  </a:cubicBezTo>
                  <a:cubicBezTo>
                    <a:pt x="64" y="169"/>
                    <a:pt x="66" y="169"/>
                    <a:pt x="68" y="169"/>
                  </a:cubicBezTo>
                  <a:cubicBezTo>
                    <a:pt x="69" y="169"/>
                    <a:pt x="70" y="169"/>
                    <a:pt x="71" y="169"/>
                  </a:cubicBezTo>
                  <a:cubicBezTo>
                    <a:pt x="77" y="167"/>
                    <a:pt x="84" y="166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1" y="164"/>
                    <a:pt x="92" y="165"/>
                    <a:pt x="92" y="165"/>
                  </a:cubicBezTo>
                  <a:cubicBezTo>
                    <a:pt x="94" y="165"/>
                    <a:pt x="95" y="166"/>
                    <a:pt x="96" y="166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5"/>
                    <a:pt x="95" y="164"/>
                    <a:pt x="94" y="163"/>
                  </a:cubicBezTo>
                  <a:cubicBezTo>
                    <a:pt x="107" y="160"/>
                    <a:pt x="119" y="157"/>
                    <a:pt x="132" y="154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29" y="156"/>
                    <a:pt x="126" y="157"/>
                    <a:pt x="123" y="158"/>
                  </a:cubicBezTo>
                  <a:cubicBezTo>
                    <a:pt x="116" y="161"/>
                    <a:pt x="109" y="163"/>
                    <a:pt x="103" y="166"/>
                  </a:cubicBezTo>
                  <a:cubicBezTo>
                    <a:pt x="102" y="166"/>
                    <a:pt x="101" y="167"/>
                    <a:pt x="100" y="167"/>
                  </a:cubicBezTo>
                  <a:cubicBezTo>
                    <a:pt x="99" y="168"/>
                    <a:pt x="98" y="168"/>
                    <a:pt x="98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6" y="168"/>
                    <a:pt x="96" y="168"/>
                    <a:pt x="95" y="168"/>
                  </a:cubicBezTo>
                  <a:cubicBezTo>
                    <a:pt x="94" y="168"/>
                    <a:pt x="93" y="169"/>
                    <a:pt x="92" y="170"/>
                  </a:cubicBezTo>
                  <a:cubicBezTo>
                    <a:pt x="89" y="176"/>
                    <a:pt x="88" y="182"/>
                    <a:pt x="90" y="188"/>
                  </a:cubicBezTo>
                  <a:cubicBezTo>
                    <a:pt x="88" y="188"/>
                    <a:pt x="87" y="187"/>
                    <a:pt x="87" y="187"/>
                  </a:cubicBezTo>
                  <a:cubicBezTo>
                    <a:pt x="74" y="178"/>
                    <a:pt x="62" y="170"/>
                    <a:pt x="49" y="161"/>
                  </a:cubicBezTo>
                  <a:cubicBezTo>
                    <a:pt x="41" y="155"/>
                    <a:pt x="33" y="150"/>
                    <a:pt x="25" y="144"/>
                  </a:cubicBezTo>
                  <a:cubicBezTo>
                    <a:pt x="21" y="141"/>
                    <a:pt x="16" y="138"/>
                    <a:pt x="12" y="135"/>
                  </a:cubicBezTo>
                  <a:cubicBezTo>
                    <a:pt x="10" y="134"/>
                    <a:pt x="8" y="132"/>
                    <a:pt x="7" y="130"/>
                  </a:cubicBezTo>
                  <a:cubicBezTo>
                    <a:pt x="6" y="126"/>
                    <a:pt x="6" y="122"/>
                    <a:pt x="8" y="118"/>
                  </a:cubicBezTo>
                  <a:cubicBezTo>
                    <a:pt x="8" y="117"/>
                    <a:pt x="10" y="116"/>
                    <a:pt x="10" y="116"/>
                  </a:cubicBezTo>
                  <a:cubicBezTo>
                    <a:pt x="10" y="116"/>
                    <a:pt x="11" y="116"/>
                    <a:pt x="11" y="116"/>
                  </a:cubicBezTo>
                  <a:cubicBezTo>
                    <a:pt x="11" y="116"/>
                    <a:pt x="12" y="117"/>
                    <a:pt x="12" y="117"/>
                  </a:cubicBezTo>
                  <a:moveTo>
                    <a:pt x="140" y="113"/>
                  </a:moveTo>
                  <a:cubicBezTo>
                    <a:pt x="151" y="108"/>
                    <a:pt x="161" y="105"/>
                    <a:pt x="173" y="103"/>
                  </a:cubicBezTo>
                  <a:cubicBezTo>
                    <a:pt x="172" y="106"/>
                    <a:pt x="172" y="107"/>
                    <a:pt x="168" y="108"/>
                  </a:cubicBezTo>
                  <a:cubicBezTo>
                    <a:pt x="163" y="108"/>
                    <a:pt x="158" y="110"/>
                    <a:pt x="153" y="111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8" y="111"/>
                    <a:pt x="163" y="110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70" y="110"/>
                    <a:pt x="171" y="110"/>
                  </a:cubicBezTo>
                  <a:cubicBezTo>
                    <a:pt x="171" y="111"/>
                    <a:pt x="170" y="112"/>
                    <a:pt x="169" y="112"/>
                  </a:cubicBezTo>
                  <a:cubicBezTo>
                    <a:pt x="152" y="116"/>
                    <a:pt x="134" y="120"/>
                    <a:pt x="117" y="125"/>
                  </a:cubicBezTo>
                  <a:cubicBezTo>
                    <a:pt x="116" y="125"/>
                    <a:pt x="115" y="125"/>
                    <a:pt x="114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33" y="122"/>
                    <a:pt x="152" y="118"/>
                    <a:pt x="171" y="113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70" y="114"/>
                    <a:pt x="170" y="115"/>
                    <a:pt x="168" y="115"/>
                  </a:cubicBezTo>
                  <a:cubicBezTo>
                    <a:pt x="144" y="122"/>
                    <a:pt x="120" y="128"/>
                    <a:pt x="96" y="135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1" y="135"/>
                    <a:pt x="91" y="134"/>
                    <a:pt x="90" y="131"/>
                  </a:cubicBezTo>
                  <a:cubicBezTo>
                    <a:pt x="90" y="130"/>
                    <a:pt x="90" y="129"/>
                    <a:pt x="90" y="128"/>
                  </a:cubicBezTo>
                  <a:cubicBezTo>
                    <a:pt x="90" y="124"/>
                    <a:pt x="91" y="122"/>
                    <a:pt x="95" y="121"/>
                  </a:cubicBezTo>
                  <a:cubicBezTo>
                    <a:pt x="101" y="120"/>
                    <a:pt x="107" y="118"/>
                    <a:pt x="113" y="117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6" y="117"/>
                    <a:pt x="117" y="117"/>
                    <a:pt x="119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0" y="121"/>
                    <a:pt x="101" y="123"/>
                    <a:pt x="92" y="126"/>
                  </a:cubicBezTo>
                  <a:cubicBezTo>
                    <a:pt x="93" y="126"/>
                    <a:pt x="93" y="127"/>
                    <a:pt x="93" y="127"/>
                  </a:cubicBezTo>
                  <a:cubicBezTo>
                    <a:pt x="111" y="122"/>
                    <a:pt x="129" y="117"/>
                    <a:pt x="147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5" y="112"/>
                    <a:pt x="143" y="113"/>
                    <a:pt x="140" y="113"/>
                  </a:cubicBezTo>
                  <a:moveTo>
                    <a:pt x="61" y="160"/>
                  </a:moveTo>
                  <a:cubicBezTo>
                    <a:pt x="58" y="156"/>
                    <a:pt x="55" y="153"/>
                    <a:pt x="53" y="150"/>
                  </a:cubicBezTo>
                  <a:cubicBezTo>
                    <a:pt x="47" y="143"/>
                    <a:pt x="41" y="135"/>
                    <a:pt x="35" y="128"/>
                  </a:cubicBezTo>
                  <a:cubicBezTo>
                    <a:pt x="30" y="122"/>
                    <a:pt x="25" y="117"/>
                    <a:pt x="20" y="111"/>
                  </a:cubicBezTo>
                  <a:cubicBezTo>
                    <a:pt x="17" y="107"/>
                    <a:pt x="14" y="103"/>
                    <a:pt x="11" y="99"/>
                  </a:cubicBezTo>
                  <a:cubicBezTo>
                    <a:pt x="8" y="96"/>
                    <a:pt x="9" y="91"/>
                    <a:pt x="10" y="87"/>
                  </a:cubicBezTo>
                  <a:cubicBezTo>
                    <a:pt x="21" y="95"/>
                    <a:pt x="31" y="102"/>
                    <a:pt x="41" y="111"/>
                  </a:cubicBezTo>
                  <a:cubicBezTo>
                    <a:pt x="50" y="119"/>
                    <a:pt x="58" y="129"/>
                    <a:pt x="67" y="138"/>
                  </a:cubicBezTo>
                  <a:cubicBezTo>
                    <a:pt x="68" y="138"/>
                    <a:pt x="68" y="137"/>
                    <a:pt x="69" y="137"/>
                  </a:cubicBezTo>
                  <a:cubicBezTo>
                    <a:pt x="64" y="132"/>
                    <a:pt x="60" y="127"/>
                    <a:pt x="55" y="122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62" y="126"/>
                    <a:pt x="69" y="131"/>
                    <a:pt x="76" y="137"/>
                  </a:cubicBezTo>
                  <a:cubicBezTo>
                    <a:pt x="73" y="137"/>
                    <a:pt x="70" y="138"/>
                    <a:pt x="67" y="139"/>
                  </a:cubicBezTo>
                  <a:cubicBezTo>
                    <a:pt x="66" y="139"/>
                    <a:pt x="66" y="140"/>
                    <a:pt x="65" y="140"/>
                  </a:cubicBezTo>
                  <a:cubicBezTo>
                    <a:pt x="60" y="145"/>
                    <a:pt x="59" y="151"/>
                    <a:pt x="61" y="158"/>
                  </a:cubicBezTo>
                  <a:cubicBezTo>
                    <a:pt x="61" y="158"/>
                    <a:pt x="61" y="159"/>
                    <a:pt x="61" y="160"/>
                  </a:cubicBezTo>
                  <a:moveTo>
                    <a:pt x="127" y="109"/>
                  </a:moveTo>
                  <a:cubicBezTo>
                    <a:pt x="126" y="109"/>
                    <a:pt x="125" y="108"/>
                    <a:pt x="125" y="106"/>
                  </a:cubicBezTo>
                  <a:cubicBezTo>
                    <a:pt x="124" y="104"/>
                    <a:pt x="124" y="102"/>
                    <a:pt x="127" y="101"/>
                  </a:cubicBezTo>
                  <a:cubicBezTo>
                    <a:pt x="151" y="93"/>
                    <a:pt x="174" y="84"/>
                    <a:pt x="198" y="76"/>
                  </a:cubicBezTo>
                  <a:cubicBezTo>
                    <a:pt x="198" y="76"/>
                    <a:pt x="199" y="76"/>
                    <a:pt x="200" y="76"/>
                  </a:cubicBezTo>
                  <a:cubicBezTo>
                    <a:pt x="197" y="80"/>
                    <a:pt x="196" y="84"/>
                    <a:pt x="191" y="86"/>
                  </a:cubicBezTo>
                  <a:cubicBezTo>
                    <a:pt x="170" y="93"/>
                    <a:pt x="150" y="101"/>
                    <a:pt x="130" y="108"/>
                  </a:cubicBezTo>
                  <a:cubicBezTo>
                    <a:pt x="129" y="108"/>
                    <a:pt x="128" y="109"/>
                    <a:pt x="127" y="109"/>
                  </a:cubicBezTo>
                  <a:moveTo>
                    <a:pt x="83" y="137"/>
                  </a:moveTo>
                  <a:cubicBezTo>
                    <a:pt x="81" y="135"/>
                    <a:pt x="79" y="134"/>
                    <a:pt x="77" y="133"/>
                  </a:cubicBezTo>
                  <a:cubicBezTo>
                    <a:pt x="67" y="125"/>
                    <a:pt x="56" y="116"/>
                    <a:pt x="46" y="108"/>
                  </a:cubicBezTo>
                  <a:cubicBezTo>
                    <a:pt x="35" y="100"/>
                    <a:pt x="24" y="92"/>
                    <a:pt x="13" y="83"/>
                  </a:cubicBezTo>
                  <a:cubicBezTo>
                    <a:pt x="8" y="79"/>
                    <a:pt x="7" y="74"/>
                    <a:pt x="8" y="69"/>
                  </a:cubicBezTo>
                  <a:cubicBezTo>
                    <a:pt x="9" y="66"/>
                    <a:pt x="10" y="63"/>
                    <a:pt x="11" y="60"/>
                  </a:cubicBezTo>
                  <a:cubicBezTo>
                    <a:pt x="12" y="66"/>
                    <a:pt x="16" y="66"/>
                    <a:pt x="19" y="68"/>
                  </a:cubicBezTo>
                  <a:cubicBezTo>
                    <a:pt x="25" y="72"/>
                    <a:pt x="31" y="77"/>
                    <a:pt x="36" y="81"/>
                  </a:cubicBezTo>
                  <a:cubicBezTo>
                    <a:pt x="50" y="91"/>
                    <a:pt x="64" y="100"/>
                    <a:pt x="77" y="110"/>
                  </a:cubicBezTo>
                  <a:cubicBezTo>
                    <a:pt x="79" y="111"/>
                    <a:pt x="81" y="112"/>
                    <a:pt x="82" y="113"/>
                  </a:cubicBezTo>
                  <a:cubicBezTo>
                    <a:pt x="69" y="101"/>
                    <a:pt x="54" y="89"/>
                    <a:pt x="40" y="78"/>
                  </a:cubicBezTo>
                  <a:cubicBezTo>
                    <a:pt x="60" y="89"/>
                    <a:pt x="81" y="99"/>
                    <a:pt x="103" y="110"/>
                  </a:cubicBezTo>
                  <a:cubicBezTo>
                    <a:pt x="97" y="111"/>
                    <a:pt x="92" y="112"/>
                    <a:pt x="88" y="114"/>
                  </a:cubicBezTo>
                  <a:cubicBezTo>
                    <a:pt x="86" y="114"/>
                    <a:pt x="84" y="115"/>
                    <a:pt x="84" y="117"/>
                  </a:cubicBezTo>
                  <a:cubicBezTo>
                    <a:pt x="80" y="122"/>
                    <a:pt x="80" y="128"/>
                    <a:pt x="83" y="137"/>
                  </a:cubicBezTo>
                  <a:moveTo>
                    <a:pt x="104" y="86"/>
                  </a:moveTo>
                  <a:cubicBezTo>
                    <a:pt x="103" y="82"/>
                    <a:pt x="104" y="79"/>
                    <a:pt x="106" y="76"/>
                  </a:cubicBezTo>
                  <a:cubicBezTo>
                    <a:pt x="106" y="75"/>
                    <a:pt x="108" y="75"/>
                    <a:pt x="109" y="74"/>
                  </a:cubicBezTo>
                  <a:cubicBezTo>
                    <a:pt x="129" y="69"/>
                    <a:pt x="149" y="64"/>
                    <a:pt x="169" y="59"/>
                  </a:cubicBezTo>
                  <a:cubicBezTo>
                    <a:pt x="175" y="57"/>
                    <a:pt x="182" y="56"/>
                    <a:pt x="188" y="54"/>
                  </a:cubicBezTo>
                  <a:cubicBezTo>
                    <a:pt x="187" y="56"/>
                    <a:pt x="186" y="58"/>
                    <a:pt x="184" y="58"/>
                  </a:cubicBezTo>
                  <a:cubicBezTo>
                    <a:pt x="161" y="63"/>
                    <a:pt x="139" y="68"/>
                    <a:pt x="117" y="73"/>
                  </a:cubicBezTo>
                  <a:cubicBezTo>
                    <a:pt x="117" y="74"/>
                    <a:pt x="117" y="74"/>
                    <a:pt x="117" y="75"/>
                  </a:cubicBezTo>
                  <a:cubicBezTo>
                    <a:pt x="140" y="69"/>
                    <a:pt x="163" y="64"/>
                    <a:pt x="187" y="59"/>
                  </a:cubicBezTo>
                  <a:cubicBezTo>
                    <a:pt x="187" y="62"/>
                    <a:pt x="187" y="65"/>
                    <a:pt x="187" y="68"/>
                  </a:cubicBezTo>
                  <a:cubicBezTo>
                    <a:pt x="160" y="74"/>
                    <a:pt x="132" y="81"/>
                    <a:pt x="105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13" y="85"/>
                    <a:pt x="121" y="83"/>
                    <a:pt x="129" y="8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21" y="82"/>
                    <a:pt x="113" y="84"/>
                    <a:pt x="104" y="86"/>
                  </a:cubicBezTo>
                  <a:moveTo>
                    <a:pt x="118" y="112"/>
                  </a:moveTo>
                  <a:cubicBezTo>
                    <a:pt x="113" y="110"/>
                    <a:pt x="108" y="107"/>
                    <a:pt x="103" y="105"/>
                  </a:cubicBezTo>
                  <a:cubicBezTo>
                    <a:pt x="94" y="100"/>
                    <a:pt x="84" y="96"/>
                    <a:pt x="75" y="91"/>
                  </a:cubicBezTo>
                  <a:cubicBezTo>
                    <a:pt x="67" y="87"/>
                    <a:pt x="58" y="83"/>
                    <a:pt x="50" y="79"/>
                  </a:cubicBezTo>
                  <a:cubicBezTo>
                    <a:pt x="43" y="75"/>
                    <a:pt x="37" y="72"/>
                    <a:pt x="30" y="69"/>
                  </a:cubicBezTo>
                  <a:cubicBezTo>
                    <a:pt x="26" y="67"/>
                    <a:pt x="22" y="65"/>
                    <a:pt x="19" y="63"/>
                  </a:cubicBezTo>
                  <a:cubicBezTo>
                    <a:pt x="15" y="61"/>
                    <a:pt x="14" y="54"/>
                    <a:pt x="18" y="52"/>
                  </a:cubicBezTo>
                  <a:cubicBezTo>
                    <a:pt x="20" y="50"/>
                    <a:pt x="23" y="51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6" y="49"/>
                    <a:pt x="27" y="49"/>
                  </a:cubicBezTo>
                  <a:cubicBezTo>
                    <a:pt x="29" y="51"/>
                    <a:pt x="32" y="53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28" y="52"/>
                    <a:pt x="24" y="50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6" y="52"/>
                    <a:pt x="27" y="54"/>
                    <a:pt x="29" y="54"/>
                  </a:cubicBezTo>
                  <a:cubicBezTo>
                    <a:pt x="49" y="63"/>
                    <a:pt x="67" y="77"/>
                    <a:pt x="86" y="89"/>
                  </a:cubicBezTo>
                  <a:cubicBezTo>
                    <a:pt x="90" y="92"/>
                    <a:pt x="95" y="95"/>
                    <a:pt x="99" y="98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6" y="98"/>
                    <a:pt x="111" y="97"/>
                    <a:pt x="116" y="96"/>
                  </a:cubicBezTo>
                  <a:cubicBezTo>
                    <a:pt x="127" y="93"/>
                    <a:pt x="138" y="89"/>
                    <a:pt x="150" y="86"/>
                  </a:cubicBezTo>
                  <a:cubicBezTo>
                    <a:pt x="153" y="85"/>
                    <a:pt x="155" y="84"/>
                    <a:pt x="158" y="84"/>
                  </a:cubicBezTo>
                  <a:cubicBezTo>
                    <a:pt x="153" y="86"/>
                    <a:pt x="148" y="88"/>
                    <a:pt x="142" y="90"/>
                  </a:cubicBezTo>
                  <a:cubicBezTo>
                    <a:pt x="137" y="92"/>
                    <a:pt x="131" y="94"/>
                    <a:pt x="125" y="95"/>
                  </a:cubicBezTo>
                  <a:cubicBezTo>
                    <a:pt x="119" y="97"/>
                    <a:pt x="116" y="104"/>
                    <a:pt x="117" y="110"/>
                  </a:cubicBezTo>
                  <a:cubicBezTo>
                    <a:pt x="118" y="111"/>
                    <a:pt x="118" y="111"/>
                    <a:pt x="118" y="112"/>
                  </a:cubicBezTo>
                  <a:moveTo>
                    <a:pt x="99" y="93"/>
                  </a:moveTo>
                  <a:cubicBezTo>
                    <a:pt x="95" y="91"/>
                    <a:pt x="91" y="88"/>
                    <a:pt x="88" y="86"/>
                  </a:cubicBezTo>
                  <a:cubicBezTo>
                    <a:pt x="78" y="79"/>
                    <a:pt x="68" y="73"/>
                    <a:pt x="58" y="66"/>
                  </a:cubicBezTo>
                  <a:cubicBezTo>
                    <a:pt x="47" y="59"/>
                    <a:pt x="37" y="52"/>
                    <a:pt x="27" y="45"/>
                  </a:cubicBezTo>
                  <a:cubicBezTo>
                    <a:pt x="25" y="43"/>
                    <a:pt x="22" y="42"/>
                    <a:pt x="20" y="41"/>
                  </a:cubicBezTo>
                  <a:cubicBezTo>
                    <a:pt x="19" y="40"/>
                    <a:pt x="18" y="39"/>
                    <a:pt x="18" y="38"/>
                  </a:cubicBezTo>
                  <a:cubicBezTo>
                    <a:pt x="17" y="33"/>
                    <a:pt x="16" y="27"/>
                    <a:pt x="19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35" y="17"/>
                    <a:pt x="48" y="14"/>
                    <a:pt x="62" y="11"/>
                  </a:cubicBezTo>
                  <a:cubicBezTo>
                    <a:pt x="73" y="9"/>
                    <a:pt x="85" y="7"/>
                    <a:pt x="97" y="4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4" y="4"/>
                    <a:pt x="106" y="4"/>
                    <a:pt x="109" y="5"/>
                  </a:cubicBezTo>
                  <a:cubicBezTo>
                    <a:pt x="136" y="19"/>
                    <a:pt x="164" y="32"/>
                    <a:pt x="191" y="45"/>
                  </a:cubicBezTo>
                  <a:cubicBezTo>
                    <a:pt x="191" y="45"/>
                    <a:pt x="192" y="46"/>
                    <a:pt x="192" y="46"/>
                  </a:cubicBezTo>
                  <a:cubicBezTo>
                    <a:pt x="177" y="50"/>
                    <a:pt x="162" y="54"/>
                    <a:pt x="147" y="58"/>
                  </a:cubicBezTo>
                  <a:cubicBezTo>
                    <a:pt x="133" y="61"/>
                    <a:pt x="119" y="65"/>
                    <a:pt x="105" y="68"/>
                  </a:cubicBezTo>
                  <a:cubicBezTo>
                    <a:pt x="104" y="68"/>
                    <a:pt x="103" y="69"/>
                    <a:pt x="102" y="70"/>
                  </a:cubicBezTo>
                  <a:cubicBezTo>
                    <a:pt x="97" y="76"/>
                    <a:pt x="95" y="83"/>
                    <a:pt x="98" y="91"/>
                  </a:cubicBezTo>
                  <a:cubicBezTo>
                    <a:pt x="98" y="91"/>
                    <a:pt x="98" y="92"/>
                    <a:pt x="99" y="93"/>
                  </a:cubicBezTo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95" y="1"/>
                    <a:pt x="89" y="3"/>
                    <a:pt x="82" y="4"/>
                  </a:cubicBezTo>
                  <a:cubicBezTo>
                    <a:pt x="63" y="8"/>
                    <a:pt x="43" y="12"/>
                    <a:pt x="24" y="15"/>
                  </a:cubicBezTo>
                  <a:cubicBezTo>
                    <a:pt x="18" y="16"/>
                    <a:pt x="16" y="19"/>
                    <a:pt x="14" y="23"/>
                  </a:cubicBezTo>
                  <a:cubicBezTo>
                    <a:pt x="12" y="28"/>
                    <a:pt x="13" y="33"/>
                    <a:pt x="13" y="38"/>
                  </a:cubicBezTo>
                  <a:cubicBezTo>
                    <a:pt x="14" y="41"/>
                    <a:pt x="17" y="43"/>
                    <a:pt x="20" y="44"/>
                  </a:cubicBezTo>
                  <a:cubicBezTo>
                    <a:pt x="20" y="45"/>
                    <a:pt x="21" y="45"/>
                    <a:pt x="21" y="45"/>
                  </a:cubicBezTo>
                  <a:cubicBezTo>
                    <a:pt x="20" y="46"/>
                    <a:pt x="19" y="47"/>
                    <a:pt x="19" y="47"/>
                  </a:cubicBezTo>
                  <a:cubicBezTo>
                    <a:pt x="17" y="47"/>
                    <a:pt x="15" y="47"/>
                    <a:pt x="14" y="48"/>
                  </a:cubicBezTo>
                  <a:cubicBezTo>
                    <a:pt x="13" y="50"/>
                    <a:pt x="13" y="52"/>
                    <a:pt x="12" y="54"/>
                  </a:cubicBezTo>
                  <a:cubicBezTo>
                    <a:pt x="11" y="55"/>
                    <a:pt x="11" y="56"/>
                    <a:pt x="10" y="57"/>
                  </a:cubicBezTo>
                  <a:cubicBezTo>
                    <a:pt x="8" y="58"/>
                    <a:pt x="7" y="59"/>
                    <a:pt x="6" y="60"/>
                  </a:cubicBezTo>
                  <a:cubicBezTo>
                    <a:pt x="3" y="65"/>
                    <a:pt x="2" y="70"/>
                    <a:pt x="3" y="75"/>
                  </a:cubicBezTo>
                  <a:cubicBezTo>
                    <a:pt x="5" y="80"/>
                    <a:pt x="6" y="84"/>
                    <a:pt x="5" y="90"/>
                  </a:cubicBezTo>
                  <a:cubicBezTo>
                    <a:pt x="3" y="97"/>
                    <a:pt x="7" y="103"/>
                    <a:pt x="12" y="107"/>
                  </a:cubicBezTo>
                  <a:cubicBezTo>
                    <a:pt x="12" y="108"/>
                    <a:pt x="13" y="110"/>
                    <a:pt x="12" y="110"/>
                  </a:cubicBezTo>
                  <a:cubicBezTo>
                    <a:pt x="12" y="111"/>
                    <a:pt x="10" y="112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8" y="112"/>
                    <a:pt x="8" y="112"/>
                    <a:pt x="7" y="112"/>
                  </a:cubicBezTo>
                  <a:cubicBezTo>
                    <a:pt x="5" y="112"/>
                    <a:pt x="4" y="113"/>
                    <a:pt x="4" y="115"/>
                  </a:cubicBezTo>
                  <a:cubicBezTo>
                    <a:pt x="1" y="121"/>
                    <a:pt x="0" y="127"/>
                    <a:pt x="2" y="134"/>
                  </a:cubicBezTo>
                  <a:cubicBezTo>
                    <a:pt x="3" y="135"/>
                    <a:pt x="4" y="137"/>
                    <a:pt x="5" y="137"/>
                  </a:cubicBezTo>
                  <a:cubicBezTo>
                    <a:pt x="15" y="145"/>
                    <a:pt x="26" y="152"/>
                    <a:pt x="36" y="159"/>
                  </a:cubicBezTo>
                  <a:cubicBezTo>
                    <a:pt x="55" y="172"/>
                    <a:pt x="73" y="185"/>
                    <a:pt x="92" y="198"/>
                  </a:cubicBezTo>
                  <a:cubicBezTo>
                    <a:pt x="93" y="199"/>
                    <a:pt x="94" y="199"/>
                    <a:pt x="96" y="199"/>
                  </a:cubicBezTo>
                  <a:cubicBezTo>
                    <a:pt x="96" y="199"/>
                    <a:pt x="97" y="199"/>
                    <a:pt x="99" y="198"/>
                  </a:cubicBezTo>
                  <a:cubicBezTo>
                    <a:pt x="104" y="196"/>
                    <a:pt x="110" y="194"/>
                    <a:pt x="116" y="191"/>
                  </a:cubicBezTo>
                  <a:cubicBezTo>
                    <a:pt x="137" y="183"/>
                    <a:pt x="158" y="174"/>
                    <a:pt x="179" y="165"/>
                  </a:cubicBezTo>
                  <a:cubicBezTo>
                    <a:pt x="183" y="164"/>
                    <a:pt x="183" y="161"/>
                    <a:pt x="180" y="159"/>
                  </a:cubicBezTo>
                  <a:cubicBezTo>
                    <a:pt x="178" y="158"/>
                    <a:pt x="176" y="157"/>
                    <a:pt x="174" y="155"/>
                  </a:cubicBezTo>
                  <a:cubicBezTo>
                    <a:pt x="172" y="153"/>
                    <a:pt x="172" y="151"/>
                    <a:pt x="174" y="148"/>
                  </a:cubicBezTo>
                  <a:cubicBezTo>
                    <a:pt x="176" y="146"/>
                    <a:pt x="178" y="143"/>
                    <a:pt x="181" y="141"/>
                  </a:cubicBezTo>
                  <a:cubicBezTo>
                    <a:pt x="181" y="140"/>
                    <a:pt x="181" y="138"/>
                    <a:pt x="180" y="137"/>
                  </a:cubicBezTo>
                  <a:cubicBezTo>
                    <a:pt x="179" y="136"/>
                    <a:pt x="177" y="136"/>
                    <a:pt x="176" y="135"/>
                  </a:cubicBezTo>
                  <a:cubicBezTo>
                    <a:pt x="172" y="133"/>
                    <a:pt x="168" y="131"/>
                    <a:pt x="164" y="129"/>
                  </a:cubicBezTo>
                  <a:cubicBezTo>
                    <a:pt x="165" y="128"/>
                    <a:pt x="166" y="128"/>
                    <a:pt x="167" y="127"/>
                  </a:cubicBezTo>
                  <a:cubicBezTo>
                    <a:pt x="168" y="126"/>
                    <a:pt x="168" y="126"/>
                    <a:pt x="169" y="125"/>
                  </a:cubicBezTo>
                  <a:cubicBezTo>
                    <a:pt x="170" y="125"/>
                    <a:pt x="170" y="124"/>
                    <a:pt x="171" y="124"/>
                  </a:cubicBezTo>
                  <a:cubicBezTo>
                    <a:pt x="175" y="122"/>
                    <a:pt x="179" y="121"/>
                    <a:pt x="183" y="120"/>
                  </a:cubicBezTo>
                  <a:cubicBezTo>
                    <a:pt x="183" y="120"/>
                    <a:pt x="184" y="119"/>
                    <a:pt x="185" y="118"/>
                  </a:cubicBezTo>
                  <a:cubicBezTo>
                    <a:pt x="185" y="118"/>
                    <a:pt x="184" y="116"/>
                    <a:pt x="183" y="116"/>
                  </a:cubicBezTo>
                  <a:cubicBezTo>
                    <a:pt x="182" y="115"/>
                    <a:pt x="181" y="114"/>
                    <a:pt x="179" y="113"/>
                  </a:cubicBezTo>
                  <a:cubicBezTo>
                    <a:pt x="175" y="111"/>
                    <a:pt x="175" y="110"/>
                    <a:pt x="176" y="105"/>
                  </a:cubicBezTo>
                  <a:cubicBezTo>
                    <a:pt x="176" y="104"/>
                    <a:pt x="177" y="104"/>
                    <a:pt x="177" y="103"/>
                  </a:cubicBezTo>
                  <a:cubicBezTo>
                    <a:pt x="179" y="98"/>
                    <a:pt x="184" y="97"/>
                    <a:pt x="188" y="95"/>
                  </a:cubicBezTo>
                  <a:cubicBezTo>
                    <a:pt x="192" y="92"/>
                    <a:pt x="197" y="91"/>
                    <a:pt x="201" y="89"/>
                  </a:cubicBezTo>
                  <a:cubicBezTo>
                    <a:pt x="202" y="89"/>
                    <a:pt x="203" y="88"/>
                    <a:pt x="203" y="88"/>
                  </a:cubicBezTo>
                  <a:cubicBezTo>
                    <a:pt x="203" y="87"/>
                    <a:pt x="202" y="86"/>
                    <a:pt x="202" y="86"/>
                  </a:cubicBezTo>
                  <a:cubicBezTo>
                    <a:pt x="201" y="85"/>
                    <a:pt x="200" y="84"/>
                    <a:pt x="199" y="84"/>
                  </a:cubicBezTo>
                  <a:cubicBezTo>
                    <a:pt x="200" y="81"/>
                    <a:pt x="201" y="77"/>
                    <a:pt x="202" y="74"/>
                  </a:cubicBezTo>
                  <a:cubicBezTo>
                    <a:pt x="202" y="73"/>
                    <a:pt x="203" y="73"/>
                    <a:pt x="203" y="72"/>
                  </a:cubicBezTo>
                  <a:cubicBezTo>
                    <a:pt x="206" y="71"/>
                    <a:pt x="206" y="69"/>
                    <a:pt x="203" y="68"/>
                  </a:cubicBezTo>
                  <a:cubicBezTo>
                    <a:pt x="200" y="67"/>
                    <a:pt x="197" y="65"/>
                    <a:pt x="193" y="64"/>
                  </a:cubicBezTo>
                  <a:cubicBezTo>
                    <a:pt x="192" y="64"/>
                    <a:pt x="191" y="62"/>
                    <a:pt x="191" y="61"/>
                  </a:cubicBezTo>
                  <a:cubicBezTo>
                    <a:pt x="191" y="57"/>
                    <a:pt x="193" y="54"/>
                    <a:pt x="196" y="51"/>
                  </a:cubicBezTo>
                  <a:cubicBezTo>
                    <a:pt x="201" y="48"/>
                    <a:pt x="201" y="46"/>
                    <a:pt x="196" y="44"/>
                  </a:cubicBezTo>
                  <a:cubicBezTo>
                    <a:pt x="195" y="43"/>
                    <a:pt x="193" y="43"/>
                    <a:pt x="192" y="42"/>
                  </a:cubicBezTo>
                  <a:cubicBezTo>
                    <a:pt x="164" y="28"/>
                    <a:pt x="135" y="14"/>
                    <a:pt x="106" y="1"/>
                  </a:cubicBezTo>
                  <a:cubicBezTo>
                    <a:pt x="105" y="0"/>
                    <a:pt x="104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6"/>
            <p:cNvSpPr>
              <a:spLocks/>
            </p:cNvSpPr>
            <p:nvPr userDrawn="1"/>
          </p:nvSpPr>
          <p:spPr bwMode="auto">
            <a:xfrm>
              <a:off x="6099175" y="330200"/>
              <a:ext cx="193675" cy="114300"/>
            </a:xfrm>
            <a:custGeom>
              <a:avLst/>
              <a:gdLst>
                <a:gd name="T0" fmla="*/ 0 w 79"/>
                <a:gd name="T1" fmla="*/ 0 h 47"/>
                <a:gd name="T2" fmla="*/ 79 w 79"/>
                <a:gd name="T3" fmla="*/ 47 h 47"/>
                <a:gd name="T4" fmla="*/ 0 w 79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cubicBezTo>
                    <a:pt x="26" y="16"/>
                    <a:pt x="52" y="32"/>
                    <a:pt x="79" y="47"/>
                  </a:cubicBezTo>
                  <a:cubicBezTo>
                    <a:pt x="77" y="43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7"/>
            <p:cNvSpPr>
              <a:spLocks/>
            </p:cNvSpPr>
            <p:nvPr userDrawn="1"/>
          </p:nvSpPr>
          <p:spPr bwMode="auto">
            <a:xfrm>
              <a:off x="6308725" y="439738"/>
              <a:ext cx="157163" cy="39688"/>
            </a:xfrm>
            <a:custGeom>
              <a:avLst/>
              <a:gdLst>
                <a:gd name="T0" fmla="*/ 64 w 64"/>
                <a:gd name="T1" fmla="*/ 0 h 16"/>
                <a:gd name="T2" fmla="*/ 0 w 64"/>
                <a:gd name="T3" fmla="*/ 14 h 16"/>
                <a:gd name="T4" fmla="*/ 1 w 64"/>
                <a:gd name="T5" fmla="*/ 16 h 16"/>
                <a:gd name="T6" fmla="*/ 64 w 64"/>
                <a:gd name="T7" fmla="*/ 2 h 16"/>
                <a:gd name="T8" fmla="*/ 64 w 6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">
                  <a:moveTo>
                    <a:pt x="64" y="0"/>
                  </a:moveTo>
                  <a:cubicBezTo>
                    <a:pt x="43" y="5"/>
                    <a:pt x="21" y="9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22" y="11"/>
                    <a:pt x="43" y="6"/>
                    <a:pt x="64" y="2"/>
                  </a:cubicBezTo>
                  <a:cubicBezTo>
                    <a:pt x="64" y="1"/>
                    <a:pt x="64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8"/>
            <p:cNvSpPr>
              <a:spLocks/>
            </p:cNvSpPr>
            <p:nvPr userDrawn="1"/>
          </p:nvSpPr>
          <p:spPr bwMode="auto">
            <a:xfrm>
              <a:off x="6318250" y="668338"/>
              <a:ext cx="128588" cy="53975"/>
            </a:xfrm>
            <a:custGeom>
              <a:avLst/>
              <a:gdLst>
                <a:gd name="T0" fmla="*/ 51 w 52"/>
                <a:gd name="T1" fmla="*/ 0 h 22"/>
                <a:gd name="T2" fmla="*/ 0 w 52"/>
                <a:gd name="T3" fmla="*/ 21 h 22"/>
                <a:gd name="T4" fmla="*/ 0 w 52"/>
                <a:gd name="T5" fmla="*/ 22 h 22"/>
                <a:gd name="T6" fmla="*/ 52 w 52"/>
                <a:gd name="T7" fmla="*/ 1 h 22"/>
                <a:gd name="T8" fmla="*/ 51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51" y="0"/>
                  </a:moveTo>
                  <a:cubicBezTo>
                    <a:pt x="34" y="7"/>
                    <a:pt x="17" y="14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15"/>
                    <a:pt x="35" y="8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9"/>
            <p:cNvSpPr>
              <a:spLocks/>
            </p:cNvSpPr>
            <p:nvPr userDrawn="1"/>
          </p:nvSpPr>
          <p:spPr bwMode="auto">
            <a:xfrm>
              <a:off x="6361113" y="469900"/>
              <a:ext cx="160338" cy="63500"/>
            </a:xfrm>
            <a:custGeom>
              <a:avLst/>
              <a:gdLst>
                <a:gd name="T0" fmla="*/ 65 w 66"/>
                <a:gd name="T1" fmla="*/ 0 h 26"/>
                <a:gd name="T2" fmla="*/ 0 w 66"/>
                <a:gd name="T3" fmla="*/ 24 h 26"/>
                <a:gd name="T4" fmla="*/ 1 w 66"/>
                <a:gd name="T5" fmla="*/ 26 h 26"/>
                <a:gd name="T6" fmla="*/ 66 w 66"/>
                <a:gd name="T7" fmla="*/ 1 h 26"/>
                <a:gd name="T8" fmla="*/ 65 w 6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6">
                  <a:moveTo>
                    <a:pt x="65" y="0"/>
                  </a:moveTo>
                  <a:cubicBezTo>
                    <a:pt x="44" y="9"/>
                    <a:pt x="22" y="16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22" y="17"/>
                    <a:pt x="44" y="9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0"/>
            <p:cNvSpPr>
              <a:spLocks/>
            </p:cNvSpPr>
            <p:nvPr userDrawn="1"/>
          </p:nvSpPr>
          <p:spPr bwMode="auto">
            <a:xfrm>
              <a:off x="6362700" y="481013"/>
              <a:ext cx="152400" cy="57150"/>
            </a:xfrm>
            <a:custGeom>
              <a:avLst/>
              <a:gdLst>
                <a:gd name="T0" fmla="*/ 61 w 62"/>
                <a:gd name="T1" fmla="*/ 0 h 23"/>
                <a:gd name="T2" fmla="*/ 0 w 62"/>
                <a:gd name="T3" fmla="*/ 22 h 23"/>
                <a:gd name="T4" fmla="*/ 1 w 62"/>
                <a:gd name="T5" fmla="*/ 23 h 23"/>
                <a:gd name="T6" fmla="*/ 62 w 62"/>
                <a:gd name="T7" fmla="*/ 1 h 23"/>
                <a:gd name="T8" fmla="*/ 61 w 6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">
                  <a:moveTo>
                    <a:pt x="61" y="0"/>
                  </a:moveTo>
                  <a:cubicBezTo>
                    <a:pt x="41" y="8"/>
                    <a:pt x="21" y="15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1" y="16"/>
                    <a:pt x="41" y="9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71"/>
            <p:cNvSpPr>
              <a:spLocks noEditPoints="1"/>
            </p:cNvSpPr>
            <p:nvPr userDrawn="1"/>
          </p:nvSpPr>
          <p:spPr bwMode="auto">
            <a:xfrm>
              <a:off x="6586538" y="2628900"/>
              <a:ext cx="677863" cy="658813"/>
            </a:xfrm>
            <a:custGeom>
              <a:avLst/>
              <a:gdLst>
                <a:gd name="T0" fmla="*/ 233 w 277"/>
                <a:gd name="T1" fmla="*/ 198 h 269"/>
                <a:gd name="T2" fmla="*/ 226 w 277"/>
                <a:gd name="T3" fmla="*/ 217 h 269"/>
                <a:gd name="T4" fmla="*/ 201 w 277"/>
                <a:gd name="T5" fmla="*/ 216 h 269"/>
                <a:gd name="T6" fmla="*/ 228 w 277"/>
                <a:gd name="T7" fmla="*/ 190 h 269"/>
                <a:gd name="T8" fmla="*/ 228 w 277"/>
                <a:gd name="T9" fmla="*/ 190 h 269"/>
                <a:gd name="T10" fmla="*/ 181 w 277"/>
                <a:gd name="T11" fmla="*/ 191 h 269"/>
                <a:gd name="T12" fmla="*/ 205 w 277"/>
                <a:gd name="T13" fmla="*/ 191 h 269"/>
                <a:gd name="T14" fmla="*/ 155 w 277"/>
                <a:gd name="T15" fmla="*/ 199 h 269"/>
                <a:gd name="T16" fmla="*/ 91 w 277"/>
                <a:gd name="T17" fmla="*/ 199 h 269"/>
                <a:gd name="T18" fmla="*/ 107 w 277"/>
                <a:gd name="T19" fmla="*/ 194 h 269"/>
                <a:gd name="T20" fmla="*/ 116 w 277"/>
                <a:gd name="T21" fmla="*/ 197 h 269"/>
                <a:gd name="T22" fmla="*/ 147 w 277"/>
                <a:gd name="T23" fmla="*/ 192 h 269"/>
                <a:gd name="T24" fmla="*/ 22 w 277"/>
                <a:gd name="T25" fmla="*/ 153 h 269"/>
                <a:gd name="T26" fmla="*/ 26 w 277"/>
                <a:gd name="T27" fmla="*/ 165 h 269"/>
                <a:gd name="T28" fmla="*/ 121 w 277"/>
                <a:gd name="T29" fmla="*/ 222 h 269"/>
                <a:gd name="T30" fmla="*/ 126 w 277"/>
                <a:gd name="T31" fmla="*/ 221 h 269"/>
                <a:gd name="T32" fmla="*/ 135 w 277"/>
                <a:gd name="T33" fmla="*/ 226 h 269"/>
                <a:gd name="T34" fmla="*/ 120 w 277"/>
                <a:gd name="T35" fmla="*/ 255 h 269"/>
                <a:gd name="T36" fmla="*/ 9 w 277"/>
                <a:gd name="T37" fmla="*/ 176 h 269"/>
                <a:gd name="T38" fmla="*/ 189 w 277"/>
                <a:gd name="T39" fmla="*/ 153 h 269"/>
                <a:gd name="T40" fmla="*/ 226 w 277"/>
                <a:gd name="T41" fmla="*/ 148 h 269"/>
                <a:gd name="T42" fmla="*/ 153 w 277"/>
                <a:gd name="T43" fmla="*/ 170 h 269"/>
                <a:gd name="T44" fmla="*/ 129 w 277"/>
                <a:gd name="T45" fmla="*/ 182 h 269"/>
                <a:gd name="T46" fmla="*/ 152 w 277"/>
                <a:gd name="T47" fmla="*/ 158 h 269"/>
                <a:gd name="T48" fmla="*/ 124 w 277"/>
                <a:gd name="T49" fmla="*/ 172 h 269"/>
                <a:gd name="T50" fmla="*/ 70 w 277"/>
                <a:gd name="T51" fmla="*/ 202 h 269"/>
                <a:gd name="T52" fmla="*/ 54 w 277"/>
                <a:gd name="T53" fmla="*/ 150 h 269"/>
                <a:gd name="T54" fmla="*/ 101 w 277"/>
                <a:gd name="T55" fmla="*/ 185 h 269"/>
                <a:gd name="T56" fmla="*/ 171 w 277"/>
                <a:gd name="T57" fmla="*/ 147 h 269"/>
                <a:gd name="T58" fmla="*/ 257 w 277"/>
                <a:gd name="T59" fmla="*/ 117 h 269"/>
                <a:gd name="T60" fmla="*/ 61 w 277"/>
                <a:gd name="T61" fmla="*/ 147 h 269"/>
                <a:gd name="T62" fmla="*/ 48 w 277"/>
                <a:gd name="T63" fmla="*/ 109 h 269"/>
                <a:gd name="T64" fmla="*/ 117 w 277"/>
                <a:gd name="T65" fmla="*/ 154 h 269"/>
                <a:gd name="T66" fmla="*/ 146 w 277"/>
                <a:gd name="T67" fmla="*/ 101 h 269"/>
                <a:gd name="T68" fmla="*/ 158 w 277"/>
                <a:gd name="T69" fmla="*/ 101 h 269"/>
                <a:gd name="T70" fmla="*/ 140 w 277"/>
                <a:gd name="T71" fmla="*/ 118 h 269"/>
                <a:gd name="T72" fmla="*/ 138 w 277"/>
                <a:gd name="T73" fmla="*/ 142 h 269"/>
                <a:gd name="T74" fmla="*/ 23 w 277"/>
                <a:gd name="T75" fmla="*/ 70 h 269"/>
                <a:gd name="T76" fmla="*/ 46 w 277"/>
                <a:gd name="T77" fmla="*/ 74 h 269"/>
                <a:gd name="T78" fmla="*/ 133 w 277"/>
                <a:gd name="T79" fmla="*/ 133 h 269"/>
                <a:gd name="T80" fmla="*/ 213 w 277"/>
                <a:gd name="T81" fmla="*/ 114 h 269"/>
                <a:gd name="T82" fmla="*/ 133 w 277"/>
                <a:gd name="T83" fmla="*/ 126 h 269"/>
                <a:gd name="T84" fmla="*/ 24 w 277"/>
                <a:gd name="T85" fmla="*/ 52 h 269"/>
                <a:gd name="T86" fmla="*/ 137 w 277"/>
                <a:gd name="T87" fmla="*/ 5 h 269"/>
                <a:gd name="T88" fmla="*/ 141 w 277"/>
                <a:gd name="T89" fmla="*/ 92 h 269"/>
                <a:gd name="T90" fmla="*/ 137 w 277"/>
                <a:gd name="T91" fmla="*/ 0 h 269"/>
                <a:gd name="T92" fmla="*/ 26 w 277"/>
                <a:gd name="T93" fmla="*/ 60 h 269"/>
                <a:gd name="T94" fmla="*/ 12 w 277"/>
                <a:gd name="T95" fmla="*/ 77 h 269"/>
                <a:gd name="T96" fmla="*/ 16 w 277"/>
                <a:gd name="T97" fmla="*/ 149 h 269"/>
                <a:gd name="T98" fmla="*/ 2 w 277"/>
                <a:gd name="T99" fmla="*/ 181 h 269"/>
                <a:gd name="T100" fmla="*/ 132 w 277"/>
                <a:gd name="T101" fmla="*/ 268 h 269"/>
                <a:gd name="T102" fmla="*/ 234 w 277"/>
                <a:gd name="T103" fmla="*/ 201 h 269"/>
                <a:gd name="T104" fmla="*/ 225 w 277"/>
                <a:gd name="T105" fmla="*/ 172 h 269"/>
                <a:gd name="T106" fmla="*/ 247 w 277"/>
                <a:gd name="T107" fmla="*/ 157 h 269"/>
                <a:gd name="T108" fmla="*/ 271 w 277"/>
                <a:gd name="T109" fmla="*/ 121 h 269"/>
                <a:gd name="T110" fmla="*/ 274 w 277"/>
                <a:gd name="T111" fmla="*/ 98 h 269"/>
                <a:gd name="T112" fmla="*/ 264 w 277"/>
                <a:gd name="T113" fmla="*/ 5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69"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29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1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7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5" y="238"/>
                    <a:pt x="150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1" y="217"/>
                    <a:pt x="201" y="217"/>
                    <a:pt x="201" y="216"/>
                  </a:cubicBezTo>
                  <a:cubicBezTo>
                    <a:pt x="178" y="225"/>
                    <a:pt x="154" y="235"/>
                    <a:pt x="130" y="244"/>
                  </a:cubicBezTo>
                  <a:cubicBezTo>
                    <a:pt x="131" y="241"/>
                    <a:pt x="130" y="238"/>
                    <a:pt x="133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2" y="187"/>
                    <a:pt x="220" y="186"/>
                  </a:cubicBezTo>
                  <a:cubicBezTo>
                    <a:pt x="219" y="185"/>
                    <a:pt x="218" y="183"/>
                    <a:pt x="217" y="182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3" y="183"/>
                    <a:pt x="227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47" y="192"/>
                  </a:moveTo>
                  <a:cubicBezTo>
                    <a:pt x="168" y="183"/>
                    <a:pt x="191" y="181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0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8" y="192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90" y="191"/>
                    <a:pt x="201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0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5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46" y="200"/>
                    <a:pt x="137" y="202"/>
                    <a:pt x="128" y="204"/>
                  </a:cubicBezTo>
                  <a:cubicBezTo>
                    <a:pt x="116" y="206"/>
                    <a:pt x="103" y="208"/>
                    <a:pt x="91" y="210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0" y="210"/>
                    <a:pt x="89" y="209"/>
                    <a:pt x="89" y="209"/>
                  </a:cubicBezTo>
                  <a:cubicBezTo>
                    <a:pt x="89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4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7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4" y="194"/>
                    <a:pt x="116" y="197"/>
                  </a:cubicBezTo>
                  <a:cubicBezTo>
                    <a:pt x="109" y="198"/>
                    <a:pt x="102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30" y="197"/>
                    <a:pt x="163" y="191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cubicBezTo>
                    <a:pt x="180" y="187"/>
                    <a:pt x="163" y="189"/>
                    <a:pt x="147" y="192"/>
                  </a:cubicBezTo>
                  <a:moveTo>
                    <a:pt x="120" y="190"/>
                  </a:moveTo>
                  <a:cubicBezTo>
                    <a:pt x="116" y="184"/>
                    <a:pt x="115" y="178"/>
                    <a:pt x="116" y="172"/>
                  </a:cubicBezTo>
                  <a:cubicBezTo>
                    <a:pt x="117" y="178"/>
                    <a:pt x="119" y="184"/>
                    <a:pt x="120" y="190"/>
                  </a:cubicBezTo>
                  <a:moveTo>
                    <a:pt x="16" y="158"/>
                  </a:moveTo>
                  <a:cubicBezTo>
                    <a:pt x="18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2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8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1" y="162"/>
                  </a:cubicBezTo>
                  <a:cubicBezTo>
                    <a:pt x="23" y="163"/>
                    <a:pt x="24" y="164"/>
                    <a:pt x="26" y="165"/>
                  </a:cubicBezTo>
                  <a:cubicBezTo>
                    <a:pt x="39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3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2" y="229"/>
                    <a:pt x="94" y="229"/>
                    <a:pt x="95" y="229"/>
                  </a:cubicBezTo>
                  <a:cubicBezTo>
                    <a:pt x="103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7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8" y="223"/>
                    <a:pt x="127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3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3" y="227"/>
                    <a:pt x="132" y="227"/>
                    <a:pt x="131" y="227"/>
                  </a:cubicBezTo>
                  <a:cubicBezTo>
                    <a:pt x="131" y="227"/>
                    <a:pt x="130" y="227"/>
                    <a:pt x="130" y="227"/>
                  </a:cubicBezTo>
                  <a:cubicBezTo>
                    <a:pt x="129" y="227"/>
                    <a:pt x="129" y="227"/>
                    <a:pt x="128" y="227"/>
                  </a:cubicBezTo>
                  <a:cubicBezTo>
                    <a:pt x="126" y="227"/>
                    <a:pt x="124" y="228"/>
                    <a:pt x="123" y="230"/>
                  </a:cubicBezTo>
                  <a:cubicBezTo>
                    <a:pt x="119" y="238"/>
                    <a:pt x="118" y="246"/>
                    <a:pt x="120" y="255"/>
                  </a:cubicBezTo>
                  <a:cubicBezTo>
                    <a:pt x="118" y="254"/>
                    <a:pt x="117" y="253"/>
                    <a:pt x="116" y="253"/>
                  </a:cubicBezTo>
                  <a:cubicBezTo>
                    <a:pt x="99" y="241"/>
                    <a:pt x="82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2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0" y="158"/>
                    <a:pt x="12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4" y="158"/>
                    <a:pt x="15" y="158"/>
                    <a:pt x="16" y="158"/>
                  </a:cubicBezTo>
                  <a:moveTo>
                    <a:pt x="189" y="153"/>
                  </a:moveTo>
                  <a:cubicBezTo>
                    <a:pt x="203" y="146"/>
                    <a:pt x="217" y="142"/>
                    <a:pt x="232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6" y="150"/>
                  </a:cubicBezTo>
                  <a:cubicBezTo>
                    <a:pt x="206" y="151"/>
                    <a:pt x="206" y="151"/>
                    <a:pt x="207" y="152"/>
                  </a:cubicBezTo>
                  <a:cubicBezTo>
                    <a:pt x="213" y="150"/>
                    <a:pt x="220" y="149"/>
                    <a:pt x="226" y="148"/>
                  </a:cubicBezTo>
                  <a:cubicBezTo>
                    <a:pt x="226" y="148"/>
                    <a:pt x="227" y="148"/>
                    <a:pt x="227" y="148"/>
                  </a:cubicBezTo>
                  <a:cubicBezTo>
                    <a:pt x="228" y="148"/>
                    <a:pt x="229" y="148"/>
                    <a:pt x="231" y="149"/>
                  </a:cubicBezTo>
                  <a:cubicBezTo>
                    <a:pt x="230" y="150"/>
                    <a:pt x="229" y="151"/>
                    <a:pt x="227" y="151"/>
                  </a:cubicBezTo>
                  <a:cubicBezTo>
                    <a:pt x="204" y="157"/>
                    <a:pt x="181" y="163"/>
                    <a:pt x="158" y="169"/>
                  </a:cubicBezTo>
                  <a:cubicBezTo>
                    <a:pt x="156" y="169"/>
                    <a:pt x="154" y="170"/>
                    <a:pt x="153" y="170"/>
                  </a:cubicBezTo>
                  <a:cubicBezTo>
                    <a:pt x="153" y="171"/>
                    <a:pt x="153" y="171"/>
                    <a:pt x="153" y="172"/>
                  </a:cubicBezTo>
                  <a:cubicBezTo>
                    <a:pt x="179" y="165"/>
                    <a:pt x="205" y="159"/>
                    <a:pt x="230" y="153"/>
                  </a:cubicBezTo>
                  <a:cubicBezTo>
                    <a:pt x="230" y="153"/>
                    <a:pt x="231" y="154"/>
                    <a:pt x="231" y="154"/>
                  </a:cubicBezTo>
                  <a:cubicBezTo>
                    <a:pt x="229" y="155"/>
                    <a:pt x="228" y="156"/>
                    <a:pt x="227" y="156"/>
                  </a:cubicBezTo>
                  <a:cubicBezTo>
                    <a:pt x="194" y="165"/>
                    <a:pt x="162" y="174"/>
                    <a:pt x="129" y="182"/>
                  </a:cubicBezTo>
                  <a:cubicBezTo>
                    <a:pt x="127" y="183"/>
                    <a:pt x="126" y="183"/>
                    <a:pt x="125" y="183"/>
                  </a:cubicBezTo>
                  <a:cubicBezTo>
                    <a:pt x="122" y="183"/>
                    <a:pt x="122" y="181"/>
                    <a:pt x="121" y="177"/>
                  </a:cubicBezTo>
                  <a:cubicBezTo>
                    <a:pt x="121" y="175"/>
                    <a:pt x="121" y="174"/>
                    <a:pt x="121" y="173"/>
                  </a:cubicBezTo>
                  <a:cubicBezTo>
                    <a:pt x="120" y="167"/>
                    <a:pt x="122" y="165"/>
                    <a:pt x="127" y="164"/>
                  </a:cubicBezTo>
                  <a:cubicBezTo>
                    <a:pt x="135" y="162"/>
                    <a:pt x="144" y="160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6" y="158"/>
                    <a:pt x="158" y="159"/>
                    <a:pt x="160" y="159"/>
                  </a:cubicBezTo>
                  <a:cubicBezTo>
                    <a:pt x="160" y="159"/>
                    <a:pt x="160" y="160"/>
                    <a:pt x="160" y="160"/>
                  </a:cubicBezTo>
                  <a:cubicBezTo>
                    <a:pt x="148" y="164"/>
                    <a:pt x="136" y="167"/>
                    <a:pt x="124" y="170"/>
                  </a:cubicBezTo>
                  <a:cubicBezTo>
                    <a:pt x="124" y="171"/>
                    <a:pt x="124" y="171"/>
                    <a:pt x="124" y="172"/>
                  </a:cubicBezTo>
                  <a:cubicBezTo>
                    <a:pt x="149" y="165"/>
                    <a:pt x="173" y="159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moveTo>
                    <a:pt x="82" y="216"/>
                  </a:move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6" y="150"/>
                  </a:cubicBezTo>
                  <a:cubicBezTo>
                    <a:pt x="22" y="145"/>
                    <a:pt x="17" y="140"/>
                    <a:pt x="14" y="134"/>
                  </a:cubicBezTo>
                  <a:cubicBezTo>
                    <a:pt x="10" y="129"/>
                    <a:pt x="11" y="124"/>
                    <a:pt x="12" y="118"/>
                  </a:cubicBezTo>
                  <a:cubicBezTo>
                    <a:pt x="27" y="128"/>
                    <a:pt x="41" y="138"/>
                    <a:pt x="54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83" y="171"/>
                    <a:pt x="92" y="178"/>
                    <a:pt x="101" y="185"/>
                  </a:cubicBezTo>
                  <a:cubicBezTo>
                    <a:pt x="97" y="186"/>
                    <a:pt x="93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0" y="197"/>
                    <a:pt x="79" y="205"/>
                    <a:pt x="81" y="214"/>
                  </a:cubicBezTo>
                  <a:cubicBezTo>
                    <a:pt x="82" y="214"/>
                    <a:pt x="82" y="215"/>
                    <a:pt x="82" y="216"/>
                  </a:cubicBezTo>
                  <a:moveTo>
                    <a:pt x="171" y="147"/>
                  </a:moveTo>
                  <a:cubicBezTo>
                    <a:pt x="170" y="147"/>
                    <a:pt x="168" y="146"/>
                    <a:pt x="168" y="144"/>
                  </a:cubicBezTo>
                  <a:cubicBezTo>
                    <a:pt x="167" y="140"/>
                    <a:pt x="167" y="138"/>
                    <a:pt x="171" y="137"/>
                  </a:cubicBezTo>
                  <a:cubicBezTo>
                    <a:pt x="203" y="126"/>
                    <a:pt x="234" y="114"/>
                    <a:pt x="266" y="103"/>
                  </a:cubicBezTo>
                  <a:cubicBezTo>
                    <a:pt x="267" y="103"/>
                    <a:pt x="267" y="103"/>
                    <a:pt x="269" y="103"/>
                  </a:cubicBezTo>
                  <a:cubicBezTo>
                    <a:pt x="265" y="108"/>
                    <a:pt x="264" y="114"/>
                    <a:pt x="257" y="117"/>
                  </a:cubicBezTo>
                  <a:cubicBezTo>
                    <a:pt x="229" y="126"/>
                    <a:pt x="202" y="136"/>
                    <a:pt x="174" y="146"/>
                  </a:cubicBezTo>
                  <a:cubicBezTo>
                    <a:pt x="173" y="147"/>
                    <a:pt x="172" y="147"/>
                    <a:pt x="171" y="147"/>
                  </a:cubicBezTo>
                  <a:moveTo>
                    <a:pt x="111" y="185"/>
                  </a:moveTo>
                  <a:cubicBezTo>
                    <a:pt x="108" y="183"/>
                    <a:pt x="106" y="181"/>
                    <a:pt x="103" y="179"/>
                  </a:cubicBezTo>
                  <a:cubicBezTo>
                    <a:pt x="89" y="168"/>
                    <a:pt x="75" y="158"/>
                    <a:pt x="61" y="147"/>
                  </a:cubicBezTo>
                  <a:cubicBezTo>
                    <a:pt x="46" y="135"/>
                    <a:pt x="31" y="124"/>
                    <a:pt x="16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2" y="86"/>
                    <a:pt x="14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0" y="104"/>
                    <a:pt x="48" y="109"/>
                  </a:cubicBezTo>
                  <a:cubicBezTo>
                    <a:pt x="67" y="123"/>
                    <a:pt x="85" y="136"/>
                    <a:pt x="104" y="149"/>
                  </a:cubicBezTo>
                  <a:cubicBezTo>
                    <a:pt x="106" y="150"/>
                    <a:pt x="108" y="152"/>
                    <a:pt x="110" y="152"/>
                  </a:cubicBezTo>
                  <a:cubicBezTo>
                    <a:pt x="92" y="136"/>
                    <a:pt x="73" y="121"/>
                    <a:pt x="52" y="106"/>
                  </a:cubicBezTo>
                  <a:cubicBezTo>
                    <a:pt x="81" y="120"/>
                    <a:pt x="109" y="134"/>
                    <a:pt x="138" y="149"/>
                  </a:cubicBezTo>
                  <a:cubicBezTo>
                    <a:pt x="131" y="151"/>
                    <a:pt x="124" y="152"/>
                    <a:pt x="117" y="154"/>
                  </a:cubicBezTo>
                  <a:cubicBezTo>
                    <a:pt x="115" y="154"/>
                    <a:pt x="113" y="156"/>
                    <a:pt x="112" y="158"/>
                  </a:cubicBezTo>
                  <a:cubicBezTo>
                    <a:pt x="108" y="165"/>
                    <a:pt x="108" y="173"/>
                    <a:pt x="111" y="185"/>
                  </a:cubicBezTo>
                  <a:moveTo>
                    <a:pt x="140" y="116"/>
                  </a:moveTo>
                  <a:cubicBezTo>
                    <a:pt x="139" y="111"/>
                    <a:pt x="140" y="107"/>
                    <a:pt x="142" y="103"/>
                  </a:cubicBezTo>
                  <a:cubicBezTo>
                    <a:pt x="143" y="102"/>
                    <a:pt x="145" y="101"/>
                    <a:pt x="146" y="101"/>
                  </a:cubicBezTo>
                  <a:cubicBezTo>
                    <a:pt x="173" y="94"/>
                    <a:pt x="200" y="87"/>
                    <a:pt x="228" y="80"/>
                  </a:cubicBezTo>
                  <a:cubicBezTo>
                    <a:pt x="236" y="77"/>
                    <a:pt x="244" y="75"/>
                    <a:pt x="253" y="73"/>
                  </a:cubicBezTo>
                  <a:cubicBezTo>
                    <a:pt x="252" y="76"/>
                    <a:pt x="251" y="78"/>
                    <a:pt x="247" y="79"/>
                  </a:cubicBezTo>
                  <a:cubicBezTo>
                    <a:pt x="217" y="85"/>
                    <a:pt x="187" y="92"/>
                    <a:pt x="157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89" y="94"/>
                    <a:pt x="220" y="87"/>
                    <a:pt x="251" y="80"/>
                  </a:cubicBezTo>
                  <a:cubicBezTo>
                    <a:pt x="252" y="84"/>
                    <a:pt x="252" y="87"/>
                    <a:pt x="252" y="92"/>
                  </a:cubicBezTo>
                  <a:cubicBezTo>
                    <a:pt x="215" y="101"/>
                    <a:pt x="178" y="110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0" y="118"/>
                    <a:pt x="140" y="118"/>
                  </a:cubicBezTo>
                  <a:cubicBezTo>
                    <a:pt x="151" y="115"/>
                    <a:pt x="163" y="112"/>
                    <a:pt x="174" y="109"/>
                  </a:cubicBezTo>
                  <a:cubicBezTo>
                    <a:pt x="174" y="109"/>
                    <a:pt x="174" y="108"/>
                    <a:pt x="173" y="108"/>
                  </a:cubicBezTo>
                  <a:cubicBezTo>
                    <a:pt x="162" y="110"/>
                    <a:pt x="151" y="113"/>
                    <a:pt x="140" y="116"/>
                  </a:cubicBezTo>
                  <a:moveTo>
                    <a:pt x="159" y="152"/>
                  </a:moveTo>
                  <a:cubicBezTo>
                    <a:pt x="151" y="149"/>
                    <a:pt x="145" y="145"/>
                    <a:pt x="138" y="142"/>
                  </a:cubicBezTo>
                  <a:cubicBezTo>
                    <a:pt x="126" y="136"/>
                    <a:pt x="113" y="130"/>
                    <a:pt x="101" y="124"/>
                  </a:cubicBezTo>
                  <a:cubicBezTo>
                    <a:pt x="89" y="118"/>
                    <a:pt x="78" y="112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29" y="88"/>
                    <a:pt x="24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6"/>
                    <a:pt x="35" y="66"/>
                  </a:cubicBezTo>
                  <a:cubicBezTo>
                    <a:pt x="39" y="69"/>
                    <a:pt x="43" y="71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1" y="72"/>
                    <a:pt x="37" y="70"/>
                    <a:pt x="32" y="68"/>
                  </a:cubicBezTo>
                  <a:cubicBezTo>
                    <a:pt x="32" y="69"/>
                    <a:pt x="32" y="69"/>
                    <a:pt x="31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66" y="86"/>
                    <a:pt x="90" y="104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43" y="132"/>
                    <a:pt x="149" y="131"/>
                    <a:pt x="156" y="129"/>
                  </a:cubicBezTo>
                  <a:cubicBezTo>
                    <a:pt x="171" y="125"/>
                    <a:pt x="186" y="121"/>
                    <a:pt x="202" y="116"/>
                  </a:cubicBezTo>
                  <a:cubicBezTo>
                    <a:pt x="205" y="115"/>
                    <a:pt x="209" y="114"/>
                    <a:pt x="213" y="114"/>
                  </a:cubicBezTo>
                  <a:cubicBezTo>
                    <a:pt x="206" y="116"/>
                    <a:pt x="199" y="119"/>
                    <a:pt x="191" y="121"/>
                  </a:cubicBezTo>
                  <a:cubicBezTo>
                    <a:pt x="184" y="124"/>
                    <a:pt x="176" y="127"/>
                    <a:pt x="169" y="129"/>
                  </a:cubicBezTo>
                  <a:cubicBezTo>
                    <a:pt x="159" y="131"/>
                    <a:pt x="156" y="140"/>
                    <a:pt x="158" y="149"/>
                  </a:cubicBezTo>
                  <a:cubicBezTo>
                    <a:pt x="158" y="150"/>
                    <a:pt x="158" y="150"/>
                    <a:pt x="159" y="152"/>
                  </a:cubicBezTo>
                  <a:moveTo>
                    <a:pt x="133" y="126"/>
                  </a:moveTo>
                  <a:cubicBezTo>
                    <a:pt x="127" y="123"/>
                    <a:pt x="123" y="120"/>
                    <a:pt x="118" y="116"/>
                  </a:cubicBezTo>
                  <a:cubicBezTo>
                    <a:pt x="104" y="107"/>
                    <a:pt x="91" y="98"/>
                    <a:pt x="77" y="89"/>
                  </a:cubicBezTo>
                  <a:cubicBezTo>
                    <a:pt x="63" y="80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8" y="12"/>
                    <a:pt x="114" y="9"/>
                    <a:pt x="130" y="6"/>
                  </a:cubicBezTo>
                  <a:cubicBezTo>
                    <a:pt x="132" y="5"/>
                    <a:pt x="134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7" y="78"/>
                  </a:cubicBezTo>
                  <a:cubicBezTo>
                    <a:pt x="178" y="83"/>
                    <a:pt x="159" y="87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0" y="103"/>
                    <a:pt x="127" y="112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7" y="16"/>
                    <a:pt x="31" y="21"/>
                  </a:cubicBezTo>
                  <a:cubicBezTo>
                    <a:pt x="24" y="22"/>
                    <a:pt x="20" y="26"/>
                    <a:pt x="18" y="31"/>
                  </a:cubicBezTo>
                  <a:cubicBezTo>
                    <a:pt x="15" y="38"/>
                    <a:pt x="16" y="45"/>
                    <a:pt x="17" y="51"/>
                  </a:cubicBezTo>
                  <a:cubicBezTo>
                    <a:pt x="18" y="56"/>
                    <a:pt x="22" y="58"/>
                    <a:pt x="26" y="60"/>
                  </a:cubicBezTo>
                  <a:cubicBezTo>
                    <a:pt x="26" y="61"/>
                    <a:pt x="27" y="61"/>
                    <a:pt x="27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19" y="64"/>
                    <a:pt x="18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3" y="76"/>
                    <a:pt x="12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3" y="87"/>
                    <a:pt x="2" y="94"/>
                    <a:pt x="4" y="101"/>
                  </a:cubicBezTo>
                  <a:cubicBezTo>
                    <a:pt x="5" y="108"/>
                    <a:pt x="7" y="114"/>
                    <a:pt x="5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6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1" y="152"/>
                    <a:pt x="11" y="152"/>
                  </a:cubicBezTo>
                  <a:cubicBezTo>
                    <a:pt x="10" y="151"/>
                    <a:pt x="9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4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6" y="269"/>
                    <a:pt x="128" y="269"/>
                  </a:cubicBezTo>
                  <a:cubicBezTo>
                    <a:pt x="129" y="269"/>
                    <a:pt x="131" y="269"/>
                    <a:pt x="132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4" y="247"/>
                    <a:pt x="213" y="235"/>
                    <a:pt x="241" y="223"/>
                  </a:cubicBezTo>
                  <a:cubicBezTo>
                    <a:pt x="246" y="221"/>
                    <a:pt x="246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1" y="208"/>
                    <a:pt x="231" y="204"/>
                    <a:pt x="234" y="201"/>
                  </a:cubicBezTo>
                  <a:cubicBezTo>
                    <a:pt x="237" y="197"/>
                    <a:pt x="240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0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29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8" y="161"/>
                    <a:pt x="248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5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7" y="141"/>
                    <a:pt x="238" y="140"/>
                    <a:pt x="238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8" y="125"/>
                    <a:pt x="265" y="123"/>
                    <a:pt x="271" y="121"/>
                  </a:cubicBezTo>
                  <a:cubicBezTo>
                    <a:pt x="272" y="121"/>
                    <a:pt x="273" y="120"/>
                    <a:pt x="273" y="119"/>
                  </a:cubicBezTo>
                  <a:cubicBezTo>
                    <a:pt x="274" y="118"/>
                    <a:pt x="272" y="117"/>
                    <a:pt x="272" y="116"/>
                  </a:cubicBezTo>
                  <a:cubicBezTo>
                    <a:pt x="270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3" y="98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69" y="90"/>
                    <a:pt x="265" y="88"/>
                    <a:pt x="261" y="87"/>
                  </a:cubicBezTo>
                  <a:cubicBezTo>
                    <a:pt x="258" y="86"/>
                    <a:pt x="257" y="84"/>
                    <a:pt x="257" y="82"/>
                  </a:cubicBezTo>
                  <a:cubicBezTo>
                    <a:pt x="258" y="77"/>
                    <a:pt x="260" y="72"/>
                    <a:pt x="264" y="69"/>
                  </a:cubicBezTo>
                  <a:cubicBezTo>
                    <a:pt x="270" y="65"/>
                    <a:pt x="270" y="62"/>
                    <a:pt x="264" y="59"/>
                  </a:cubicBezTo>
                  <a:cubicBezTo>
                    <a:pt x="262" y="59"/>
                    <a:pt x="260" y="58"/>
                    <a:pt x="259" y="57"/>
                  </a:cubicBezTo>
                  <a:cubicBezTo>
                    <a:pt x="220" y="38"/>
                    <a:pt x="181" y="20"/>
                    <a:pt x="142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2"/>
            <p:cNvSpPr>
              <a:spLocks/>
            </p:cNvSpPr>
            <p:nvPr userDrawn="1"/>
          </p:nvSpPr>
          <p:spPr bwMode="auto">
            <a:xfrm>
              <a:off x="6656388" y="2700338"/>
              <a:ext cx="261938" cy="153988"/>
            </a:xfrm>
            <a:custGeom>
              <a:avLst/>
              <a:gdLst>
                <a:gd name="T0" fmla="*/ 0 w 107"/>
                <a:gd name="T1" fmla="*/ 0 h 63"/>
                <a:gd name="T2" fmla="*/ 107 w 107"/>
                <a:gd name="T3" fmla="*/ 63 h 63"/>
                <a:gd name="T4" fmla="*/ 0 w 107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cubicBezTo>
                    <a:pt x="35" y="22"/>
                    <a:pt x="71" y="43"/>
                    <a:pt x="107" y="63"/>
                  </a:cubicBezTo>
                  <a:cubicBezTo>
                    <a:pt x="104" y="58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73"/>
            <p:cNvSpPr>
              <a:spLocks/>
            </p:cNvSpPr>
            <p:nvPr userDrawn="1"/>
          </p:nvSpPr>
          <p:spPr bwMode="auto">
            <a:xfrm>
              <a:off x="6940550" y="2847975"/>
              <a:ext cx="212725" cy="50800"/>
            </a:xfrm>
            <a:custGeom>
              <a:avLst/>
              <a:gdLst>
                <a:gd name="T0" fmla="*/ 86 w 87"/>
                <a:gd name="T1" fmla="*/ 0 h 21"/>
                <a:gd name="T2" fmla="*/ 0 w 87"/>
                <a:gd name="T3" fmla="*/ 19 h 21"/>
                <a:gd name="T4" fmla="*/ 1 w 87"/>
                <a:gd name="T5" fmla="*/ 21 h 21"/>
                <a:gd name="T6" fmla="*/ 87 w 87"/>
                <a:gd name="T7" fmla="*/ 2 h 21"/>
                <a:gd name="T8" fmla="*/ 86 w 8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1">
                  <a:moveTo>
                    <a:pt x="86" y="0"/>
                  </a:moveTo>
                  <a:cubicBezTo>
                    <a:pt x="58" y="7"/>
                    <a:pt x="29" y="12"/>
                    <a:pt x="0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30" y="15"/>
                    <a:pt x="58" y="9"/>
                    <a:pt x="87" y="2"/>
                  </a:cubicBezTo>
                  <a:cubicBezTo>
                    <a:pt x="87" y="2"/>
                    <a:pt x="87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4"/>
            <p:cNvSpPr>
              <a:spLocks/>
            </p:cNvSpPr>
            <p:nvPr userDrawn="1"/>
          </p:nvSpPr>
          <p:spPr bwMode="auto">
            <a:xfrm>
              <a:off x="6953250" y="3155950"/>
              <a:ext cx="173038" cy="73025"/>
            </a:xfrm>
            <a:custGeom>
              <a:avLst/>
              <a:gdLst>
                <a:gd name="T0" fmla="*/ 70 w 71"/>
                <a:gd name="T1" fmla="*/ 0 h 30"/>
                <a:gd name="T2" fmla="*/ 0 w 71"/>
                <a:gd name="T3" fmla="*/ 28 h 30"/>
                <a:gd name="T4" fmla="*/ 1 w 71"/>
                <a:gd name="T5" fmla="*/ 30 h 30"/>
                <a:gd name="T6" fmla="*/ 71 w 71"/>
                <a:gd name="T7" fmla="*/ 2 h 30"/>
                <a:gd name="T8" fmla="*/ 70 w 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0">
                  <a:moveTo>
                    <a:pt x="70" y="0"/>
                  </a:moveTo>
                  <a:cubicBezTo>
                    <a:pt x="47" y="10"/>
                    <a:pt x="24" y="19"/>
                    <a:pt x="0" y="28"/>
                  </a:cubicBezTo>
                  <a:cubicBezTo>
                    <a:pt x="1" y="29"/>
                    <a:pt x="1" y="29"/>
                    <a:pt x="1" y="30"/>
                  </a:cubicBezTo>
                  <a:cubicBezTo>
                    <a:pt x="24" y="20"/>
                    <a:pt x="47" y="11"/>
                    <a:pt x="71" y="2"/>
                  </a:cubicBezTo>
                  <a:cubicBezTo>
                    <a:pt x="70" y="1"/>
                    <a:pt x="70" y="1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5"/>
            <p:cNvSpPr>
              <a:spLocks/>
            </p:cNvSpPr>
            <p:nvPr userDrawn="1"/>
          </p:nvSpPr>
          <p:spPr bwMode="auto">
            <a:xfrm>
              <a:off x="7011988" y="2889250"/>
              <a:ext cx="214313" cy="82550"/>
            </a:xfrm>
            <a:custGeom>
              <a:avLst/>
              <a:gdLst>
                <a:gd name="T0" fmla="*/ 88 w 88"/>
                <a:gd name="T1" fmla="*/ 0 h 34"/>
                <a:gd name="T2" fmla="*/ 0 w 88"/>
                <a:gd name="T3" fmla="*/ 32 h 34"/>
                <a:gd name="T4" fmla="*/ 0 w 88"/>
                <a:gd name="T5" fmla="*/ 34 h 34"/>
                <a:gd name="T6" fmla="*/ 88 w 88"/>
                <a:gd name="T7" fmla="*/ 1 h 34"/>
                <a:gd name="T8" fmla="*/ 88 w 8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4">
                  <a:moveTo>
                    <a:pt x="88" y="0"/>
                  </a:moveTo>
                  <a:cubicBezTo>
                    <a:pt x="59" y="11"/>
                    <a:pt x="29" y="21"/>
                    <a:pt x="0" y="32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30" y="23"/>
                    <a:pt x="59" y="12"/>
                    <a:pt x="88" y="1"/>
                  </a:cubicBezTo>
                  <a:cubicBezTo>
                    <a:pt x="88" y="1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6"/>
            <p:cNvSpPr>
              <a:spLocks/>
            </p:cNvSpPr>
            <p:nvPr userDrawn="1"/>
          </p:nvSpPr>
          <p:spPr bwMode="auto">
            <a:xfrm>
              <a:off x="7013575" y="2903538"/>
              <a:ext cx="203200" cy="77788"/>
            </a:xfrm>
            <a:custGeom>
              <a:avLst/>
              <a:gdLst>
                <a:gd name="T0" fmla="*/ 83 w 83"/>
                <a:gd name="T1" fmla="*/ 0 h 32"/>
                <a:gd name="T2" fmla="*/ 0 w 83"/>
                <a:gd name="T3" fmla="*/ 31 h 32"/>
                <a:gd name="T4" fmla="*/ 0 w 83"/>
                <a:gd name="T5" fmla="*/ 32 h 32"/>
                <a:gd name="T6" fmla="*/ 83 w 83"/>
                <a:gd name="T7" fmla="*/ 2 h 32"/>
                <a:gd name="T8" fmla="*/ 83 w 8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32">
                  <a:moveTo>
                    <a:pt x="83" y="0"/>
                  </a:moveTo>
                  <a:cubicBezTo>
                    <a:pt x="55" y="11"/>
                    <a:pt x="28" y="2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28" y="22"/>
                    <a:pt x="56" y="12"/>
                    <a:pt x="83" y="2"/>
                  </a:cubicBezTo>
                  <a:cubicBezTo>
                    <a:pt x="83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77"/>
            <p:cNvSpPr>
              <a:spLocks noEditPoints="1"/>
            </p:cNvSpPr>
            <p:nvPr userDrawn="1"/>
          </p:nvSpPr>
          <p:spPr bwMode="auto">
            <a:xfrm>
              <a:off x="2625725" y="1436688"/>
              <a:ext cx="677863" cy="658813"/>
            </a:xfrm>
            <a:custGeom>
              <a:avLst/>
              <a:gdLst>
                <a:gd name="T0" fmla="*/ 134 w 277"/>
                <a:gd name="T1" fmla="*/ 181 h 269"/>
                <a:gd name="T2" fmla="*/ 111 w 277"/>
                <a:gd name="T3" fmla="*/ 182 h 269"/>
                <a:gd name="T4" fmla="*/ 137 w 277"/>
                <a:gd name="T5" fmla="*/ 182 h 269"/>
                <a:gd name="T6" fmla="*/ 117 w 277"/>
                <a:gd name="T7" fmla="*/ 177 h 269"/>
                <a:gd name="T8" fmla="*/ 145 w 277"/>
                <a:gd name="T9" fmla="*/ 192 h 269"/>
                <a:gd name="T10" fmla="*/ 171 w 277"/>
                <a:gd name="T11" fmla="*/ 178 h 269"/>
                <a:gd name="T12" fmla="*/ 185 w 277"/>
                <a:gd name="T13" fmla="*/ 176 h 269"/>
                <a:gd name="T14" fmla="*/ 123 w 277"/>
                <a:gd name="T15" fmla="*/ 165 h 269"/>
                <a:gd name="T16" fmla="*/ 116 w 277"/>
                <a:gd name="T17" fmla="*/ 173 h 269"/>
                <a:gd name="T18" fmla="*/ 140 w 277"/>
                <a:gd name="T19" fmla="*/ 166 h 269"/>
                <a:gd name="T20" fmla="*/ 177 w 277"/>
                <a:gd name="T21" fmla="*/ 157 h 269"/>
                <a:gd name="T22" fmla="*/ 112 w 277"/>
                <a:gd name="T23" fmla="*/ 158 h 269"/>
                <a:gd name="T24" fmla="*/ 71 w 277"/>
                <a:gd name="T25" fmla="*/ 154 h 269"/>
                <a:gd name="T26" fmla="*/ 129 w 277"/>
                <a:gd name="T27" fmla="*/ 163 h 269"/>
                <a:gd name="T28" fmla="*/ 159 w 277"/>
                <a:gd name="T29" fmla="*/ 151 h 269"/>
                <a:gd name="T30" fmla="*/ 131 w 277"/>
                <a:gd name="T31" fmla="*/ 153 h 269"/>
                <a:gd name="T32" fmla="*/ 129 w 277"/>
                <a:gd name="T33" fmla="*/ 154 h 269"/>
                <a:gd name="T34" fmla="*/ 158 w 277"/>
                <a:gd name="T35" fmla="*/ 149 h 269"/>
                <a:gd name="T36" fmla="*/ 177 w 277"/>
                <a:gd name="T37" fmla="*/ 145 h 269"/>
                <a:gd name="T38" fmla="*/ 75 w 277"/>
                <a:gd name="T39" fmla="*/ 122 h 269"/>
                <a:gd name="T40" fmla="*/ 101 w 277"/>
                <a:gd name="T41" fmla="*/ 124 h 269"/>
                <a:gd name="T42" fmla="*/ 158 w 277"/>
                <a:gd name="T43" fmla="*/ 139 h 269"/>
                <a:gd name="T44" fmla="*/ 72 w 277"/>
                <a:gd name="T45" fmla="*/ 116 h 269"/>
                <a:gd name="T46" fmla="*/ 98 w 277"/>
                <a:gd name="T47" fmla="*/ 109 h 269"/>
                <a:gd name="T48" fmla="*/ 187 w 277"/>
                <a:gd name="T49" fmla="*/ 112 h 269"/>
                <a:gd name="T50" fmla="*/ 139 w 277"/>
                <a:gd name="T51" fmla="*/ 125 h 269"/>
                <a:gd name="T52" fmla="*/ 195 w 277"/>
                <a:gd name="T53" fmla="*/ 106 h 269"/>
                <a:gd name="T54" fmla="*/ 189 w 277"/>
                <a:gd name="T55" fmla="*/ 92 h 269"/>
                <a:gd name="T56" fmla="*/ 137 w 277"/>
                <a:gd name="T57" fmla="*/ 113 h 269"/>
                <a:gd name="T58" fmla="*/ 107 w 277"/>
                <a:gd name="T59" fmla="*/ 111 h 269"/>
                <a:gd name="T60" fmla="*/ 186 w 277"/>
                <a:gd name="T61" fmla="*/ 90 h 269"/>
                <a:gd name="T62" fmla="*/ 227 w 277"/>
                <a:gd name="T63" fmla="*/ 204 h 269"/>
                <a:gd name="T64" fmla="*/ 134 w 277"/>
                <a:gd name="T65" fmla="*/ 238 h 269"/>
                <a:gd name="T66" fmla="*/ 16 w 277"/>
                <a:gd name="T67" fmla="*/ 158 h 269"/>
                <a:gd name="T68" fmla="*/ 91 w 277"/>
                <a:gd name="T69" fmla="*/ 229 h 269"/>
                <a:gd name="T70" fmla="*/ 178 w 277"/>
                <a:gd name="T71" fmla="*/ 209 h 269"/>
                <a:gd name="T72" fmla="*/ 116 w 277"/>
                <a:gd name="T73" fmla="*/ 253 h 269"/>
                <a:gd name="T74" fmla="*/ 76 w 277"/>
                <a:gd name="T75" fmla="*/ 88 h 269"/>
                <a:gd name="T76" fmla="*/ 146 w 277"/>
                <a:gd name="T77" fmla="*/ 7 h 269"/>
                <a:gd name="T78" fmla="*/ 193 w 277"/>
                <a:gd name="T79" fmla="*/ 91 h 269"/>
                <a:gd name="T80" fmla="*/ 214 w 277"/>
                <a:gd name="T81" fmla="*/ 114 h 269"/>
                <a:gd name="T82" fmla="*/ 189 w 277"/>
                <a:gd name="T83" fmla="*/ 141 h 269"/>
                <a:gd name="T84" fmla="*/ 183 w 277"/>
                <a:gd name="T85" fmla="*/ 156 h 269"/>
                <a:gd name="T86" fmla="*/ 227 w 277"/>
                <a:gd name="T87" fmla="*/ 148 h 269"/>
                <a:gd name="T88" fmla="*/ 191 w 277"/>
                <a:gd name="T89" fmla="*/ 166 h 269"/>
                <a:gd name="T90" fmla="*/ 179 w 277"/>
                <a:gd name="T91" fmla="*/ 192 h 269"/>
                <a:gd name="T92" fmla="*/ 155 w 277"/>
                <a:gd name="T93" fmla="*/ 199 h 269"/>
                <a:gd name="T94" fmla="*/ 89 w 277"/>
                <a:gd name="T95" fmla="*/ 209 h 269"/>
                <a:gd name="T96" fmla="*/ 110 w 277"/>
                <a:gd name="T97" fmla="*/ 194 h 269"/>
                <a:gd name="T98" fmla="*/ 90 w 277"/>
                <a:gd name="T99" fmla="*/ 188 h 269"/>
                <a:gd name="T100" fmla="*/ 55 w 277"/>
                <a:gd name="T101" fmla="*/ 150 h 269"/>
                <a:gd name="T102" fmla="*/ 17 w 277"/>
                <a:gd name="T103" fmla="*/ 112 h 269"/>
                <a:gd name="T104" fmla="*/ 70 w 277"/>
                <a:gd name="T105" fmla="*/ 108 h 269"/>
                <a:gd name="T106" fmla="*/ 46 w 277"/>
                <a:gd name="T107" fmla="*/ 74 h 269"/>
                <a:gd name="T108" fmla="*/ 138 w 277"/>
                <a:gd name="T109" fmla="*/ 0 h 269"/>
                <a:gd name="T110" fmla="*/ 19 w 277"/>
                <a:gd name="T111" fmla="*/ 65 h 269"/>
                <a:gd name="T112" fmla="*/ 12 w 277"/>
                <a:gd name="T113" fmla="*/ 152 h 269"/>
                <a:gd name="T114" fmla="*/ 156 w 277"/>
                <a:gd name="T115" fmla="*/ 259 h 269"/>
                <a:gd name="T116" fmla="*/ 225 w 277"/>
                <a:gd name="T117" fmla="*/ 172 h 269"/>
                <a:gd name="T118" fmla="*/ 253 w 277"/>
                <a:gd name="T119" fmla="*/ 128 h 269"/>
                <a:gd name="T120" fmla="*/ 258 w 277"/>
                <a:gd name="T12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7" h="269">
                  <a:moveTo>
                    <a:pt x="197" y="184"/>
                  </a:moveTo>
                  <a:cubicBezTo>
                    <a:pt x="190" y="185"/>
                    <a:pt x="183" y="186"/>
                    <a:pt x="176" y="187"/>
                  </a:cubicBezTo>
                  <a:cubicBezTo>
                    <a:pt x="173" y="188"/>
                    <a:pt x="171" y="189"/>
                    <a:pt x="169" y="190"/>
                  </a:cubicBezTo>
                  <a:cubicBezTo>
                    <a:pt x="178" y="188"/>
                    <a:pt x="188" y="187"/>
                    <a:pt x="197" y="185"/>
                  </a:cubicBezTo>
                  <a:cubicBezTo>
                    <a:pt x="197" y="185"/>
                    <a:pt x="197" y="184"/>
                    <a:pt x="197" y="184"/>
                  </a:cubicBezTo>
                  <a:moveTo>
                    <a:pt x="149" y="177"/>
                  </a:moveTo>
                  <a:cubicBezTo>
                    <a:pt x="144" y="178"/>
                    <a:pt x="139" y="180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2" y="182"/>
                    <a:pt x="131" y="182"/>
                    <a:pt x="129" y="182"/>
                  </a:cubicBezTo>
                  <a:cubicBezTo>
                    <a:pt x="128" y="183"/>
                    <a:pt x="126" y="183"/>
                    <a:pt x="125" y="183"/>
                  </a:cubicBezTo>
                  <a:cubicBezTo>
                    <a:pt x="124" y="183"/>
                    <a:pt x="123" y="183"/>
                    <a:pt x="122" y="182"/>
                  </a:cubicBezTo>
                  <a:cubicBezTo>
                    <a:pt x="121" y="182"/>
                    <a:pt x="120" y="182"/>
                    <a:pt x="119" y="183"/>
                  </a:cubicBezTo>
                  <a:cubicBezTo>
                    <a:pt x="119" y="185"/>
                    <a:pt x="120" y="187"/>
                    <a:pt x="121" y="190"/>
                  </a:cubicBezTo>
                  <a:cubicBezTo>
                    <a:pt x="119" y="188"/>
                    <a:pt x="118" y="185"/>
                    <a:pt x="117" y="183"/>
                  </a:cubicBezTo>
                  <a:cubicBezTo>
                    <a:pt x="117" y="183"/>
                    <a:pt x="117" y="183"/>
                    <a:pt x="116" y="183"/>
                  </a:cubicBezTo>
                  <a:cubicBezTo>
                    <a:pt x="115" y="184"/>
                    <a:pt x="115" y="184"/>
                    <a:pt x="114" y="184"/>
                  </a:cubicBezTo>
                  <a:cubicBezTo>
                    <a:pt x="113" y="184"/>
                    <a:pt x="112" y="183"/>
                    <a:pt x="111" y="182"/>
                  </a:cubicBezTo>
                  <a:cubicBezTo>
                    <a:pt x="111" y="183"/>
                    <a:pt x="111" y="184"/>
                    <a:pt x="111" y="185"/>
                  </a:cubicBezTo>
                  <a:cubicBezTo>
                    <a:pt x="117" y="189"/>
                    <a:pt x="122" y="192"/>
                    <a:pt x="127" y="196"/>
                  </a:cubicBezTo>
                  <a:cubicBezTo>
                    <a:pt x="128" y="196"/>
                    <a:pt x="128" y="196"/>
                    <a:pt x="129" y="19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128" y="192"/>
                    <a:pt x="129" y="188"/>
                    <a:pt x="131" y="184"/>
                  </a:cubicBezTo>
                  <a:cubicBezTo>
                    <a:pt x="131" y="183"/>
                    <a:pt x="132" y="182"/>
                    <a:pt x="133" y="182"/>
                  </a:cubicBezTo>
                  <a:cubicBezTo>
                    <a:pt x="134" y="182"/>
                    <a:pt x="134" y="182"/>
                    <a:pt x="134" y="183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3"/>
                    <a:pt x="136" y="182"/>
                    <a:pt x="137" y="182"/>
                  </a:cubicBezTo>
                  <a:cubicBezTo>
                    <a:pt x="137" y="182"/>
                    <a:pt x="138" y="181"/>
                    <a:pt x="138" y="181"/>
                  </a:cubicBezTo>
                  <a:cubicBezTo>
                    <a:pt x="142" y="180"/>
                    <a:pt x="146" y="178"/>
                    <a:pt x="149" y="177"/>
                  </a:cubicBezTo>
                  <a:moveTo>
                    <a:pt x="116" y="175"/>
                  </a:moveTo>
                  <a:cubicBezTo>
                    <a:pt x="115" y="175"/>
                    <a:pt x="115" y="175"/>
                    <a:pt x="114" y="175"/>
                  </a:cubicBezTo>
                  <a:cubicBezTo>
                    <a:pt x="114" y="176"/>
                    <a:pt x="115" y="177"/>
                    <a:pt x="116" y="177"/>
                  </a:cubicBezTo>
                  <a:cubicBezTo>
                    <a:pt x="116" y="176"/>
                    <a:pt x="116" y="175"/>
                    <a:pt x="116" y="175"/>
                  </a:cubicBezTo>
                  <a:moveTo>
                    <a:pt x="121" y="174"/>
                  </a:moveTo>
                  <a:cubicBezTo>
                    <a:pt x="119" y="174"/>
                    <a:pt x="118" y="174"/>
                    <a:pt x="116" y="174"/>
                  </a:cubicBezTo>
                  <a:cubicBezTo>
                    <a:pt x="117" y="175"/>
                    <a:pt x="117" y="176"/>
                    <a:pt x="117" y="177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18" y="176"/>
                    <a:pt x="119" y="176"/>
                    <a:pt x="120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4"/>
                    <a:pt x="121" y="174"/>
                  </a:cubicBezTo>
                  <a:moveTo>
                    <a:pt x="145" y="192"/>
                  </a:moveTo>
                  <a:cubicBezTo>
                    <a:pt x="145" y="191"/>
                    <a:pt x="145" y="191"/>
                    <a:pt x="145" y="191"/>
                  </a:cubicBezTo>
                  <a:cubicBezTo>
                    <a:pt x="157" y="186"/>
                    <a:pt x="169" y="181"/>
                    <a:pt x="181" y="176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69" y="182"/>
                    <a:pt x="157" y="187"/>
                    <a:pt x="145" y="192"/>
                  </a:cubicBezTo>
                  <a:moveTo>
                    <a:pt x="188" y="167"/>
                  </a:moveTo>
                  <a:cubicBezTo>
                    <a:pt x="187" y="167"/>
                    <a:pt x="186" y="168"/>
                    <a:pt x="186" y="168"/>
                  </a:cubicBezTo>
                  <a:cubicBezTo>
                    <a:pt x="176" y="172"/>
                    <a:pt x="167" y="175"/>
                    <a:pt x="157" y="179"/>
                  </a:cubicBezTo>
                  <a:cubicBezTo>
                    <a:pt x="151" y="182"/>
                    <a:pt x="144" y="184"/>
                    <a:pt x="137" y="188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36" y="188"/>
                    <a:pt x="136" y="188"/>
                    <a:pt x="136" y="188"/>
                  </a:cubicBezTo>
                  <a:cubicBezTo>
                    <a:pt x="134" y="188"/>
                    <a:pt x="135" y="190"/>
                    <a:pt x="135" y="191"/>
                  </a:cubicBezTo>
                  <a:cubicBezTo>
                    <a:pt x="147" y="186"/>
                    <a:pt x="159" y="182"/>
                    <a:pt x="171" y="177"/>
                  </a:cubicBezTo>
                  <a:cubicBezTo>
                    <a:pt x="171" y="178"/>
                    <a:pt x="171" y="178"/>
                    <a:pt x="171" y="178"/>
                  </a:cubicBezTo>
                  <a:cubicBezTo>
                    <a:pt x="159" y="183"/>
                    <a:pt x="147" y="187"/>
                    <a:pt x="134" y="192"/>
                  </a:cubicBezTo>
                  <a:cubicBezTo>
                    <a:pt x="135" y="193"/>
                    <a:pt x="135" y="195"/>
                    <a:pt x="135" y="196"/>
                  </a:cubicBezTo>
                  <a:cubicBezTo>
                    <a:pt x="137" y="195"/>
                    <a:pt x="139" y="195"/>
                    <a:pt x="141" y="195"/>
                  </a:cubicBezTo>
                  <a:cubicBezTo>
                    <a:pt x="142" y="194"/>
                    <a:pt x="144" y="194"/>
                    <a:pt x="145" y="193"/>
                  </a:cubicBezTo>
                  <a:cubicBezTo>
                    <a:pt x="146" y="193"/>
                    <a:pt x="147" y="192"/>
                    <a:pt x="148" y="192"/>
                  </a:cubicBezTo>
                  <a:cubicBezTo>
                    <a:pt x="148" y="192"/>
                    <a:pt x="147" y="192"/>
                    <a:pt x="147" y="192"/>
                  </a:cubicBezTo>
                  <a:cubicBezTo>
                    <a:pt x="150" y="191"/>
                    <a:pt x="153" y="190"/>
                    <a:pt x="156" y="189"/>
                  </a:cubicBezTo>
                  <a:cubicBezTo>
                    <a:pt x="165" y="185"/>
                    <a:pt x="174" y="181"/>
                    <a:pt x="184" y="177"/>
                  </a:cubicBezTo>
                  <a:cubicBezTo>
                    <a:pt x="184" y="177"/>
                    <a:pt x="185" y="176"/>
                    <a:pt x="185" y="176"/>
                  </a:cubicBezTo>
                  <a:cubicBezTo>
                    <a:pt x="185" y="174"/>
                    <a:pt x="185" y="173"/>
                    <a:pt x="184" y="171"/>
                  </a:cubicBezTo>
                  <a:cubicBezTo>
                    <a:pt x="178" y="173"/>
                    <a:pt x="172" y="175"/>
                    <a:pt x="166" y="177"/>
                  </a:cubicBezTo>
                  <a:cubicBezTo>
                    <a:pt x="167" y="176"/>
                    <a:pt x="169" y="175"/>
                    <a:pt x="171" y="175"/>
                  </a:cubicBezTo>
                  <a:cubicBezTo>
                    <a:pt x="177" y="172"/>
                    <a:pt x="183" y="171"/>
                    <a:pt x="188" y="167"/>
                  </a:cubicBezTo>
                  <a:moveTo>
                    <a:pt x="124" y="165"/>
                  </a:moveTo>
                  <a:cubicBezTo>
                    <a:pt x="124" y="165"/>
                    <a:pt x="124" y="165"/>
                    <a:pt x="124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3" y="165"/>
                    <a:pt x="123" y="165"/>
                    <a:pt x="123" y="165"/>
                  </a:cubicBezTo>
                  <a:cubicBezTo>
                    <a:pt x="121" y="165"/>
                    <a:pt x="120" y="166"/>
                    <a:pt x="119" y="166"/>
                  </a:cubicBezTo>
                  <a:cubicBezTo>
                    <a:pt x="118" y="167"/>
                    <a:pt x="117" y="167"/>
                    <a:pt x="116" y="167"/>
                  </a:cubicBezTo>
                  <a:cubicBezTo>
                    <a:pt x="116" y="167"/>
                    <a:pt x="115" y="167"/>
                    <a:pt x="115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70"/>
                    <a:pt x="113" y="171"/>
                    <a:pt x="113" y="173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4"/>
                    <a:pt x="115" y="174"/>
                    <a:pt x="116" y="174"/>
                  </a:cubicBezTo>
                  <a:cubicBezTo>
                    <a:pt x="116" y="173"/>
                    <a:pt x="116" y="173"/>
                    <a:pt x="116" y="172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18" y="173"/>
                    <a:pt x="119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1"/>
                    <a:pt x="121" y="170"/>
                    <a:pt x="121" y="169"/>
                  </a:cubicBezTo>
                  <a:cubicBezTo>
                    <a:pt x="120" y="169"/>
                    <a:pt x="118" y="169"/>
                    <a:pt x="117" y="169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8"/>
                    <a:pt x="120" y="168"/>
                    <a:pt x="122" y="168"/>
                  </a:cubicBezTo>
                  <a:cubicBezTo>
                    <a:pt x="122" y="167"/>
                    <a:pt x="123" y="166"/>
                    <a:pt x="124" y="165"/>
                  </a:cubicBezTo>
                  <a:moveTo>
                    <a:pt x="159" y="163"/>
                  </a:moveTo>
                  <a:cubicBezTo>
                    <a:pt x="152" y="164"/>
                    <a:pt x="146" y="165"/>
                    <a:pt x="140" y="166"/>
                  </a:cubicBezTo>
                  <a:cubicBezTo>
                    <a:pt x="135" y="167"/>
                    <a:pt x="129" y="169"/>
                    <a:pt x="124" y="170"/>
                  </a:cubicBezTo>
                  <a:cubicBezTo>
                    <a:pt x="124" y="171"/>
                    <a:pt x="125" y="171"/>
                    <a:pt x="125" y="172"/>
                  </a:cubicBezTo>
                  <a:cubicBezTo>
                    <a:pt x="136" y="169"/>
                    <a:pt x="147" y="166"/>
                    <a:pt x="159" y="163"/>
                  </a:cubicBezTo>
                  <a:moveTo>
                    <a:pt x="186" y="162"/>
                  </a:moveTo>
                  <a:cubicBezTo>
                    <a:pt x="185" y="162"/>
                    <a:pt x="184" y="162"/>
                    <a:pt x="183" y="163"/>
                  </a:cubicBezTo>
                  <a:cubicBezTo>
                    <a:pt x="183" y="163"/>
                    <a:pt x="184" y="163"/>
                    <a:pt x="185" y="163"/>
                  </a:cubicBezTo>
                  <a:cubicBezTo>
                    <a:pt x="185" y="163"/>
                    <a:pt x="186" y="163"/>
                    <a:pt x="187" y="162"/>
                  </a:cubicBezTo>
                  <a:cubicBezTo>
                    <a:pt x="187" y="162"/>
                    <a:pt x="186" y="162"/>
                    <a:pt x="186" y="162"/>
                  </a:cubicBezTo>
                  <a:moveTo>
                    <a:pt x="177" y="157"/>
                  </a:moveTo>
                  <a:cubicBezTo>
                    <a:pt x="172" y="158"/>
                    <a:pt x="166" y="158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56" y="161"/>
                    <a:pt x="152" y="162"/>
                    <a:pt x="148" y="164"/>
                  </a:cubicBezTo>
                  <a:cubicBezTo>
                    <a:pt x="154" y="163"/>
                    <a:pt x="161" y="161"/>
                    <a:pt x="167" y="160"/>
                  </a:cubicBezTo>
                  <a:cubicBezTo>
                    <a:pt x="170" y="159"/>
                    <a:pt x="174" y="159"/>
                    <a:pt x="177" y="158"/>
                  </a:cubicBezTo>
                  <a:cubicBezTo>
                    <a:pt x="177" y="157"/>
                    <a:pt x="177" y="157"/>
                    <a:pt x="177" y="157"/>
                  </a:cubicBezTo>
                  <a:moveTo>
                    <a:pt x="114" y="156"/>
                  </a:moveTo>
                  <a:cubicBezTo>
                    <a:pt x="113" y="157"/>
                    <a:pt x="113" y="157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3" y="159"/>
                    <a:pt x="114" y="160"/>
                    <a:pt x="115" y="161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3" y="161"/>
                    <a:pt x="112" y="160"/>
                    <a:pt x="111" y="159"/>
                  </a:cubicBezTo>
                  <a:cubicBezTo>
                    <a:pt x="110" y="162"/>
                    <a:pt x="109" y="165"/>
                    <a:pt x="109" y="168"/>
                  </a:cubicBezTo>
                  <a:cubicBezTo>
                    <a:pt x="110" y="166"/>
                    <a:pt x="111" y="165"/>
                    <a:pt x="112" y="163"/>
                  </a:cubicBezTo>
                  <a:cubicBezTo>
                    <a:pt x="112" y="163"/>
                    <a:pt x="113" y="162"/>
                    <a:pt x="114" y="162"/>
                  </a:cubicBezTo>
                  <a:cubicBezTo>
                    <a:pt x="115" y="162"/>
                    <a:pt x="117" y="161"/>
                    <a:pt x="119" y="161"/>
                  </a:cubicBezTo>
                  <a:cubicBezTo>
                    <a:pt x="117" y="159"/>
                    <a:pt x="115" y="158"/>
                    <a:pt x="114" y="156"/>
                  </a:cubicBezTo>
                  <a:moveTo>
                    <a:pt x="71" y="154"/>
                  </a:moveTo>
                  <a:cubicBezTo>
                    <a:pt x="71" y="155"/>
                    <a:pt x="72" y="156"/>
                    <a:pt x="72" y="156"/>
                  </a:cubicBezTo>
                  <a:cubicBezTo>
                    <a:pt x="72" y="157"/>
                    <a:pt x="74" y="159"/>
                    <a:pt x="75" y="160"/>
                  </a:cubicBezTo>
                  <a:cubicBezTo>
                    <a:pt x="78" y="162"/>
                    <a:pt x="81" y="164"/>
                    <a:pt x="84" y="166"/>
                  </a:cubicBezTo>
                  <a:cubicBezTo>
                    <a:pt x="90" y="170"/>
                    <a:pt x="95" y="174"/>
                    <a:pt x="101" y="178"/>
                  </a:cubicBezTo>
                  <a:cubicBezTo>
                    <a:pt x="103" y="179"/>
                    <a:pt x="106" y="181"/>
                    <a:pt x="108" y="183"/>
                  </a:cubicBezTo>
                  <a:cubicBezTo>
                    <a:pt x="106" y="181"/>
                    <a:pt x="105" y="180"/>
                    <a:pt x="104" y="179"/>
                  </a:cubicBezTo>
                  <a:cubicBezTo>
                    <a:pt x="93" y="171"/>
                    <a:pt x="82" y="163"/>
                    <a:pt x="71" y="154"/>
                  </a:cubicBezTo>
                  <a:moveTo>
                    <a:pt x="127" y="154"/>
                  </a:moveTo>
                  <a:cubicBezTo>
                    <a:pt x="127" y="157"/>
                    <a:pt x="127" y="160"/>
                    <a:pt x="129" y="163"/>
                  </a:cubicBezTo>
                  <a:cubicBezTo>
                    <a:pt x="128" y="160"/>
                    <a:pt x="128" y="157"/>
                    <a:pt x="127" y="154"/>
                  </a:cubicBezTo>
                  <a:moveTo>
                    <a:pt x="123" y="152"/>
                  </a:moveTo>
                  <a:cubicBezTo>
                    <a:pt x="121" y="153"/>
                    <a:pt x="120" y="153"/>
                    <a:pt x="118" y="154"/>
                  </a:cubicBezTo>
                  <a:cubicBezTo>
                    <a:pt x="117" y="154"/>
                    <a:pt x="117" y="154"/>
                    <a:pt x="116" y="154"/>
                  </a:cubicBezTo>
                  <a:cubicBezTo>
                    <a:pt x="118" y="156"/>
                    <a:pt x="119" y="157"/>
                    <a:pt x="120" y="158"/>
                  </a:cubicBezTo>
                  <a:cubicBezTo>
                    <a:pt x="122" y="159"/>
                    <a:pt x="123" y="160"/>
                    <a:pt x="125" y="161"/>
                  </a:cubicBezTo>
                  <a:cubicBezTo>
                    <a:pt x="124" y="157"/>
                    <a:pt x="123" y="155"/>
                    <a:pt x="123" y="152"/>
                  </a:cubicBezTo>
                  <a:moveTo>
                    <a:pt x="186" y="144"/>
                  </a:moveTo>
                  <a:cubicBezTo>
                    <a:pt x="177" y="146"/>
                    <a:pt x="168" y="149"/>
                    <a:pt x="159" y="151"/>
                  </a:cubicBezTo>
                  <a:cubicBezTo>
                    <a:pt x="159" y="151"/>
                    <a:pt x="159" y="152"/>
                    <a:pt x="159" y="152"/>
                  </a:cubicBezTo>
                  <a:cubicBezTo>
                    <a:pt x="158" y="152"/>
                    <a:pt x="158" y="152"/>
                    <a:pt x="157" y="151"/>
                  </a:cubicBezTo>
                  <a:cubicBezTo>
                    <a:pt x="154" y="152"/>
                    <a:pt x="150" y="153"/>
                    <a:pt x="146" y="154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7" y="153"/>
                    <a:pt x="148" y="153"/>
                    <a:pt x="149" y="152"/>
                  </a:cubicBezTo>
                  <a:cubicBezTo>
                    <a:pt x="151" y="152"/>
                    <a:pt x="153" y="151"/>
                    <a:pt x="156" y="151"/>
                  </a:cubicBezTo>
                  <a:cubicBezTo>
                    <a:pt x="154" y="150"/>
                    <a:pt x="153" y="149"/>
                    <a:pt x="152" y="149"/>
                  </a:cubicBezTo>
                  <a:cubicBezTo>
                    <a:pt x="145" y="150"/>
                    <a:pt x="138" y="152"/>
                    <a:pt x="131" y="154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7" y="151"/>
                    <a:pt x="144" y="150"/>
                    <a:pt x="150" y="148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48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3" y="148"/>
                    <a:pt x="140" y="148"/>
                    <a:pt x="138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6" y="150"/>
                    <a:pt x="133" y="150"/>
                    <a:pt x="131" y="151"/>
                  </a:cubicBezTo>
                  <a:cubicBezTo>
                    <a:pt x="130" y="151"/>
                    <a:pt x="129" y="152"/>
                    <a:pt x="129" y="154"/>
                  </a:cubicBezTo>
                  <a:cubicBezTo>
                    <a:pt x="129" y="155"/>
                    <a:pt x="130" y="156"/>
                    <a:pt x="130" y="157"/>
                  </a:cubicBezTo>
                  <a:cubicBezTo>
                    <a:pt x="130" y="159"/>
                    <a:pt x="130" y="160"/>
                    <a:pt x="132" y="160"/>
                  </a:cubicBezTo>
                  <a:cubicBezTo>
                    <a:pt x="132" y="160"/>
                    <a:pt x="133" y="160"/>
                    <a:pt x="134" y="159"/>
                  </a:cubicBezTo>
                  <a:cubicBezTo>
                    <a:pt x="151" y="155"/>
                    <a:pt x="167" y="150"/>
                    <a:pt x="184" y="146"/>
                  </a:cubicBezTo>
                  <a:cubicBezTo>
                    <a:pt x="185" y="146"/>
                    <a:pt x="186" y="145"/>
                    <a:pt x="186" y="145"/>
                  </a:cubicBezTo>
                  <a:cubicBezTo>
                    <a:pt x="186" y="144"/>
                    <a:pt x="186" y="144"/>
                    <a:pt x="186" y="144"/>
                  </a:cubicBezTo>
                  <a:moveTo>
                    <a:pt x="168" y="144"/>
                  </a:moveTo>
                  <a:cubicBezTo>
                    <a:pt x="165" y="145"/>
                    <a:pt x="161" y="146"/>
                    <a:pt x="158" y="147"/>
                  </a:cubicBezTo>
                  <a:cubicBezTo>
                    <a:pt x="158" y="148"/>
                    <a:pt x="158" y="148"/>
                    <a:pt x="158" y="149"/>
                  </a:cubicBezTo>
                  <a:cubicBezTo>
                    <a:pt x="158" y="149"/>
                    <a:pt x="158" y="150"/>
                    <a:pt x="158" y="150"/>
                  </a:cubicBezTo>
                  <a:cubicBezTo>
                    <a:pt x="162" y="149"/>
                    <a:pt x="167" y="148"/>
                    <a:pt x="171" y="147"/>
                  </a:cubicBezTo>
                  <a:cubicBezTo>
                    <a:pt x="170" y="147"/>
                    <a:pt x="169" y="146"/>
                    <a:pt x="168" y="144"/>
                  </a:cubicBezTo>
                  <a:moveTo>
                    <a:pt x="168" y="143"/>
                  </a:moveTo>
                  <a:cubicBezTo>
                    <a:pt x="167" y="143"/>
                    <a:pt x="166" y="144"/>
                    <a:pt x="165" y="144"/>
                  </a:cubicBezTo>
                  <a:cubicBezTo>
                    <a:pt x="166" y="144"/>
                    <a:pt x="167" y="144"/>
                    <a:pt x="168" y="144"/>
                  </a:cubicBezTo>
                  <a:cubicBezTo>
                    <a:pt x="168" y="143"/>
                    <a:pt x="168" y="143"/>
                    <a:pt x="168" y="143"/>
                  </a:cubicBezTo>
                  <a:moveTo>
                    <a:pt x="186" y="142"/>
                  </a:moveTo>
                  <a:cubicBezTo>
                    <a:pt x="183" y="143"/>
                    <a:pt x="180" y="144"/>
                    <a:pt x="177" y="145"/>
                  </a:cubicBezTo>
                  <a:cubicBezTo>
                    <a:pt x="180" y="145"/>
                    <a:pt x="182" y="144"/>
                    <a:pt x="185" y="143"/>
                  </a:cubicBezTo>
                  <a:cubicBezTo>
                    <a:pt x="185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moveTo>
                    <a:pt x="74" y="126"/>
                  </a:moveTo>
                  <a:cubicBezTo>
                    <a:pt x="73" y="126"/>
                    <a:pt x="73" y="127"/>
                    <a:pt x="73" y="127"/>
                  </a:cubicBezTo>
                  <a:cubicBezTo>
                    <a:pt x="81" y="133"/>
                    <a:pt x="89" y="138"/>
                    <a:pt x="97" y="144"/>
                  </a:cubicBezTo>
                  <a:cubicBezTo>
                    <a:pt x="96" y="143"/>
                    <a:pt x="96" y="143"/>
                    <a:pt x="95" y="142"/>
                  </a:cubicBezTo>
                  <a:cubicBezTo>
                    <a:pt x="89" y="137"/>
                    <a:pt x="81" y="132"/>
                    <a:pt x="74" y="126"/>
                  </a:cubicBezTo>
                  <a:moveTo>
                    <a:pt x="75" y="122"/>
                  </a:moveTo>
                  <a:cubicBezTo>
                    <a:pt x="75" y="123"/>
                    <a:pt x="75" y="123"/>
                    <a:pt x="76" y="123"/>
                  </a:cubicBezTo>
                  <a:cubicBezTo>
                    <a:pt x="77" y="125"/>
                    <a:pt x="79" y="126"/>
                    <a:pt x="81" y="127"/>
                  </a:cubicBezTo>
                  <a:cubicBezTo>
                    <a:pt x="79" y="126"/>
                    <a:pt x="77" y="124"/>
                    <a:pt x="75" y="122"/>
                  </a:cubicBezTo>
                  <a:moveTo>
                    <a:pt x="95" y="121"/>
                  </a:moveTo>
                  <a:cubicBezTo>
                    <a:pt x="103" y="127"/>
                    <a:pt x="111" y="133"/>
                    <a:pt x="119" y="139"/>
                  </a:cubicBezTo>
                  <a:cubicBezTo>
                    <a:pt x="122" y="141"/>
                    <a:pt x="126" y="143"/>
                    <a:pt x="129" y="144"/>
                  </a:cubicBezTo>
                  <a:cubicBezTo>
                    <a:pt x="132" y="144"/>
                    <a:pt x="135" y="143"/>
                    <a:pt x="138" y="142"/>
                  </a:cubicBezTo>
                  <a:cubicBezTo>
                    <a:pt x="134" y="140"/>
                    <a:pt x="130" y="138"/>
                    <a:pt x="126" y="136"/>
                  </a:cubicBezTo>
                  <a:cubicBezTo>
                    <a:pt x="118" y="132"/>
                    <a:pt x="109" y="128"/>
                    <a:pt x="101" y="124"/>
                  </a:cubicBezTo>
                  <a:cubicBezTo>
                    <a:pt x="99" y="123"/>
                    <a:pt x="97" y="122"/>
                    <a:pt x="95" y="121"/>
                  </a:cubicBezTo>
                  <a:moveTo>
                    <a:pt x="206" y="118"/>
                  </a:moveTo>
                  <a:cubicBezTo>
                    <a:pt x="205" y="118"/>
                    <a:pt x="205" y="118"/>
                    <a:pt x="205" y="118"/>
                  </a:cubicBezTo>
                  <a:cubicBezTo>
                    <a:pt x="190" y="124"/>
                    <a:pt x="175" y="129"/>
                    <a:pt x="161" y="134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74" y="130"/>
                    <a:pt x="188" y="125"/>
                    <a:pt x="202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188" y="126"/>
                    <a:pt x="174" y="132"/>
                    <a:pt x="159" y="137"/>
                  </a:cubicBezTo>
                  <a:cubicBezTo>
                    <a:pt x="159" y="137"/>
                    <a:pt x="158" y="138"/>
                    <a:pt x="158" y="139"/>
                  </a:cubicBezTo>
                  <a:cubicBezTo>
                    <a:pt x="172" y="134"/>
                    <a:pt x="186" y="128"/>
                    <a:pt x="200" y="123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186" y="129"/>
                    <a:pt x="172" y="134"/>
                    <a:pt x="158" y="140"/>
                  </a:cubicBezTo>
                  <a:cubicBezTo>
                    <a:pt x="158" y="140"/>
                    <a:pt x="158" y="140"/>
                    <a:pt x="158" y="141"/>
                  </a:cubicBezTo>
                  <a:cubicBezTo>
                    <a:pt x="172" y="135"/>
                    <a:pt x="186" y="130"/>
                    <a:pt x="200" y="125"/>
                  </a:cubicBezTo>
                  <a:cubicBezTo>
                    <a:pt x="203" y="124"/>
                    <a:pt x="204" y="121"/>
                    <a:pt x="206" y="118"/>
                  </a:cubicBezTo>
                  <a:moveTo>
                    <a:pt x="73" y="110"/>
                  </a:moveTo>
                  <a:cubicBezTo>
                    <a:pt x="73" y="111"/>
                    <a:pt x="73" y="112"/>
                    <a:pt x="72" y="113"/>
                  </a:cubicBezTo>
                  <a:cubicBezTo>
                    <a:pt x="72" y="114"/>
                    <a:pt x="72" y="115"/>
                    <a:pt x="72" y="116"/>
                  </a:cubicBezTo>
                  <a:cubicBezTo>
                    <a:pt x="85" y="122"/>
                    <a:pt x="98" y="129"/>
                    <a:pt x="111" y="135"/>
                  </a:cubicBezTo>
                  <a:cubicBezTo>
                    <a:pt x="105" y="131"/>
                    <a:pt x="98" y="126"/>
                    <a:pt x="92" y="122"/>
                  </a:cubicBezTo>
                  <a:cubicBezTo>
                    <a:pt x="88" y="119"/>
                    <a:pt x="84" y="116"/>
                    <a:pt x="80" y="113"/>
                  </a:cubicBezTo>
                  <a:cubicBezTo>
                    <a:pt x="78" y="112"/>
                    <a:pt x="76" y="111"/>
                    <a:pt x="73" y="110"/>
                  </a:cubicBezTo>
                  <a:moveTo>
                    <a:pt x="174" y="109"/>
                  </a:moveTo>
                  <a:cubicBezTo>
                    <a:pt x="169" y="111"/>
                    <a:pt x="163" y="112"/>
                    <a:pt x="158" y="113"/>
                  </a:cubicBezTo>
                  <a:cubicBezTo>
                    <a:pt x="163" y="112"/>
                    <a:pt x="169" y="111"/>
                    <a:pt x="174" y="109"/>
                  </a:cubicBezTo>
                  <a:cubicBezTo>
                    <a:pt x="174" y="109"/>
                    <a:pt x="174" y="109"/>
                    <a:pt x="174" y="109"/>
                  </a:cubicBezTo>
                  <a:moveTo>
                    <a:pt x="98" y="109"/>
                  </a:moveTo>
                  <a:cubicBezTo>
                    <a:pt x="104" y="113"/>
                    <a:pt x="110" y="117"/>
                    <a:pt x="115" y="120"/>
                  </a:cubicBezTo>
                  <a:cubicBezTo>
                    <a:pt x="121" y="125"/>
                    <a:pt x="127" y="129"/>
                    <a:pt x="133" y="133"/>
                  </a:cubicBezTo>
                  <a:cubicBezTo>
                    <a:pt x="134" y="133"/>
                    <a:pt x="135" y="134"/>
                    <a:pt x="136" y="134"/>
                  </a:cubicBezTo>
                  <a:cubicBezTo>
                    <a:pt x="133" y="132"/>
                    <a:pt x="130" y="130"/>
                    <a:pt x="127" y="127"/>
                  </a:cubicBezTo>
                  <a:cubicBezTo>
                    <a:pt x="117" y="121"/>
                    <a:pt x="108" y="115"/>
                    <a:pt x="98" y="109"/>
                  </a:cubicBezTo>
                  <a:moveTo>
                    <a:pt x="143" y="122"/>
                  </a:moveTo>
                  <a:cubicBezTo>
                    <a:pt x="142" y="121"/>
                    <a:pt x="142" y="121"/>
                    <a:pt x="142" y="121"/>
                  </a:cubicBezTo>
                  <a:cubicBezTo>
                    <a:pt x="157" y="118"/>
                    <a:pt x="172" y="115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72" y="116"/>
                    <a:pt x="157" y="119"/>
                    <a:pt x="143" y="122"/>
                  </a:cubicBezTo>
                  <a:moveTo>
                    <a:pt x="197" y="106"/>
                  </a:moveTo>
                  <a:cubicBezTo>
                    <a:pt x="181" y="110"/>
                    <a:pt x="165" y="114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8"/>
                    <a:pt x="143" y="118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8"/>
                  </a:cubicBezTo>
                  <a:cubicBezTo>
                    <a:pt x="141" y="118"/>
                    <a:pt x="141" y="118"/>
                    <a:pt x="141" y="119"/>
                  </a:cubicBezTo>
                  <a:cubicBezTo>
                    <a:pt x="139" y="120"/>
                    <a:pt x="139" y="123"/>
                    <a:pt x="139" y="125"/>
                  </a:cubicBezTo>
                  <a:cubicBezTo>
                    <a:pt x="145" y="124"/>
                    <a:pt x="151" y="122"/>
                    <a:pt x="157" y="121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1" y="123"/>
                    <a:pt x="145" y="125"/>
                    <a:pt x="140" y="126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59" y="122"/>
                    <a:pt x="178" y="117"/>
                    <a:pt x="198" y="113"/>
                  </a:cubicBezTo>
                  <a:cubicBezTo>
                    <a:pt x="197" y="110"/>
                    <a:pt x="197" y="108"/>
                    <a:pt x="197" y="106"/>
                  </a:cubicBezTo>
                  <a:moveTo>
                    <a:pt x="196" y="105"/>
                  </a:moveTo>
                  <a:cubicBezTo>
                    <a:pt x="193" y="106"/>
                    <a:pt x="190" y="107"/>
                    <a:pt x="186" y="108"/>
                  </a:cubicBezTo>
                  <a:cubicBezTo>
                    <a:pt x="189" y="107"/>
                    <a:pt x="192" y="107"/>
                    <a:pt x="195" y="106"/>
                  </a:cubicBezTo>
                  <a:cubicBezTo>
                    <a:pt x="196" y="106"/>
                    <a:pt x="196" y="106"/>
                    <a:pt x="196" y="105"/>
                  </a:cubicBezTo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6" y="101"/>
                    <a:pt x="88" y="102"/>
                    <a:pt x="90" y="103"/>
                  </a:cubicBezTo>
                  <a:cubicBezTo>
                    <a:pt x="90" y="103"/>
                    <a:pt x="91" y="104"/>
                    <a:pt x="91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9" y="102"/>
                    <a:pt x="87" y="101"/>
                    <a:pt x="85" y="99"/>
                  </a:cubicBezTo>
                  <a:cubicBezTo>
                    <a:pt x="84" y="99"/>
                    <a:pt x="84" y="99"/>
                    <a:pt x="84" y="99"/>
                  </a:cubicBezTo>
                  <a:moveTo>
                    <a:pt x="189" y="92"/>
                  </a:moveTo>
                  <a:cubicBezTo>
                    <a:pt x="179" y="94"/>
                    <a:pt x="168" y="97"/>
                    <a:pt x="158" y="99"/>
                  </a:cubicBezTo>
                  <a:cubicBezTo>
                    <a:pt x="158" y="100"/>
                    <a:pt x="158" y="100"/>
                    <a:pt x="158" y="101"/>
                  </a:cubicBezTo>
                  <a:cubicBezTo>
                    <a:pt x="169" y="98"/>
                    <a:pt x="181" y="96"/>
                    <a:pt x="192" y="93"/>
                  </a:cubicBezTo>
                  <a:cubicBezTo>
                    <a:pt x="191" y="93"/>
                    <a:pt x="190" y="92"/>
                    <a:pt x="189" y="92"/>
                  </a:cubicBezTo>
                  <a:moveTo>
                    <a:pt x="173" y="84"/>
                  </a:moveTo>
                  <a:cubicBezTo>
                    <a:pt x="162" y="87"/>
                    <a:pt x="152" y="89"/>
                    <a:pt x="141" y="92"/>
                  </a:cubicBezTo>
                  <a:cubicBezTo>
                    <a:pt x="139" y="93"/>
                    <a:pt x="138" y="93"/>
                    <a:pt x="137" y="94"/>
                  </a:cubicBezTo>
                  <a:cubicBezTo>
                    <a:pt x="134" y="99"/>
                    <a:pt x="131" y="103"/>
                    <a:pt x="130" y="108"/>
                  </a:cubicBezTo>
                  <a:cubicBezTo>
                    <a:pt x="134" y="110"/>
                    <a:pt x="137" y="112"/>
                    <a:pt x="137" y="113"/>
                  </a:cubicBezTo>
                  <a:cubicBezTo>
                    <a:pt x="135" y="112"/>
                    <a:pt x="132" y="110"/>
                    <a:pt x="130" y="109"/>
                  </a:cubicBezTo>
                  <a:cubicBezTo>
                    <a:pt x="129" y="113"/>
                    <a:pt x="130" y="118"/>
                    <a:pt x="132" y="123"/>
                  </a:cubicBezTo>
                  <a:cubicBezTo>
                    <a:pt x="132" y="124"/>
                    <a:pt x="132" y="124"/>
                    <a:pt x="133" y="126"/>
                  </a:cubicBezTo>
                  <a:cubicBezTo>
                    <a:pt x="127" y="123"/>
                    <a:pt x="123" y="120"/>
                    <a:pt x="118" y="116"/>
                  </a:cubicBezTo>
                  <a:cubicBezTo>
                    <a:pt x="105" y="108"/>
                    <a:pt x="92" y="99"/>
                    <a:pt x="79" y="90"/>
                  </a:cubicBezTo>
                  <a:cubicBezTo>
                    <a:pt x="79" y="91"/>
                    <a:pt x="79" y="91"/>
                    <a:pt x="79" y="92"/>
                  </a:cubicBezTo>
                  <a:cubicBezTo>
                    <a:pt x="80" y="93"/>
                    <a:pt x="80" y="93"/>
                    <a:pt x="81" y="94"/>
                  </a:cubicBezTo>
                  <a:cubicBezTo>
                    <a:pt x="82" y="95"/>
                    <a:pt x="84" y="96"/>
                    <a:pt x="85" y="97"/>
                  </a:cubicBezTo>
                  <a:cubicBezTo>
                    <a:pt x="93" y="102"/>
                    <a:pt x="100" y="106"/>
                    <a:pt x="107" y="111"/>
                  </a:cubicBezTo>
                  <a:cubicBezTo>
                    <a:pt x="114" y="116"/>
                    <a:pt x="121" y="121"/>
                    <a:pt x="128" y="125"/>
                  </a:cubicBezTo>
                  <a:cubicBezTo>
                    <a:pt x="130" y="127"/>
                    <a:pt x="133" y="129"/>
                    <a:pt x="136" y="130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3" y="123"/>
                    <a:pt x="134" y="118"/>
                    <a:pt x="138" y="114"/>
                  </a:cubicBezTo>
                  <a:cubicBezTo>
                    <a:pt x="138" y="113"/>
                    <a:pt x="139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0" y="109"/>
                    <a:pt x="141" y="106"/>
                    <a:pt x="142" y="103"/>
                  </a:cubicBezTo>
                  <a:cubicBezTo>
                    <a:pt x="143" y="102"/>
                    <a:pt x="145" y="101"/>
                    <a:pt x="147" y="101"/>
                  </a:cubicBezTo>
                  <a:cubicBezTo>
                    <a:pt x="160" y="97"/>
                    <a:pt x="173" y="94"/>
                    <a:pt x="186" y="90"/>
                  </a:cubicBezTo>
                  <a:cubicBezTo>
                    <a:pt x="182" y="88"/>
                    <a:pt x="178" y="86"/>
                    <a:pt x="173" y="84"/>
                  </a:cubicBezTo>
                  <a:moveTo>
                    <a:pt x="135" y="238"/>
                  </a:moveTo>
                  <a:cubicBezTo>
                    <a:pt x="135" y="238"/>
                    <a:pt x="136" y="237"/>
                    <a:pt x="136" y="237"/>
                  </a:cubicBezTo>
                  <a:cubicBezTo>
                    <a:pt x="148" y="229"/>
                    <a:pt x="162" y="226"/>
                    <a:pt x="175" y="221"/>
                  </a:cubicBezTo>
                  <a:cubicBezTo>
                    <a:pt x="193" y="213"/>
                    <a:pt x="211" y="206"/>
                    <a:pt x="230" y="199"/>
                  </a:cubicBezTo>
                  <a:cubicBezTo>
                    <a:pt x="231" y="198"/>
                    <a:pt x="232" y="198"/>
                    <a:pt x="233" y="198"/>
                  </a:cubicBezTo>
                  <a:cubicBezTo>
                    <a:pt x="224" y="205"/>
                    <a:pt x="212" y="207"/>
                    <a:pt x="202" y="212"/>
                  </a:cubicBezTo>
                  <a:cubicBezTo>
                    <a:pt x="198" y="213"/>
                    <a:pt x="194" y="215"/>
                    <a:pt x="191" y="217"/>
                  </a:cubicBezTo>
                  <a:cubicBezTo>
                    <a:pt x="203" y="213"/>
                    <a:pt x="215" y="208"/>
                    <a:pt x="227" y="204"/>
                  </a:cubicBezTo>
                  <a:cubicBezTo>
                    <a:pt x="228" y="208"/>
                    <a:pt x="228" y="211"/>
                    <a:pt x="228" y="214"/>
                  </a:cubicBezTo>
                  <a:cubicBezTo>
                    <a:pt x="228" y="215"/>
                    <a:pt x="227" y="216"/>
                    <a:pt x="226" y="217"/>
                  </a:cubicBezTo>
                  <a:cubicBezTo>
                    <a:pt x="201" y="227"/>
                    <a:pt x="176" y="238"/>
                    <a:pt x="151" y="248"/>
                  </a:cubicBezTo>
                  <a:cubicBezTo>
                    <a:pt x="145" y="250"/>
                    <a:pt x="139" y="253"/>
                    <a:pt x="133" y="255"/>
                  </a:cubicBezTo>
                  <a:cubicBezTo>
                    <a:pt x="132" y="252"/>
                    <a:pt x="131" y="249"/>
                    <a:pt x="130" y="246"/>
                  </a:cubicBezTo>
                  <a:cubicBezTo>
                    <a:pt x="154" y="236"/>
                    <a:pt x="178" y="227"/>
                    <a:pt x="202" y="218"/>
                  </a:cubicBezTo>
                  <a:cubicBezTo>
                    <a:pt x="202" y="217"/>
                    <a:pt x="202" y="217"/>
                    <a:pt x="201" y="216"/>
                  </a:cubicBezTo>
                  <a:cubicBezTo>
                    <a:pt x="178" y="225"/>
                    <a:pt x="155" y="235"/>
                    <a:pt x="131" y="244"/>
                  </a:cubicBezTo>
                  <a:cubicBezTo>
                    <a:pt x="131" y="241"/>
                    <a:pt x="130" y="238"/>
                    <a:pt x="134" y="238"/>
                  </a:cubicBezTo>
                  <a:cubicBezTo>
                    <a:pt x="134" y="238"/>
                    <a:pt x="134" y="238"/>
                    <a:pt x="135" y="238"/>
                  </a:cubicBezTo>
                  <a:cubicBezTo>
                    <a:pt x="135" y="238"/>
                    <a:pt x="135" y="238"/>
                    <a:pt x="135" y="238"/>
                  </a:cubicBezTo>
                  <a:moveTo>
                    <a:pt x="228" y="190"/>
                  </a:moveTo>
                  <a:cubicBezTo>
                    <a:pt x="225" y="190"/>
                    <a:pt x="223" y="187"/>
                    <a:pt x="220" y="186"/>
                  </a:cubicBezTo>
                  <a:cubicBezTo>
                    <a:pt x="219" y="185"/>
                    <a:pt x="218" y="183"/>
                    <a:pt x="218" y="182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23" y="183"/>
                    <a:pt x="228" y="186"/>
                    <a:pt x="232" y="188"/>
                  </a:cubicBezTo>
                  <a:cubicBezTo>
                    <a:pt x="231" y="189"/>
                    <a:pt x="229" y="190"/>
                    <a:pt x="228" y="190"/>
                  </a:cubicBezTo>
                  <a:moveTo>
                    <a:pt x="16" y="158"/>
                  </a:moveTo>
                  <a:cubicBezTo>
                    <a:pt x="19" y="158"/>
                    <a:pt x="20" y="156"/>
                    <a:pt x="22" y="153"/>
                  </a:cubicBezTo>
                  <a:cubicBezTo>
                    <a:pt x="26" y="157"/>
                    <a:pt x="29" y="161"/>
                    <a:pt x="33" y="165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29" y="164"/>
                    <a:pt x="25" y="162"/>
                    <a:pt x="20" y="160"/>
                  </a:cubicBezTo>
                  <a:cubicBezTo>
                    <a:pt x="21" y="161"/>
                    <a:pt x="21" y="162"/>
                    <a:pt x="22" y="162"/>
                  </a:cubicBezTo>
                  <a:cubicBezTo>
                    <a:pt x="23" y="163"/>
                    <a:pt x="25" y="165"/>
                    <a:pt x="26" y="165"/>
                  </a:cubicBezTo>
                  <a:cubicBezTo>
                    <a:pt x="40" y="172"/>
                    <a:pt x="48" y="184"/>
                    <a:pt x="57" y="194"/>
                  </a:cubicBezTo>
                  <a:cubicBezTo>
                    <a:pt x="66" y="205"/>
                    <a:pt x="75" y="215"/>
                    <a:pt x="84" y="226"/>
                  </a:cubicBezTo>
                  <a:cubicBezTo>
                    <a:pt x="86" y="228"/>
                    <a:pt x="88" y="229"/>
                    <a:pt x="91" y="229"/>
                  </a:cubicBezTo>
                  <a:cubicBezTo>
                    <a:pt x="93" y="229"/>
                    <a:pt x="94" y="229"/>
                    <a:pt x="95" y="229"/>
                  </a:cubicBezTo>
                  <a:cubicBezTo>
                    <a:pt x="104" y="226"/>
                    <a:pt x="112" y="224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2" y="222"/>
                    <a:pt x="123" y="223"/>
                    <a:pt x="124" y="223"/>
                  </a:cubicBezTo>
                  <a:cubicBezTo>
                    <a:pt x="126" y="223"/>
                    <a:pt x="128" y="224"/>
                    <a:pt x="129" y="225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3"/>
                    <a:pt x="128" y="222"/>
                    <a:pt x="126" y="221"/>
                  </a:cubicBezTo>
                  <a:cubicBezTo>
                    <a:pt x="144" y="217"/>
                    <a:pt x="161" y="213"/>
                    <a:pt x="178" y="209"/>
                  </a:cubicBezTo>
                  <a:cubicBezTo>
                    <a:pt x="178" y="209"/>
                    <a:pt x="178" y="209"/>
                    <a:pt x="178" y="209"/>
                  </a:cubicBezTo>
                  <a:cubicBezTo>
                    <a:pt x="174" y="211"/>
                    <a:pt x="169" y="213"/>
                    <a:pt x="165" y="214"/>
                  </a:cubicBezTo>
                  <a:cubicBezTo>
                    <a:pt x="156" y="218"/>
                    <a:pt x="147" y="221"/>
                    <a:pt x="138" y="224"/>
                  </a:cubicBezTo>
                  <a:cubicBezTo>
                    <a:pt x="137" y="225"/>
                    <a:pt x="136" y="226"/>
                    <a:pt x="135" y="226"/>
                  </a:cubicBezTo>
                  <a:cubicBezTo>
                    <a:pt x="134" y="227"/>
                    <a:pt x="132" y="227"/>
                    <a:pt x="131" y="227"/>
                  </a:cubicBezTo>
                  <a:cubicBezTo>
                    <a:pt x="131" y="227"/>
                    <a:pt x="131" y="227"/>
                    <a:pt x="131" y="227"/>
                  </a:cubicBezTo>
                  <a:cubicBezTo>
                    <a:pt x="130" y="227"/>
                    <a:pt x="129" y="227"/>
                    <a:pt x="128" y="227"/>
                  </a:cubicBezTo>
                  <a:cubicBezTo>
                    <a:pt x="126" y="227"/>
                    <a:pt x="125" y="228"/>
                    <a:pt x="123" y="230"/>
                  </a:cubicBezTo>
                  <a:cubicBezTo>
                    <a:pt x="120" y="238"/>
                    <a:pt x="118" y="246"/>
                    <a:pt x="120" y="255"/>
                  </a:cubicBezTo>
                  <a:cubicBezTo>
                    <a:pt x="119" y="254"/>
                    <a:pt x="118" y="253"/>
                    <a:pt x="116" y="253"/>
                  </a:cubicBezTo>
                  <a:cubicBezTo>
                    <a:pt x="100" y="241"/>
                    <a:pt x="83" y="230"/>
                    <a:pt x="66" y="218"/>
                  </a:cubicBezTo>
                  <a:cubicBezTo>
                    <a:pt x="55" y="210"/>
                    <a:pt x="44" y="203"/>
                    <a:pt x="33" y="195"/>
                  </a:cubicBezTo>
                  <a:cubicBezTo>
                    <a:pt x="27" y="191"/>
                    <a:pt x="21" y="187"/>
                    <a:pt x="15" y="183"/>
                  </a:cubicBezTo>
                  <a:cubicBezTo>
                    <a:pt x="13" y="181"/>
                    <a:pt x="10" y="179"/>
                    <a:pt x="9" y="176"/>
                  </a:cubicBezTo>
                  <a:cubicBezTo>
                    <a:pt x="7" y="170"/>
                    <a:pt x="7" y="165"/>
                    <a:pt x="10" y="159"/>
                  </a:cubicBezTo>
                  <a:cubicBezTo>
                    <a:pt x="11" y="158"/>
                    <a:pt x="12" y="157"/>
                    <a:pt x="13" y="157"/>
                  </a:cubicBezTo>
                  <a:cubicBezTo>
                    <a:pt x="14" y="157"/>
                    <a:pt x="14" y="157"/>
                    <a:pt x="14" y="157"/>
                  </a:cubicBezTo>
                  <a:cubicBezTo>
                    <a:pt x="15" y="158"/>
                    <a:pt x="15" y="158"/>
                    <a:pt x="16" y="158"/>
                  </a:cubicBezTo>
                  <a:moveTo>
                    <a:pt x="76" y="88"/>
                  </a:moveTo>
                  <a:cubicBezTo>
                    <a:pt x="62" y="79"/>
                    <a:pt x="49" y="70"/>
                    <a:pt x="35" y="61"/>
                  </a:cubicBezTo>
                  <a:cubicBezTo>
                    <a:pt x="32" y="59"/>
                    <a:pt x="29" y="57"/>
                    <a:pt x="26" y="55"/>
                  </a:cubicBezTo>
                  <a:cubicBezTo>
                    <a:pt x="25" y="54"/>
                    <a:pt x="24" y="53"/>
                    <a:pt x="24" y="52"/>
                  </a:cubicBezTo>
                  <a:cubicBezTo>
                    <a:pt x="22" y="44"/>
                    <a:pt x="21" y="37"/>
                    <a:pt x="25" y="30"/>
                  </a:cubicBezTo>
                  <a:cubicBezTo>
                    <a:pt x="26" y="28"/>
                    <a:pt x="27" y="27"/>
                    <a:pt x="29" y="27"/>
                  </a:cubicBezTo>
                  <a:cubicBezTo>
                    <a:pt x="47" y="23"/>
                    <a:pt x="65" y="19"/>
                    <a:pt x="83" y="16"/>
                  </a:cubicBezTo>
                  <a:cubicBezTo>
                    <a:pt x="99" y="12"/>
                    <a:pt x="114" y="9"/>
                    <a:pt x="130" y="6"/>
                  </a:cubicBezTo>
                  <a:cubicBezTo>
                    <a:pt x="133" y="5"/>
                    <a:pt x="135" y="5"/>
                    <a:pt x="137" y="5"/>
                  </a:cubicBezTo>
                  <a:cubicBezTo>
                    <a:pt x="140" y="5"/>
                    <a:pt x="143" y="6"/>
                    <a:pt x="146" y="7"/>
                  </a:cubicBezTo>
                  <a:cubicBezTo>
                    <a:pt x="183" y="26"/>
                    <a:pt x="220" y="43"/>
                    <a:pt x="257" y="61"/>
                  </a:cubicBezTo>
                  <a:cubicBezTo>
                    <a:pt x="258" y="62"/>
                    <a:pt x="258" y="62"/>
                    <a:pt x="259" y="63"/>
                  </a:cubicBezTo>
                  <a:cubicBezTo>
                    <a:pt x="238" y="68"/>
                    <a:pt x="218" y="73"/>
                    <a:pt x="198" y="78"/>
                  </a:cubicBezTo>
                  <a:cubicBezTo>
                    <a:pt x="191" y="80"/>
                    <a:pt x="184" y="81"/>
                    <a:pt x="177" y="83"/>
                  </a:cubicBezTo>
                  <a:cubicBezTo>
                    <a:pt x="181" y="85"/>
                    <a:pt x="186" y="87"/>
                    <a:pt x="190" y="89"/>
                  </a:cubicBezTo>
                  <a:cubicBezTo>
                    <a:pt x="203" y="86"/>
                    <a:pt x="215" y="83"/>
                    <a:pt x="228" y="80"/>
                  </a:cubicBezTo>
                  <a:cubicBezTo>
                    <a:pt x="236" y="77"/>
                    <a:pt x="245" y="75"/>
                    <a:pt x="254" y="73"/>
                  </a:cubicBezTo>
                  <a:cubicBezTo>
                    <a:pt x="253" y="76"/>
                    <a:pt x="251" y="78"/>
                    <a:pt x="248" y="79"/>
                  </a:cubicBezTo>
                  <a:cubicBezTo>
                    <a:pt x="229" y="83"/>
                    <a:pt x="211" y="87"/>
                    <a:pt x="193" y="91"/>
                  </a:cubicBezTo>
                  <a:cubicBezTo>
                    <a:pt x="194" y="91"/>
                    <a:pt x="195" y="92"/>
                    <a:pt x="196" y="92"/>
                  </a:cubicBezTo>
                  <a:cubicBezTo>
                    <a:pt x="215" y="88"/>
                    <a:pt x="233" y="84"/>
                    <a:pt x="252" y="80"/>
                  </a:cubicBezTo>
                  <a:cubicBezTo>
                    <a:pt x="252" y="84"/>
                    <a:pt x="252" y="87"/>
                    <a:pt x="253" y="92"/>
                  </a:cubicBezTo>
                  <a:cubicBezTo>
                    <a:pt x="235" y="96"/>
                    <a:pt x="218" y="100"/>
                    <a:pt x="201" y="104"/>
                  </a:cubicBezTo>
                  <a:cubicBezTo>
                    <a:pt x="200" y="105"/>
                    <a:pt x="200" y="106"/>
                    <a:pt x="200" y="108"/>
                  </a:cubicBezTo>
                  <a:cubicBezTo>
                    <a:pt x="200" y="109"/>
                    <a:pt x="200" y="110"/>
                    <a:pt x="202" y="110"/>
                  </a:cubicBezTo>
                  <a:cubicBezTo>
                    <a:pt x="204" y="111"/>
                    <a:pt x="206" y="112"/>
                    <a:pt x="208" y="113"/>
                  </a:cubicBezTo>
                  <a:cubicBezTo>
                    <a:pt x="209" y="113"/>
                    <a:pt x="210" y="114"/>
                    <a:pt x="210" y="114"/>
                  </a:cubicBezTo>
                  <a:cubicBezTo>
                    <a:pt x="211" y="114"/>
                    <a:pt x="212" y="114"/>
                    <a:pt x="214" y="114"/>
                  </a:cubicBezTo>
                  <a:cubicBezTo>
                    <a:pt x="212" y="114"/>
                    <a:pt x="211" y="115"/>
                    <a:pt x="209" y="115"/>
                  </a:cubicBezTo>
                  <a:cubicBezTo>
                    <a:pt x="209" y="115"/>
                    <a:pt x="209" y="116"/>
                    <a:pt x="209" y="116"/>
                  </a:cubicBezTo>
                  <a:cubicBezTo>
                    <a:pt x="208" y="116"/>
                    <a:pt x="208" y="117"/>
                    <a:pt x="208" y="117"/>
                  </a:cubicBezTo>
                  <a:cubicBezTo>
                    <a:pt x="207" y="119"/>
                    <a:pt x="207" y="122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26" y="117"/>
                    <a:pt x="246" y="110"/>
                    <a:pt x="266" y="103"/>
                  </a:cubicBezTo>
                  <a:cubicBezTo>
                    <a:pt x="267" y="103"/>
                    <a:pt x="268" y="103"/>
                    <a:pt x="269" y="103"/>
                  </a:cubicBezTo>
                  <a:cubicBezTo>
                    <a:pt x="266" y="108"/>
                    <a:pt x="264" y="114"/>
                    <a:pt x="257" y="117"/>
                  </a:cubicBezTo>
                  <a:cubicBezTo>
                    <a:pt x="234" y="125"/>
                    <a:pt x="212" y="133"/>
                    <a:pt x="189" y="141"/>
                  </a:cubicBezTo>
                  <a:cubicBezTo>
                    <a:pt x="189" y="142"/>
                    <a:pt x="190" y="143"/>
                    <a:pt x="192" y="144"/>
                  </a:cubicBezTo>
                  <a:cubicBezTo>
                    <a:pt x="193" y="145"/>
                    <a:pt x="194" y="145"/>
                    <a:pt x="195" y="146"/>
                  </a:cubicBezTo>
                  <a:cubicBezTo>
                    <a:pt x="195" y="147"/>
                    <a:pt x="196" y="147"/>
                    <a:pt x="195" y="148"/>
                  </a:cubicBezTo>
                  <a:cubicBezTo>
                    <a:pt x="195" y="148"/>
                    <a:pt x="195" y="149"/>
                    <a:pt x="194" y="149"/>
                  </a:cubicBezTo>
                  <a:cubicBezTo>
                    <a:pt x="192" y="150"/>
                    <a:pt x="189" y="151"/>
                    <a:pt x="186" y="152"/>
                  </a:cubicBezTo>
                  <a:cubicBezTo>
                    <a:pt x="186" y="152"/>
                    <a:pt x="185" y="152"/>
                    <a:pt x="185" y="153"/>
                  </a:cubicBezTo>
                  <a:cubicBezTo>
                    <a:pt x="184" y="153"/>
                    <a:pt x="184" y="154"/>
                    <a:pt x="183" y="154"/>
                  </a:cubicBezTo>
                  <a:cubicBezTo>
                    <a:pt x="183" y="154"/>
                    <a:pt x="182" y="155"/>
                    <a:pt x="181" y="155"/>
                  </a:cubicBezTo>
                  <a:cubicBezTo>
                    <a:pt x="182" y="156"/>
                    <a:pt x="182" y="156"/>
                    <a:pt x="183" y="156"/>
                  </a:cubicBezTo>
                  <a:cubicBezTo>
                    <a:pt x="188" y="155"/>
                    <a:pt x="193" y="154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2"/>
                    <a:pt x="192" y="152"/>
                    <a:pt x="189" y="153"/>
                  </a:cubicBezTo>
                  <a:cubicBezTo>
                    <a:pt x="203" y="146"/>
                    <a:pt x="218" y="142"/>
                    <a:pt x="233" y="139"/>
                  </a:cubicBezTo>
                  <a:cubicBezTo>
                    <a:pt x="232" y="143"/>
                    <a:pt x="231" y="145"/>
                    <a:pt x="227" y="146"/>
                  </a:cubicBezTo>
                  <a:cubicBezTo>
                    <a:pt x="220" y="146"/>
                    <a:pt x="213" y="149"/>
                    <a:pt x="207" y="150"/>
                  </a:cubicBezTo>
                  <a:cubicBezTo>
                    <a:pt x="207" y="151"/>
                    <a:pt x="207" y="151"/>
                    <a:pt x="207" y="152"/>
                  </a:cubicBezTo>
                  <a:cubicBezTo>
                    <a:pt x="213" y="150"/>
                    <a:pt x="220" y="149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8" y="148"/>
                    <a:pt x="230" y="148"/>
                    <a:pt x="231" y="149"/>
                  </a:cubicBezTo>
                  <a:cubicBezTo>
                    <a:pt x="230" y="150"/>
                    <a:pt x="229" y="151"/>
                    <a:pt x="228" y="151"/>
                  </a:cubicBezTo>
                  <a:cubicBezTo>
                    <a:pt x="216" y="154"/>
                    <a:pt x="203" y="157"/>
                    <a:pt x="191" y="160"/>
                  </a:cubicBezTo>
                  <a:cubicBezTo>
                    <a:pt x="192" y="161"/>
                    <a:pt x="192" y="161"/>
                    <a:pt x="192" y="161"/>
                  </a:cubicBezTo>
                  <a:cubicBezTo>
                    <a:pt x="192" y="161"/>
                    <a:pt x="193" y="162"/>
                    <a:pt x="193" y="162"/>
                  </a:cubicBezTo>
                  <a:cubicBezTo>
                    <a:pt x="205" y="159"/>
                    <a:pt x="218" y="156"/>
                    <a:pt x="231" y="153"/>
                  </a:cubicBezTo>
                  <a:cubicBezTo>
                    <a:pt x="231" y="153"/>
                    <a:pt x="231" y="154"/>
                    <a:pt x="231" y="154"/>
                  </a:cubicBezTo>
                  <a:cubicBezTo>
                    <a:pt x="230" y="155"/>
                    <a:pt x="228" y="156"/>
                    <a:pt x="227" y="156"/>
                  </a:cubicBezTo>
                  <a:cubicBezTo>
                    <a:pt x="215" y="159"/>
                    <a:pt x="203" y="163"/>
                    <a:pt x="191" y="166"/>
                  </a:cubicBezTo>
                  <a:cubicBezTo>
                    <a:pt x="190" y="167"/>
                    <a:pt x="189" y="168"/>
                    <a:pt x="188" y="169"/>
                  </a:cubicBezTo>
                  <a:cubicBezTo>
                    <a:pt x="186" y="171"/>
                    <a:pt x="187" y="172"/>
                    <a:pt x="188" y="174"/>
                  </a:cubicBezTo>
                  <a:cubicBezTo>
                    <a:pt x="190" y="175"/>
                    <a:pt x="191" y="175"/>
                    <a:pt x="192" y="176"/>
                  </a:cubicBezTo>
                  <a:cubicBezTo>
                    <a:pt x="194" y="178"/>
                    <a:pt x="194" y="179"/>
                    <a:pt x="192" y="181"/>
                  </a:cubicBezTo>
                  <a:cubicBezTo>
                    <a:pt x="199" y="179"/>
                    <a:pt x="206" y="178"/>
                    <a:pt x="213" y="177"/>
                  </a:cubicBezTo>
                  <a:cubicBezTo>
                    <a:pt x="213" y="180"/>
                    <a:pt x="213" y="182"/>
                    <a:pt x="212" y="184"/>
                  </a:cubicBezTo>
                  <a:cubicBezTo>
                    <a:pt x="212" y="185"/>
                    <a:pt x="211" y="186"/>
                    <a:pt x="209" y="186"/>
                  </a:cubicBezTo>
                  <a:cubicBezTo>
                    <a:pt x="200" y="188"/>
                    <a:pt x="190" y="189"/>
                    <a:pt x="181" y="191"/>
                  </a:cubicBezTo>
                  <a:cubicBezTo>
                    <a:pt x="180" y="191"/>
                    <a:pt x="179" y="192"/>
                    <a:pt x="179" y="192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90" y="191"/>
                    <a:pt x="202" y="189"/>
                    <a:pt x="213" y="187"/>
                  </a:cubicBezTo>
                  <a:cubicBezTo>
                    <a:pt x="213" y="188"/>
                    <a:pt x="213" y="188"/>
                    <a:pt x="213" y="189"/>
                  </a:cubicBezTo>
                  <a:cubicBezTo>
                    <a:pt x="211" y="189"/>
                    <a:pt x="208" y="190"/>
                    <a:pt x="205" y="191"/>
                  </a:cubicBezTo>
                  <a:cubicBezTo>
                    <a:pt x="171" y="199"/>
                    <a:pt x="137" y="207"/>
                    <a:pt x="103" y="215"/>
                  </a:cubicBezTo>
                  <a:cubicBezTo>
                    <a:pt x="101" y="215"/>
                    <a:pt x="99" y="215"/>
                    <a:pt x="97" y="216"/>
                  </a:cubicBezTo>
                  <a:cubicBezTo>
                    <a:pt x="96" y="216"/>
                    <a:pt x="96" y="217"/>
                    <a:pt x="95" y="217"/>
                  </a:cubicBezTo>
                  <a:cubicBezTo>
                    <a:pt x="93" y="217"/>
                    <a:pt x="92" y="215"/>
                    <a:pt x="91" y="212"/>
                  </a:cubicBezTo>
                  <a:cubicBezTo>
                    <a:pt x="112" y="208"/>
                    <a:pt x="134" y="206"/>
                    <a:pt x="155" y="199"/>
                  </a:cubicBezTo>
                  <a:cubicBezTo>
                    <a:pt x="151" y="200"/>
                    <a:pt x="146" y="200"/>
                    <a:pt x="142" y="201"/>
                  </a:cubicBezTo>
                  <a:cubicBezTo>
                    <a:pt x="140" y="202"/>
                    <a:pt x="138" y="203"/>
                    <a:pt x="135" y="204"/>
                  </a:cubicBezTo>
                  <a:cubicBezTo>
                    <a:pt x="135" y="204"/>
                    <a:pt x="134" y="204"/>
                    <a:pt x="133" y="204"/>
                  </a:cubicBezTo>
                  <a:cubicBezTo>
                    <a:pt x="132" y="204"/>
                    <a:pt x="132" y="204"/>
                    <a:pt x="131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0" y="204"/>
                    <a:pt x="129" y="204"/>
                    <a:pt x="128" y="204"/>
                  </a:cubicBezTo>
                  <a:cubicBezTo>
                    <a:pt x="116" y="206"/>
                    <a:pt x="104" y="208"/>
                    <a:pt x="92" y="210"/>
                  </a:cubicBezTo>
                  <a:cubicBezTo>
                    <a:pt x="92" y="210"/>
                    <a:pt x="92" y="210"/>
                    <a:pt x="91" y="210"/>
                  </a:cubicBezTo>
                  <a:cubicBezTo>
                    <a:pt x="91" y="210"/>
                    <a:pt x="89" y="209"/>
                    <a:pt x="89" y="209"/>
                  </a:cubicBezTo>
                  <a:cubicBezTo>
                    <a:pt x="90" y="205"/>
                    <a:pt x="90" y="202"/>
                    <a:pt x="91" y="199"/>
                  </a:cubicBezTo>
                  <a:cubicBezTo>
                    <a:pt x="91" y="198"/>
                    <a:pt x="92" y="197"/>
                    <a:pt x="92" y="197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3" y="197"/>
                    <a:pt x="94" y="198"/>
                    <a:pt x="95" y="198"/>
                  </a:cubicBezTo>
                  <a:cubicBezTo>
                    <a:pt x="97" y="198"/>
                    <a:pt x="99" y="197"/>
                    <a:pt x="101" y="196"/>
                  </a:cubicBezTo>
                  <a:cubicBezTo>
                    <a:pt x="103" y="195"/>
                    <a:pt x="105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09" y="194"/>
                    <a:pt x="109" y="194"/>
                    <a:pt x="110" y="194"/>
                  </a:cubicBezTo>
                  <a:cubicBezTo>
                    <a:pt x="110" y="194"/>
                    <a:pt x="110" y="194"/>
                    <a:pt x="111" y="194"/>
                  </a:cubicBezTo>
                  <a:cubicBezTo>
                    <a:pt x="113" y="194"/>
                    <a:pt x="115" y="194"/>
                    <a:pt x="116" y="197"/>
                  </a:cubicBezTo>
                  <a:cubicBezTo>
                    <a:pt x="109" y="198"/>
                    <a:pt x="103" y="199"/>
                    <a:pt x="96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105" y="200"/>
                    <a:pt x="114" y="199"/>
                    <a:pt x="123" y="198"/>
                  </a:cubicBezTo>
                  <a:cubicBezTo>
                    <a:pt x="112" y="191"/>
                    <a:pt x="102" y="184"/>
                    <a:pt x="92" y="176"/>
                  </a:cubicBezTo>
                  <a:cubicBezTo>
                    <a:pt x="87" y="173"/>
                    <a:pt x="81" y="169"/>
                    <a:pt x="76" y="165"/>
                  </a:cubicBezTo>
                  <a:cubicBezTo>
                    <a:pt x="84" y="172"/>
                    <a:pt x="93" y="178"/>
                    <a:pt x="101" y="185"/>
                  </a:cubicBezTo>
                  <a:cubicBezTo>
                    <a:pt x="97" y="186"/>
                    <a:pt x="94" y="187"/>
                    <a:pt x="90" y="188"/>
                  </a:cubicBezTo>
                  <a:cubicBezTo>
                    <a:pt x="89" y="188"/>
                    <a:pt x="88" y="189"/>
                    <a:pt x="87" y="190"/>
                  </a:cubicBezTo>
                  <a:cubicBezTo>
                    <a:pt x="81" y="197"/>
                    <a:pt x="79" y="205"/>
                    <a:pt x="82" y="214"/>
                  </a:cubicBezTo>
                  <a:cubicBezTo>
                    <a:pt x="82" y="214"/>
                    <a:pt x="82" y="215"/>
                    <a:pt x="82" y="216"/>
                  </a:cubicBezTo>
                  <a:cubicBezTo>
                    <a:pt x="78" y="211"/>
                    <a:pt x="74" y="207"/>
                    <a:pt x="70" y="202"/>
                  </a:cubicBezTo>
                  <a:cubicBezTo>
                    <a:pt x="62" y="193"/>
                    <a:pt x="54" y="183"/>
                    <a:pt x="46" y="173"/>
                  </a:cubicBezTo>
                  <a:cubicBezTo>
                    <a:pt x="40" y="166"/>
                    <a:pt x="33" y="158"/>
                    <a:pt x="27" y="150"/>
                  </a:cubicBezTo>
                  <a:cubicBezTo>
                    <a:pt x="22" y="145"/>
                    <a:pt x="18" y="140"/>
                    <a:pt x="14" y="134"/>
                  </a:cubicBezTo>
                  <a:cubicBezTo>
                    <a:pt x="10" y="129"/>
                    <a:pt x="11" y="124"/>
                    <a:pt x="13" y="118"/>
                  </a:cubicBezTo>
                  <a:cubicBezTo>
                    <a:pt x="27" y="128"/>
                    <a:pt x="42" y="138"/>
                    <a:pt x="55" y="150"/>
                  </a:cubicBezTo>
                  <a:cubicBezTo>
                    <a:pt x="67" y="161"/>
                    <a:pt x="78" y="174"/>
                    <a:pt x="90" y="187"/>
                  </a:cubicBezTo>
                  <a:cubicBezTo>
                    <a:pt x="91" y="186"/>
                    <a:pt x="91" y="186"/>
                    <a:pt x="92" y="185"/>
                  </a:cubicBezTo>
                  <a:cubicBezTo>
                    <a:pt x="86" y="178"/>
                    <a:pt x="80" y="171"/>
                    <a:pt x="74" y="164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3" y="163"/>
                    <a:pt x="72" y="162"/>
                    <a:pt x="70" y="161"/>
                  </a:cubicBezTo>
                  <a:cubicBezTo>
                    <a:pt x="69" y="161"/>
                    <a:pt x="69" y="160"/>
                    <a:pt x="68" y="159"/>
                  </a:cubicBezTo>
                  <a:cubicBezTo>
                    <a:pt x="68" y="156"/>
                    <a:pt x="67" y="154"/>
                    <a:pt x="67" y="152"/>
                  </a:cubicBezTo>
                  <a:cubicBezTo>
                    <a:pt x="65" y="150"/>
                    <a:pt x="63" y="148"/>
                    <a:pt x="61" y="147"/>
                  </a:cubicBezTo>
                  <a:cubicBezTo>
                    <a:pt x="46" y="135"/>
                    <a:pt x="31" y="124"/>
                    <a:pt x="17" y="112"/>
                  </a:cubicBezTo>
                  <a:cubicBezTo>
                    <a:pt x="10" y="107"/>
                    <a:pt x="9" y="100"/>
                    <a:pt x="10" y="93"/>
                  </a:cubicBezTo>
                  <a:cubicBezTo>
                    <a:pt x="11" y="89"/>
                    <a:pt x="13" y="86"/>
                    <a:pt x="15" y="82"/>
                  </a:cubicBezTo>
                  <a:cubicBezTo>
                    <a:pt x="15" y="89"/>
                    <a:pt x="21" y="90"/>
                    <a:pt x="25" y="92"/>
                  </a:cubicBezTo>
                  <a:cubicBezTo>
                    <a:pt x="33" y="98"/>
                    <a:pt x="41" y="104"/>
                    <a:pt x="48" y="109"/>
                  </a:cubicBezTo>
                  <a:cubicBezTo>
                    <a:pt x="56" y="115"/>
                    <a:pt x="63" y="120"/>
                    <a:pt x="70" y="125"/>
                  </a:cubicBezTo>
                  <a:cubicBezTo>
                    <a:pt x="70" y="123"/>
                    <a:pt x="70" y="121"/>
                    <a:pt x="69" y="118"/>
                  </a:cubicBezTo>
                  <a:cubicBezTo>
                    <a:pt x="64" y="114"/>
                    <a:pt x="58" y="110"/>
                    <a:pt x="53" y="106"/>
                  </a:cubicBezTo>
                  <a:cubicBezTo>
                    <a:pt x="58" y="109"/>
                    <a:pt x="63" y="111"/>
                    <a:pt x="69" y="114"/>
                  </a:cubicBezTo>
                  <a:cubicBezTo>
                    <a:pt x="69" y="112"/>
                    <a:pt x="69" y="110"/>
                    <a:pt x="70" y="108"/>
                  </a:cubicBezTo>
                  <a:cubicBezTo>
                    <a:pt x="69" y="108"/>
                    <a:pt x="68" y="107"/>
                    <a:pt x="67" y="106"/>
                  </a:cubicBezTo>
                  <a:cubicBezTo>
                    <a:pt x="58" y="102"/>
                    <a:pt x="49" y="98"/>
                    <a:pt x="40" y="93"/>
                  </a:cubicBezTo>
                  <a:cubicBezTo>
                    <a:pt x="35" y="91"/>
                    <a:pt x="30" y="88"/>
                    <a:pt x="25" y="86"/>
                  </a:cubicBezTo>
                  <a:cubicBezTo>
                    <a:pt x="20" y="83"/>
                    <a:pt x="19" y="73"/>
                    <a:pt x="23" y="70"/>
                  </a:cubicBezTo>
                  <a:cubicBezTo>
                    <a:pt x="26" y="68"/>
                    <a:pt x="31" y="70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5" y="66"/>
                    <a:pt x="35" y="66"/>
                  </a:cubicBezTo>
                  <a:cubicBezTo>
                    <a:pt x="39" y="69"/>
                    <a:pt x="43" y="71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2" y="72"/>
                    <a:pt x="37" y="70"/>
                    <a:pt x="32" y="68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4" y="71"/>
                    <a:pt x="36" y="72"/>
                    <a:pt x="38" y="74"/>
                  </a:cubicBezTo>
                  <a:cubicBezTo>
                    <a:pt x="53" y="80"/>
                    <a:pt x="67" y="88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9" y="95"/>
                    <a:pt x="77" y="94"/>
                    <a:pt x="76" y="92"/>
                  </a:cubicBezTo>
                  <a:cubicBezTo>
                    <a:pt x="76" y="91"/>
                    <a:pt x="76" y="89"/>
                    <a:pt x="76" y="88"/>
                  </a:cubicBezTo>
                  <a:moveTo>
                    <a:pt x="138" y="0"/>
                  </a:moveTo>
                  <a:cubicBezTo>
                    <a:pt x="138" y="0"/>
                    <a:pt x="137" y="0"/>
                    <a:pt x="137" y="0"/>
                  </a:cubicBezTo>
                  <a:cubicBezTo>
                    <a:pt x="128" y="2"/>
                    <a:pt x="119" y="4"/>
                    <a:pt x="110" y="5"/>
                  </a:cubicBezTo>
                  <a:cubicBezTo>
                    <a:pt x="84" y="11"/>
                    <a:pt x="58" y="16"/>
                    <a:pt x="31" y="21"/>
                  </a:cubicBezTo>
                  <a:cubicBezTo>
                    <a:pt x="24" y="22"/>
                    <a:pt x="21" y="26"/>
                    <a:pt x="18" y="31"/>
                  </a:cubicBezTo>
                  <a:cubicBezTo>
                    <a:pt x="15" y="38"/>
                    <a:pt x="16" y="45"/>
                    <a:pt x="18" y="51"/>
                  </a:cubicBezTo>
                  <a:cubicBezTo>
                    <a:pt x="19" y="56"/>
                    <a:pt x="23" y="58"/>
                    <a:pt x="26" y="60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6" y="63"/>
                    <a:pt x="25" y="63"/>
                    <a:pt x="24" y="63"/>
                  </a:cubicBezTo>
                  <a:cubicBezTo>
                    <a:pt x="22" y="64"/>
                    <a:pt x="20" y="64"/>
                    <a:pt x="19" y="65"/>
                  </a:cubicBezTo>
                  <a:cubicBezTo>
                    <a:pt x="17" y="68"/>
                    <a:pt x="16" y="71"/>
                    <a:pt x="15" y="74"/>
                  </a:cubicBezTo>
                  <a:cubicBezTo>
                    <a:pt x="14" y="75"/>
                    <a:pt x="14" y="76"/>
                    <a:pt x="13" y="77"/>
                  </a:cubicBezTo>
                  <a:cubicBezTo>
                    <a:pt x="11" y="78"/>
                    <a:pt x="8" y="79"/>
                    <a:pt x="7" y="81"/>
                  </a:cubicBezTo>
                  <a:cubicBezTo>
                    <a:pt x="4" y="87"/>
                    <a:pt x="2" y="94"/>
                    <a:pt x="4" y="101"/>
                  </a:cubicBezTo>
                  <a:cubicBezTo>
                    <a:pt x="6" y="108"/>
                    <a:pt x="7" y="114"/>
                    <a:pt x="6" y="121"/>
                  </a:cubicBezTo>
                  <a:cubicBezTo>
                    <a:pt x="4" y="131"/>
                    <a:pt x="8" y="139"/>
                    <a:pt x="15" y="145"/>
                  </a:cubicBezTo>
                  <a:cubicBezTo>
                    <a:pt x="16" y="146"/>
                    <a:pt x="17" y="149"/>
                    <a:pt x="16" y="149"/>
                  </a:cubicBezTo>
                  <a:cubicBezTo>
                    <a:pt x="15" y="150"/>
                    <a:pt x="13" y="152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1" y="151"/>
                    <a:pt x="10" y="151"/>
                    <a:pt x="9" y="151"/>
                  </a:cubicBezTo>
                  <a:cubicBezTo>
                    <a:pt x="6" y="151"/>
                    <a:pt x="5" y="153"/>
                    <a:pt x="4" y="155"/>
                  </a:cubicBezTo>
                  <a:cubicBezTo>
                    <a:pt x="0" y="164"/>
                    <a:pt x="0" y="172"/>
                    <a:pt x="2" y="181"/>
                  </a:cubicBezTo>
                  <a:cubicBezTo>
                    <a:pt x="3" y="183"/>
                    <a:pt x="5" y="185"/>
                    <a:pt x="6" y="186"/>
                  </a:cubicBezTo>
                  <a:cubicBezTo>
                    <a:pt x="20" y="196"/>
                    <a:pt x="34" y="206"/>
                    <a:pt x="48" y="215"/>
                  </a:cubicBezTo>
                  <a:cubicBezTo>
                    <a:pt x="73" y="233"/>
                    <a:pt x="98" y="250"/>
                    <a:pt x="123" y="268"/>
                  </a:cubicBezTo>
                  <a:cubicBezTo>
                    <a:pt x="125" y="269"/>
                    <a:pt x="127" y="269"/>
                    <a:pt x="128" y="269"/>
                  </a:cubicBezTo>
                  <a:cubicBezTo>
                    <a:pt x="130" y="269"/>
                    <a:pt x="131" y="269"/>
                    <a:pt x="133" y="268"/>
                  </a:cubicBezTo>
                  <a:cubicBezTo>
                    <a:pt x="140" y="265"/>
                    <a:pt x="148" y="262"/>
                    <a:pt x="156" y="259"/>
                  </a:cubicBezTo>
                  <a:cubicBezTo>
                    <a:pt x="185" y="247"/>
                    <a:pt x="213" y="235"/>
                    <a:pt x="241" y="223"/>
                  </a:cubicBezTo>
                  <a:cubicBezTo>
                    <a:pt x="247" y="221"/>
                    <a:pt x="247" y="218"/>
                    <a:pt x="242" y="215"/>
                  </a:cubicBezTo>
                  <a:cubicBezTo>
                    <a:pt x="240" y="213"/>
                    <a:pt x="237" y="212"/>
                    <a:pt x="235" y="210"/>
                  </a:cubicBezTo>
                  <a:cubicBezTo>
                    <a:pt x="232" y="208"/>
                    <a:pt x="231" y="204"/>
                    <a:pt x="234" y="201"/>
                  </a:cubicBezTo>
                  <a:cubicBezTo>
                    <a:pt x="237" y="197"/>
                    <a:pt x="241" y="194"/>
                    <a:pt x="243" y="190"/>
                  </a:cubicBezTo>
                  <a:cubicBezTo>
                    <a:pt x="244" y="189"/>
                    <a:pt x="243" y="187"/>
                    <a:pt x="242" y="185"/>
                  </a:cubicBezTo>
                  <a:cubicBezTo>
                    <a:pt x="241" y="184"/>
                    <a:pt x="239" y="184"/>
                    <a:pt x="237" y="183"/>
                  </a:cubicBezTo>
                  <a:cubicBezTo>
                    <a:pt x="232" y="180"/>
                    <a:pt x="227" y="178"/>
                    <a:pt x="221" y="175"/>
                  </a:cubicBezTo>
                  <a:cubicBezTo>
                    <a:pt x="223" y="173"/>
                    <a:pt x="224" y="173"/>
                    <a:pt x="225" y="172"/>
                  </a:cubicBezTo>
                  <a:cubicBezTo>
                    <a:pt x="226" y="171"/>
                    <a:pt x="227" y="170"/>
                    <a:pt x="228" y="170"/>
                  </a:cubicBezTo>
                  <a:cubicBezTo>
                    <a:pt x="229" y="169"/>
                    <a:pt x="230" y="168"/>
                    <a:pt x="231" y="167"/>
                  </a:cubicBezTo>
                  <a:cubicBezTo>
                    <a:pt x="236" y="166"/>
                    <a:pt x="241" y="164"/>
                    <a:pt x="246" y="163"/>
                  </a:cubicBezTo>
                  <a:cubicBezTo>
                    <a:pt x="247" y="162"/>
                    <a:pt x="249" y="161"/>
                    <a:pt x="249" y="160"/>
                  </a:cubicBezTo>
                  <a:cubicBezTo>
                    <a:pt x="249" y="159"/>
                    <a:pt x="248" y="158"/>
                    <a:pt x="247" y="157"/>
                  </a:cubicBezTo>
                  <a:cubicBezTo>
                    <a:pt x="246" y="155"/>
                    <a:pt x="243" y="154"/>
                    <a:pt x="241" y="153"/>
                  </a:cubicBezTo>
                  <a:cubicBezTo>
                    <a:pt x="236" y="150"/>
                    <a:pt x="235" y="148"/>
                    <a:pt x="237" y="142"/>
                  </a:cubicBezTo>
                  <a:cubicBezTo>
                    <a:pt x="238" y="141"/>
                    <a:pt x="238" y="140"/>
                    <a:pt x="239" y="139"/>
                  </a:cubicBezTo>
                  <a:cubicBezTo>
                    <a:pt x="241" y="132"/>
                    <a:pt x="248" y="131"/>
                    <a:pt x="253" y="128"/>
                  </a:cubicBezTo>
                  <a:cubicBezTo>
                    <a:pt x="259" y="125"/>
                    <a:pt x="265" y="123"/>
                    <a:pt x="271" y="121"/>
                  </a:cubicBezTo>
                  <a:cubicBezTo>
                    <a:pt x="272" y="121"/>
                    <a:pt x="274" y="120"/>
                    <a:pt x="274" y="119"/>
                  </a:cubicBezTo>
                  <a:cubicBezTo>
                    <a:pt x="274" y="118"/>
                    <a:pt x="273" y="117"/>
                    <a:pt x="272" y="116"/>
                  </a:cubicBezTo>
                  <a:cubicBezTo>
                    <a:pt x="271" y="115"/>
                    <a:pt x="269" y="114"/>
                    <a:pt x="269" y="114"/>
                  </a:cubicBezTo>
                  <a:cubicBezTo>
                    <a:pt x="270" y="109"/>
                    <a:pt x="271" y="105"/>
                    <a:pt x="273" y="100"/>
                  </a:cubicBezTo>
                  <a:cubicBezTo>
                    <a:pt x="273" y="99"/>
                    <a:pt x="274" y="99"/>
                    <a:pt x="274" y="98"/>
                  </a:cubicBezTo>
                  <a:cubicBezTo>
                    <a:pt x="277" y="96"/>
                    <a:pt x="277" y="94"/>
                    <a:pt x="274" y="92"/>
                  </a:cubicBezTo>
                  <a:cubicBezTo>
                    <a:pt x="270" y="90"/>
                    <a:pt x="265" y="88"/>
                    <a:pt x="261" y="87"/>
                  </a:cubicBezTo>
                  <a:cubicBezTo>
                    <a:pt x="258" y="86"/>
                    <a:pt x="258" y="84"/>
                    <a:pt x="258" y="82"/>
                  </a:cubicBezTo>
                  <a:cubicBezTo>
                    <a:pt x="258" y="77"/>
                    <a:pt x="260" y="72"/>
                    <a:pt x="265" y="69"/>
                  </a:cubicBezTo>
                  <a:cubicBezTo>
                    <a:pt x="271" y="65"/>
                    <a:pt x="270" y="62"/>
                    <a:pt x="264" y="59"/>
                  </a:cubicBezTo>
                  <a:cubicBezTo>
                    <a:pt x="262" y="59"/>
                    <a:pt x="261" y="58"/>
                    <a:pt x="259" y="57"/>
                  </a:cubicBezTo>
                  <a:cubicBezTo>
                    <a:pt x="220" y="38"/>
                    <a:pt x="182" y="20"/>
                    <a:pt x="143" y="1"/>
                  </a:cubicBezTo>
                  <a:cubicBezTo>
                    <a:pt x="141" y="0"/>
                    <a:pt x="140" y="0"/>
                    <a:pt x="1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78"/>
            <p:cNvSpPr>
              <a:spLocks noEditPoints="1"/>
            </p:cNvSpPr>
            <p:nvPr userDrawn="1"/>
          </p:nvSpPr>
          <p:spPr bwMode="auto">
            <a:xfrm>
              <a:off x="2697163" y="1508125"/>
              <a:ext cx="261938" cy="153988"/>
            </a:xfrm>
            <a:custGeom>
              <a:avLst/>
              <a:gdLst>
                <a:gd name="T0" fmla="*/ 80 w 107"/>
                <a:gd name="T1" fmla="*/ 45 h 63"/>
                <a:gd name="T2" fmla="*/ 75 w 107"/>
                <a:gd name="T3" fmla="*/ 45 h 63"/>
                <a:gd name="T4" fmla="*/ 107 w 107"/>
                <a:gd name="T5" fmla="*/ 63 h 63"/>
                <a:gd name="T6" fmla="*/ 80 w 107"/>
                <a:gd name="T7" fmla="*/ 45 h 63"/>
                <a:gd name="T8" fmla="*/ 0 w 107"/>
                <a:gd name="T9" fmla="*/ 0 h 63"/>
                <a:gd name="T10" fmla="*/ 72 w 107"/>
                <a:gd name="T11" fmla="*/ 43 h 63"/>
                <a:gd name="T12" fmla="*/ 77 w 107"/>
                <a:gd name="T13" fmla="*/ 43 h 63"/>
                <a:gd name="T14" fmla="*/ 0 w 107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63">
                  <a:moveTo>
                    <a:pt x="80" y="45"/>
                  </a:moveTo>
                  <a:cubicBezTo>
                    <a:pt x="78" y="45"/>
                    <a:pt x="77" y="45"/>
                    <a:pt x="75" y="45"/>
                  </a:cubicBezTo>
                  <a:cubicBezTo>
                    <a:pt x="86" y="51"/>
                    <a:pt x="97" y="57"/>
                    <a:pt x="107" y="63"/>
                  </a:cubicBezTo>
                  <a:cubicBezTo>
                    <a:pt x="106" y="62"/>
                    <a:pt x="95" y="54"/>
                    <a:pt x="80" y="45"/>
                  </a:cubicBezTo>
                  <a:moveTo>
                    <a:pt x="0" y="0"/>
                  </a:moveTo>
                  <a:cubicBezTo>
                    <a:pt x="24" y="15"/>
                    <a:pt x="48" y="29"/>
                    <a:pt x="72" y="43"/>
                  </a:cubicBezTo>
                  <a:cubicBezTo>
                    <a:pt x="74" y="43"/>
                    <a:pt x="75" y="43"/>
                    <a:pt x="77" y="43"/>
                  </a:cubicBezTo>
                  <a:cubicBezTo>
                    <a:pt x="46" y="24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9"/>
            <p:cNvSpPr>
              <a:spLocks noEditPoints="1"/>
            </p:cNvSpPr>
            <p:nvPr userDrawn="1"/>
          </p:nvSpPr>
          <p:spPr bwMode="auto">
            <a:xfrm>
              <a:off x="2982913" y="1654175"/>
              <a:ext cx="211138" cy="52388"/>
            </a:xfrm>
            <a:custGeom>
              <a:avLst/>
              <a:gdLst>
                <a:gd name="T0" fmla="*/ 53 w 86"/>
                <a:gd name="T1" fmla="*/ 7 h 21"/>
                <a:gd name="T2" fmla="*/ 0 w 86"/>
                <a:gd name="T3" fmla="*/ 19 h 21"/>
                <a:gd name="T4" fmla="*/ 0 w 86"/>
                <a:gd name="T5" fmla="*/ 21 h 21"/>
                <a:gd name="T6" fmla="*/ 29 w 86"/>
                <a:gd name="T7" fmla="*/ 15 h 21"/>
                <a:gd name="T8" fmla="*/ 55 w 86"/>
                <a:gd name="T9" fmla="*/ 9 h 21"/>
                <a:gd name="T10" fmla="*/ 54 w 86"/>
                <a:gd name="T11" fmla="*/ 8 h 21"/>
                <a:gd name="T12" fmla="*/ 53 w 86"/>
                <a:gd name="T13" fmla="*/ 7 h 21"/>
                <a:gd name="T14" fmla="*/ 86 w 86"/>
                <a:gd name="T15" fmla="*/ 0 h 21"/>
                <a:gd name="T16" fmla="*/ 57 w 86"/>
                <a:gd name="T17" fmla="*/ 7 h 21"/>
                <a:gd name="T18" fmla="*/ 57 w 86"/>
                <a:gd name="T19" fmla="*/ 7 h 21"/>
                <a:gd name="T20" fmla="*/ 60 w 86"/>
                <a:gd name="T21" fmla="*/ 8 h 21"/>
                <a:gd name="T22" fmla="*/ 86 w 86"/>
                <a:gd name="T23" fmla="*/ 2 h 21"/>
                <a:gd name="T24" fmla="*/ 86 w 8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21">
                  <a:moveTo>
                    <a:pt x="53" y="7"/>
                  </a:moveTo>
                  <a:cubicBezTo>
                    <a:pt x="35" y="11"/>
                    <a:pt x="17" y="15"/>
                    <a:pt x="0" y="19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0" y="19"/>
                    <a:pt x="19" y="17"/>
                    <a:pt x="29" y="15"/>
                  </a:cubicBezTo>
                  <a:cubicBezTo>
                    <a:pt x="37" y="13"/>
                    <a:pt x="46" y="11"/>
                    <a:pt x="55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8"/>
                    <a:pt x="53" y="8"/>
                    <a:pt x="53" y="7"/>
                  </a:cubicBezTo>
                  <a:moveTo>
                    <a:pt x="86" y="0"/>
                  </a:moveTo>
                  <a:cubicBezTo>
                    <a:pt x="76" y="3"/>
                    <a:pt x="66" y="5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7"/>
                    <a:pt x="59" y="8"/>
                    <a:pt x="60" y="8"/>
                  </a:cubicBezTo>
                  <a:cubicBezTo>
                    <a:pt x="68" y="6"/>
                    <a:pt x="77" y="4"/>
                    <a:pt x="86" y="2"/>
                  </a:cubicBezTo>
                  <a:cubicBezTo>
                    <a:pt x="86" y="2"/>
                    <a:pt x="86" y="1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80"/>
            <p:cNvSpPr>
              <a:spLocks/>
            </p:cNvSpPr>
            <p:nvPr userDrawn="1"/>
          </p:nvSpPr>
          <p:spPr bwMode="auto">
            <a:xfrm>
              <a:off x="2995613" y="1963738"/>
              <a:ext cx="171450" cy="73025"/>
            </a:xfrm>
            <a:custGeom>
              <a:avLst/>
              <a:gdLst>
                <a:gd name="T0" fmla="*/ 69 w 70"/>
                <a:gd name="T1" fmla="*/ 0 h 30"/>
                <a:gd name="T2" fmla="*/ 0 w 70"/>
                <a:gd name="T3" fmla="*/ 28 h 30"/>
                <a:gd name="T4" fmla="*/ 0 w 70"/>
                <a:gd name="T5" fmla="*/ 30 h 30"/>
                <a:gd name="T6" fmla="*/ 70 w 70"/>
                <a:gd name="T7" fmla="*/ 2 h 30"/>
                <a:gd name="T8" fmla="*/ 69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9" y="0"/>
                  </a:moveTo>
                  <a:cubicBezTo>
                    <a:pt x="46" y="10"/>
                    <a:pt x="23" y="19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4" y="20"/>
                    <a:pt x="47" y="11"/>
                    <a:pt x="70" y="2"/>
                  </a:cubicBezTo>
                  <a:cubicBezTo>
                    <a:pt x="70" y="1"/>
                    <a:pt x="69" y="1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81"/>
            <p:cNvSpPr>
              <a:spLocks/>
            </p:cNvSpPr>
            <p:nvPr userDrawn="1"/>
          </p:nvSpPr>
          <p:spPr bwMode="auto">
            <a:xfrm>
              <a:off x="3111500" y="1697038"/>
              <a:ext cx="158750" cy="60325"/>
            </a:xfrm>
            <a:custGeom>
              <a:avLst/>
              <a:gdLst>
                <a:gd name="T0" fmla="*/ 64 w 65"/>
                <a:gd name="T1" fmla="*/ 0 h 25"/>
                <a:gd name="T2" fmla="*/ 10 w 65"/>
                <a:gd name="T3" fmla="*/ 20 h 25"/>
                <a:gd name="T4" fmla="*/ 10 w 65"/>
                <a:gd name="T5" fmla="*/ 21 h 25"/>
                <a:gd name="T6" fmla="*/ 9 w 65"/>
                <a:gd name="T7" fmla="*/ 22 h 25"/>
                <a:gd name="T8" fmla="*/ 0 w 65"/>
                <a:gd name="T9" fmla="*/ 25 h 25"/>
                <a:gd name="T10" fmla="*/ 0 w 65"/>
                <a:gd name="T11" fmla="*/ 25 h 25"/>
                <a:gd name="T12" fmla="*/ 65 w 65"/>
                <a:gd name="T13" fmla="*/ 1 h 25"/>
                <a:gd name="T14" fmla="*/ 64 w 65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5">
                  <a:moveTo>
                    <a:pt x="64" y="0"/>
                  </a:moveTo>
                  <a:cubicBezTo>
                    <a:pt x="46" y="7"/>
                    <a:pt x="28" y="13"/>
                    <a:pt x="10" y="20"/>
                  </a:cubicBezTo>
                  <a:cubicBezTo>
                    <a:pt x="10" y="20"/>
                    <a:pt x="10" y="20"/>
                    <a:pt x="10" y="21"/>
                  </a:cubicBezTo>
                  <a:cubicBezTo>
                    <a:pt x="10" y="21"/>
                    <a:pt x="10" y="22"/>
                    <a:pt x="9" y="22"/>
                  </a:cubicBezTo>
                  <a:cubicBezTo>
                    <a:pt x="6" y="23"/>
                    <a:pt x="3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7"/>
                    <a:pt x="43" y="9"/>
                    <a:pt x="65" y="1"/>
                  </a:cubicBezTo>
                  <a:cubicBezTo>
                    <a:pt x="65" y="1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82"/>
            <p:cNvSpPr>
              <a:spLocks noEditPoints="1"/>
            </p:cNvSpPr>
            <p:nvPr userDrawn="1"/>
          </p:nvSpPr>
          <p:spPr bwMode="auto">
            <a:xfrm>
              <a:off x="3054350" y="1711325"/>
              <a:ext cx="206375" cy="77788"/>
            </a:xfrm>
            <a:custGeom>
              <a:avLst/>
              <a:gdLst>
                <a:gd name="T0" fmla="*/ 6 w 84"/>
                <a:gd name="T1" fmla="*/ 30 h 32"/>
                <a:gd name="T2" fmla="*/ 0 w 84"/>
                <a:gd name="T3" fmla="*/ 31 h 32"/>
                <a:gd name="T4" fmla="*/ 1 w 84"/>
                <a:gd name="T5" fmla="*/ 32 h 32"/>
                <a:gd name="T6" fmla="*/ 6 w 84"/>
                <a:gd name="T7" fmla="*/ 30 h 32"/>
                <a:gd name="T8" fmla="*/ 12 w 84"/>
                <a:gd name="T9" fmla="*/ 26 h 32"/>
                <a:gd name="T10" fmla="*/ 2 w 84"/>
                <a:gd name="T11" fmla="*/ 30 h 32"/>
                <a:gd name="T12" fmla="*/ 9 w 84"/>
                <a:gd name="T13" fmla="*/ 28 h 32"/>
                <a:gd name="T14" fmla="*/ 12 w 84"/>
                <a:gd name="T15" fmla="*/ 26 h 32"/>
                <a:gd name="T16" fmla="*/ 83 w 84"/>
                <a:gd name="T17" fmla="*/ 0 h 32"/>
                <a:gd name="T18" fmla="*/ 15 w 84"/>
                <a:gd name="T19" fmla="*/ 25 h 32"/>
                <a:gd name="T20" fmla="*/ 15 w 84"/>
                <a:gd name="T21" fmla="*/ 25 h 32"/>
                <a:gd name="T22" fmla="*/ 15 w 84"/>
                <a:gd name="T23" fmla="*/ 27 h 32"/>
                <a:gd name="T24" fmla="*/ 15 w 84"/>
                <a:gd name="T25" fmla="*/ 27 h 32"/>
                <a:gd name="T26" fmla="*/ 84 w 84"/>
                <a:gd name="T27" fmla="*/ 2 h 32"/>
                <a:gd name="T28" fmla="*/ 83 w 84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32">
                  <a:moveTo>
                    <a:pt x="6" y="30"/>
                  </a:moveTo>
                  <a:cubicBezTo>
                    <a:pt x="4" y="30"/>
                    <a:pt x="2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3" y="31"/>
                    <a:pt x="4" y="31"/>
                    <a:pt x="6" y="30"/>
                  </a:cubicBezTo>
                  <a:moveTo>
                    <a:pt x="12" y="26"/>
                  </a:moveTo>
                  <a:cubicBezTo>
                    <a:pt x="9" y="28"/>
                    <a:pt x="6" y="29"/>
                    <a:pt x="2" y="30"/>
                  </a:cubicBezTo>
                  <a:cubicBezTo>
                    <a:pt x="5" y="29"/>
                    <a:pt x="7" y="29"/>
                    <a:pt x="9" y="28"/>
                  </a:cubicBezTo>
                  <a:cubicBezTo>
                    <a:pt x="11" y="28"/>
                    <a:pt x="12" y="28"/>
                    <a:pt x="12" y="26"/>
                  </a:cubicBezTo>
                  <a:moveTo>
                    <a:pt x="83" y="0"/>
                  </a:moveTo>
                  <a:cubicBezTo>
                    <a:pt x="61" y="9"/>
                    <a:pt x="38" y="17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8" y="19"/>
                    <a:pt x="61" y="10"/>
                    <a:pt x="84" y="2"/>
                  </a:cubicBezTo>
                  <a:cubicBezTo>
                    <a:pt x="84" y="2"/>
                    <a:pt x="83" y="1"/>
                    <a:pt x="8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83"/>
            <p:cNvSpPr>
              <a:spLocks noEditPoints="1"/>
            </p:cNvSpPr>
            <p:nvPr userDrawn="1"/>
          </p:nvSpPr>
          <p:spPr bwMode="auto">
            <a:xfrm>
              <a:off x="2790825" y="1595438"/>
              <a:ext cx="349250" cy="338138"/>
            </a:xfrm>
            <a:custGeom>
              <a:avLst/>
              <a:gdLst>
                <a:gd name="T0" fmla="*/ 62 w 143"/>
                <a:gd name="T1" fmla="*/ 132 h 138"/>
                <a:gd name="T2" fmla="*/ 75 w 143"/>
                <a:gd name="T3" fmla="*/ 136 h 138"/>
                <a:gd name="T4" fmla="*/ 44 w 143"/>
                <a:gd name="T5" fmla="*/ 120 h 138"/>
                <a:gd name="T6" fmla="*/ 109 w 143"/>
                <a:gd name="T7" fmla="*/ 122 h 138"/>
                <a:gd name="T8" fmla="*/ 49 w 143"/>
                <a:gd name="T9" fmla="*/ 112 h 138"/>
                <a:gd name="T10" fmla="*/ 49 w 143"/>
                <a:gd name="T11" fmla="*/ 109 h 138"/>
                <a:gd name="T12" fmla="*/ 66 w 143"/>
                <a:gd name="T13" fmla="*/ 106 h 138"/>
                <a:gd name="T14" fmla="*/ 7 w 143"/>
                <a:gd name="T15" fmla="*/ 99 h 138"/>
                <a:gd name="T16" fmla="*/ 92 w 143"/>
                <a:gd name="T17" fmla="*/ 98 h 138"/>
                <a:gd name="T18" fmla="*/ 60 w 143"/>
                <a:gd name="T19" fmla="*/ 99 h 138"/>
                <a:gd name="T20" fmla="*/ 54 w 143"/>
                <a:gd name="T21" fmla="*/ 104 h 138"/>
                <a:gd name="T22" fmla="*/ 93 w 143"/>
                <a:gd name="T23" fmla="*/ 94 h 138"/>
                <a:gd name="T24" fmla="*/ 108 w 143"/>
                <a:gd name="T25" fmla="*/ 96 h 138"/>
                <a:gd name="T26" fmla="*/ 110 w 143"/>
                <a:gd name="T27" fmla="*/ 98 h 138"/>
                <a:gd name="T28" fmla="*/ 62 w 143"/>
                <a:gd name="T29" fmla="*/ 115 h 138"/>
                <a:gd name="T30" fmla="*/ 67 w 143"/>
                <a:gd name="T31" fmla="*/ 116 h 138"/>
                <a:gd name="T32" fmla="*/ 82 w 143"/>
                <a:gd name="T33" fmla="*/ 112 h 138"/>
                <a:gd name="T34" fmla="*/ 86 w 143"/>
                <a:gd name="T35" fmla="*/ 105 h 138"/>
                <a:gd name="T36" fmla="*/ 113 w 143"/>
                <a:gd name="T37" fmla="*/ 94 h 138"/>
                <a:gd name="T38" fmla="*/ 91 w 143"/>
                <a:gd name="T39" fmla="*/ 85 h 138"/>
                <a:gd name="T40" fmla="*/ 110 w 143"/>
                <a:gd name="T41" fmla="*/ 80 h 138"/>
                <a:gd name="T42" fmla="*/ 62 w 143"/>
                <a:gd name="T43" fmla="*/ 79 h 138"/>
                <a:gd name="T44" fmla="*/ 66 w 143"/>
                <a:gd name="T45" fmla="*/ 85 h 138"/>
                <a:gd name="T46" fmla="*/ 101 w 143"/>
                <a:gd name="T47" fmla="*/ 79 h 138"/>
                <a:gd name="T48" fmla="*/ 107 w 143"/>
                <a:gd name="T49" fmla="*/ 78 h 138"/>
                <a:gd name="T50" fmla="*/ 123 w 143"/>
                <a:gd name="T51" fmla="*/ 74 h 138"/>
                <a:gd name="T52" fmla="*/ 122 w 143"/>
                <a:gd name="T53" fmla="*/ 76 h 138"/>
                <a:gd name="T54" fmla="*/ 52 w 143"/>
                <a:gd name="T55" fmla="*/ 74 h 138"/>
                <a:gd name="T56" fmla="*/ 30 w 143"/>
                <a:gd name="T57" fmla="*/ 79 h 138"/>
                <a:gd name="T58" fmla="*/ 47 w 143"/>
                <a:gd name="T59" fmla="*/ 91 h 138"/>
                <a:gd name="T60" fmla="*/ 3 w 143"/>
                <a:gd name="T61" fmla="*/ 63 h 138"/>
                <a:gd name="T62" fmla="*/ 5 w 143"/>
                <a:gd name="T63" fmla="*/ 78 h 138"/>
                <a:gd name="T64" fmla="*/ 7 w 143"/>
                <a:gd name="T65" fmla="*/ 81 h 138"/>
                <a:gd name="T66" fmla="*/ 17 w 143"/>
                <a:gd name="T67" fmla="*/ 86 h 138"/>
                <a:gd name="T68" fmla="*/ 43 w 143"/>
                <a:gd name="T69" fmla="*/ 117 h 138"/>
                <a:gd name="T70" fmla="*/ 36 w 143"/>
                <a:gd name="T71" fmla="*/ 105 h 138"/>
                <a:gd name="T72" fmla="*/ 3 w 143"/>
                <a:gd name="T73" fmla="*/ 60 h 138"/>
                <a:gd name="T74" fmla="*/ 120 w 143"/>
                <a:gd name="T75" fmla="*/ 73 h 138"/>
                <a:gd name="T76" fmla="*/ 141 w 143"/>
                <a:gd name="T77" fmla="*/ 61 h 138"/>
                <a:gd name="T78" fmla="*/ 2 w 143"/>
                <a:gd name="T79" fmla="*/ 53 h 138"/>
                <a:gd name="T80" fmla="*/ 74 w 143"/>
                <a:gd name="T81" fmla="*/ 53 h 138"/>
                <a:gd name="T82" fmla="*/ 81 w 143"/>
                <a:gd name="T83" fmla="*/ 51 h 138"/>
                <a:gd name="T84" fmla="*/ 20 w 143"/>
                <a:gd name="T85" fmla="*/ 38 h 138"/>
                <a:gd name="T86" fmla="*/ 108 w 143"/>
                <a:gd name="T87" fmla="*/ 39 h 138"/>
                <a:gd name="T88" fmla="*/ 107 w 143"/>
                <a:gd name="T89" fmla="*/ 44 h 138"/>
                <a:gd name="T90" fmla="*/ 137 w 143"/>
                <a:gd name="T91" fmla="*/ 36 h 138"/>
                <a:gd name="T92" fmla="*/ 8 w 143"/>
                <a:gd name="T93" fmla="*/ 38 h 138"/>
                <a:gd name="T94" fmla="*/ 8 w 143"/>
                <a:gd name="T95" fmla="*/ 43 h 138"/>
                <a:gd name="T96" fmla="*/ 59 w 143"/>
                <a:gd name="T97" fmla="*/ 71 h 138"/>
                <a:gd name="T98" fmla="*/ 85 w 143"/>
                <a:gd name="T99" fmla="*/ 84 h 138"/>
                <a:gd name="T100" fmla="*/ 87 w 143"/>
                <a:gd name="T101" fmla="*/ 75 h 138"/>
                <a:gd name="T102" fmla="*/ 142 w 143"/>
                <a:gd name="T103" fmla="*/ 50 h 138"/>
                <a:gd name="T104" fmla="*/ 69 w 143"/>
                <a:gd name="T105" fmla="*/ 69 h 138"/>
                <a:gd name="T106" fmla="*/ 80 w 143"/>
                <a:gd name="T107" fmla="*/ 67 h 138"/>
                <a:gd name="T108" fmla="*/ 82 w 143"/>
                <a:gd name="T109" fmla="*/ 77 h 138"/>
                <a:gd name="T110" fmla="*/ 21 w 143"/>
                <a:gd name="T111" fmla="*/ 49 h 138"/>
                <a:gd name="T112" fmla="*/ 129 w 143"/>
                <a:gd name="T113" fmla="*/ 27 h 138"/>
                <a:gd name="T114" fmla="*/ 129 w 143"/>
                <a:gd name="T115" fmla="*/ 27 h 138"/>
                <a:gd name="T116" fmla="*/ 123 w 143"/>
                <a:gd name="T117" fmla="*/ 24 h 138"/>
                <a:gd name="T118" fmla="*/ 10 w 143"/>
                <a:gd name="T119" fmla="*/ 24 h 138"/>
                <a:gd name="T120" fmla="*/ 34 w 143"/>
                <a:gd name="T121" fmla="*/ 7 h 138"/>
                <a:gd name="T122" fmla="*/ 42 w 143"/>
                <a:gd name="T123" fmla="*/ 9 h 138"/>
                <a:gd name="T124" fmla="*/ 106 w 143"/>
                <a:gd name="T125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138">
                  <a:moveTo>
                    <a:pt x="102" y="125"/>
                  </a:moveTo>
                  <a:cubicBezTo>
                    <a:pt x="93" y="127"/>
                    <a:pt x="83" y="128"/>
                    <a:pt x="74" y="130"/>
                  </a:cubicBezTo>
                  <a:cubicBezTo>
                    <a:pt x="73" y="131"/>
                    <a:pt x="71" y="131"/>
                    <a:pt x="69" y="132"/>
                  </a:cubicBezTo>
                  <a:cubicBezTo>
                    <a:pt x="69" y="132"/>
                    <a:pt x="68" y="131"/>
                    <a:pt x="68" y="131"/>
                  </a:cubicBezTo>
                  <a:cubicBezTo>
                    <a:pt x="66" y="131"/>
                    <a:pt x="64" y="131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0" y="132"/>
                    <a:pt x="58" y="132"/>
                    <a:pt x="56" y="133"/>
                  </a:cubicBezTo>
                  <a:cubicBezTo>
                    <a:pt x="58" y="135"/>
                    <a:pt x="61" y="137"/>
                    <a:pt x="64" y="138"/>
                  </a:cubicBezTo>
                  <a:cubicBezTo>
                    <a:pt x="67" y="138"/>
                    <a:pt x="71" y="137"/>
                    <a:pt x="75" y="136"/>
                  </a:cubicBezTo>
                  <a:cubicBezTo>
                    <a:pt x="77" y="135"/>
                    <a:pt x="79" y="135"/>
                    <a:pt x="81" y="134"/>
                  </a:cubicBezTo>
                  <a:cubicBezTo>
                    <a:pt x="88" y="131"/>
                    <a:pt x="95" y="128"/>
                    <a:pt x="102" y="125"/>
                  </a:cubicBezTo>
                  <a:moveTo>
                    <a:pt x="41" y="118"/>
                  </a:moveTo>
                  <a:cubicBezTo>
                    <a:pt x="42" y="118"/>
                    <a:pt x="43" y="119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3" y="119"/>
                    <a:pt x="42" y="118"/>
                    <a:pt x="41" y="118"/>
                  </a:cubicBezTo>
                  <a:moveTo>
                    <a:pt x="125" y="116"/>
                  </a:moveTo>
                  <a:cubicBezTo>
                    <a:pt x="113" y="118"/>
                    <a:pt x="100" y="120"/>
                    <a:pt x="89" y="124"/>
                  </a:cubicBezTo>
                  <a:cubicBezTo>
                    <a:pt x="86" y="125"/>
                    <a:pt x="84" y="126"/>
                    <a:pt x="81" y="127"/>
                  </a:cubicBezTo>
                  <a:cubicBezTo>
                    <a:pt x="90" y="125"/>
                    <a:pt x="99" y="124"/>
                    <a:pt x="109" y="122"/>
                  </a:cubicBezTo>
                  <a:cubicBezTo>
                    <a:pt x="114" y="120"/>
                    <a:pt x="119" y="118"/>
                    <a:pt x="125" y="116"/>
                  </a:cubicBezTo>
                  <a:cubicBezTo>
                    <a:pt x="125" y="116"/>
                    <a:pt x="125" y="116"/>
                    <a:pt x="125" y="116"/>
                  </a:cubicBezTo>
                  <a:moveTo>
                    <a:pt x="50" y="112"/>
                  </a:moveTo>
                  <a:cubicBezTo>
                    <a:pt x="50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4"/>
                    <a:pt x="49" y="116"/>
                    <a:pt x="50" y="118"/>
                  </a:cubicBezTo>
                  <a:cubicBezTo>
                    <a:pt x="51" y="118"/>
                    <a:pt x="51" y="118"/>
                    <a:pt x="52" y="118"/>
                  </a:cubicBezTo>
                  <a:cubicBezTo>
                    <a:pt x="51" y="116"/>
                    <a:pt x="51" y="114"/>
                    <a:pt x="50" y="112"/>
                  </a:cubicBezTo>
                  <a:moveTo>
                    <a:pt x="49" y="108"/>
                  </a:moveTo>
                  <a:cubicBezTo>
                    <a:pt x="49" y="108"/>
                    <a:pt x="49" y="108"/>
                    <a:pt x="49" y="109"/>
                  </a:cubicBezTo>
                  <a:cubicBezTo>
                    <a:pt x="49" y="109"/>
                    <a:pt x="49" y="109"/>
                    <a:pt x="49" y="110"/>
                  </a:cubicBezTo>
                  <a:cubicBezTo>
                    <a:pt x="49" y="110"/>
                    <a:pt x="49" y="110"/>
                    <a:pt x="49" y="109"/>
                  </a:cubicBezTo>
                  <a:cubicBezTo>
                    <a:pt x="49" y="109"/>
                    <a:pt x="49" y="109"/>
                    <a:pt x="49" y="108"/>
                  </a:cubicBezTo>
                  <a:moveTo>
                    <a:pt x="80" y="103"/>
                  </a:moveTo>
                  <a:cubicBezTo>
                    <a:pt x="75" y="104"/>
                    <a:pt x="71" y="105"/>
                    <a:pt x="66" y="106"/>
                  </a:cubicBezTo>
                  <a:cubicBezTo>
                    <a:pt x="62" y="106"/>
                    <a:pt x="58" y="107"/>
                    <a:pt x="54" y="108"/>
                  </a:cubicBezTo>
                  <a:cubicBezTo>
                    <a:pt x="54" y="108"/>
                    <a:pt x="54" y="108"/>
                    <a:pt x="54" y="109"/>
                  </a:cubicBezTo>
                  <a:cubicBezTo>
                    <a:pt x="63" y="107"/>
                    <a:pt x="72" y="106"/>
                    <a:pt x="80" y="103"/>
                  </a:cubicBezTo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8" y="100"/>
                    <a:pt x="8" y="100"/>
                    <a:pt x="9" y="100"/>
                  </a:cubicBezTo>
                  <a:cubicBezTo>
                    <a:pt x="8" y="100"/>
                    <a:pt x="8" y="99"/>
                    <a:pt x="7" y="99"/>
                  </a:cubicBezTo>
                  <a:moveTo>
                    <a:pt x="102" y="95"/>
                  </a:moveTo>
                  <a:cubicBezTo>
                    <a:pt x="101" y="95"/>
                    <a:pt x="101" y="95"/>
                    <a:pt x="100" y="95"/>
                  </a:cubicBezTo>
                  <a:cubicBezTo>
                    <a:pt x="97" y="96"/>
                    <a:pt x="94" y="97"/>
                    <a:pt x="92" y="98"/>
                  </a:cubicBezTo>
                  <a:cubicBezTo>
                    <a:pt x="95" y="97"/>
                    <a:pt x="98" y="96"/>
                    <a:pt x="102" y="96"/>
                  </a:cubicBezTo>
                  <a:cubicBezTo>
                    <a:pt x="102" y="95"/>
                    <a:pt x="102" y="95"/>
                    <a:pt x="102" y="95"/>
                  </a:cubicBezTo>
                  <a:moveTo>
                    <a:pt x="87" y="93"/>
                  </a:moveTo>
                  <a:cubicBezTo>
                    <a:pt x="86" y="93"/>
                    <a:pt x="86" y="93"/>
                    <a:pt x="85" y="93"/>
                  </a:cubicBezTo>
                  <a:cubicBezTo>
                    <a:pt x="77" y="95"/>
                    <a:pt x="68" y="97"/>
                    <a:pt x="60" y="99"/>
                  </a:cubicBezTo>
                  <a:cubicBezTo>
                    <a:pt x="59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2"/>
                  </a:cubicBezTo>
                  <a:cubicBezTo>
                    <a:pt x="58" y="102"/>
                    <a:pt x="56" y="102"/>
                    <a:pt x="55" y="103"/>
                  </a:cubicBezTo>
                  <a:cubicBezTo>
                    <a:pt x="54" y="103"/>
                    <a:pt x="54" y="103"/>
                    <a:pt x="54" y="104"/>
                  </a:cubicBezTo>
                  <a:cubicBezTo>
                    <a:pt x="60" y="103"/>
                    <a:pt x="67" y="102"/>
                    <a:pt x="73" y="101"/>
                  </a:cubicBezTo>
                  <a:cubicBezTo>
                    <a:pt x="76" y="100"/>
                    <a:pt x="78" y="99"/>
                    <a:pt x="81" y="99"/>
                  </a:cubicBezTo>
                  <a:cubicBezTo>
                    <a:pt x="79" y="99"/>
                    <a:pt x="78" y="99"/>
                    <a:pt x="76" y="100"/>
                  </a:cubicBezTo>
                  <a:cubicBezTo>
                    <a:pt x="81" y="97"/>
                    <a:pt x="87" y="96"/>
                    <a:pt x="93" y="95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1" y="94"/>
                    <a:pt x="89" y="93"/>
                    <a:pt x="87" y="93"/>
                  </a:cubicBezTo>
                  <a:moveTo>
                    <a:pt x="116" y="91"/>
                  </a:moveTo>
                  <a:cubicBezTo>
                    <a:pt x="114" y="92"/>
                    <a:pt x="112" y="92"/>
                    <a:pt x="110" y="93"/>
                  </a:cubicBezTo>
                  <a:cubicBezTo>
                    <a:pt x="110" y="94"/>
                    <a:pt x="110" y="94"/>
                    <a:pt x="110" y="95"/>
                  </a:cubicBezTo>
                  <a:cubicBezTo>
                    <a:pt x="110" y="96"/>
                    <a:pt x="109" y="96"/>
                    <a:pt x="108" y="96"/>
                  </a:cubicBezTo>
                  <a:cubicBezTo>
                    <a:pt x="103" y="97"/>
                    <a:pt x="98" y="98"/>
                    <a:pt x="94" y="99"/>
                  </a:cubicBezTo>
                  <a:cubicBezTo>
                    <a:pt x="93" y="99"/>
                    <a:pt x="93" y="99"/>
                    <a:pt x="92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98"/>
                    <a:pt x="107" y="99"/>
                    <a:pt x="106" y="99"/>
                  </a:cubicBezTo>
                  <a:cubicBezTo>
                    <a:pt x="89" y="103"/>
                    <a:pt x="72" y="107"/>
                    <a:pt x="54" y="111"/>
                  </a:cubicBezTo>
                  <a:cubicBezTo>
                    <a:pt x="54" y="111"/>
                    <a:pt x="54" y="111"/>
                    <a:pt x="54" y="112"/>
                  </a:cubicBezTo>
                  <a:cubicBezTo>
                    <a:pt x="55" y="114"/>
                    <a:pt x="55" y="116"/>
                    <a:pt x="55" y="117"/>
                  </a:cubicBezTo>
                  <a:cubicBezTo>
                    <a:pt x="58" y="116"/>
                    <a:pt x="60" y="116"/>
                    <a:pt x="6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6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6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4" y="111"/>
                    <a:pt x="83" y="112"/>
                    <a:pt x="82" y="112"/>
                  </a:cubicBezTo>
                  <a:cubicBezTo>
                    <a:pt x="96" y="108"/>
                    <a:pt x="110" y="105"/>
                    <a:pt x="124" y="101"/>
                  </a:cubicBezTo>
                  <a:cubicBezTo>
                    <a:pt x="124" y="100"/>
                    <a:pt x="125" y="99"/>
                    <a:pt x="126" y="98"/>
                  </a:cubicBezTo>
                  <a:cubicBezTo>
                    <a:pt x="126" y="98"/>
                    <a:pt x="126" y="98"/>
                    <a:pt x="126" y="97"/>
                  </a:cubicBezTo>
                  <a:cubicBezTo>
                    <a:pt x="113" y="100"/>
                    <a:pt x="99" y="103"/>
                    <a:pt x="86" y="107"/>
                  </a:cubicBezTo>
                  <a:cubicBezTo>
                    <a:pt x="86" y="106"/>
                    <a:pt x="86" y="106"/>
                    <a:pt x="86" y="105"/>
                  </a:cubicBezTo>
                  <a:cubicBezTo>
                    <a:pt x="88" y="105"/>
                    <a:pt x="89" y="104"/>
                    <a:pt x="91" y="104"/>
                  </a:cubicBezTo>
                  <a:cubicBezTo>
                    <a:pt x="99" y="102"/>
                    <a:pt x="107" y="100"/>
                    <a:pt x="116" y="98"/>
                  </a:cubicBezTo>
                  <a:cubicBezTo>
                    <a:pt x="115" y="97"/>
                    <a:pt x="114" y="97"/>
                    <a:pt x="114" y="96"/>
                  </a:cubicBezTo>
                  <a:cubicBezTo>
                    <a:pt x="113" y="96"/>
                    <a:pt x="113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19" y="97"/>
                  </a:cubicBezTo>
                  <a:cubicBezTo>
                    <a:pt x="121" y="96"/>
                    <a:pt x="122" y="96"/>
                    <a:pt x="124" y="95"/>
                  </a:cubicBezTo>
                  <a:cubicBezTo>
                    <a:pt x="124" y="95"/>
                    <a:pt x="123" y="95"/>
                    <a:pt x="123" y="95"/>
                  </a:cubicBezTo>
                  <a:cubicBezTo>
                    <a:pt x="120" y="94"/>
                    <a:pt x="118" y="92"/>
                    <a:pt x="116" y="91"/>
                  </a:cubicBezTo>
                  <a:moveTo>
                    <a:pt x="91" y="85"/>
                  </a:moveTo>
                  <a:cubicBezTo>
                    <a:pt x="91" y="85"/>
                    <a:pt x="90" y="85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5"/>
                    <a:pt x="91" y="85"/>
                    <a:pt x="91" y="85"/>
                  </a:cubicBezTo>
                  <a:moveTo>
                    <a:pt x="110" y="80"/>
                  </a:moveTo>
                  <a:cubicBezTo>
                    <a:pt x="108" y="81"/>
                    <a:pt x="106" y="81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2"/>
                    <a:pt x="106" y="82"/>
                    <a:pt x="107" y="81"/>
                  </a:cubicBezTo>
                  <a:cubicBezTo>
                    <a:pt x="108" y="81"/>
                    <a:pt x="109" y="81"/>
                    <a:pt x="110" y="80"/>
                  </a:cubicBezTo>
                  <a:moveTo>
                    <a:pt x="62" y="79"/>
                  </a:moveTo>
                  <a:cubicBezTo>
                    <a:pt x="62" y="79"/>
                    <a:pt x="61" y="80"/>
                    <a:pt x="61" y="80"/>
                  </a:cubicBezTo>
                  <a:cubicBezTo>
                    <a:pt x="60" y="80"/>
                    <a:pt x="59" y="81"/>
                    <a:pt x="58" y="82"/>
                  </a:cubicBezTo>
                  <a:cubicBezTo>
                    <a:pt x="57" y="83"/>
                    <a:pt x="56" y="85"/>
                    <a:pt x="56" y="87"/>
                  </a:cubicBezTo>
                  <a:cubicBezTo>
                    <a:pt x="59" y="87"/>
                    <a:pt x="61" y="86"/>
                    <a:pt x="64" y="86"/>
                  </a:cubicBezTo>
                  <a:cubicBezTo>
                    <a:pt x="64" y="85"/>
                    <a:pt x="65" y="85"/>
                    <a:pt x="66" y="85"/>
                  </a:cubicBezTo>
                  <a:cubicBezTo>
                    <a:pt x="67" y="85"/>
                    <a:pt x="69" y="84"/>
                    <a:pt x="71" y="84"/>
                  </a:cubicBezTo>
                  <a:cubicBezTo>
                    <a:pt x="68" y="82"/>
                    <a:pt x="65" y="81"/>
                    <a:pt x="62" y="79"/>
                  </a:cubicBezTo>
                  <a:moveTo>
                    <a:pt x="102" y="78"/>
                  </a:moveTo>
                  <a:cubicBezTo>
                    <a:pt x="102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moveTo>
                    <a:pt x="110" y="77"/>
                  </a:moveTo>
                  <a:cubicBezTo>
                    <a:pt x="109" y="77"/>
                    <a:pt x="108" y="78"/>
                    <a:pt x="107" y="78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10" y="77"/>
                    <a:pt x="110" y="77"/>
                  </a:cubicBezTo>
                  <a:moveTo>
                    <a:pt x="123" y="74"/>
                  </a:moveTo>
                  <a:cubicBezTo>
                    <a:pt x="120" y="75"/>
                    <a:pt x="117" y="76"/>
                    <a:pt x="114" y="77"/>
                  </a:cubicBezTo>
                  <a:cubicBezTo>
                    <a:pt x="115" y="77"/>
                    <a:pt x="116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7"/>
                    <a:pt x="119" y="77"/>
                  </a:cubicBezTo>
                  <a:cubicBezTo>
                    <a:pt x="120" y="77"/>
                    <a:pt x="121" y="76"/>
                    <a:pt x="122" y="76"/>
                  </a:cubicBezTo>
                  <a:cubicBezTo>
                    <a:pt x="122" y="75"/>
                    <a:pt x="122" y="75"/>
                    <a:pt x="123" y="74"/>
                  </a:cubicBezTo>
                  <a:moveTo>
                    <a:pt x="44" y="70"/>
                  </a:moveTo>
                  <a:cubicBezTo>
                    <a:pt x="47" y="73"/>
                    <a:pt x="51" y="75"/>
                    <a:pt x="54" y="77"/>
                  </a:cubicBezTo>
                  <a:cubicBezTo>
                    <a:pt x="55" y="78"/>
                    <a:pt x="56" y="79"/>
                    <a:pt x="57" y="79"/>
                  </a:cubicBezTo>
                  <a:cubicBezTo>
                    <a:pt x="55" y="77"/>
                    <a:pt x="54" y="76"/>
                    <a:pt x="52" y="74"/>
                  </a:cubicBezTo>
                  <a:cubicBezTo>
                    <a:pt x="49" y="73"/>
                    <a:pt x="47" y="72"/>
                    <a:pt x="44" y="70"/>
                  </a:cubicBezTo>
                  <a:moveTo>
                    <a:pt x="14" y="62"/>
                  </a:moveTo>
                  <a:cubicBezTo>
                    <a:pt x="24" y="70"/>
                    <a:pt x="34" y="79"/>
                    <a:pt x="44" y="87"/>
                  </a:cubicBezTo>
                  <a:cubicBezTo>
                    <a:pt x="41" y="87"/>
                    <a:pt x="39" y="85"/>
                    <a:pt x="37" y="84"/>
                  </a:cubicBezTo>
                  <a:cubicBezTo>
                    <a:pt x="35" y="82"/>
                    <a:pt x="32" y="81"/>
                    <a:pt x="30" y="79"/>
                  </a:cubicBezTo>
                  <a:cubicBezTo>
                    <a:pt x="35" y="84"/>
                    <a:pt x="40" y="89"/>
                    <a:pt x="44" y="94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3" y="90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1" y="87"/>
                    <a:pt x="44" y="89"/>
                    <a:pt x="47" y="91"/>
                  </a:cubicBezTo>
                  <a:cubicBezTo>
                    <a:pt x="47" y="91"/>
                    <a:pt x="48" y="90"/>
                    <a:pt x="49" y="89"/>
                  </a:cubicBezTo>
                  <a:cubicBezTo>
                    <a:pt x="43" y="85"/>
                    <a:pt x="37" y="80"/>
                    <a:pt x="32" y="76"/>
                  </a:cubicBezTo>
                  <a:cubicBezTo>
                    <a:pt x="26" y="71"/>
                    <a:pt x="20" y="67"/>
                    <a:pt x="14" y="62"/>
                  </a:cubicBezTo>
                  <a:moveTo>
                    <a:pt x="3" y="60"/>
                  </a:moveTo>
                  <a:cubicBezTo>
                    <a:pt x="3" y="61"/>
                    <a:pt x="3" y="62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6"/>
                    <a:pt x="9" y="77"/>
                    <a:pt x="8" y="77"/>
                  </a:cubicBezTo>
                  <a:cubicBezTo>
                    <a:pt x="8" y="78"/>
                    <a:pt x="7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3" y="78"/>
                    <a:pt x="3" y="79"/>
                    <a:pt x="2" y="81"/>
                  </a:cubicBezTo>
                  <a:cubicBezTo>
                    <a:pt x="1" y="82"/>
                    <a:pt x="1" y="84"/>
                    <a:pt x="0" y="87"/>
                  </a:cubicBezTo>
                  <a:cubicBezTo>
                    <a:pt x="2" y="88"/>
                    <a:pt x="3" y="88"/>
                    <a:pt x="4" y="89"/>
                  </a:cubicBezTo>
                  <a:cubicBezTo>
                    <a:pt x="4" y="87"/>
                    <a:pt x="4" y="85"/>
                    <a:pt x="5" y="82"/>
                  </a:cubicBezTo>
                  <a:cubicBezTo>
                    <a:pt x="6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0" y="82"/>
                    <a:pt x="11" y="81"/>
                    <a:pt x="11" y="79"/>
                  </a:cubicBezTo>
                  <a:cubicBezTo>
                    <a:pt x="13" y="82"/>
                    <a:pt x="15" y="84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5"/>
                    <a:pt x="13" y="84"/>
                    <a:pt x="11" y="83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5"/>
                    <a:pt x="13" y="85"/>
                    <a:pt x="14" y="86"/>
                  </a:cubicBezTo>
                  <a:cubicBezTo>
                    <a:pt x="21" y="89"/>
                    <a:pt x="25" y="95"/>
                    <a:pt x="30" y="101"/>
                  </a:cubicBezTo>
                  <a:cubicBezTo>
                    <a:pt x="34" y="106"/>
                    <a:pt x="39" y="111"/>
                    <a:pt x="43" y="117"/>
                  </a:cubicBezTo>
                  <a:cubicBezTo>
                    <a:pt x="43" y="117"/>
                    <a:pt x="44" y="117"/>
                    <a:pt x="44" y="117"/>
                  </a:cubicBezTo>
                  <a:cubicBezTo>
                    <a:pt x="42" y="112"/>
                    <a:pt x="42" y="107"/>
                    <a:pt x="42" y="103"/>
                  </a:cubicBezTo>
                  <a:cubicBezTo>
                    <a:pt x="41" y="105"/>
                    <a:pt x="41" y="108"/>
                    <a:pt x="42" y="111"/>
                  </a:cubicBezTo>
                  <a:cubicBezTo>
                    <a:pt x="42" y="111"/>
                    <a:pt x="42" y="111"/>
                    <a:pt x="42" y="112"/>
                  </a:cubicBez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5"/>
                    <a:pt x="24" y="90"/>
                  </a:cubicBezTo>
                  <a:cubicBezTo>
                    <a:pt x="21" y="86"/>
                    <a:pt x="17" y="82"/>
                    <a:pt x="14" y="78"/>
                  </a:cubicBezTo>
                  <a:cubicBezTo>
                    <a:pt x="12" y="75"/>
                    <a:pt x="9" y="72"/>
                    <a:pt x="7" y="70"/>
                  </a:cubicBezTo>
                  <a:cubicBezTo>
                    <a:pt x="6" y="67"/>
                    <a:pt x="6" y="65"/>
                    <a:pt x="6" y="62"/>
                  </a:cubicBezTo>
                  <a:cubicBezTo>
                    <a:pt x="5" y="61"/>
                    <a:pt x="4" y="61"/>
                    <a:pt x="3" y="60"/>
                  </a:cubicBezTo>
                  <a:moveTo>
                    <a:pt x="139" y="59"/>
                  </a:moveTo>
                  <a:cubicBezTo>
                    <a:pt x="128" y="64"/>
                    <a:pt x="116" y="68"/>
                    <a:pt x="104" y="72"/>
                  </a:cubicBezTo>
                  <a:cubicBezTo>
                    <a:pt x="101" y="73"/>
                    <a:pt x="100" y="75"/>
                    <a:pt x="101" y="78"/>
                  </a:cubicBezTo>
                  <a:cubicBezTo>
                    <a:pt x="107" y="75"/>
                    <a:pt x="113" y="74"/>
                    <a:pt x="120" y="72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2" y="73"/>
                    <a:pt x="123" y="72"/>
                  </a:cubicBezTo>
                  <a:cubicBezTo>
                    <a:pt x="124" y="69"/>
                    <a:pt x="128" y="68"/>
                    <a:pt x="131" y="66"/>
                  </a:cubicBezTo>
                  <a:cubicBezTo>
                    <a:pt x="123" y="69"/>
                    <a:pt x="115" y="72"/>
                    <a:pt x="108" y="75"/>
                  </a:cubicBezTo>
                  <a:cubicBezTo>
                    <a:pt x="107" y="74"/>
                    <a:pt x="107" y="74"/>
                    <a:pt x="107" y="73"/>
                  </a:cubicBezTo>
                  <a:cubicBezTo>
                    <a:pt x="118" y="69"/>
                    <a:pt x="130" y="65"/>
                    <a:pt x="141" y="61"/>
                  </a:cubicBezTo>
                  <a:cubicBezTo>
                    <a:pt x="141" y="60"/>
                    <a:pt x="141" y="60"/>
                    <a:pt x="140" y="60"/>
                  </a:cubicBezTo>
                  <a:cubicBezTo>
                    <a:pt x="140" y="60"/>
                    <a:pt x="140" y="60"/>
                    <a:pt x="139" y="59"/>
                  </a:cubicBezTo>
                  <a:moveTo>
                    <a:pt x="2" y="49"/>
                  </a:moveTo>
                  <a:cubicBezTo>
                    <a:pt x="2" y="50"/>
                    <a:pt x="2" y="51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4" y="55"/>
                    <a:pt x="6" y="56"/>
                    <a:pt x="8" y="57"/>
                  </a:cubicBezTo>
                  <a:cubicBezTo>
                    <a:pt x="6" y="56"/>
                    <a:pt x="5" y="53"/>
                    <a:pt x="5" y="51"/>
                  </a:cubicBezTo>
                  <a:cubicBezTo>
                    <a:pt x="4" y="50"/>
                    <a:pt x="3" y="50"/>
                    <a:pt x="2" y="49"/>
                  </a:cubicBezTo>
                  <a:moveTo>
                    <a:pt x="91" y="48"/>
                  </a:moveTo>
                  <a:cubicBezTo>
                    <a:pt x="85" y="50"/>
                    <a:pt x="79" y="51"/>
                    <a:pt x="74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81" y="51"/>
                    <a:pt x="86" y="50"/>
                    <a:pt x="91" y="48"/>
                  </a:cubicBezTo>
                  <a:moveTo>
                    <a:pt x="119" y="43"/>
                  </a:moveTo>
                  <a:cubicBezTo>
                    <a:pt x="107" y="46"/>
                    <a:pt x="94" y="49"/>
                    <a:pt x="81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4" y="49"/>
                    <a:pt x="107" y="46"/>
                    <a:pt x="119" y="43"/>
                  </a:cubicBezTo>
                  <a:moveTo>
                    <a:pt x="17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8" y="37"/>
                    <a:pt x="19" y="38"/>
                    <a:pt x="20" y="38"/>
                  </a:cubicBezTo>
                  <a:cubicBezTo>
                    <a:pt x="24" y="40"/>
                    <a:pt x="28" y="42"/>
                    <a:pt x="31" y="44"/>
                  </a:cubicBezTo>
                  <a:cubicBezTo>
                    <a:pt x="29" y="42"/>
                    <a:pt x="26" y="40"/>
                    <a:pt x="23" y="38"/>
                  </a:cubicBezTo>
                  <a:cubicBezTo>
                    <a:pt x="21" y="37"/>
                    <a:pt x="19" y="36"/>
                    <a:pt x="17" y="36"/>
                  </a:cubicBezTo>
                  <a:moveTo>
                    <a:pt x="139" y="32"/>
                  </a:moveTo>
                  <a:cubicBezTo>
                    <a:pt x="128" y="35"/>
                    <a:pt x="118" y="37"/>
                    <a:pt x="108" y="39"/>
                  </a:cubicBezTo>
                  <a:cubicBezTo>
                    <a:pt x="106" y="40"/>
                    <a:pt x="104" y="40"/>
                    <a:pt x="102" y="40"/>
                  </a:cubicBezTo>
                  <a:cubicBezTo>
                    <a:pt x="92" y="43"/>
                    <a:pt x="83" y="45"/>
                    <a:pt x="73" y="48"/>
                  </a:cubicBezTo>
                  <a:cubicBezTo>
                    <a:pt x="73" y="49"/>
                    <a:pt x="73" y="50"/>
                    <a:pt x="73" y="51"/>
                  </a:cubicBezTo>
                  <a:cubicBezTo>
                    <a:pt x="85" y="48"/>
                    <a:pt x="96" y="45"/>
                    <a:pt x="107" y="43"/>
                  </a:cubicBezTo>
                  <a:cubicBezTo>
                    <a:pt x="107" y="43"/>
                    <a:pt x="107" y="44"/>
                    <a:pt x="107" y="44"/>
                  </a:cubicBezTo>
                  <a:cubicBezTo>
                    <a:pt x="111" y="43"/>
                    <a:pt x="114" y="42"/>
                    <a:pt x="118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1" y="39"/>
                    <a:pt x="130" y="40"/>
                    <a:pt x="129" y="40"/>
                  </a:cubicBezTo>
                  <a:cubicBezTo>
                    <a:pt x="131" y="40"/>
                    <a:pt x="132" y="40"/>
                    <a:pt x="134" y="39"/>
                  </a:cubicBezTo>
                  <a:cubicBezTo>
                    <a:pt x="134" y="38"/>
                    <a:pt x="135" y="37"/>
                    <a:pt x="137" y="36"/>
                  </a:cubicBezTo>
                  <a:cubicBezTo>
                    <a:pt x="139" y="35"/>
                    <a:pt x="139" y="33"/>
                    <a:pt x="139" y="32"/>
                  </a:cubicBezTo>
                  <a:moveTo>
                    <a:pt x="14" y="32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8" y="37"/>
                    <a:pt x="8" y="38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6" y="41"/>
                    <a:pt x="4" y="41"/>
                    <a:pt x="4" y="42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4" y="44"/>
                    <a:pt x="5" y="44"/>
                    <a:pt x="6" y="45"/>
                  </a:cubicBezTo>
                  <a:cubicBezTo>
                    <a:pt x="7" y="44"/>
                    <a:pt x="7" y="43"/>
                    <a:pt x="8" y="43"/>
                  </a:cubicBezTo>
                  <a:cubicBezTo>
                    <a:pt x="8" y="46"/>
                    <a:pt x="11" y="47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51"/>
                    <a:pt x="23" y="53"/>
                    <a:pt x="28" y="56"/>
                  </a:cubicBezTo>
                  <a:cubicBezTo>
                    <a:pt x="28" y="55"/>
                    <a:pt x="28" y="55"/>
                    <a:pt x="27" y="55"/>
                  </a:cubicBezTo>
                  <a:cubicBezTo>
                    <a:pt x="38" y="60"/>
                    <a:pt x="48" y="66"/>
                    <a:pt x="59" y="71"/>
                  </a:cubicBezTo>
                  <a:cubicBezTo>
                    <a:pt x="63" y="73"/>
                    <a:pt x="67" y="75"/>
                    <a:pt x="71" y="77"/>
                  </a:cubicBezTo>
                  <a:cubicBezTo>
                    <a:pt x="75" y="79"/>
                    <a:pt x="78" y="80"/>
                    <a:pt x="82" y="82"/>
                  </a:cubicBezTo>
                  <a:cubicBezTo>
                    <a:pt x="82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83"/>
                    <a:pt x="84" y="83"/>
                    <a:pt x="85" y="84"/>
                  </a:cubicBezTo>
                  <a:cubicBezTo>
                    <a:pt x="87" y="83"/>
                    <a:pt x="89" y="82"/>
                    <a:pt x="91" y="82"/>
                  </a:cubicBezTo>
                  <a:cubicBezTo>
                    <a:pt x="90" y="80"/>
                    <a:pt x="90" y="78"/>
                    <a:pt x="91" y="76"/>
                  </a:cubicBezTo>
                  <a:cubicBezTo>
                    <a:pt x="91" y="76"/>
                    <a:pt x="90" y="76"/>
                    <a:pt x="90" y="76"/>
                  </a:cubicBezTo>
                  <a:cubicBezTo>
                    <a:pt x="90" y="76"/>
                    <a:pt x="89" y="76"/>
                    <a:pt x="89" y="76"/>
                  </a:cubicBezTo>
                  <a:cubicBezTo>
                    <a:pt x="88" y="76"/>
                    <a:pt x="87" y="76"/>
                    <a:pt x="87" y="75"/>
                  </a:cubicBezTo>
                  <a:cubicBezTo>
                    <a:pt x="86" y="73"/>
                    <a:pt x="86" y="72"/>
                    <a:pt x="88" y="71"/>
                  </a:cubicBezTo>
                  <a:cubicBezTo>
                    <a:pt x="90" y="70"/>
                    <a:pt x="92" y="70"/>
                    <a:pt x="94" y="69"/>
                  </a:cubicBezTo>
                  <a:cubicBezTo>
                    <a:pt x="96" y="67"/>
                    <a:pt x="98" y="65"/>
                    <a:pt x="102" y="64"/>
                  </a:cubicBezTo>
                  <a:cubicBezTo>
                    <a:pt x="110" y="62"/>
                    <a:pt x="117" y="59"/>
                    <a:pt x="125" y="56"/>
                  </a:cubicBezTo>
                  <a:cubicBezTo>
                    <a:pt x="130" y="54"/>
                    <a:pt x="136" y="52"/>
                    <a:pt x="142" y="50"/>
                  </a:cubicBezTo>
                  <a:cubicBezTo>
                    <a:pt x="143" y="50"/>
                    <a:pt x="143" y="50"/>
                    <a:pt x="143" y="49"/>
                  </a:cubicBezTo>
                  <a:cubicBezTo>
                    <a:pt x="140" y="50"/>
                    <a:pt x="137" y="50"/>
                    <a:pt x="135" y="51"/>
                  </a:cubicBezTo>
                  <a:cubicBezTo>
                    <a:pt x="120" y="56"/>
                    <a:pt x="104" y="60"/>
                    <a:pt x="89" y="64"/>
                  </a:cubicBezTo>
                  <a:cubicBezTo>
                    <a:pt x="82" y="66"/>
                    <a:pt x="76" y="67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4" y="69"/>
                    <a:pt x="77" y="68"/>
                    <a:pt x="80" y="67"/>
                  </a:cubicBezTo>
                  <a:cubicBezTo>
                    <a:pt x="88" y="65"/>
                    <a:pt x="96" y="63"/>
                    <a:pt x="104" y="60"/>
                  </a:cubicBezTo>
                  <a:cubicBezTo>
                    <a:pt x="106" y="60"/>
                    <a:pt x="108" y="59"/>
                    <a:pt x="110" y="59"/>
                  </a:cubicBezTo>
                  <a:cubicBezTo>
                    <a:pt x="107" y="60"/>
                    <a:pt x="103" y="62"/>
                    <a:pt x="99" y="63"/>
                  </a:cubicBezTo>
                  <a:cubicBezTo>
                    <a:pt x="95" y="64"/>
                    <a:pt x="91" y="66"/>
                    <a:pt x="87" y="67"/>
                  </a:cubicBezTo>
                  <a:cubicBezTo>
                    <a:pt x="82" y="68"/>
                    <a:pt x="80" y="73"/>
                    <a:pt x="82" y="77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78" y="77"/>
                    <a:pt x="75" y="75"/>
                    <a:pt x="71" y="74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6" y="61"/>
                    <a:pt x="40" y="58"/>
                    <a:pt x="35" y="55"/>
                  </a:cubicBezTo>
                  <a:cubicBezTo>
                    <a:pt x="30" y="53"/>
                    <a:pt x="25" y="51"/>
                    <a:pt x="21" y="49"/>
                  </a:cubicBezTo>
                  <a:cubicBezTo>
                    <a:pt x="18" y="47"/>
                    <a:pt x="15" y="46"/>
                    <a:pt x="13" y="44"/>
                  </a:cubicBezTo>
                  <a:cubicBezTo>
                    <a:pt x="10" y="43"/>
                    <a:pt x="10" y="38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6" y="34"/>
                    <a:pt x="15" y="33"/>
                    <a:pt x="14" y="32"/>
                  </a:cubicBezTo>
                  <a:moveTo>
                    <a:pt x="129" y="27"/>
                  </a:moveTo>
                  <a:cubicBezTo>
                    <a:pt x="128" y="28"/>
                    <a:pt x="127" y="28"/>
                    <a:pt x="125" y="28"/>
                  </a:cubicBezTo>
                  <a:cubicBezTo>
                    <a:pt x="128" y="29"/>
                    <a:pt x="130" y="30"/>
                    <a:pt x="132" y="31"/>
                  </a:cubicBezTo>
                  <a:cubicBezTo>
                    <a:pt x="133" y="31"/>
                    <a:pt x="135" y="31"/>
                    <a:pt x="136" y="31"/>
                  </a:cubicBezTo>
                  <a:cubicBezTo>
                    <a:pt x="135" y="30"/>
                    <a:pt x="135" y="30"/>
                    <a:pt x="134" y="30"/>
                  </a:cubicBezTo>
                  <a:cubicBezTo>
                    <a:pt x="132" y="29"/>
                    <a:pt x="131" y="28"/>
                    <a:pt x="129" y="27"/>
                  </a:cubicBezTo>
                  <a:moveTo>
                    <a:pt x="123" y="24"/>
                  </a:moveTo>
                  <a:cubicBezTo>
                    <a:pt x="122" y="25"/>
                    <a:pt x="121" y="25"/>
                    <a:pt x="119" y="25"/>
                  </a:cubicBezTo>
                  <a:cubicBezTo>
                    <a:pt x="120" y="26"/>
                    <a:pt x="121" y="26"/>
                    <a:pt x="122" y="27"/>
                  </a:cubicBezTo>
                  <a:cubicBezTo>
                    <a:pt x="124" y="27"/>
                    <a:pt x="125" y="26"/>
                    <a:pt x="126" y="26"/>
                  </a:cubicBezTo>
                  <a:cubicBezTo>
                    <a:pt x="125" y="25"/>
                    <a:pt x="124" y="25"/>
                    <a:pt x="123" y="24"/>
                  </a:cubicBezTo>
                  <a:moveTo>
                    <a:pt x="34" y="7"/>
                  </a:moveTo>
                  <a:cubicBezTo>
                    <a:pt x="28" y="9"/>
                    <a:pt x="22" y="10"/>
                    <a:pt x="16" y="11"/>
                  </a:cubicBezTo>
                  <a:cubicBezTo>
                    <a:pt x="13" y="11"/>
                    <a:pt x="11" y="13"/>
                    <a:pt x="9" y="16"/>
                  </a:cubicBezTo>
                  <a:cubicBezTo>
                    <a:pt x="9" y="19"/>
                    <a:pt x="8" y="21"/>
                    <a:pt x="9" y="23"/>
                  </a:cubicBezTo>
                  <a:cubicBezTo>
                    <a:pt x="9" y="23"/>
                    <a:pt x="10" y="24"/>
                    <a:pt x="10" y="24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1" y="22"/>
                    <a:pt x="11" y="19"/>
                    <a:pt x="13" y="16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2" y="12"/>
                    <a:pt x="30" y="11"/>
                    <a:pt x="37" y="9"/>
                  </a:cubicBezTo>
                  <a:cubicBezTo>
                    <a:pt x="36" y="9"/>
                    <a:pt x="35" y="8"/>
                    <a:pt x="34" y="7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51" y="4"/>
                    <a:pt x="45" y="5"/>
                    <a:pt x="39" y="7"/>
                  </a:cubicBezTo>
                  <a:cubicBezTo>
                    <a:pt x="40" y="7"/>
                    <a:pt x="41" y="8"/>
                    <a:pt x="42" y="9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51" y="7"/>
                    <a:pt x="59" y="5"/>
                    <a:pt x="67" y="3"/>
                  </a:cubicBezTo>
                  <a:cubicBezTo>
                    <a:pt x="68" y="3"/>
                    <a:pt x="70" y="3"/>
                    <a:pt x="71" y="3"/>
                  </a:cubicBezTo>
                  <a:cubicBezTo>
                    <a:pt x="72" y="3"/>
                    <a:pt x="74" y="3"/>
                    <a:pt x="76" y="4"/>
                  </a:cubicBezTo>
                  <a:cubicBezTo>
                    <a:pt x="86" y="9"/>
                    <a:pt x="96" y="14"/>
                    <a:pt x="106" y="19"/>
                  </a:cubicBezTo>
                  <a:cubicBezTo>
                    <a:pt x="107" y="19"/>
                    <a:pt x="109" y="18"/>
                    <a:pt x="110" y="18"/>
                  </a:cubicBezTo>
                  <a:cubicBezTo>
                    <a:pt x="98" y="12"/>
                    <a:pt x="86" y="7"/>
                    <a:pt x="74" y="1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4"/>
            <p:cNvSpPr>
              <a:spLocks noEditPoints="1"/>
            </p:cNvSpPr>
            <p:nvPr userDrawn="1"/>
          </p:nvSpPr>
          <p:spPr bwMode="auto">
            <a:xfrm>
              <a:off x="2790825" y="1639888"/>
              <a:ext cx="349250" cy="296863"/>
            </a:xfrm>
            <a:custGeom>
              <a:avLst/>
              <a:gdLst>
                <a:gd name="T0" fmla="*/ 68 w 143"/>
                <a:gd name="T1" fmla="*/ 121 h 121"/>
                <a:gd name="T2" fmla="*/ 74 w 143"/>
                <a:gd name="T3" fmla="*/ 112 h 121"/>
                <a:gd name="T4" fmla="*/ 67 w 143"/>
                <a:gd name="T5" fmla="*/ 98 h 121"/>
                <a:gd name="T6" fmla="*/ 50 w 143"/>
                <a:gd name="T7" fmla="*/ 94 h 121"/>
                <a:gd name="T8" fmla="*/ 54 w 143"/>
                <a:gd name="T9" fmla="*/ 90 h 121"/>
                <a:gd name="T10" fmla="*/ 55 w 143"/>
                <a:gd name="T11" fmla="*/ 85 h 121"/>
                <a:gd name="T12" fmla="*/ 124 w 143"/>
                <a:gd name="T13" fmla="*/ 83 h 121"/>
                <a:gd name="T14" fmla="*/ 67 w 143"/>
                <a:gd name="T15" fmla="*/ 100 h 121"/>
                <a:gd name="T16" fmla="*/ 67 w 143"/>
                <a:gd name="T17" fmla="*/ 109 h 121"/>
                <a:gd name="T18" fmla="*/ 70 w 143"/>
                <a:gd name="T19" fmla="*/ 105 h 121"/>
                <a:gd name="T20" fmla="*/ 104 w 143"/>
                <a:gd name="T21" fmla="*/ 92 h 121"/>
                <a:gd name="T22" fmla="*/ 89 w 143"/>
                <a:gd name="T23" fmla="*/ 106 h 121"/>
                <a:gd name="T24" fmla="*/ 124 w 143"/>
                <a:gd name="T25" fmla="*/ 83 h 121"/>
                <a:gd name="T26" fmla="*/ 100 w 143"/>
                <a:gd name="T27" fmla="*/ 77 h 121"/>
                <a:gd name="T28" fmla="*/ 116 w 143"/>
                <a:gd name="T29" fmla="*/ 80 h 121"/>
                <a:gd name="T30" fmla="*/ 125 w 143"/>
                <a:gd name="T31" fmla="*/ 78 h 121"/>
                <a:gd name="T32" fmla="*/ 48 w 143"/>
                <a:gd name="T33" fmla="*/ 78 h 121"/>
                <a:gd name="T34" fmla="*/ 7 w 143"/>
                <a:gd name="T35" fmla="*/ 81 h 121"/>
                <a:gd name="T36" fmla="*/ 62 w 143"/>
                <a:gd name="T37" fmla="*/ 114 h 121"/>
                <a:gd name="T38" fmla="*/ 34 w 143"/>
                <a:gd name="T39" fmla="*/ 95 h 121"/>
                <a:gd name="T40" fmla="*/ 0 w 143"/>
                <a:gd name="T41" fmla="*/ 69 h 121"/>
                <a:gd name="T42" fmla="*/ 90 w 143"/>
                <a:gd name="T43" fmla="*/ 68 h 121"/>
                <a:gd name="T44" fmla="*/ 64 w 143"/>
                <a:gd name="T45" fmla="*/ 71 h 121"/>
                <a:gd name="T46" fmla="*/ 62 w 143"/>
                <a:gd name="T47" fmla="*/ 80 h 121"/>
                <a:gd name="T48" fmla="*/ 110 w 143"/>
                <a:gd name="T49" fmla="*/ 62 h 121"/>
                <a:gd name="T50" fmla="*/ 92 w 143"/>
                <a:gd name="T51" fmla="*/ 68 h 121"/>
                <a:gd name="T52" fmla="*/ 65 w 143"/>
                <a:gd name="T53" fmla="*/ 77 h 121"/>
                <a:gd name="T54" fmla="*/ 58 w 143"/>
                <a:gd name="T55" fmla="*/ 78 h 121"/>
                <a:gd name="T56" fmla="*/ 47 w 143"/>
                <a:gd name="T57" fmla="*/ 79 h 121"/>
                <a:gd name="T58" fmla="*/ 49 w 143"/>
                <a:gd name="T59" fmla="*/ 100 h 121"/>
                <a:gd name="T60" fmla="*/ 49 w 143"/>
                <a:gd name="T61" fmla="*/ 91 h 121"/>
                <a:gd name="T62" fmla="*/ 49 w 143"/>
                <a:gd name="T63" fmla="*/ 84 h 121"/>
                <a:gd name="T64" fmla="*/ 57 w 143"/>
                <a:gd name="T65" fmla="*/ 82 h 121"/>
                <a:gd name="T66" fmla="*/ 93 w 143"/>
                <a:gd name="T67" fmla="*/ 76 h 121"/>
                <a:gd name="T68" fmla="*/ 114 w 143"/>
                <a:gd name="T69" fmla="*/ 72 h 121"/>
                <a:gd name="T70" fmla="*/ 128 w 143"/>
                <a:gd name="T71" fmla="*/ 65 h 121"/>
                <a:gd name="T72" fmla="*/ 71 w 143"/>
                <a:gd name="T73" fmla="*/ 59 h 121"/>
                <a:gd name="T74" fmla="*/ 82 w 143"/>
                <a:gd name="T75" fmla="*/ 64 h 121"/>
                <a:gd name="T76" fmla="*/ 6 w 143"/>
                <a:gd name="T77" fmla="*/ 44 h 121"/>
                <a:gd name="T78" fmla="*/ 44 w 143"/>
                <a:gd name="T79" fmla="*/ 69 h 121"/>
                <a:gd name="T80" fmla="*/ 142 w 143"/>
                <a:gd name="T81" fmla="*/ 32 h 121"/>
                <a:gd name="T82" fmla="*/ 139 w 143"/>
                <a:gd name="T83" fmla="*/ 35 h 121"/>
                <a:gd name="T84" fmla="*/ 101 w 143"/>
                <a:gd name="T85" fmla="*/ 61 h 121"/>
                <a:gd name="T86" fmla="*/ 139 w 143"/>
                <a:gd name="T87" fmla="*/ 41 h 121"/>
                <a:gd name="T88" fmla="*/ 13 w 143"/>
                <a:gd name="T89" fmla="*/ 30 h 121"/>
                <a:gd name="T90" fmla="*/ 13 w 143"/>
                <a:gd name="T91" fmla="*/ 30 h 121"/>
                <a:gd name="T92" fmla="*/ 6 w 143"/>
                <a:gd name="T93" fmla="*/ 27 h 121"/>
                <a:gd name="T94" fmla="*/ 129 w 143"/>
                <a:gd name="T95" fmla="*/ 9 h 121"/>
                <a:gd name="T96" fmla="*/ 14 w 143"/>
                <a:gd name="T97" fmla="*/ 14 h 121"/>
                <a:gd name="T98" fmla="*/ 24 w 143"/>
                <a:gd name="T99" fmla="*/ 20 h 121"/>
                <a:gd name="T100" fmla="*/ 69 w 143"/>
                <a:gd name="T101" fmla="*/ 51 h 121"/>
                <a:gd name="T102" fmla="*/ 143 w 143"/>
                <a:gd name="T103" fmla="*/ 31 h 121"/>
                <a:gd name="T104" fmla="*/ 129 w 143"/>
                <a:gd name="T105" fmla="*/ 22 h 121"/>
                <a:gd name="T106" fmla="*/ 130 w 143"/>
                <a:gd name="T107" fmla="*/ 23 h 121"/>
                <a:gd name="T108" fmla="*/ 90 w 143"/>
                <a:gd name="T109" fmla="*/ 38 h 121"/>
                <a:gd name="T110" fmla="*/ 91 w 143"/>
                <a:gd name="T111" fmla="*/ 30 h 121"/>
                <a:gd name="T112" fmla="*/ 73 w 143"/>
                <a:gd name="T113" fmla="*/ 30 h 121"/>
                <a:gd name="T114" fmla="*/ 40 w 143"/>
                <a:gd name="T115" fmla="*/ 28 h 121"/>
                <a:gd name="T116" fmla="*/ 10 w 143"/>
                <a:gd name="T117" fmla="*/ 6 h 121"/>
                <a:gd name="T118" fmla="*/ 123 w 143"/>
                <a:gd name="T11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" h="121">
                  <a:moveTo>
                    <a:pt x="75" y="118"/>
                  </a:moveTo>
                  <a:cubicBezTo>
                    <a:pt x="71" y="119"/>
                    <a:pt x="67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1"/>
                    <a:pt x="65" y="121"/>
                    <a:pt x="66" y="121"/>
                  </a:cubicBezTo>
                  <a:cubicBezTo>
                    <a:pt x="67" y="121"/>
                    <a:pt x="68" y="121"/>
                    <a:pt x="68" y="121"/>
                  </a:cubicBezTo>
                  <a:cubicBezTo>
                    <a:pt x="71" y="120"/>
                    <a:pt x="73" y="119"/>
                    <a:pt x="75" y="118"/>
                  </a:cubicBezTo>
                  <a:moveTo>
                    <a:pt x="109" y="104"/>
                  </a:moveTo>
                  <a:cubicBezTo>
                    <a:pt x="99" y="106"/>
                    <a:pt x="90" y="107"/>
                    <a:pt x="81" y="109"/>
                  </a:cubicBezTo>
                  <a:cubicBezTo>
                    <a:pt x="80" y="109"/>
                    <a:pt x="79" y="110"/>
                    <a:pt x="78" y="110"/>
                  </a:cubicBezTo>
                  <a:cubicBezTo>
                    <a:pt x="77" y="111"/>
                    <a:pt x="75" y="111"/>
                    <a:pt x="74" y="112"/>
                  </a:cubicBezTo>
                  <a:cubicBezTo>
                    <a:pt x="83" y="110"/>
                    <a:pt x="93" y="109"/>
                    <a:pt x="102" y="107"/>
                  </a:cubicBezTo>
                  <a:cubicBezTo>
                    <a:pt x="104" y="106"/>
                    <a:pt x="106" y="105"/>
                    <a:pt x="109" y="104"/>
                  </a:cubicBezTo>
                  <a:moveTo>
                    <a:pt x="67" y="98"/>
                  </a:move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98"/>
                    <a:pt x="67" y="98"/>
                    <a:pt x="67" y="98"/>
                  </a:cubicBezTo>
                  <a:moveTo>
                    <a:pt x="54" y="93"/>
                  </a:moveTo>
                  <a:cubicBezTo>
                    <a:pt x="54" y="93"/>
                    <a:pt x="54" y="93"/>
                    <a:pt x="53" y="93"/>
                  </a:cubicBezTo>
                  <a:cubicBezTo>
                    <a:pt x="52" y="93"/>
                    <a:pt x="51" y="93"/>
                    <a:pt x="50" y="94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1" y="96"/>
                    <a:pt x="51" y="98"/>
                    <a:pt x="52" y="100"/>
                  </a:cubicBezTo>
                  <a:cubicBezTo>
                    <a:pt x="53" y="99"/>
                    <a:pt x="54" y="99"/>
                    <a:pt x="55" y="99"/>
                  </a:cubicBezTo>
                  <a:cubicBezTo>
                    <a:pt x="55" y="98"/>
                    <a:pt x="55" y="96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moveTo>
                    <a:pt x="54" y="90"/>
                  </a:moveTo>
                  <a:cubicBezTo>
                    <a:pt x="52" y="90"/>
                    <a:pt x="51" y="90"/>
                    <a:pt x="49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4" y="91"/>
                  </a:cubicBezTo>
                  <a:cubicBezTo>
                    <a:pt x="54" y="90"/>
                    <a:pt x="54" y="90"/>
                    <a:pt x="54" y="90"/>
                  </a:cubicBezTo>
                  <a:moveTo>
                    <a:pt x="55" y="85"/>
                  </a:moveTo>
                  <a:cubicBezTo>
                    <a:pt x="53" y="85"/>
                    <a:pt x="51" y="85"/>
                    <a:pt x="50" y="85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1" y="86"/>
                    <a:pt x="53" y="86"/>
                    <a:pt x="54" y="86"/>
                  </a:cubicBezTo>
                  <a:cubicBezTo>
                    <a:pt x="54" y="85"/>
                    <a:pt x="54" y="85"/>
                    <a:pt x="55" y="85"/>
                  </a:cubicBezTo>
                  <a:moveTo>
                    <a:pt x="124" y="83"/>
                  </a:moveTo>
                  <a:cubicBezTo>
                    <a:pt x="110" y="87"/>
                    <a:pt x="96" y="90"/>
                    <a:pt x="82" y="94"/>
                  </a:cubicBezTo>
                  <a:cubicBezTo>
                    <a:pt x="79" y="95"/>
                    <a:pt x="75" y="97"/>
                    <a:pt x="71" y="98"/>
                  </a:cubicBezTo>
                  <a:cubicBezTo>
                    <a:pt x="71" y="98"/>
                    <a:pt x="70" y="99"/>
                    <a:pt x="70" y="99"/>
                  </a:cubicBezTo>
                  <a:cubicBezTo>
                    <a:pt x="69" y="99"/>
                    <a:pt x="68" y="100"/>
                    <a:pt x="68" y="100"/>
                  </a:cubicBezTo>
                  <a:cubicBezTo>
                    <a:pt x="68" y="100"/>
                    <a:pt x="68" y="100"/>
                    <a:pt x="67" y="100"/>
                  </a:cubicBezTo>
                  <a:cubicBezTo>
                    <a:pt x="67" y="99"/>
                    <a:pt x="67" y="99"/>
                    <a:pt x="66" y="99"/>
                  </a:cubicBezTo>
                  <a:cubicBezTo>
                    <a:pt x="65" y="99"/>
                    <a:pt x="64" y="100"/>
                    <a:pt x="64" y="101"/>
                  </a:cubicBezTo>
                  <a:cubicBezTo>
                    <a:pt x="62" y="105"/>
                    <a:pt x="61" y="109"/>
                    <a:pt x="62" y="114"/>
                  </a:cubicBezTo>
                  <a:cubicBezTo>
                    <a:pt x="64" y="113"/>
                    <a:pt x="66" y="113"/>
                    <a:pt x="68" y="113"/>
                  </a:cubicBezTo>
                  <a:cubicBezTo>
                    <a:pt x="68" y="112"/>
                    <a:pt x="68" y="110"/>
                    <a:pt x="67" y="109"/>
                  </a:cubicBezTo>
                  <a:cubicBezTo>
                    <a:pt x="80" y="104"/>
                    <a:pt x="92" y="100"/>
                    <a:pt x="104" y="95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92" y="99"/>
                    <a:pt x="80" y="103"/>
                    <a:pt x="68" y="108"/>
                  </a:cubicBezTo>
                  <a:cubicBezTo>
                    <a:pt x="68" y="107"/>
                    <a:pt x="67" y="105"/>
                    <a:pt x="69" y="105"/>
                  </a:cubicBezTo>
                  <a:cubicBezTo>
                    <a:pt x="69" y="105"/>
                    <a:pt x="69" y="105"/>
                    <a:pt x="70" y="105"/>
                  </a:cubicBezTo>
                  <a:cubicBezTo>
                    <a:pt x="70" y="105"/>
                    <a:pt x="70" y="105"/>
                    <a:pt x="70" y="105"/>
                  </a:cubicBezTo>
                  <a:cubicBezTo>
                    <a:pt x="77" y="101"/>
                    <a:pt x="84" y="99"/>
                    <a:pt x="90" y="96"/>
                  </a:cubicBezTo>
                  <a:cubicBezTo>
                    <a:pt x="100" y="92"/>
                    <a:pt x="109" y="89"/>
                    <a:pt x="119" y="85"/>
                  </a:cubicBezTo>
                  <a:cubicBezTo>
                    <a:pt x="119" y="85"/>
                    <a:pt x="120" y="84"/>
                    <a:pt x="121" y="84"/>
                  </a:cubicBezTo>
                  <a:cubicBezTo>
                    <a:pt x="116" y="88"/>
                    <a:pt x="110" y="89"/>
                    <a:pt x="104" y="92"/>
                  </a:cubicBezTo>
                  <a:cubicBezTo>
                    <a:pt x="102" y="92"/>
                    <a:pt x="100" y="93"/>
                    <a:pt x="99" y="94"/>
                  </a:cubicBezTo>
                  <a:cubicBezTo>
                    <a:pt x="105" y="92"/>
                    <a:pt x="111" y="90"/>
                    <a:pt x="117" y="88"/>
                  </a:cubicBezTo>
                  <a:cubicBezTo>
                    <a:pt x="118" y="90"/>
                    <a:pt x="118" y="91"/>
                    <a:pt x="118" y="93"/>
                  </a:cubicBezTo>
                  <a:cubicBezTo>
                    <a:pt x="118" y="93"/>
                    <a:pt x="117" y="94"/>
                    <a:pt x="117" y="94"/>
                  </a:cubicBezTo>
                  <a:cubicBezTo>
                    <a:pt x="107" y="98"/>
                    <a:pt x="98" y="102"/>
                    <a:pt x="89" y="106"/>
                  </a:cubicBezTo>
                  <a:cubicBezTo>
                    <a:pt x="100" y="102"/>
                    <a:pt x="113" y="100"/>
                    <a:pt x="125" y="98"/>
                  </a:cubicBezTo>
                  <a:cubicBezTo>
                    <a:pt x="127" y="96"/>
                    <a:pt x="127" y="95"/>
                    <a:pt x="125" y="93"/>
                  </a:cubicBezTo>
                  <a:cubicBezTo>
                    <a:pt x="124" y="92"/>
                    <a:pt x="123" y="92"/>
                    <a:pt x="121" y="91"/>
                  </a:cubicBezTo>
                  <a:cubicBezTo>
                    <a:pt x="120" y="89"/>
                    <a:pt x="119" y="88"/>
                    <a:pt x="121" y="86"/>
                  </a:cubicBezTo>
                  <a:cubicBezTo>
                    <a:pt x="122" y="85"/>
                    <a:pt x="123" y="84"/>
                    <a:pt x="124" y="83"/>
                  </a:cubicBezTo>
                  <a:moveTo>
                    <a:pt x="100" y="77"/>
                  </a:moveTo>
                  <a:cubicBezTo>
                    <a:pt x="94" y="78"/>
                    <a:pt x="87" y="80"/>
                    <a:pt x="81" y="81"/>
                  </a:cubicBezTo>
                  <a:cubicBezTo>
                    <a:pt x="78" y="81"/>
                    <a:pt x="76" y="82"/>
                    <a:pt x="73" y="83"/>
                  </a:cubicBezTo>
                  <a:cubicBezTo>
                    <a:pt x="79" y="82"/>
                    <a:pt x="85" y="81"/>
                    <a:pt x="92" y="80"/>
                  </a:cubicBezTo>
                  <a:cubicBezTo>
                    <a:pt x="94" y="79"/>
                    <a:pt x="97" y="78"/>
                    <a:pt x="100" y="77"/>
                  </a:cubicBezTo>
                  <a:moveTo>
                    <a:pt x="124" y="77"/>
                  </a:moveTo>
                  <a:cubicBezTo>
                    <a:pt x="122" y="78"/>
                    <a:pt x="121" y="78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19" y="80"/>
                    <a:pt x="118" y="80"/>
                    <a:pt x="118" y="80"/>
                  </a:cubicBezTo>
                  <a:cubicBezTo>
                    <a:pt x="117" y="80"/>
                    <a:pt x="116" y="80"/>
                    <a:pt x="116" y="80"/>
                  </a:cubicBezTo>
                  <a:cubicBezTo>
                    <a:pt x="107" y="82"/>
                    <a:pt x="99" y="84"/>
                    <a:pt x="91" y="86"/>
                  </a:cubicBezTo>
                  <a:cubicBezTo>
                    <a:pt x="89" y="86"/>
                    <a:pt x="88" y="87"/>
                    <a:pt x="86" y="87"/>
                  </a:cubicBezTo>
                  <a:cubicBezTo>
                    <a:pt x="86" y="88"/>
                    <a:pt x="86" y="88"/>
                    <a:pt x="86" y="89"/>
                  </a:cubicBezTo>
                  <a:cubicBezTo>
                    <a:pt x="99" y="85"/>
                    <a:pt x="113" y="82"/>
                    <a:pt x="126" y="79"/>
                  </a:cubicBezTo>
                  <a:cubicBezTo>
                    <a:pt x="126" y="79"/>
                    <a:pt x="125" y="78"/>
                    <a:pt x="125" y="78"/>
                  </a:cubicBezTo>
                  <a:cubicBezTo>
                    <a:pt x="125" y="78"/>
                    <a:pt x="125" y="78"/>
                    <a:pt x="124" y="77"/>
                  </a:cubicBezTo>
                  <a:moveTo>
                    <a:pt x="45" y="75"/>
                  </a:moveTo>
                  <a:cubicBezTo>
                    <a:pt x="45" y="75"/>
                    <a:pt x="45" y="76"/>
                    <a:pt x="44" y="76"/>
                  </a:cubicBezTo>
                  <a:cubicBezTo>
                    <a:pt x="45" y="77"/>
                    <a:pt x="46" y="78"/>
                    <a:pt x="47" y="7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7"/>
                    <a:pt x="46" y="76"/>
                    <a:pt x="45" y="75"/>
                  </a:cubicBezTo>
                  <a:moveTo>
                    <a:pt x="0" y="69"/>
                  </a:moveTo>
                  <a:cubicBezTo>
                    <a:pt x="0" y="71"/>
                    <a:pt x="1" y="73"/>
                    <a:pt x="1" y="76"/>
                  </a:cubicBezTo>
                  <a:cubicBezTo>
                    <a:pt x="2" y="77"/>
                    <a:pt x="2" y="78"/>
                    <a:pt x="3" y="78"/>
                  </a:cubicBezTo>
                  <a:cubicBezTo>
                    <a:pt x="5" y="79"/>
                    <a:pt x="6" y="80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2"/>
                    <a:pt x="9" y="82"/>
                  </a:cubicBezTo>
                  <a:cubicBezTo>
                    <a:pt x="14" y="86"/>
                    <a:pt x="20" y="90"/>
                    <a:pt x="25" y="93"/>
                  </a:cubicBezTo>
                  <a:cubicBezTo>
                    <a:pt x="35" y="101"/>
                    <a:pt x="45" y="108"/>
                    <a:pt x="56" y="115"/>
                  </a:cubicBezTo>
                  <a:cubicBezTo>
                    <a:pt x="58" y="114"/>
                    <a:pt x="60" y="114"/>
                    <a:pt x="62" y="114"/>
                  </a:cubicBezTo>
                  <a:cubicBezTo>
                    <a:pt x="61" y="113"/>
                    <a:pt x="61" y="113"/>
                    <a:pt x="60" y="113"/>
                  </a:cubicBezTo>
                  <a:cubicBezTo>
                    <a:pt x="55" y="109"/>
                    <a:pt x="50" y="106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1" y="100"/>
                  </a:cubicBezTo>
                  <a:cubicBezTo>
                    <a:pt x="39" y="98"/>
                    <a:pt x="36" y="96"/>
                    <a:pt x="34" y="95"/>
                  </a:cubicBezTo>
                  <a:cubicBezTo>
                    <a:pt x="28" y="91"/>
                    <a:pt x="23" y="87"/>
                    <a:pt x="17" y="83"/>
                  </a:cubicBezTo>
                  <a:cubicBezTo>
                    <a:pt x="14" y="81"/>
                    <a:pt x="11" y="79"/>
                    <a:pt x="8" y="77"/>
                  </a:cubicBezTo>
                  <a:cubicBezTo>
                    <a:pt x="7" y="76"/>
                    <a:pt x="5" y="74"/>
                    <a:pt x="5" y="73"/>
                  </a:cubicBezTo>
                  <a:cubicBezTo>
                    <a:pt x="5" y="73"/>
                    <a:pt x="4" y="72"/>
                    <a:pt x="4" y="71"/>
                  </a:cubicBezTo>
                  <a:cubicBezTo>
                    <a:pt x="3" y="70"/>
                    <a:pt x="2" y="70"/>
                    <a:pt x="0" y="69"/>
                  </a:cubicBezTo>
                  <a:moveTo>
                    <a:pt x="89" y="68"/>
                  </a:moveTo>
                  <a:cubicBezTo>
                    <a:pt x="86" y="68"/>
                    <a:pt x="84" y="69"/>
                    <a:pt x="82" y="69"/>
                  </a:cubicBezTo>
                  <a:cubicBezTo>
                    <a:pt x="81" y="70"/>
                    <a:pt x="80" y="70"/>
                    <a:pt x="79" y="7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3" y="70"/>
                    <a:pt x="87" y="69"/>
                    <a:pt x="90" y="68"/>
                  </a:cubicBezTo>
                  <a:cubicBezTo>
                    <a:pt x="90" y="68"/>
                    <a:pt x="89" y="68"/>
                    <a:pt x="89" y="68"/>
                  </a:cubicBezTo>
                  <a:moveTo>
                    <a:pt x="83" y="65"/>
                  </a:moveTo>
                  <a:cubicBezTo>
                    <a:pt x="83" y="65"/>
                    <a:pt x="83" y="65"/>
                    <a:pt x="83" y="65"/>
                  </a:cubicBezTo>
                  <a:cubicBezTo>
                    <a:pt x="77" y="67"/>
                    <a:pt x="70" y="68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1" y="69"/>
                    <a:pt x="78" y="67"/>
                    <a:pt x="85" y="66"/>
                  </a:cubicBezTo>
                  <a:cubicBezTo>
                    <a:pt x="84" y="65"/>
                    <a:pt x="83" y="65"/>
                    <a:pt x="83" y="65"/>
                  </a:cubicBezTo>
                  <a:moveTo>
                    <a:pt x="62" y="80"/>
                  </a:moveTo>
                  <a:cubicBezTo>
                    <a:pt x="60" y="77"/>
                    <a:pt x="60" y="74"/>
                    <a:pt x="60" y="71"/>
                  </a:cubicBezTo>
                  <a:cubicBezTo>
                    <a:pt x="61" y="74"/>
                    <a:pt x="61" y="77"/>
                    <a:pt x="62" y="80"/>
                  </a:cubicBezTo>
                  <a:moveTo>
                    <a:pt x="122" y="58"/>
                  </a:moveTo>
                  <a:cubicBezTo>
                    <a:pt x="121" y="58"/>
                    <a:pt x="120" y="59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9" y="60"/>
                    <a:pt x="118" y="60"/>
                    <a:pt x="118" y="60"/>
                  </a:cubicBezTo>
                  <a:cubicBezTo>
                    <a:pt x="115" y="61"/>
                    <a:pt x="113" y="62"/>
                    <a:pt x="110" y="62"/>
                  </a:cubicBezTo>
                  <a:cubicBezTo>
                    <a:pt x="109" y="63"/>
                    <a:pt x="108" y="63"/>
                    <a:pt x="107" y="63"/>
                  </a:cubicBezTo>
                  <a:cubicBezTo>
                    <a:pt x="106" y="64"/>
                    <a:pt x="105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0" y="65"/>
                    <a:pt x="95" y="66"/>
                    <a:pt x="91" y="67"/>
                  </a:cubicBezTo>
                  <a:cubicBezTo>
                    <a:pt x="91" y="67"/>
                    <a:pt x="92" y="67"/>
                    <a:pt x="92" y="68"/>
                  </a:cubicBezTo>
                  <a:cubicBezTo>
                    <a:pt x="101" y="66"/>
                    <a:pt x="110" y="63"/>
                    <a:pt x="119" y="61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19" y="62"/>
                    <a:pt x="118" y="63"/>
                    <a:pt x="117" y="63"/>
                  </a:cubicBezTo>
                  <a:cubicBezTo>
                    <a:pt x="100" y="67"/>
                    <a:pt x="84" y="72"/>
                    <a:pt x="67" y="76"/>
                  </a:cubicBezTo>
                  <a:cubicBezTo>
                    <a:pt x="66" y="77"/>
                    <a:pt x="65" y="77"/>
                    <a:pt x="65" y="77"/>
                  </a:cubicBezTo>
                  <a:cubicBezTo>
                    <a:pt x="63" y="77"/>
                    <a:pt x="63" y="76"/>
                    <a:pt x="63" y="74"/>
                  </a:cubicBezTo>
                  <a:cubicBezTo>
                    <a:pt x="63" y="73"/>
                    <a:pt x="62" y="72"/>
                    <a:pt x="62" y="71"/>
                  </a:cubicBezTo>
                  <a:cubicBezTo>
                    <a:pt x="62" y="69"/>
                    <a:pt x="63" y="68"/>
                    <a:pt x="64" y="68"/>
                  </a:cubicBezTo>
                  <a:cubicBezTo>
                    <a:pt x="61" y="68"/>
                    <a:pt x="59" y="69"/>
                    <a:pt x="56" y="69"/>
                  </a:cubicBezTo>
                  <a:cubicBezTo>
                    <a:pt x="56" y="72"/>
                    <a:pt x="57" y="74"/>
                    <a:pt x="58" y="78"/>
                  </a:cubicBezTo>
                  <a:cubicBezTo>
                    <a:pt x="56" y="77"/>
                    <a:pt x="55" y="76"/>
                    <a:pt x="53" y="75"/>
                  </a:cubicBezTo>
                  <a:cubicBezTo>
                    <a:pt x="52" y="74"/>
                    <a:pt x="51" y="73"/>
                    <a:pt x="49" y="71"/>
                  </a:cubicBezTo>
                  <a:cubicBezTo>
                    <a:pt x="48" y="72"/>
                    <a:pt x="47" y="73"/>
                    <a:pt x="47" y="73"/>
                  </a:cubicBezTo>
                  <a:cubicBezTo>
                    <a:pt x="48" y="75"/>
                    <a:pt x="50" y="76"/>
                    <a:pt x="52" y="78"/>
                  </a:cubicBezTo>
                  <a:cubicBezTo>
                    <a:pt x="50" y="78"/>
                    <a:pt x="48" y="79"/>
                    <a:pt x="47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2"/>
                    <a:pt x="43" y="83"/>
                    <a:pt x="42" y="85"/>
                  </a:cubicBezTo>
                  <a:cubicBezTo>
                    <a:pt x="42" y="89"/>
                    <a:pt x="42" y="94"/>
                    <a:pt x="44" y="99"/>
                  </a:cubicBezTo>
                  <a:cubicBezTo>
                    <a:pt x="45" y="100"/>
                    <a:pt x="46" y="101"/>
                    <a:pt x="47" y="101"/>
                  </a:cubicBezTo>
                  <a:cubicBezTo>
                    <a:pt x="48" y="101"/>
                    <a:pt x="48" y="101"/>
                    <a:pt x="49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6"/>
                    <a:pt x="49" y="94"/>
                  </a:cubicBezTo>
                  <a:cubicBezTo>
                    <a:pt x="48" y="94"/>
                    <a:pt x="47" y="93"/>
                    <a:pt x="47" y="92"/>
                  </a:cubicBezTo>
                  <a:cubicBezTo>
                    <a:pt x="48" y="92"/>
                    <a:pt x="48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1"/>
                    <a:pt x="48" y="91"/>
                    <a:pt x="47" y="91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88"/>
                    <a:pt x="47" y="87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4"/>
                    <a:pt x="49" y="84"/>
                    <a:pt x="49" y="84"/>
                  </a:cubicBezTo>
                  <a:cubicBezTo>
                    <a:pt x="50" y="84"/>
                    <a:pt x="51" y="84"/>
                    <a:pt x="52" y="83"/>
                  </a:cubicBezTo>
                  <a:cubicBezTo>
                    <a:pt x="53" y="83"/>
                    <a:pt x="54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82"/>
                    <a:pt x="56" y="82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8" y="79"/>
                    <a:pt x="77" y="77"/>
                    <a:pt x="85" y="75"/>
                  </a:cubicBezTo>
                  <a:cubicBezTo>
                    <a:pt x="86" y="75"/>
                    <a:pt x="86" y="75"/>
                    <a:pt x="87" y="75"/>
                  </a:cubicBezTo>
                  <a:cubicBezTo>
                    <a:pt x="89" y="75"/>
                    <a:pt x="91" y="76"/>
                    <a:pt x="93" y="76"/>
                  </a:cubicBezTo>
                  <a:cubicBezTo>
                    <a:pt x="93" y="76"/>
                    <a:pt x="93" y="76"/>
                    <a:pt x="93" y="77"/>
                  </a:cubicBezTo>
                  <a:cubicBezTo>
                    <a:pt x="99" y="75"/>
                    <a:pt x="105" y="75"/>
                    <a:pt x="110" y="74"/>
                  </a:cubicBezTo>
                  <a:cubicBezTo>
                    <a:pt x="110" y="74"/>
                    <a:pt x="110" y="74"/>
                    <a:pt x="110" y="75"/>
                  </a:cubicBezTo>
                  <a:cubicBezTo>
                    <a:pt x="112" y="74"/>
                    <a:pt x="114" y="74"/>
                    <a:pt x="116" y="73"/>
                  </a:cubicBezTo>
                  <a:cubicBezTo>
                    <a:pt x="115" y="73"/>
                    <a:pt x="115" y="73"/>
                    <a:pt x="114" y="72"/>
                  </a:cubicBezTo>
                  <a:cubicBezTo>
                    <a:pt x="115" y="72"/>
                    <a:pt x="116" y="71"/>
                    <a:pt x="116" y="71"/>
                  </a:cubicBezTo>
                  <a:cubicBezTo>
                    <a:pt x="117" y="71"/>
                    <a:pt x="117" y="70"/>
                    <a:pt x="118" y="70"/>
                  </a:cubicBezTo>
                  <a:cubicBezTo>
                    <a:pt x="118" y="69"/>
                    <a:pt x="119" y="69"/>
                    <a:pt x="119" y="69"/>
                  </a:cubicBezTo>
                  <a:cubicBezTo>
                    <a:pt x="122" y="68"/>
                    <a:pt x="125" y="67"/>
                    <a:pt x="127" y="66"/>
                  </a:cubicBezTo>
                  <a:cubicBezTo>
                    <a:pt x="128" y="66"/>
                    <a:pt x="128" y="65"/>
                    <a:pt x="128" y="65"/>
                  </a:cubicBezTo>
                  <a:cubicBezTo>
                    <a:pt x="129" y="64"/>
                    <a:pt x="128" y="64"/>
                    <a:pt x="128" y="63"/>
                  </a:cubicBezTo>
                  <a:cubicBezTo>
                    <a:pt x="127" y="62"/>
                    <a:pt x="126" y="62"/>
                    <a:pt x="125" y="61"/>
                  </a:cubicBezTo>
                  <a:cubicBezTo>
                    <a:pt x="123" y="60"/>
                    <a:pt x="122" y="59"/>
                    <a:pt x="122" y="58"/>
                  </a:cubicBezTo>
                  <a:moveTo>
                    <a:pt x="59" y="53"/>
                  </a:moveTo>
                  <a:cubicBezTo>
                    <a:pt x="63" y="55"/>
                    <a:pt x="67" y="57"/>
                    <a:pt x="71" y="59"/>
                  </a:cubicBezTo>
                  <a:cubicBezTo>
                    <a:pt x="68" y="60"/>
                    <a:pt x="65" y="61"/>
                    <a:pt x="62" y="61"/>
                  </a:cubicBezTo>
                  <a:cubicBezTo>
                    <a:pt x="65" y="63"/>
                    <a:pt x="68" y="64"/>
                    <a:pt x="71" y="66"/>
                  </a:cubicBezTo>
                  <a:cubicBezTo>
                    <a:pt x="73" y="65"/>
                    <a:pt x="76" y="65"/>
                    <a:pt x="79" y="64"/>
                  </a:cubicBezTo>
                  <a:cubicBezTo>
                    <a:pt x="79" y="64"/>
                    <a:pt x="79" y="64"/>
                    <a:pt x="80" y="64"/>
                  </a:cubicBezTo>
                  <a:cubicBezTo>
                    <a:pt x="80" y="64"/>
                    <a:pt x="81" y="64"/>
                    <a:pt x="82" y="64"/>
                  </a:cubicBezTo>
                  <a:cubicBezTo>
                    <a:pt x="78" y="62"/>
                    <a:pt x="75" y="61"/>
                    <a:pt x="71" y="59"/>
                  </a:cubicBezTo>
                  <a:cubicBezTo>
                    <a:pt x="67" y="57"/>
                    <a:pt x="63" y="55"/>
                    <a:pt x="59" y="53"/>
                  </a:cubicBezTo>
                  <a:moveTo>
                    <a:pt x="2" y="35"/>
                  </a:moveTo>
                  <a:cubicBezTo>
                    <a:pt x="3" y="38"/>
                    <a:pt x="3" y="40"/>
                    <a:pt x="3" y="42"/>
                  </a:cubicBezTo>
                  <a:cubicBezTo>
                    <a:pt x="4" y="43"/>
                    <a:pt x="5" y="43"/>
                    <a:pt x="6" y="44"/>
                  </a:cubicBezTo>
                  <a:cubicBezTo>
                    <a:pt x="6" y="44"/>
                    <a:pt x="6" y="43"/>
                    <a:pt x="7" y="43"/>
                  </a:cubicBezTo>
                  <a:cubicBezTo>
                    <a:pt x="14" y="49"/>
                    <a:pt x="22" y="54"/>
                    <a:pt x="28" y="59"/>
                  </a:cubicBezTo>
                  <a:cubicBezTo>
                    <a:pt x="29" y="60"/>
                    <a:pt x="29" y="60"/>
                    <a:pt x="30" y="61"/>
                  </a:cubicBezTo>
                  <a:cubicBezTo>
                    <a:pt x="32" y="63"/>
                    <a:pt x="35" y="64"/>
                    <a:pt x="37" y="66"/>
                  </a:cubicBezTo>
                  <a:cubicBezTo>
                    <a:pt x="39" y="67"/>
                    <a:pt x="41" y="69"/>
                    <a:pt x="44" y="69"/>
                  </a:cubicBezTo>
                  <a:cubicBezTo>
                    <a:pt x="34" y="61"/>
                    <a:pt x="24" y="52"/>
                    <a:pt x="14" y="44"/>
                  </a:cubicBezTo>
                  <a:cubicBezTo>
                    <a:pt x="12" y="43"/>
                    <a:pt x="10" y="42"/>
                    <a:pt x="9" y="40"/>
                  </a:cubicBezTo>
                  <a:cubicBezTo>
                    <a:pt x="8" y="40"/>
                    <a:pt x="8" y="40"/>
                    <a:pt x="8" y="39"/>
                  </a:cubicBezTo>
                  <a:cubicBezTo>
                    <a:pt x="6" y="38"/>
                    <a:pt x="4" y="37"/>
                    <a:pt x="2" y="35"/>
                  </a:cubicBezTo>
                  <a:moveTo>
                    <a:pt x="142" y="32"/>
                  </a:moveTo>
                  <a:cubicBezTo>
                    <a:pt x="136" y="34"/>
                    <a:pt x="130" y="36"/>
                    <a:pt x="125" y="38"/>
                  </a:cubicBezTo>
                  <a:cubicBezTo>
                    <a:pt x="117" y="41"/>
                    <a:pt x="110" y="44"/>
                    <a:pt x="102" y="46"/>
                  </a:cubicBezTo>
                  <a:cubicBezTo>
                    <a:pt x="98" y="47"/>
                    <a:pt x="96" y="49"/>
                    <a:pt x="94" y="51"/>
                  </a:cubicBezTo>
                  <a:cubicBezTo>
                    <a:pt x="108" y="46"/>
                    <a:pt x="123" y="41"/>
                    <a:pt x="138" y="35"/>
                  </a:cubicBezTo>
                  <a:cubicBezTo>
                    <a:pt x="138" y="35"/>
                    <a:pt x="138" y="35"/>
                    <a:pt x="139" y="35"/>
                  </a:cubicBezTo>
                  <a:cubicBezTo>
                    <a:pt x="137" y="38"/>
                    <a:pt x="136" y="41"/>
                    <a:pt x="133" y="42"/>
                  </a:cubicBezTo>
                  <a:cubicBezTo>
                    <a:pt x="119" y="47"/>
                    <a:pt x="105" y="52"/>
                    <a:pt x="91" y="58"/>
                  </a:cubicBezTo>
                  <a:cubicBezTo>
                    <a:pt x="90" y="60"/>
                    <a:pt x="90" y="62"/>
                    <a:pt x="91" y="64"/>
                  </a:cubicBezTo>
                  <a:cubicBezTo>
                    <a:pt x="94" y="63"/>
                    <a:pt x="98" y="62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99" y="61"/>
                    <a:pt x="98" y="61"/>
                  </a:cubicBezTo>
                  <a:cubicBezTo>
                    <a:pt x="99" y="61"/>
                    <a:pt x="100" y="60"/>
                    <a:pt x="101" y="60"/>
                  </a:cubicBezTo>
                  <a:cubicBezTo>
                    <a:pt x="100" y="57"/>
                    <a:pt x="101" y="55"/>
                    <a:pt x="104" y="54"/>
                  </a:cubicBezTo>
                  <a:cubicBezTo>
                    <a:pt x="116" y="50"/>
                    <a:pt x="128" y="46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0" y="39"/>
                    <a:pt x="140" y="36"/>
                    <a:pt x="141" y="34"/>
                  </a:cubicBezTo>
                  <a:cubicBezTo>
                    <a:pt x="141" y="34"/>
                    <a:pt x="141" y="33"/>
                    <a:pt x="142" y="33"/>
                  </a:cubicBezTo>
                  <a:cubicBezTo>
                    <a:pt x="142" y="33"/>
                    <a:pt x="142" y="32"/>
                    <a:pt x="142" y="32"/>
                  </a:cubicBezTo>
                  <a:moveTo>
                    <a:pt x="13" y="30"/>
                  </a:moveTo>
                  <a:cubicBezTo>
                    <a:pt x="17" y="33"/>
                    <a:pt x="21" y="36"/>
                    <a:pt x="25" y="39"/>
                  </a:cubicBezTo>
                  <a:cubicBezTo>
                    <a:pt x="31" y="43"/>
                    <a:pt x="38" y="48"/>
                    <a:pt x="44" y="52"/>
                  </a:cubicBezTo>
                  <a:cubicBezTo>
                    <a:pt x="47" y="54"/>
                    <a:pt x="49" y="55"/>
                    <a:pt x="52" y="56"/>
                  </a:cubicBezTo>
                  <a:cubicBezTo>
                    <a:pt x="44" y="50"/>
                    <a:pt x="36" y="44"/>
                    <a:pt x="28" y="38"/>
                  </a:cubicBezTo>
                  <a:cubicBezTo>
                    <a:pt x="23" y="35"/>
                    <a:pt x="18" y="33"/>
                    <a:pt x="13" y="30"/>
                  </a:cubicBezTo>
                  <a:moveTo>
                    <a:pt x="3" y="25"/>
                  </a:moveTo>
                  <a:cubicBezTo>
                    <a:pt x="2" y="27"/>
                    <a:pt x="2" y="29"/>
                    <a:pt x="2" y="31"/>
                  </a:cubicBezTo>
                  <a:cubicBezTo>
                    <a:pt x="3" y="32"/>
                    <a:pt x="4" y="32"/>
                    <a:pt x="5" y="33"/>
                  </a:cubicBezTo>
                  <a:cubicBezTo>
                    <a:pt x="5" y="32"/>
                    <a:pt x="5" y="31"/>
                    <a:pt x="5" y="30"/>
                  </a:cubicBezTo>
                  <a:cubicBezTo>
                    <a:pt x="6" y="29"/>
                    <a:pt x="6" y="28"/>
                    <a:pt x="6" y="27"/>
                  </a:cubicBezTo>
                  <a:cubicBezTo>
                    <a:pt x="5" y="26"/>
                    <a:pt x="4" y="26"/>
                    <a:pt x="3" y="25"/>
                  </a:cubicBezTo>
                  <a:moveTo>
                    <a:pt x="126" y="8"/>
                  </a:moveTo>
                  <a:cubicBezTo>
                    <a:pt x="125" y="8"/>
                    <a:pt x="124" y="9"/>
                    <a:pt x="122" y="9"/>
                  </a:cubicBezTo>
                  <a:cubicBezTo>
                    <a:pt x="123" y="9"/>
                    <a:pt x="124" y="10"/>
                    <a:pt x="125" y="10"/>
                  </a:cubicBezTo>
                  <a:cubicBezTo>
                    <a:pt x="127" y="10"/>
                    <a:pt x="128" y="10"/>
                    <a:pt x="129" y="9"/>
                  </a:cubicBezTo>
                  <a:cubicBezTo>
                    <a:pt x="128" y="9"/>
                    <a:pt x="127" y="8"/>
                    <a:pt x="126" y="8"/>
                  </a:cubicBezTo>
                  <a:moveTo>
                    <a:pt x="9" y="5"/>
                  </a:moveTo>
                  <a:cubicBezTo>
                    <a:pt x="9" y="6"/>
                    <a:pt x="9" y="8"/>
                    <a:pt x="9" y="9"/>
                  </a:cubicBezTo>
                  <a:cubicBezTo>
                    <a:pt x="10" y="11"/>
                    <a:pt x="12" y="12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8"/>
                    <a:pt x="22" y="19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6" y="22"/>
                    <a:pt x="29" y="24"/>
                    <a:pt x="31" y="26"/>
                  </a:cubicBezTo>
                  <a:cubicBezTo>
                    <a:pt x="41" y="32"/>
                    <a:pt x="50" y="38"/>
                    <a:pt x="60" y="44"/>
                  </a:cubicBezTo>
                  <a:cubicBezTo>
                    <a:pt x="63" y="47"/>
                    <a:pt x="66" y="49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6" y="49"/>
                    <a:pt x="82" y="48"/>
                    <a:pt x="89" y="46"/>
                  </a:cubicBezTo>
                  <a:cubicBezTo>
                    <a:pt x="104" y="42"/>
                    <a:pt x="120" y="38"/>
                    <a:pt x="135" y="33"/>
                  </a:cubicBezTo>
                  <a:cubicBezTo>
                    <a:pt x="137" y="32"/>
                    <a:pt x="140" y="32"/>
                    <a:pt x="143" y="31"/>
                  </a:cubicBezTo>
                  <a:cubicBezTo>
                    <a:pt x="143" y="31"/>
                    <a:pt x="142" y="30"/>
                    <a:pt x="141" y="30"/>
                  </a:cubicBezTo>
                  <a:cubicBezTo>
                    <a:pt x="139" y="29"/>
                    <a:pt x="137" y="28"/>
                    <a:pt x="135" y="27"/>
                  </a:cubicBezTo>
                  <a:cubicBezTo>
                    <a:pt x="133" y="27"/>
                    <a:pt x="133" y="26"/>
                    <a:pt x="133" y="25"/>
                  </a:cubicBezTo>
                  <a:cubicBezTo>
                    <a:pt x="133" y="23"/>
                    <a:pt x="133" y="22"/>
                    <a:pt x="134" y="21"/>
                  </a:cubicBezTo>
                  <a:cubicBezTo>
                    <a:pt x="132" y="22"/>
                    <a:pt x="131" y="22"/>
                    <a:pt x="129" y="22"/>
                  </a:cubicBezTo>
                  <a:cubicBezTo>
                    <a:pt x="129" y="23"/>
                    <a:pt x="129" y="23"/>
                    <a:pt x="128" y="23"/>
                  </a:cubicBezTo>
                  <a:cubicBezTo>
                    <a:pt x="125" y="24"/>
                    <a:pt x="122" y="24"/>
                    <a:pt x="119" y="25"/>
                  </a:cubicBezTo>
                  <a:cubicBezTo>
                    <a:pt x="107" y="28"/>
                    <a:pt x="94" y="31"/>
                    <a:pt x="82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98" y="31"/>
                    <a:pt x="114" y="27"/>
                    <a:pt x="130" y="23"/>
                  </a:cubicBezTo>
                  <a:cubicBezTo>
                    <a:pt x="130" y="25"/>
                    <a:pt x="130" y="27"/>
                    <a:pt x="131" y="30"/>
                  </a:cubicBezTo>
                  <a:cubicBezTo>
                    <a:pt x="111" y="34"/>
                    <a:pt x="92" y="39"/>
                    <a:pt x="73" y="44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8" y="42"/>
                    <a:pt x="84" y="40"/>
                    <a:pt x="90" y="39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84" y="39"/>
                    <a:pt x="78" y="41"/>
                    <a:pt x="72" y="42"/>
                  </a:cubicBezTo>
                  <a:cubicBezTo>
                    <a:pt x="72" y="40"/>
                    <a:pt x="72" y="37"/>
                    <a:pt x="74" y="36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9" y="33"/>
                    <a:pt x="85" y="32"/>
                    <a:pt x="91" y="30"/>
                  </a:cubicBezTo>
                  <a:cubicBezTo>
                    <a:pt x="96" y="29"/>
                    <a:pt x="102" y="28"/>
                    <a:pt x="107" y="26"/>
                  </a:cubicBezTo>
                  <a:cubicBezTo>
                    <a:pt x="107" y="26"/>
                    <a:pt x="107" y="25"/>
                    <a:pt x="107" y="25"/>
                  </a:cubicBezTo>
                  <a:cubicBezTo>
                    <a:pt x="96" y="27"/>
                    <a:pt x="85" y="30"/>
                    <a:pt x="73" y="33"/>
                  </a:cubicBezTo>
                  <a:cubicBezTo>
                    <a:pt x="73" y="32"/>
                    <a:pt x="73" y="31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2" y="30"/>
                    <a:pt x="71" y="30"/>
                    <a:pt x="71" y="31"/>
                  </a:cubicBezTo>
                  <a:cubicBezTo>
                    <a:pt x="67" y="35"/>
                    <a:pt x="66" y="40"/>
                    <a:pt x="68" y="46"/>
                  </a:cubicBezTo>
                  <a:cubicBezTo>
                    <a:pt x="68" y="46"/>
                    <a:pt x="68" y="46"/>
                    <a:pt x="69" y="47"/>
                  </a:cubicBezTo>
                  <a:cubicBezTo>
                    <a:pt x="66" y="46"/>
                    <a:pt x="63" y="44"/>
                    <a:pt x="61" y="42"/>
                  </a:cubicBezTo>
                  <a:cubicBezTo>
                    <a:pt x="54" y="38"/>
                    <a:pt x="47" y="33"/>
                    <a:pt x="40" y="28"/>
                  </a:cubicBezTo>
                  <a:cubicBezTo>
                    <a:pt x="33" y="23"/>
                    <a:pt x="26" y="19"/>
                    <a:pt x="18" y="14"/>
                  </a:cubicBezTo>
                  <a:cubicBezTo>
                    <a:pt x="17" y="13"/>
                    <a:pt x="15" y="12"/>
                    <a:pt x="14" y="11"/>
                  </a:cubicBezTo>
                  <a:cubicBezTo>
                    <a:pt x="13" y="10"/>
                    <a:pt x="13" y="10"/>
                    <a:pt x="12" y="9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9" y="5"/>
                    <a:pt x="9" y="5"/>
                  </a:cubicBezTo>
                  <a:moveTo>
                    <a:pt x="110" y="0"/>
                  </a:moveTo>
                  <a:cubicBezTo>
                    <a:pt x="109" y="0"/>
                    <a:pt x="107" y="1"/>
                    <a:pt x="106" y="1"/>
                  </a:cubicBezTo>
                  <a:cubicBezTo>
                    <a:pt x="111" y="3"/>
                    <a:pt x="115" y="5"/>
                    <a:pt x="119" y="7"/>
                  </a:cubicBezTo>
                  <a:cubicBezTo>
                    <a:pt x="121" y="7"/>
                    <a:pt x="122" y="7"/>
                    <a:pt x="123" y="6"/>
                  </a:cubicBezTo>
                  <a:cubicBezTo>
                    <a:pt x="119" y="4"/>
                    <a:pt x="114" y="2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85"/>
            <p:cNvSpPr>
              <a:spLocks/>
            </p:cNvSpPr>
            <p:nvPr userDrawn="1"/>
          </p:nvSpPr>
          <p:spPr bwMode="auto">
            <a:xfrm>
              <a:off x="2873375" y="1612900"/>
              <a:ext cx="19050" cy="4763"/>
            </a:xfrm>
            <a:custGeom>
              <a:avLst/>
              <a:gdLst>
                <a:gd name="T0" fmla="*/ 5 w 8"/>
                <a:gd name="T1" fmla="*/ 0 h 2"/>
                <a:gd name="T2" fmla="*/ 0 w 8"/>
                <a:gd name="T3" fmla="*/ 0 h 2"/>
                <a:gd name="T4" fmla="*/ 3 w 8"/>
                <a:gd name="T5" fmla="*/ 2 h 2"/>
                <a:gd name="T6" fmla="*/ 8 w 8"/>
                <a:gd name="T7" fmla="*/ 2 h 2"/>
                <a:gd name="T8" fmla="*/ 5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86"/>
            <p:cNvSpPr>
              <a:spLocks/>
            </p:cNvSpPr>
            <p:nvPr userDrawn="1"/>
          </p:nvSpPr>
          <p:spPr bwMode="auto">
            <a:xfrm>
              <a:off x="3054350" y="1671638"/>
              <a:ext cx="76200" cy="20638"/>
            </a:xfrm>
            <a:custGeom>
              <a:avLst/>
              <a:gdLst>
                <a:gd name="T0" fmla="*/ 28 w 31"/>
                <a:gd name="T1" fmla="*/ 0 h 8"/>
                <a:gd name="T2" fmla="*/ 24 w 31"/>
                <a:gd name="T3" fmla="*/ 0 h 8"/>
                <a:gd name="T4" fmla="*/ 25 w 31"/>
                <a:gd name="T5" fmla="*/ 1 h 8"/>
                <a:gd name="T6" fmla="*/ 26 w 31"/>
                <a:gd name="T7" fmla="*/ 2 h 8"/>
                <a:gd name="T8" fmla="*/ 0 w 31"/>
                <a:gd name="T9" fmla="*/ 8 h 8"/>
                <a:gd name="T10" fmla="*/ 31 w 31"/>
                <a:gd name="T11" fmla="*/ 1 h 8"/>
                <a:gd name="T12" fmla="*/ 28 w 31"/>
                <a:gd name="T13" fmla="*/ 0 h 8"/>
                <a:gd name="T14" fmla="*/ 28 w 31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">
                  <a:moveTo>
                    <a:pt x="28" y="0"/>
                  </a:moveTo>
                  <a:cubicBezTo>
                    <a:pt x="27" y="0"/>
                    <a:pt x="25" y="0"/>
                    <a:pt x="24" y="0"/>
                  </a:cubicBezTo>
                  <a:cubicBezTo>
                    <a:pt x="24" y="1"/>
                    <a:pt x="25" y="1"/>
                    <a:pt x="25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17" y="4"/>
                    <a:pt x="8" y="6"/>
                    <a:pt x="0" y="8"/>
                  </a:cubicBezTo>
                  <a:cubicBezTo>
                    <a:pt x="10" y="6"/>
                    <a:pt x="20" y="4"/>
                    <a:pt x="31" y="1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87"/>
            <p:cNvSpPr>
              <a:spLocks/>
            </p:cNvSpPr>
            <p:nvPr userDrawn="1"/>
          </p:nvSpPr>
          <p:spPr bwMode="auto">
            <a:xfrm>
              <a:off x="3052763" y="1744663"/>
              <a:ext cx="82550" cy="34925"/>
            </a:xfrm>
            <a:custGeom>
              <a:avLst/>
              <a:gdLst>
                <a:gd name="T0" fmla="*/ 34 w 34"/>
                <a:gd name="T1" fmla="*/ 0 h 14"/>
                <a:gd name="T2" fmla="*/ 0 w 34"/>
                <a:gd name="T3" fmla="*/ 12 h 14"/>
                <a:gd name="T4" fmla="*/ 1 w 34"/>
                <a:gd name="T5" fmla="*/ 14 h 14"/>
                <a:gd name="T6" fmla="*/ 24 w 34"/>
                <a:gd name="T7" fmla="*/ 5 h 14"/>
                <a:gd name="T8" fmla="*/ 24 w 34"/>
                <a:gd name="T9" fmla="*/ 5 h 14"/>
                <a:gd name="T10" fmla="*/ 33 w 34"/>
                <a:gd name="T11" fmla="*/ 2 h 14"/>
                <a:gd name="T12" fmla="*/ 34 w 34"/>
                <a:gd name="T13" fmla="*/ 1 h 14"/>
                <a:gd name="T14" fmla="*/ 34 w 3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">
                  <a:moveTo>
                    <a:pt x="34" y="0"/>
                  </a:moveTo>
                  <a:cubicBezTo>
                    <a:pt x="23" y="4"/>
                    <a:pt x="11" y="8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8" y="11"/>
                    <a:pt x="16" y="8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4"/>
                    <a:pt x="30" y="3"/>
                    <a:pt x="33" y="2"/>
                  </a:cubicBezTo>
                  <a:cubicBezTo>
                    <a:pt x="34" y="2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88"/>
            <p:cNvSpPr>
              <a:spLocks/>
            </p:cNvSpPr>
            <p:nvPr userDrawn="1"/>
          </p:nvSpPr>
          <p:spPr bwMode="auto">
            <a:xfrm>
              <a:off x="3054350" y="1771650"/>
              <a:ext cx="36513" cy="15875"/>
            </a:xfrm>
            <a:custGeom>
              <a:avLst/>
              <a:gdLst>
                <a:gd name="T0" fmla="*/ 15 w 15"/>
                <a:gd name="T1" fmla="*/ 0 h 6"/>
                <a:gd name="T2" fmla="*/ 12 w 15"/>
                <a:gd name="T3" fmla="*/ 1 h 6"/>
                <a:gd name="T4" fmla="*/ 9 w 15"/>
                <a:gd name="T5" fmla="*/ 3 h 6"/>
                <a:gd name="T6" fmla="*/ 2 w 15"/>
                <a:gd name="T7" fmla="*/ 5 h 6"/>
                <a:gd name="T8" fmla="*/ 0 w 15"/>
                <a:gd name="T9" fmla="*/ 6 h 6"/>
                <a:gd name="T10" fmla="*/ 0 w 15"/>
                <a:gd name="T11" fmla="*/ 6 h 6"/>
                <a:gd name="T12" fmla="*/ 6 w 15"/>
                <a:gd name="T13" fmla="*/ 5 h 6"/>
                <a:gd name="T14" fmla="*/ 15 w 15"/>
                <a:gd name="T15" fmla="*/ 2 h 6"/>
                <a:gd name="T16" fmla="*/ 15 w 15"/>
                <a:gd name="T17" fmla="*/ 2 h 6"/>
                <a:gd name="T18" fmla="*/ 15 w 15"/>
                <a:gd name="T19" fmla="*/ 0 h 6"/>
                <a:gd name="T20" fmla="*/ 15 w 1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7" y="4"/>
                    <a:pt x="5" y="4"/>
                    <a:pt x="2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6" y="5"/>
                  </a:cubicBezTo>
                  <a:cubicBezTo>
                    <a:pt x="9" y="4"/>
                    <a:pt x="12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89"/>
            <p:cNvSpPr>
              <a:spLocks/>
            </p:cNvSpPr>
            <p:nvPr userDrawn="1"/>
          </p:nvSpPr>
          <p:spPr bwMode="auto">
            <a:xfrm>
              <a:off x="2827338" y="1631950"/>
              <a:ext cx="117475" cy="71438"/>
            </a:xfrm>
            <a:custGeom>
              <a:avLst/>
              <a:gdLst>
                <a:gd name="T0" fmla="*/ 0 w 48"/>
                <a:gd name="T1" fmla="*/ 0 h 29"/>
                <a:gd name="T2" fmla="*/ 48 w 48"/>
                <a:gd name="T3" fmla="*/ 29 h 29"/>
                <a:gd name="T4" fmla="*/ 48 w 48"/>
                <a:gd name="T5" fmla="*/ 28 h 29"/>
                <a:gd name="T6" fmla="*/ 0 w 4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9">
                  <a:moveTo>
                    <a:pt x="0" y="0"/>
                  </a:moveTo>
                  <a:cubicBezTo>
                    <a:pt x="16" y="10"/>
                    <a:pt x="32" y="20"/>
                    <a:pt x="48" y="2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18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90"/>
            <p:cNvSpPr>
              <a:spLocks/>
            </p:cNvSpPr>
            <p:nvPr userDrawn="1"/>
          </p:nvSpPr>
          <p:spPr bwMode="auto">
            <a:xfrm>
              <a:off x="2944813" y="1701800"/>
              <a:ext cx="17463" cy="11113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2"/>
                    <a:pt x="5" y="4"/>
                    <a:pt x="7" y="5"/>
                  </a:cubicBezTo>
                  <a:cubicBezTo>
                    <a:pt x="7" y="4"/>
                    <a:pt x="4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91"/>
            <p:cNvSpPr>
              <a:spLocks/>
            </p:cNvSpPr>
            <p:nvPr userDrawn="1"/>
          </p:nvSpPr>
          <p:spPr bwMode="auto">
            <a:xfrm>
              <a:off x="2973388" y="17081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4"/>
                    <a:pt x="15" y="7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5" y="8"/>
                    <a:pt x="30" y="5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92"/>
            <p:cNvSpPr>
              <a:spLocks/>
            </p:cNvSpPr>
            <p:nvPr userDrawn="1"/>
          </p:nvSpPr>
          <p:spPr bwMode="auto">
            <a:xfrm>
              <a:off x="2981325" y="1868488"/>
              <a:ext cx="87313" cy="38100"/>
            </a:xfrm>
            <a:custGeom>
              <a:avLst/>
              <a:gdLst>
                <a:gd name="T0" fmla="*/ 36 w 36"/>
                <a:gd name="T1" fmla="*/ 0 h 16"/>
                <a:gd name="T2" fmla="*/ 0 w 36"/>
                <a:gd name="T3" fmla="*/ 15 h 16"/>
                <a:gd name="T4" fmla="*/ 0 w 36"/>
                <a:gd name="T5" fmla="*/ 16 h 16"/>
                <a:gd name="T6" fmla="*/ 36 w 36"/>
                <a:gd name="T7" fmla="*/ 1 h 16"/>
                <a:gd name="T8" fmla="*/ 36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2" y="11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93"/>
            <p:cNvSpPr>
              <a:spLocks/>
            </p:cNvSpPr>
            <p:nvPr userDrawn="1"/>
          </p:nvSpPr>
          <p:spPr bwMode="auto">
            <a:xfrm>
              <a:off x="3009900" y="1766888"/>
              <a:ext cx="7938" cy="793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2 w 3"/>
                <a:gd name="T7" fmla="*/ 2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94"/>
            <p:cNvSpPr>
              <a:spLocks/>
            </p:cNvSpPr>
            <p:nvPr userDrawn="1"/>
          </p:nvSpPr>
          <p:spPr bwMode="auto">
            <a:xfrm>
              <a:off x="3014663" y="1730375"/>
              <a:ext cx="107950" cy="41275"/>
            </a:xfrm>
            <a:custGeom>
              <a:avLst/>
              <a:gdLst>
                <a:gd name="T0" fmla="*/ 43 w 44"/>
                <a:gd name="T1" fmla="*/ 0 h 17"/>
                <a:gd name="T2" fmla="*/ 1 w 44"/>
                <a:gd name="T3" fmla="*/ 15 h 17"/>
                <a:gd name="T4" fmla="*/ 0 w 44"/>
                <a:gd name="T5" fmla="*/ 17 h 17"/>
                <a:gd name="T6" fmla="*/ 44 w 44"/>
                <a:gd name="T7" fmla="*/ 1 h 17"/>
                <a:gd name="T8" fmla="*/ 43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43" y="0"/>
                  </a:moveTo>
                  <a:cubicBezTo>
                    <a:pt x="29" y="5"/>
                    <a:pt x="15" y="10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5" y="12"/>
                    <a:pt x="29" y="6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95"/>
            <p:cNvSpPr>
              <a:spLocks/>
            </p:cNvSpPr>
            <p:nvPr userDrawn="1"/>
          </p:nvSpPr>
          <p:spPr bwMode="auto">
            <a:xfrm>
              <a:off x="3013075" y="1778000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96"/>
            <p:cNvSpPr>
              <a:spLocks/>
            </p:cNvSpPr>
            <p:nvPr userDrawn="1"/>
          </p:nvSpPr>
          <p:spPr bwMode="auto">
            <a:xfrm>
              <a:off x="3013075" y="1738313"/>
              <a:ext cx="104775" cy="41275"/>
            </a:xfrm>
            <a:custGeom>
              <a:avLst/>
              <a:gdLst>
                <a:gd name="T0" fmla="*/ 42 w 43"/>
                <a:gd name="T1" fmla="*/ 0 h 17"/>
                <a:gd name="T2" fmla="*/ 0 w 43"/>
                <a:gd name="T3" fmla="*/ 16 h 17"/>
                <a:gd name="T4" fmla="*/ 0 w 43"/>
                <a:gd name="T5" fmla="*/ 17 h 17"/>
                <a:gd name="T6" fmla="*/ 43 w 43"/>
                <a:gd name="T7" fmla="*/ 1 h 17"/>
                <a:gd name="T8" fmla="*/ 4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2" y="0"/>
                  </a:moveTo>
                  <a:cubicBezTo>
                    <a:pt x="28" y="5"/>
                    <a:pt x="14" y="11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4" y="11"/>
                    <a:pt x="28" y="6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97"/>
            <p:cNvSpPr>
              <a:spLocks noEditPoints="1"/>
            </p:cNvSpPr>
            <p:nvPr userDrawn="1"/>
          </p:nvSpPr>
          <p:spPr bwMode="auto">
            <a:xfrm>
              <a:off x="795338" y="2227263"/>
              <a:ext cx="352425" cy="341313"/>
            </a:xfrm>
            <a:custGeom>
              <a:avLst/>
              <a:gdLst>
                <a:gd name="T0" fmla="*/ 121 w 144"/>
                <a:gd name="T1" fmla="*/ 102 h 139"/>
                <a:gd name="T2" fmla="*/ 117 w 144"/>
                <a:gd name="T3" fmla="*/ 111 h 139"/>
                <a:gd name="T4" fmla="*/ 104 w 144"/>
                <a:gd name="T5" fmla="*/ 111 h 139"/>
                <a:gd name="T6" fmla="*/ 114 w 144"/>
                <a:gd name="T7" fmla="*/ 95 h 139"/>
                <a:gd name="T8" fmla="*/ 76 w 144"/>
                <a:gd name="T9" fmla="*/ 99 h 139"/>
                <a:gd name="T10" fmla="*/ 93 w 144"/>
                <a:gd name="T11" fmla="*/ 99 h 139"/>
                <a:gd name="T12" fmla="*/ 54 w 144"/>
                <a:gd name="T13" fmla="*/ 110 h 139"/>
                <a:gd name="T14" fmla="*/ 67 w 144"/>
                <a:gd name="T15" fmla="*/ 105 h 139"/>
                <a:gd name="T16" fmla="*/ 49 w 144"/>
                <a:gd name="T17" fmla="*/ 101 h 139"/>
                <a:gd name="T18" fmla="*/ 57 w 144"/>
                <a:gd name="T19" fmla="*/ 99 h 139"/>
                <a:gd name="T20" fmla="*/ 102 w 144"/>
                <a:gd name="T21" fmla="*/ 95 h 139"/>
                <a:gd name="T22" fmla="*/ 63 w 144"/>
                <a:gd name="T23" fmla="*/ 97 h 139"/>
                <a:gd name="T24" fmla="*/ 11 w 144"/>
                <a:gd name="T25" fmla="*/ 82 h 139"/>
                <a:gd name="T26" fmla="*/ 48 w 144"/>
                <a:gd name="T27" fmla="*/ 118 h 139"/>
                <a:gd name="T28" fmla="*/ 67 w 144"/>
                <a:gd name="T29" fmla="*/ 116 h 139"/>
                <a:gd name="T30" fmla="*/ 86 w 144"/>
                <a:gd name="T31" fmla="*/ 110 h 139"/>
                <a:gd name="T32" fmla="*/ 67 w 144"/>
                <a:gd name="T33" fmla="*/ 117 h 139"/>
                <a:gd name="T34" fmla="*/ 18 w 144"/>
                <a:gd name="T35" fmla="*/ 100 h 139"/>
                <a:gd name="T36" fmla="*/ 8 w 144"/>
                <a:gd name="T37" fmla="*/ 81 h 139"/>
                <a:gd name="T38" fmla="*/ 107 w 144"/>
                <a:gd name="T39" fmla="*/ 77 h 139"/>
                <a:gd name="T40" fmla="*/ 118 w 144"/>
                <a:gd name="T41" fmla="*/ 78 h 139"/>
                <a:gd name="T42" fmla="*/ 120 w 144"/>
                <a:gd name="T43" fmla="*/ 79 h 139"/>
                <a:gd name="T44" fmla="*/ 63 w 144"/>
                <a:gd name="T45" fmla="*/ 89 h 139"/>
                <a:gd name="T46" fmla="*/ 83 w 144"/>
                <a:gd name="T47" fmla="*/ 82 h 139"/>
                <a:gd name="T48" fmla="*/ 98 w 144"/>
                <a:gd name="T49" fmla="*/ 78 h 139"/>
                <a:gd name="T50" fmla="*/ 8 w 144"/>
                <a:gd name="T51" fmla="*/ 69 h 139"/>
                <a:gd name="T52" fmla="*/ 39 w 144"/>
                <a:gd name="T53" fmla="*/ 84 h 139"/>
                <a:gd name="T54" fmla="*/ 43 w 144"/>
                <a:gd name="T55" fmla="*/ 110 h 139"/>
                <a:gd name="T56" fmla="*/ 138 w 144"/>
                <a:gd name="T57" fmla="*/ 53 h 139"/>
                <a:gd name="T58" fmla="*/ 58 w 144"/>
                <a:gd name="T59" fmla="*/ 95 h 139"/>
                <a:gd name="T60" fmla="*/ 8 w 144"/>
                <a:gd name="T61" fmla="*/ 42 h 139"/>
                <a:gd name="T62" fmla="*/ 28 w 144"/>
                <a:gd name="T63" fmla="*/ 54 h 139"/>
                <a:gd name="T64" fmla="*/ 73 w 144"/>
                <a:gd name="T65" fmla="*/ 59 h 139"/>
                <a:gd name="T66" fmla="*/ 128 w 144"/>
                <a:gd name="T67" fmla="*/ 40 h 139"/>
                <a:gd name="T68" fmla="*/ 73 w 144"/>
                <a:gd name="T69" fmla="*/ 61 h 139"/>
                <a:gd name="T70" fmla="*/ 83 w 144"/>
                <a:gd name="T71" fmla="*/ 78 h 139"/>
                <a:gd name="T72" fmla="*/ 13 w 144"/>
                <a:gd name="T73" fmla="*/ 44 h 139"/>
                <a:gd name="T74" fmla="*/ 24 w 144"/>
                <a:gd name="T75" fmla="*/ 38 h 139"/>
                <a:gd name="T76" fmla="*/ 69 w 144"/>
                <a:gd name="T77" fmla="*/ 68 h 139"/>
                <a:gd name="T78" fmla="*/ 111 w 144"/>
                <a:gd name="T79" fmla="*/ 58 h 139"/>
                <a:gd name="T80" fmla="*/ 69 w 144"/>
                <a:gd name="T81" fmla="*/ 65 h 139"/>
                <a:gd name="T82" fmla="*/ 13 w 144"/>
                <a:gd name="T83" fmla="*/ 26 h 139"/>
                <a:gd name="T84" fmla="*/ 71 w 144"/>
                <a:gd name="T85" fmla="*/ 2 h 139"/>
                <a:gd name="T86" fmla="*/ 73 w 144"/>
                <a:gd name="T87" fmla="*/ 47 h 139"/>
                <a:gd name="T88" fmla="*/ 71 w 144"/>
                <a:gd name="T89" fmla="*/ 0 h 139"/>
                <a:gd name="T90" fmla="*/ 14 w 144"/>
                <a:gd name="T91" fmla="*/ 31 h 139"/>
                <a:gd name="T92" fmla="*/ 7 w 144"/>
                <a:gd name="T93" fmla="*/ 39 h 139"/>
                <a:gd name="T94" fmla="*/ 9 w 144"/>
                <a:gd name="T95" fmla="*/ 77 h 139"/>
                <a:gd name="T96" fmla="*/ 2 w 144"/>
                <a:gd name="T97" fmla="*/ 93 h 139"/>
                <a:gd name="T98" fmla="*/ 69 w 144"/>
                <a:gd name="T99" fmla="*/ 138 h 139"/>
                <a:gd name="T100" fmla="*/ 121 w 144"/>
                <a:gd name="T101" fmla="*/ 103 h 139"/>
                <a:gd name="T102" fmla="*/ 117 w 144"/>
                <a:gd name="T103" fmla="*/ 88 h 139"/>
                <a:gd name="T104" fmla="*/ 128 w 144"/>
                <a:gd name="T105" fmla="*/ 80 h 139"/>
                <a:gd name="T106" fmla="*/ 141 w 144"/>
                <a:gd name="T107" fmla="*/ 62 h 139"/>
                <a:gd name="T108" fmla="*/ 142 w 144"/>
                <a:gd name="T109" fmla="*/ 50 h 139"/>
                <a:gd name="T110" fmla="*/ 137 w 144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4" h="139">
                  <a:moveTo>
                    <a:pt x="70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6"/>
                    <a:pt x="91" y="113"/>
                  </a:cubicBezTo>
                  <a:cubicBezTo>
                    <a:pt x="100" y="109"/>
                    <a:pt x="110" y="106"/>
                    <a:pt x="119" y="102"/>
                  </a:cubicBezTo>
                  <a:cubicBezTo>
                    <a:pt x="120" y="102"/>
                    <a:pt x="120" y="102"/>
                    <a:pt x="121" y="102"/>
                  </a:cubicBezTo>
                  <a:cubicBezTo>
                    <a:pt x="116" y="105"/>
                    <a:pt x="110" y="106"/>
                    <a:pt x="105" y="109"/>
                  </a:cubicBezTo>
                  <a:cubicBezTo>
                    <a:pt x="103" y="110"/>
                    <a:pt x="101" y="110"/>
                    <a:pt x="99" y="112"/>
                  </a:cubicBezTo>
                  <a:cubicBezTo>
                    <a:pt x="105" y="109"/>
                    <a:pt x="112" y="107"/>
                    <a:pt x="118" y="105"/>
                  </a:cubicBezTo>
                  <a:cubicBezTo>
                    <a:pt x="118" y="107"/>
                    <a:pt x="118" y="108"/>
                    <a:pt x="118" y="110"/>
                  </a:cubicBezTo>
                  <a:cubicBezTo>
                    <a:pt x="118" y="110"/>
                    <a:pt x="118" y="111"/>
                    <a:pt x="117" y="111"/>
                  </a:cubicBezTo>
                  <a:cubicBezTo>
                    <a:pt x="104" y="117"/>
                    <a:pt x="91" y="122"/>
                    <a:pt x="78" y="128"/>
                  </a:cubicBezTo>
                  <a:cubicBezTo>
                    <a:pt x="75" y="129"/>
                    <a:pt x="72" y="130"/>
                    <a:pt x="69" y="131"/>
                  </a:cubicBezTo>
                  <a:cubicBezTo>
                    <a:pt x="69" y="130"/>
                    <a:pt x="68" y="128"/>
                    <a:pt x="68" y="127"/>
                  </a:cubicBezTo>
                  <a:cubicBezTo>
                    <a:pt x="80" y="122"/>
                    <a:pt x="93" y="117"/>
                    <a:pt x="105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8" y="122"/>
                    <a:pt x="70" y="122"/>
                  </a:cubicBezTo>
                  <a:cubicBezTo>
                    <a:pt x="70" y="122"/>
                    <a:pt x="70" y="122"/>
                    <a:pt x="70" y="122"/>
                  </a:cubicBezTo>
                  <a:moveTo>
                    <a:pt x="118" y="98"/>
                  </a:moveTo>
                  <a:cubicBezTo>
                    <a:pt x="117" y="98"/>
                    <a:pt x="115" y="96"/>
                    <a:pt x="114" y="95"/>
                  </a:cubicBezTo>
                  <a:cubicBezTo>
                    <a:pt x="114" y="95"/>
                    <a:pt x="113" y="94"/>
                    <a:pt x="113" y="93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6" y="94"/>
                    <a:pt x="118" y="95"/>
                    <a:pt x="121" y="97"/>
                  </a:cubicBezTo>
                  <a:cubicBezTo>
                    <a:pt x="120" y="97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4"/>
                    <a:pt x="99" y="93"/>
                    <a:pt x="111" y="91"/>
                  </a:cubicBezTo>
                  <a:cubicBezTo>
                    <a:pt x="111" y="92"/>
                    <a:pt x="111" y="93"/>
                    <a:pt x="110" y="94"/>
                  </a:cubicBezTo>
                  <a:cubicBezTo>
                    <a:pt x="110" y="95"/>
                    <a:pt x="109" y="95"/>
                    <a:pt x="109" y="96"/>
                  </a:cubicBezTo>
                  <a:cubicBezTo>
                    <a:pt x="104" y="96"/>
                    <a:pt x="99" y="97"/>
                    <a:pt x="94" y="98"/>
                  </a:cubicBezTo>
                  <a:cubicBezTo>
                    <a:pt x="94" y="98"/>
                    <a:pt x="93" y="99"/>
                    <a:pt x="93" y="99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9" y="98"/>
                    <a:pt x="105" y="97"/>
                    <a:pt x="111" y="96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09" y="97"/>
                    <a:pt x="108" y="98"/>
                    <a:pt x="106" y="98"/>
                  </a:cubicBezTo>
                  <a:cubicBezTo>
                    <a:pt x="89" y="102"/>
                    <a:pt x="71" y="106"/>
                    <a:pt x="54" y="110"/>
                  </a:cubicBezTo>
                  <a:cubicBezTo>
                    <a:pt x="53" y="111"/>
                    <a:pt x="52" y="111"/>
                    <a:pt x="51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8" y="110"/>
                    <a:pt x="47" y="109"/>
                  </a:cubicBezTo>
                  <a:cubicBezTo>
                    <a:pt x="59" y="107"/>
                    <a:pt x="70" y="106"/>
                    <a:pt x="81" y="102"/>
                  </a:cubicBezTo>
                  <a:cubicBezTo>
                    <a:pt x="76" y="103"/>
                    <a:pt x="71" y="104"/>
                    <a:pt x="67" y="105"/>
                  </a:cubicBezTo>
                  <a:cubicBezTo>
                    <a:pt x="60" y="106"/>
                    <a:pt x="54" y="107"/>
                    <a:pt x="48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7" y="105"/>
                    <a:pt x="47" y="104"/>
                    <a:pt x="48" y="102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1" y="101"/>
                    <a:pt x="52" y="101"/>
                    <a:pt x="53" y="100"/>
                  </a:cubicBezTo>
                  <a:cubicBezTo>
                    <a:pt x="54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8" y="99"/>
                    <a:pt x="58" y="99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57" y="102"/>
                    <a:pt x="54" y="102"/>
                    <a:pt x="50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68" y="101"/>
                    <a:pt x="85" y="98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4" y="96"/>
                    <a:pt x="85" y="97"/>
                    <a:pt x="76" y="99"/>
                  </a:cubicBezTo>
                  <a:moveTo>
                    <a:pt x="63" y="97"/>
                  </a:moveTo>
                  <a:cubicBezTo>
                    <a:pt x="61" y="95"/>
                    <a:pt x="60" y="92"/>
                    <a:pt x="60" y="88"/>
                  </a:cubicBezTo>
                  <a:cubicBezTo>
                    <a:pt x="61" y="91"/>
                    <a:pt x="62" y="94"/>
                    <a:pt x="63" y="97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6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4"/>
                    <a:pt x="13" y="83"/>
                    <a:pt x="11" y="82"/>
                  </a:cubicBezTo>
                  <a:cubicBezTo>
                    <a:pt x="11" y="83"/>
                    <a:pt x="11" y="83"/>
                    <a:pt x="12" y="83"/>
                  </a:cubicBezTo>
                  <a:cubicBezTo>
                    <a:pt x="12" y="84"/>
                    <a:pt x="13" y="84"/>
                    <a:pt x="14" y="85"/>
                  </a:cubicBezTo>
                  <a:cubicBezTo>
                    <a:pt x="21" y="88"/>
                    <a:pt x="25" y="94"/>
                    <a:pt x="30" y="100"/>
                  </a:cubicBezTo>
                  <a:cubicBezTo>
                    <a:pt x="35" y="105"/>
                    <a:pt x="39" y="111"/>
                    <a:pt x="44" y="116"/>
                  </a:cubicBezTo>
                  <a:cubicBezTo>
                    <a:pt x="45" y="117"/>
                    <a:pt x="46" y="118"/>
                    <a:pt x="48" y="118"/>
                  </a:cubicBezTo>
                  <a:cubicBezTo>
                    <a:pt x="48" y="118"/>
                    <a:pt x="49" y="118"/>
                    <a:pt x="50" y="118"/>
                  </a:cubicBezTo>
                  <a:cubicBezTo>
                    <a:pt x="54" y="116"/>
                    <a:pt x="58" y="115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4"/>
                    <a:pt x="64" y="114"/>
                    <a:pt x="65" y="115"/>
                  </a:cubicBezTo>
                  <a:cubicBezTo>
                    <a:pt x="66" y="115"/>
                    <a:pt x="66" y="115"/>
                    <a:pt x="67" y="116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4"/>
                  </a:cubicBezTo>
                  <a:cubicBezTo>
                    <a:pt x="75" y="111"/>
                    <a:pt x="84" y="109"/>
                    <a:pt x="92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8"/>
                    <a:pt x="88" y="109"/>
                    <a:pt x="86" y="110"/>
                  </a:cubicBezTo>
                  <a:cubicBezTo>
                    <a:pt x="81" y="112"/>
                    <a:pt x="77" y="114"/>
                    <a:pt x="72" y="115"/>
                  </a:cubicBezTo>
                  <a:cubicBezTo>
                    <a:pt x="71" y="116"/>
                    <a:pt x="71" y="116"/>
                    <a:pt x="70" y="116"/>
                  </a:cubicBezTo>
                  <a:cubicBezTo>
                    <a:pt x="70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7" y="117"/>
                    <a:pt x="67" y="117"/>
                  </a:cubicBezTo>
                  <a:cubicBezTo>
                    <a:pt x="66" y="117"/>
                    <a:pt x="65" y="117"/>
                    <a:pt x="64" y="118"/>
                  </a:cubicBezTo>
                  <a:cubicBezTo>
                    <a:pt x="62" y="122"/>
                    <a:pt x="62" y="126"/>
                    <a:pt x="63" y="131"/>
                  </a:cubicBezTo>
                  <a:cubicBezTo>
                    <a:pt x="62" y="131"/>
                    <a:pt x="61" y="130"/>
                    <a:pt x="61" y="130"/>
                  </a:cubicBezTo>
                  <a:cubicBezTo>
                    <a:pt x="52" y="124"/>
                    <a:pt x="43" y="118"/>
                    <a:pt x="35" y="112"/>
                  </a:cubicBezTo>
                  <a:cubicBezTo>
                    <a:pt x="29" y="108"/>
                    <a:pt x="23" y="104"/>
                    <a:pt x="18" y="100"/>
                  </a:cubicBezTo>
                  <a:cubicBezTo>
                    <a:pt x="15" y="98"/>
                    <a:pt x="11" y="96"/>
                    <a:pt x="8" y="94"/>
                  </a:cubicBezTo>
                  <a:cubicBezTo>
                    <a:pt x="7" y="93"/>
                    <a:pt x="6" y="92"/>
                    <a:pt x="5" y="90"/>
                  </a:cubicBezTo>
                  <a:cubicBezTo>
                    <a:pt x="4" y="87"/>
                    <a:pt x="4" y="84"/>
                    <a:pt x="6" y="82"/>
                  </a:cubicBezTo>
                  <a:cubicBezTo>
                    <a:pt x="6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8"/>
                  </a:moveTo>
                  <a:cubicBezTo>
                    <a:pt x="105" y="75"/>
                    <a:pt x="113" y="73"/>
                    <a:pt x="121" y="71"/>
                  </a:cubicBezTo>
                  <a:cubicBezTo>
                    <a:pt x="120" y="73"/>
                    <a:pt x="120" y="74"/>
                    <a:pt x="118" y="75"/>
                  </a:cubicBezTo>
                  <a:cubicBezTo>
                    <a:pt x="114" y="75"/>
                    <a:pt x="111" y="76"/>
                    <a:pt x="107" y="77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1" y="77"/>
                    <a:pt x="114" y="76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9" y="76"/>
                    <a:pt x="120" y="76"/>
                  </a:cubicBezTo>
                  <a:cubicBezTo>
                    <a:pt x="119" y="77"/>
                    <a:pt x="119" y="77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7"/>
                    <a:pt x="80" y="8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93" y="85"/>
                    <a:pt x="106" y="82"/>
                    <a:pt x="120" y="78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19" y="79"/>
                    <a:pt x="119" y="80"/>
                    <a:pt x="118" y="80"/>
                  </a:cubicBezTo>
                  <a:cubicBezTo>
                    <a:pt x="101" y="85"/>
                    <a:pt x="84" y="89"/>
                    <a:pt x="67" y="94"/>
                  </a:cubicBezTo>
                  <a:cubicBezTo>
                    <a:pt x="66" y="94"/>
                    <a:pt x="66" y="94"/>
                    <a:pt x="65" y="94"/>
                  </a:cubicBezTo>
                  <a:cubicBezTo>
                    <a:pt x="64" y="94"/>
                    <a:pt x="63" y="93"/>
                    <a:pt x="63" y="91"/>
                  </a:cubicBezTo>
                  <a:cubicBezTo>
                    <a:pt x="63" y="90"/>
                    <a:pt x="63" y="89"/>
                    <a:pt x="63" y="89"/>
                  </a:cubicBezTo>
                  <a:cubicBezTo>
                    <a:pt x="63" y="86"/>
                    <a:pt x="64" y="85"/>
                    <a:pt x="66" y="84"/>
                  </a:cubicBezTo>
                  <a:cubicBezTo>
                    <a:pt x="70" y="83"/>
                    <a:pt x="75" y="82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1" y="81"/>
                    <a:pt x="82" y="81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77" y="84"/>
                    <a:pt x="71" y="86"/>
                    <a:pt x="65" y="87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78" y="85"/>
                    <a:pt x="90" y="81"/>
                    <a:pt x="103" y="78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1" y="78"/>
                    <a:pt x="100" y="78"/>
                    <a:pt x="98" y="78"/>
                  </a:cubicBezTo>
                  <a:moveTo>
                    <a:pt x="43" y="111"/>
                  </a:moveTo>
                  <a:cubicBezTo>
                    <a:pt x="41" y="109"/>
                    <a:pt x="39" y="106"/>
                    <a:pt x="37" y="104"/>
                  </a:cubicBezTo>
                  <a:cubicBezTo>
                    <a:pt x="33" y="99"/>
                    <a:pt x="29" y="94"/>
                    <a:pt x="24" y="89"/>
                  </a:cubicBezTo>
                  <a:cubicBezTo>
                    <a:pt x="21" y="85"/>
                    <a:pt x="18" y="81"/>
                    <a:pt x="14" y="77"/>
                  </a:cubicBezTo>
                  <a:cubicBezTo>
                    <a:pt x="12" y="74"/>
                    <a:pt x="10" y="72"/>
                    <a:pt x="8" y="69"/>
                  </a:cubicBezTo>
                  <a:cubicBezTo>
                    <a:pt x="6" y="66"/>
                    <a:pt x="6" y="63"/>
                    <a:pt x="7" y="60"/>
                  </a:cubicBezTo>
                  <a:cubicBezTo>
                    <a:pt x="15" y="66"/>
                    <a:pt x="22" y="71"/>
                    <a:pt x="29" y="77"/>
                  </a:cubicBezTo>
                  <a:cubicBezTo>
                    <a:pt x="35" y="83"/>
                    <a:pt x="41" y="89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1"/>
                    <a:pt x="42" y="88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3" y="88"/>
                    <a:pt x="48" y="91"/>
                    <a:pt x="53" y="95"/>
                  </a:cubicBezTo>
                  <a:cubicBezTo>
                    <a:pt x="51" y="96"/>
                    <a:pt x="49" y="96"/>
                    <a:pt x="47" y="97"/>
                  </a:cubicBezTo>
                  <a:cubicBezTo>
                    <a:pt x="46" y="97"/>
                    <a:pt x="46" y="97"/>
                    <a:pt x="45" y="98"/>
                  </a:cubicBezTo>
                  <a:cubicBezTo>
                    <a:pt x="42" y="101"/>
                    <a:pt x="41" y="105"/>
                    <a:pt x="43" y="110"/>
                  </a:cubicBezTo>
                  <a:cubicBezTo>
                    <a:pt x="43" y="110"/>
                    <a:pt x="43" y="111"/>
                    <a:pt x="43" y="111"/>
                  </a:cubicBezTo>
                  <a:moveTo>
                    <a:pt x="89" y="75"/>
                  </a:moveTo>
                  <a:cubicBezTo>
                    <a:pt x="88" y="75"/>
                    <a:pt x="88" y="75"/>
                    <a:pt x="87" y="74"/>
                  </a:cubicBezTo>
                  <a:cubicBezTo>
                    <a:pt x="87" y="72"/>
                    <a:pt x="87" y="71"/>
                    <a:pt x="89" y="70"/>
                  </a:cubicBezTo>
                  <a:cubicBezTo>
                    <a:pt x="105" y="64"/>
                    <a:pt x="122" y="59"/>
                    <a:pt x="138" y="53"/>
                  </a:cubicBezTo>
                  <a:cubicBezTo>
                    <a:pt x="138" y="53"/>
                    <a:pt x="139" y="53"/>
                    <a:pt x="140" y="52"/>
                  </a:cubicBezTo>
                  <a:cubicBezTo>
                    <a:pt x="138" y="55"/>
                    <a:pt x="137" y="58"/>
                    <a:pt x="133" y="60"/>
                  </a:cubicBezTo>
                  <a:cubicBezTo>
                    <a:pt x="119" y="65"/>
                    <a:pt x="105" y="70"/>
                    <a:pt x="91" y="75"/>
                  </a:cubicBezTo>
                  <a:cubicBezTo>
                    <a:pt x="90" y="75"/>
                    <a:pt x="89" y="75"/>
                    <a:pt x="89" y="75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7" y="86"/>
                    <a:pt x="39" y="81"/>
                    <a:pt x="32" y="75"/>
                  </a:cubicBezTo>
                  <a:cubicBezTo>
                    <a:pt x="24" y="69"/>
                    <a:pt x="17" y="63"/>
                    <a:pt x="9" y="58"/>
                  </a:cubicBezTo>
                  <a:cubicBezTo>
                    <a:pt x="6" y="55"/>
                    <a:pt x="5" y="51"/>
                    <a:pt x="6" y="47"/>
                  </a:cubicBezTo>
                  <a:cubicBezTo>
                    <a:pt x="6" y="45"/>
                    <a:pt x="7" y="44"/>
                    <a:pt x="8" y="42"/>
                  </a:cubicBezTo>
                  <a:cubicBezTo>
                    <a:pt x="8" y="45"/>
                    <a:pt x="11" y="46"/>
                    <a:pt x="14" y="47"/>
                  </a:cubicBezTo>
                  <a:cubicBezTo>
                    <a:pt x="18" y="50"/>
                    <a:pt x="21" y="53"/>
                    <a:pt x="25" y="56"/>
                  </a:cubicBezTo>
                  <a:cubicBezTo>
                    <a:pt x="35" y="63"/>
                    <a:pt x="45" y="70"/>
                    <a:pt x="54" y="76"/>
                  </a:cubicBezTo>
                  <a:cubicBezTo>
                    <a:pt x="55" y="77"/>
                    <a:pt x="56" y="78"/>
                    <a:pt x="58" y="78"/>
                  </a:cubicBezTo>
                  <a:cubicBezTo>
                    <a:pt x="48" y="70"/>
                    <a:pt x="38" y="62"/>
                    <a:pt x="28" y="54"/>
                  </a:cubicBezTo>
                  <a:cubicBezTo>
                    <a:pt x="42" y="62"/>
                    <a:pt x="57" y="69"/>
                    <a:pt x="72" y="76"/>
                  </a:cubicBezTo>
                  <a:cubicBezTo>
                    <a:pt x="68" y="77"/>
                    <a:pt x="65" y="78"/>
                    <a:pt x="61" y="79"/>
                  </a:cubicBezTo>
                  <a:cubicBezTo>
                    <a:pt x="60" y="79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59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2"/>
                    <a:pt x="75" y="52"/>
                    <a:pt x="76" y="51"/>
                  </a:cubicBezTo>
                  <a:cubicBezTo>
                    <a:pt x="90" y="48"/>
                    <a:pt x="104" y="44"/>
                    <a:pt x="118" y="41"/>
                  </a:cubicBezTo>
                  <a:cubicBezTo>
                    <a:pt x="123" y="39"/>
                    <a:pt x="127" y="38"/>
                    <a:pt x="131" y="37"/>
                  </a:cubicBezTo>
                  <a:cubicBezTo>
                    <a:pt x="131" y="39"/>
                    <a:pt x="130" y="40"/>
                    <a:pt x="128" y="40"/>
                  </a:cubicBezTo>
                  <a:cubicBezTo>
                    <a:pt x="113" y="44"/>
                    <a:pt x="97" y="47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4"/>
                    <a:pt x="130" y="41"/>
                  </a:cubicBezTo>
                  <a:cubicBezTo>
                    <a:pt x="131" y="43"/>
                    <a:pt x="131" y="45"/>
                    <a:pt x="131" y="47"/>
                  </a:cubicBezTo>
                  <a:cubicBezTo>
                    <a:pt x="112" y="52"/>
                    <a:pt x="93" y="56"/>
                    <a:pt x="73" y="6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9" y="59"/>
                    <a:pt x="85" y="57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4" y="56"/>
                    <a:pt x="79" y="58"/>
                    <a:pt x="73" y="59"/>
                  </a:cubicBezTo>
                  <a:moveTo>
                    <a:pt x="83" y="78"/>
                  </a:moveTo>
                  <a:cubicBezTo>
                    <a:pt x="79" y="76"/>
                    <a:pt x="75" y="75"/>
                    <a:pt x="72" y="73"/>
                  </a:cubicBezTo>
                  <a:cubicBezTo>
                    <a:pt x="66" y="70"/>
                    <a:pt x="59" y="67"/>
                    <a:pt x="53" y="63"/>
                  </a:cubicBezTo>
                  <a:cubicBezTo>
                    <a:pt x="47" y="60"/>
                    <a:pt x="41" y="57"/>
                    <a:pt x="35" y="54"/>
                  </a:cubicBezTo>
                  <a:cubicBezTo>
                    <a:pt x="30" y="52"/>
                    <a:pt x="26" y="50"/>
                    <a:pt x="21" y="48"/>
                  </a:cubicBezTo>
                  <a:cubicBezTo>
                    <a:pt x="19" y="46"/>
                    <a:pt x="16" y="45"/>
                    <a:pt x="13" y="44"/>
                  </a:cubicBezTo>
                  <a:cubicBezTo>
                    <a:pt x="11" y="42"/>
                    <a:pt x="10" y="37"/>
                    <a:pt x="12" y="36"/>
                  </a:cubicBezTo>
                  <a:cubicBezTo>
                    <a:pt x="14" y="35"/>
                    <a:pt x="17" y="35"/>
                    <a:pt x="18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5"/>
                    <a:pt x="23" y="36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6"/>
                    <a:pt x="19" y="37"/>
                    <a:pt x="20" y="37"/>
                  </a:cubicBezTo>
                  <a:cubicBezTo>
                    <a:pt x="35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70" y="68"/>
                    <a:pt x="70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8"/>
                    <a:pt x="78" y="67"/>
                    <a:pt x="81" y="66"/>
                  </a:cubicBezTo>
                  <a:cubicBezTo>
                    <a:pt x="89" y="64"/>
                    <a:pt x="97" y="62"/>
                    <a:pt x="105" y="59"/>
                  </a:cubicBezTo>
                  <a:cubicBezTo>
                    <a:pt x="107" y="59"/>
                    <a:pt x="109" y="58"/>
                    <a:pt x="111" y="58"/>
                  </a:cubicBezTo>
                  <a:cubicBezTo>
                    <a:pt x="107" y="60"/>
                    <a:pt x="103" y="61"/>
                    <a:pt x="99" y="62"/>
                  </a:cubicBezTo>
                  <a:cubicBezTo>
                    <a:pt x="96" y="63"/>
                    <a:pt x="92" y="65"/>
                    <a:pt x="88" y="66"/>
                  </a:cubicBezTo>
                  <a:cubicBezTo>
                    <a:pt x="83" y="67"/>
                    <a:pt x="81" y="72"/>
                    <a:pt x="82" y="76"/>
                  </a:cubicBezTo>
                  <a:cubicBezTo>
                    <a:pt x="82" y="77"/>
                    <a:pt x="82" y="77"/>
                    <a:pt x="83" y="78"/>
                  </a:cubicBezTo>
                  <a:moveTo>
                    <a:pt x="69" y="65"/>
                  </a:moveTo>
                  <a:cubicBezTo>
                    <a:pt x="66" y="63"/>
                    <a:pt x="64" y="61"/>
                    <a:pt x="62" y="60"/>
                  </a:cubicBezTo>
                  <a:cubicBezTo>
                    <a:pt x="55" y="55"/>
                    <a:pt x="47" y="50"/>
                    <a:pt x="40" y="46"/>
                  </a:cubicBezTo>
                  <a:cubicBezTo>
                    <a:pt x="33" y="41"/>
                    <a:pt x="26" y="36"/>
                    <a:pt x="19" y="31"/>
                  </a:cubicBezTo>
                  <a:cubicBezTo>
                    <a:pt x="17" y="30"/>
                    <a:pt x="16" y="29"/>
                    <a:pt x="14" y="28"/>
                  </a:cubicBezTo>
                  <a:cubicBezTo>
                    <a:pt x="14" y="27"/>
                    <a:pt x="13" y="27"/>
                    <a:pt x="13" y="26"/>
                  </a:cubicBezTo>
                  <a:cubicBezTo>
                    <a:pt x="12" y="22"/>
                    <a:pt x="11" y="18"/>
                    <a:pt x="14" y="15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25" y="11"/>
                    <a:pt x="34" y="9"/>
                    <a:pt x="43" y="7"/>
                  </a:cubicBezTo>
                  <a:cubicBezTo>
                    <a:pt x="51" y="6"/>
                    <a:pt x="60" y="4"/>
                    <a:pt x="68" y="2"/>
                  </a:cubicBezTo>
                  <a:cubicBezTo>
                    <a:pt x="69" y="2"/>
                    <a:pt x="70" y="2"/>
                    <a:pt x="71" y="2"/>
                  </a:cubicBezTo>
                  <a:cubicBezTo>
                    <a:pt x="73" y="2"/>
                    <a:pt x="74" y="2"/>
                    <a:pt x="76" y="3"/>
                  </a:cubicBezTo>
                  <a:cubicBezTo>
                    <a:pt x="95" y="13"/>
                    <a:pt x="114" y="22"/>
                    <a:pt x="133" y="31"/>
                  </a:cubicBezTo>
                  <a:cubicBezTo>
                    <a:pt x="134" y="31"/>
                    <a:pt x="134" y="31"/>
                    <a:pt x="134" y="32"/>
                  </a:cubicBezTo>
                  <a:cubicBezTo>
                    <a:pt x="124" y="34"/>
                    <a:pt x="113" y="37"/>
                    <a:pt x="103" y="40"/>
                  </a:cubicBezTo>
                  <a:cubicBezTo>
                    <a:pt x="93" y="42"/>
                    <a:pt x="83" y="45"/>
                    <a:pt x="73" y="47"/>
                  </a:cubicBezTo>
                  <a:cubicBezTo>
                    <a:pt x="73" y="47"/>
                    <a:pt x="72" y="48"/>
                    <a:pt x="71" y="48"/>
                  </a:cubicBezTo>
                  <a:cubicBezTo>
                    <a:pt x="68" y="53"/>
                    <a:pt x="66" y="58"/>
                    <a:pt x="69" y="63"/>
                  </a:cubicBezTo>
                  <a:cubicBezTo>
                    <a:pt x="69" y="63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2" y="0"/>
                    <a:pt x="71" y="0"/>
                    <a:pt x="71" y="0"/>
                  </a:cubicBezTo>
                  <a:cubicBezTo>
                    <a:pt x="67" y="0"/>
                    <a:pt x="62" y="1"/>
                    <a:pt x="57" y="2"/>
                  </a:cubicBezTo>
                  <a:cubicBezTo>
                    <a:pt x="44" y="5"/>
                    <a:pt x="30" y="8"/>
                    <a:pt x="17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19"/>
                    <a:pt x="9" y="23"/>
                    <a:pt x="10" y="26"/>
                  </a:cubicBezTo>
                  <a:cubicBezTo>
                    <a:pt x="10" y="28"/>
                    <a:pt x="12" y="29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4" y="32"/>
                    <a:pt x="13" y="32"/>
                  </a:cubicBezTo>
                  <a:cubicBezTo>
                    <a:pt x="12" y="32"/>
                    <a:pt x="11" y="32"/>
                    <a:pt x="10" y="33"/>
                  </a:cubicBezTo>
                  <a:cubicBezTo>
                    <a:pt x="9" y="34"/>
                    <a:pt x="9" y="36"/>
                    <a:pt x="8" y="38"/>
                  </a:cubicBezTo>
                  <a:cubicBezTo>
                    <a:pt x="8" y="38"/>
                    <a:pt x="7" y="39"/>
                    <a:pt x="7" y="39"/>
                  </a:cubicBezTo>
                  <a:cubicBezTo>
                    <a:pt x="6" y="40"/>
                    <a:pt x="5" y="40"/>
                    <a:pt x="4" y="41"/>
                  </a:cubicBezTo>
                  <a:cubicBezTo>
                    <a:pt x="2" y="45"/>
                    <a:pt x="1" y="48"/>
                    <a:pt x="2" y="52"/>
                  </a:cubicBezTo>
                  <a:cubicBezTo>
                    <a:pt x="3" y="55"/>
                    <a:pt x="4" y="58"/>
                    <a:pt x="3" y="62"/>
                  </a:cubicBezTo>
                  <a:cubicBezTo>
                    <a:pt x="2" y="67"/>
                    <a:pt x="5" y="71"/>
                    <a:pt x="8" y="75"/>
                  </a:cubicBezTo>
                  <a:cubicBezTo>
                    <a:pt x="9" y="75"/>
                    <a:pt x="9" y="76"/>
                    <a:pt x="9" y="77"/>
                  </a:cubicBezTo>
                  <a:cubicBezTo>
                    <a:pt x="8" y="77"/>
                    <a:pt x="7" y="78"/>
                    <a:pt x="7" y="78"/>
                  </a:cubicBezTo>
                  <a:cubicBezTo>
                    <a:pt x="7" y="78"/>
                    <a:pt x="7" y="78"/>
                    <a:pt x="6" y="78"/>
                  </a:cubicBezTo>
                  <a:cubicBezTo>
                    <a:pt x="6" y="78"/>
                    <a:pt x="6" y="77"/>
                    <a:pt x="5" y="77"/>
                  </a:cubicBezTo>
                  <a:cubicBezTo>
                    <a:pt x="4" y="77"/>
                    <a:pt x="3" y="79"/>
                    <a:pt x="3" y="80"/>
                  </a:cubicBezTo>
                  <a:cubicBezTo>
                    <a:pt x="1" y="84"/>
                    <a:pt x="0" y="88"/>
                    <a:pt x="2" y="93"/>
                  </a:cubicBezTo>
                  <a:cubicBezTo>
                    <a:pt x="2" y="94"/>
                    <a:pt x="3" y="95"/>
                    <a:pt x="4" y="95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8"/>
                    <a:pt x="66" y="139"/>
                    <a:pt x="67" y="139"/>
                  </a:cubicBezTo>
                  <a:cubicBezTo>
                    <a:pt x="68" y="139"/>
                    <a:pt x="68" y="138"/>
                    <a:pt x="69" y="138"/>
                  </a:cubicBezTo>
                  <a:cubicBezTo>
                    <a:pt x="73" y="136"/>
                    <a:pt x="77" y="135"/>
                    <a:pt x="81" y="133"/>
                  </a:cubicBezTo>
                  <a:cubicBezTo>
                    <a:pt x="96" y="127"/>
                    <a:pt x="111" y="121"/>
                    <a:pt x="125" y="115"/>
                  </a:cubicBezTo>
                  <a:cubicBezTo>
                    <a:pt x="128" y="114"/>
                    <a:pt x="128" y="112"/>
                    <a:pt x="126" y="110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3"/>
                  </a:cubicBezTo>
                  <a:cubicBezTo>
                    <a:pt x="123" y="101"/>
                    <a:pt x="125" y="100"/>
                    <a:pt x="126" y="98"/>
                  </a:cubicBezTo>
                  <a:cubicBezTo>
                    <a:pt x="127" y="97"/>
                    <a:pt x="126" y="96"/>
                    <a:pt x="126" y="95"/>
                  </a:cubicBezTo>
                  <a:cubicBezTo>
                    <a:pt x="125" y="95"/>
                    <a:pt x="124" y="94"/>
                    <a:pt x="123" y="94"/>
                  </a:cubicBezTo>
                  <a:cubicBezTo>
                    <a:pt x="120" y="93"/>
                    <a:pt x="118" y="91"/>
                    <a:pt x="114" y="90"/>
                  </a:cubicBezTo>
                  <a:cubicBezTo>
                    <a:pt x="116" y="89"/>
                    <a:pt x="116" y="89"/>
                    <a:pt x="117" y="88"/>
                  </a:cubicBezTo>
                  <a:cubicBezTo>
                    <a:pt x="117" y="88"/>
                    <a:pt x="118" y="87"/>
                    <a:pt x="118" y="87"/>
                  </a:cubicBezTo>
                  <a:cubicBezTo>
                    <a:pt x="119" y="87"/>
                    <a:pt x="119" y="86"/>
                    <a:pt x="120" y="86"/>
                  </a:cubicBezTo>
                  <a:cubicBezTo>
                    <a:pt x="122" y="85"/>
                    <a:pt x="125" y="84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9" y="82"/>
                    <a:pt x="129" y="81"/>
                    <a:pt x="128" y="80"/>
                  </a:cubicBezTo>
                  <a:cubicBezTo>
                    <a:pt x="127" y="80"/>
                    <a:pt x="126" y="79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2"/>
                    <a:pt x="124" y="72"/>
                    <a:pt x="124" y="71"/>
                  </a:cubicBezTo>
                  <a:cubicBezTo>
                    <a:pt x="125" y="68"/>
                    <a:pt x="129" y="67"/>
                    <a:pt x="131" y="66"/>
                  </a:cubicBezTo>
                  <a:cubicBezTo>
                    <a:pt x="134" y="64"/>
                    <a:pt x="137" y="63"/>
                    <a:pt x="141" y="62"/>
                  </a:cubicBezTo>
                  <a:cubicBezTo>
                    <a:pt x="141" y="62"/>
                    <a:pt x="142" y="61"/>
                    <a:pt x="142" y="61"/>
                  </a:cubicBezTo>
                  <a:cubicBezTo>
                    <a:pt x="142" y="60"/>
                    <a:pt x="141" y="60"/>
                    <a:pt x="141" y="59"/>
                  </a:cubicBezTo>
                  <a:cubicBezTo>
                    <a:pt x="140" y="59"/>
                    <a:pt x="140" y="58"/>
                    <a:pt x="139" y="58"/>
                  </a:cubicBezTo>
                  <a:cubicBezTo>
                    <a:pt x="140" y="56"/>
                    <a:pt x="141" y="53"/>
                    <a:pt x="141" y="51"/>
                  </a:cubicBezTo>
                  <a:cubicBezTo>
                    <a:pt x="142" y="51"/>
                    <a:pt x="142" y="50"/>
                    <a:pt x="142" y="50"/>
                  </a:cubicBezTo>
                  <a:cubicBezTo>
                    <a:pt x="144" y="49"/>
                    <a:pt x="144" y="48"/>
                    <a:pt x="142" y="47"/>
                  </a:cubicBezTo>
                  <a:cubicBezTo>
                    <a:pt x="140" y="46"/>
                    <a:pt x="137" y="45"/>
                    <a:pt x="135" y="44"/>
                  </a:cubicBezTo>
                  <a:cubicBezTo>
                    <a:pt x="134" y="44"/>
                    <a:pt x="134" y="43"/>
                    <a:pt x="134" y="42"/>
                  </a:cubicBezTo>
                  <a:cubicBezTo>
                    <a:pt x="134" y="39"/>
                    <a:pt x="135" y="37"/>
                    <a:pt x="137" y="35"/>
                  </a:cubicBezTo>
                  <a:cubicBezTo>
                    <a:pt x="140" y="33"/>
                    <a:pt x="140" y="32"/>
                    <a:pt x="137" y="30"/>
                  </a:cubicBezTo>
                  <a:cubicBezTo>
                    <a:pt x="136" y="30"/>
                    <a:pt x="135" y="29"/>
                    <a:pt x="134" y="29"/>
                  </a:cubicBezTo>
                  <a:cubicBezTo>
                    <a:pt x="114" y="19"/>
                    <a:pt x="94" y="10"/>
                    <a:pt x="74" y="0"/>
                  </a:cubicBezTo>
                  <a:cubicBezTo>
                    <a:pt x="74" y="0"/>
                    <a:pt x="73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98"/>
            <p:cNvSpPr>
              <a:spLocks/>
            </p:cNvSpPr>
            <p:nvPr userDrawn="1"/>
          </p:nvSpPr>
          <p:spPr bwMode="auto">
            <a:xfrm>
              <a:off x="835025" y="2262188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2"/>
                    <a:pt x="36" y="23"/>
                    <a:pt x="55" y="33"/>
                  </a:cubicBezTo>
                  <a:cubicBezTo>
                    <a:pt x="53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99"/>
            <p:cNvSpPr>
              <a:spLocks/>
            </p:cNvSpPr>
            <p:nvPr userDrawn="1"/>
          </p:nvSpPr>
          <p:spPr bwMode="auto">
            <a:xfrm>
              <a:off x="982663" y="2339975"/>
              <a:ext cx="106363" cy="25400"/>
            </a:xfrm>
            <a:custGeom>
              <a:avLst/>
              <a:gdLst>
                <a:gd name="T0" fmla="*/ 44 w 44"/>
                <a:gd name="T1" fmla="*/ 0 h 10"/>
                <a:gd name="T2" fmla="*/ 0 w 44"/>
                <a:gd name="T3" fmla="*/ 9 h 10"/>
                <a:gd name="T4" fmla="*/ 0 w 44"/>
                <a:gd name="T5" fmla="*/ 10 h 10"/>
                <a:gd name="T6" fmla="*/ 44 w 44"/>
                <a:gd name="T7" fmla="*/ 1 h 10"/>
                <a:gd name="T8" fmla="*/ 44 w 4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">
                  <a:moveTo>
                    <a:pt x="44" y="0"/>
                  </a:moveTo>
                  <a:cubicBezTo>
                    <a:pt x="29" y="3"/>
                    <a:pt x="15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5" y="7"/>
                    <a:pt x="30" y="4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00"/>
            <p:cNvSpPr>
              <a:spLocks/>
            </p:cNvSpPr>
            <p:nvPr userDrawn="1"/>
          </p:nvSpPr>
          <p:spPr bwMode="auto">
            <a:xfrm>
              <a:off x="987425" y="2500313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4 h 15"/>
                <a:gd name="T4" fmla="*/ 1 w 37"/>
                <a:gd name="T5" fmla="*/ 15 h 15"/>
                <a:gd name="T6" fmla="*/ 37 w 37"/>
                <a:gd name="T7" fmla="*/ 0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4"/>
                    <a:pt x="12" y="9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5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01"/>
            <p:cNvSpPr>
              <a:spLocks/>
            </p:cNvSpPr>
            <p:nvPr userDrawn="1"/>
          </p:nvSpPr>
          <p:spPr bwMode="auto">
            <a:xfrm>
              <a:off x="1016000" y="2360613"/>
              <a:ext cx="112713" cy="42863"/>
            </a:xfrm>
            <a:custGeom>
              <a:avLst/>
              <a:gdLst>
                <a:gd name="T0" fmla="*/ 46 w 46"/>
                <a:gd name="T1" fmla="*/ 0 h 18"/>
                <a:gd name="T2" fmla="*/ 0 w 46"/>
                <a:gd name="T3" fmla="*/ 17 h 18"/>
                <a:gd name="T4" fmla="*/ 1 w 46"/>
                <a:gd name="T5" fmla="*/ 18 h 18"/>
                <a:gd name="T6" fmla="*/ 46 w 46"/>
                <a:gd name="T7" fmla="*/ 1 h 18"/>
                <a:gd name="T8" fmla="*/ 46 w 4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8">
                  <a:moveTo>
                    <a:pt x="46" y="0"/>
                  </a:moveTo>
                  <a:cubicBezTo>
                    <a:pt x="31" y="6"/>
                    <a:pt x="15" y="11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6" y="12"/>
                    <a:pt x="31" y="7"/>
                    <a:pt x="46" y="1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02"/>
            <p:cNvSpPr>
              <a:spLocks/>
            </p:cNvSpPr>
            <p:nvPr userDrawn="1"/>
          </p:nvSpPr>
          <p:spPr bwMode="auto">
            <a:xfrm>
              <a:off x="1019175" y="2370138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5 h 16"/>
                <a:gd name="T4" fmla="*/ 0 w 43"/>
                <a:gd name="T5" fmla="*/ 16 h 16"/>
                <a:gd name="T6" fmla="*/ 43 w 43"/>
                <a:gd name="T7" fmla="*/ 0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03"/>
            <p:cNvSpPr>
              <a:spLocks noEditPoints="1"/>
            </p:cNvSpPr>
            <p:nvPr userDrawn="1"/>
          </p:nvSpPr>
          <p:spPr bwMode="auto">
            <a:xfrm>
              <a:off x="8499475" y="2497138"/>
              <a:ext cx="349250" cy="339725"/>
            </a:xfrm>
            <a:custGeom>
              <a:avLst/>
              <a:gdLst>
                <a:gd name="T0" fmla="*/ 120 w 143"/>
                <a:gd name="T1" fmla="*/ 102 h 139"/>
                <a:gd name="T2" fmla="*/ 116 w 143"/>
                <a:gd name="T3" fmla="*/ 112 h 139"/>
                <a:gd name="T4" fmla="*/ 104 w 143"/>
                <a:gd name="T5" fmla="*/ 112 h 139"/>
                <a:gd name="T6" fmla="*/ 113 w 143"/>
                <a:gd name="T7" fmla="*/ 96 h 139"/>
                <a:gd name="T8" fmla="*/ 75 w 143"/>
                <a:gd name="T9" fmla="*/ 99 h 139"/>
                <a:gd name="T10" fmla="*/ 92 w 143"/>
                <a:gd name="T11" fmla="*/ 99 h 139"/>
                <a:gd name="T12" fmla="*/ 53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6 w 143"/>
                <a:gd name="T19" fmla="*/ 100 h 139"/>
                <a:gd name="T20" fmla="*/ 101 w 143"/>
                <a:gd name="T21" fmla="*/ 95 h 139"/>
                <a:gd name="T22" fmla="*/ 62 w 143"/>
                <a:gd name="T23" fmla="*/ 98 h 139"/>
                <a:gd name="T24" fmla="*/ 10 w 143"/>
                <a:gd name="T25" fmla="*/ 82 h 139"/>
                <a:gd name="T26" fmla="*/ 47 w 143"/>
                <a:gd name="T27" fmla="*/ 118 h 139"/>
                <a:gd name="T28" fmla="*/ 66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6 w 143"/>
                <a:gd name="T39" fmla="*/ 78 h 139"/>
                <a:gd name="T40" fmla="*/ 117 w 143"/>
                <a:gd name="T41" fmla="*/ 78 h 139"/>
                <a:gd name="T42" fmla="*/ 119 w 143"/>
                <a:gd name="T43" fmla="*/ 80 h 139"/>
                <a:gd name="T44" fmla="*/ 62 w 143"/>
                <a:gd name="T45" fmla="*/ 89 h 139"/>
                <a:gd name="T46" fmla="*/ 82 w 143"/>
                <a:gd name="T47" fmla="*/ 83 h 139"/>
                <a:gd name="T48" fmla="*/ 97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7 w 143"/>
                <a:gd name="T57" fmla="*/ 53 h 139"/>
                <a:gd name="T58" fmla="*/ 57 w 143"/>
                <a:gd name="T59" fmla="*/ 96 h 139"/>
                <a:gd name="T60" fmla="*/ 7 w 143"/>
                <a:gd name="T61" fmla="*/ 42 h 139"/>
                <a:gd name="T62" fmla="*/ 27 w 143"/>
                <a:gd name="T63" fmla="*/ 55 h 139"/>
                <a:gd name="T64" fmla="*/ 72 w 143"/>
                <a:gd name="T65" fmla="*/ 60 h 139"/>
                <a:gd name="T66" fmla="*/ 128 w 143"/>
                <a:gd name="T67" fmla="*/ 41 h 139"/>
                <a:gd name="T68" fmla="*/ 72 w 143"/>
                <a:gd name="T69" fmla="*/ 61 h 139"/>
                <a:gd name="T70" fmla="*/ 82 w 143"/>
                <a:gd name="T71" fmla="*/ 79 h 139"/>
                <a:gd name="T72" fmla="*/ 12 w 143"/>
                <a:gd name="T73" fmla="*/ 44 h 139"/>
                <a:gd name="T74" fmla="*/ 24 w 143"/>
                <a:gd name="T75" fmla="*/ 38 h 139"/>
                <a:gd name="T76" fmla="*/ 68 w 143"/>
                <a:gd name="T77" fmla="*/ 69 h 139"/>
                <a:gd name="T78" fmla="*/ 110 w 143"/>
                <a:gd name="T79" fmla="*/ 59 h 139"/>
                <a:gd name="T80" fmla="*/ 68 w 143"/>
                <a:gd name="T81" fmla="*/ 65 h 139"/>
                <a:gd name="T82" fmla="*/ 12 w 143"/>
                <a:gd name="T83" fmla="*/ 27 h 139"/>
                <a:gd name="T84" fmla="*/ 70 w 143"/>
                <a:gd name="T85" fmla="*/ 3 h 139"/>
                <a:gd name="T86" fmla="*/ 72 w 143"/>
                <a:gd name="T87" fmla="*/ 48 h 139"/>
                <a:gd name="T88" fmla="*/ 70 w 143"/>
                <a:gd name="T89" fmla="*/ 0 h 139"/>
                <a:gd name="T90" fmla="*/ 13 w 143"/>
                <a:gd name="T91" fmla="*/ 31 h 139"/>
                <a:gd name="T92" fmla="*/ 6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8 w 143"/>
                <a:gd name="T99" fmla="*/ 139 h 139"/>
                <a:gd name="T100" fmla="*/ 121 w 143"/>
                <a:gd name="T101" fmla="*/ 104 h 139"/>
                <a:gd name="T102" fmla="*/ 116 w 143"/>
                <a:gd name="T103" fmla="*/ 89 h 139"/>
                <a:gd name="T104" fmla="*/ 127 w 143"/>
                <a:gd name="T105" fmla="*/ 81 h 139"/>
                <a:gd name="T106" fmla="*/ 140 w 143"/>
                <a:gd name="T107" fmla="*/ 62 h 139"/>
                <a:gd name="T108" fmla="*/ 141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69" y="123"/>
                  </a:moveTo>
                  <a:cubicBezTo>
                    <a:pt x="70" y="122"/>
                    <a:pt x="70" y="122"/>
                    <a:pt x="70" y="122"/>
                  </a:cubicBezTo>
                  <a:cubicBezTo>
                    <a:pt x="76" y="118"/>
                    <a:pt x="83" y="117"/>
                    <a:pt x="90" y="114"/>
                  </a:cubicBezTo>
                  <a:cubicBezTo>
                    <a:pt x="99" y="110"/>
                    <a:pt x="109" y="106"/>
                    <a:pt x="118" y="103"/>
                  </a:cubicBezTo>
                  <a:cubicBezTo>
                    <a:pt x="119" y="102"/>
                    <a:pt x="120" y="102"/>
                    <a:pt x="120" y="102"/>
                  </a:cubicBezTo>
                  <a:cubicBezTo>
                    <a:pt x="115" y="106"/>
                    <a:pt x="109" y="107"/>
                    <a:pt x="104" y="109"/>
                  </a:cubicBezTo>
                  <a:cubicBezTo>
                    <a:pt x="102" y="110"/>
                    <a:pt x="100" y="111"/>
                    <a:pt x="98" y="112"/>
                  </a:cubicBezTo>
                  <a:cubicBezTo>
                    <a:pt x="105" y="110"/>
                    <a:pt x="111" y="108"/>
                    <a:pt x="117" y="105"/>
                  </a:cubicBezTo>
                  <a:cubicBezTo>
                    <a:pt x="117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6" y="112"/>
                  </a:cubicBezTo>
                  <a:cubicBezTo>
                    <a:pt x="103" y="117"/>
                    <a:pt x="90" y="123"/>
                    <a:pt x="77" y="128"/>
                  </a:cubicBezTo>
                  <a:cubicBezTo>
                    <a:pt x="75" y="129"/>
                    <a:pt x="72" y="130"/>
                    <a:pt x="68" y="132"/>
                  </a:cubicBezTo>
                  <a:cubicBezTo>
                    <a:pt x="68" y="130"/>
                    <a:pt x="67" y="129"/>
                    <a:pt x="67" y="127"/>
                  </a:cubicBezTo>
                  <a:cubicBezTo>
                    <a:pt x="79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7" y="126"/>
                  </a:cubicBezTo>
                  <a:cubicBezTo>
                    <a:pt x="67" y="124"/>
                    <a:pt x="67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moveTo>
                    <a:pt x="117" y="98"/>
                  </a:moveTo>
                  <a:cubicBezTo>
                    <a:pt x="116" y="98"/>
                    <a:pt x="115" y="97"/>
                    <a:pt x="113" y="96"/>
                  </a:cubicBezTo>
                  <a:cubicBezTo>
                    <a:pt x="113" y="96"/>
                    <a:pt x="112" y="95"/>
                    <a:pt x="112" y="94"/>
                  </a:cubicBezTo>
                  <a:cubicBezTo>
                    <a:pt x="113" y="94"/>
                    <a:pt x="113" y="94"/>
                    <a:pt x="113" y="94"/>
                  </a:cubicBezTo>
                  <a:cubicBezTo>
                    <a:pt x="115" y="95"/>
                    <a:pt x="117" y="96"/>
                    <a:pt x="120" y="97"/>
                  </a:cubicBezTo>
                  <a:cubicBezTo>
                    <a:pt x="119" y="98"/>
                    <a:pt x="118" y="98"/>
                    <a:pt x="117" y="98"/>
                  </a:cubicBezTo>
                  <a:moveTo>
                    <a:pt x="75" y="99"/>
                  </a:moveTo>
                  <a:cubicBezTo>
                    <a:pt x="86" y="95"/>
                    <a:pt x="98" y="93"/>
                    <a:pt x="110" y="92"/>
                  </a:cubicBezTo>
                  <a:cubicBezTo>
                    <a:pt x="110" y="93"/>
                    <a:pt x="110" y="94"/>
                    <a:pt x="109" y="95"/>
                  </a:cubicBezTo>
                  <a:cubicBezTo>
                    <a:pt x="109" y="95"/>
                    <a:pt x="108" y="96"/>
                    <a:pt x="108" y="96"/>
                  </a:cubicBezTo>
                  <a:cubicBezTo>
                    <a:pt x="103" y="97"/>
                    <a:pt x="98" y="98"/>
                    <a:pt x="93" y="99"/>
                  </a:cubicBezTo>
                  <a:cubicBezTo>
                    <a:pt x="93" y="99"/>
                    <a:pt x="92" y="99"/>
                    <a:pt x="92" y="99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8" y="98"/>
                    <a:pt x="107" y="98"/>
                    <a:pt x="106" y="99"/>
                  </a:cubicBezTo>
                  <a:cubicBezTo>
                    <a:pt x="88" y="103"/>
                    <a:pt x="71" y="107"/>
                    <a:pt x="53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8" y="112"/>
                    <a:pt x="47" y="111"/>
                    <a:pt x="47" y="110"/>
                  </a:cubicBezTo>
                  <a:cubicBezTo>
                    <a:pt x="58" y="107"/>
                    <a:pt x="69" y="106"/>
                    <a:pt x="80" y="103"/>
                  </a:cubicBezTo>
                  <a:cubicBezTo>
                    <a:pt x="75" y="103"/>
                    <a:pt x="70" y="104"/>
                    <a:pt x="66" y="105"/>
                  </a:cubicBezTo>
                  <a:cubicBezTo>
                    <a:pt x="60" y="106"/>
                    <a:pt x="53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6"/>
                    <a:pt x="46" y="104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2"/>
                    <a:pt x="48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3" y="100"/>
                    <a:pt x="54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6" y="102"/>
                    <a:pt x="53" y="103"/>
                    <a:pt x="49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67" y="102"/>
                    <a:pt x="84" y="99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3" y="96"/>
                    <a:pt x="84" y="98"/>
                    <a:pt x="75" y="99"/>
                  </a:cubicBezTo>
                  <a:moveTo>
                    <a:pt x="62" y="98"/>
                  </a:moveTo>
                  <a:cubicBezTo>
                    <a:pt x="60" y="95"/>
                    <a:pt x="59" y="92"/>
                    <a:pt x="59" y="89"/>
                  </a:cubicBezTo>
                  <a:cubicBezTo>
                    <a:pt x="60" y="92"/>
                    <a:pt x="61" y="95"/>
                    <a:pt x="62" y="98"/>
                  </a:cubicBezTo>
                  <a:moveTo>
                    <a:pt x="8" y="81"/>
                  </a:moveTo>
                  <a:cubicBezTo>
                    <a:pt x="9" y="81"/>
                    <a:pt x="10" y="80"/>
                    <a:pt x="11" y="79"/>
                  </a:cubicBezTo>
                  <a:cubicBezTo>
                    <a:pt x="13" y="81"/>
                    <a:pt x="15" y="83"/>
                    <a:pt x="16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4" y="85"/>
                    <a:pt x="13" y="84"/>
                    <a:pt x="10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2" y="84"/>
                    <a:pt x="12" y="85"/>
                    <a:pt x="13" y="85"/>
                  </a:cubicBezTo>
                  <a:cubicBezTo>
                    <a:pt x="20" y="89"/>
                    <a:pt x="24" y="95"/>
                    <a:pt x="29" y="100"/>
                  </a:cubicBezTo>
                  <a:cubicBezTo>
                    <a:pt x="34" y="106"/>
                    <a:pt x="38" y="111"/>
                    <a:pt x="43" y="116"/>
                  </a:cubicBezTo>
                  <a:cubicBezTo>
                    <a:pt x="44" y="118"/>
                    <a:pt x="45" y="118"/>
                    <a:pt x="47" y="118"/>
                  </a:cubicBezTo>
                  <a:cubicBezTo>
                    <a:pt x="47" y="118"/>
                    <a:pt x="48" y="118"/>
                    <a:pt x="49" y="118"/>
                  </a:cubicBezTo>
                  <a:cubicBezTo>
                    <a:pt x="53" y="117"/>
                    <a:pt x="58" y="116"/>
                    <a:pt x="62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5"/>
                    <a:pt x="63" y="115"/>
                    <a:pt x="64" y="115"/>
                  </a:cubicBezTo>
                  <a:cubicBezTo>
                    <a:pt x="65" y="115"/>
                    <a:pt x="66" y="116"/>
                    <a:pt x="66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6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9" y="109"/>
                    <a:pt x="87" y="110"/>
                    <a:pt x="85" y="111"/>
                  </a:cubicBezTo>
                  <a:cubicBezTo>
                    <a:pt x="80" y="112"/>
                    <a:pt x="76" y="114"/>
                    <a:pt x="71" y="116"/>
                  </a:cubicBezTo>
                  <a:cubicBezTo>
                    <a:pt x="70" y="116"/>
                    <a:pt x="70" y="117"/>
                    <a:pt x="69" y="117"/>
                  </a:cubicBezTo>
                  <a:cubicBezTo>
                    <a:pt x="69" y="117"/>
                    <a:pt x="68" y="117"/>
                    <a:pt x="67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17"/>
                    <a:pt x="66" y="117"/>
                    <a:pt x="66" y="117"/>
                  </a:cubicBezTo>
                  <a:cubicBezTo>
                    <a:pt x="65" y="117"/>
                    <a:pt x="64" y="118"/>
                    <a:pt x="63" y="119"/>
                  </a:cubicBezTo>
                  <a:cubicBezTo>
                    <a:pt x="61" y="123"/>
                    <a:pt x="61" y="127"/>
                    <a:pt x="62" y="132"/>
                  </a:cubicBezTo>
                  <a:cubicBezTo>
                    <a:pt x="61" y="131"/>
                    <a:pt x="60" y="131"/>
                    <a:pt x="60" y="130"/>
                  </a:cubicBezTo>
                  <a:cubicBezTo>
                    <a:pt x="51" y="124"/>
                    <a:pt x="42" y="118"/>
                    <a:pt x="34" y="112"/>
                  </a:cubicBezTo>
                  <a:cubicBezTo>
                    <a:pt x="28" y="109"/>
                    <a:pt x="22" y="105"/>
                    <a:pt x="17" y="101"/>
                  </a:cubicBezTo>
                  <a:cubicBezTo>
                    <a:pt x="14" y="98"/>
                    <a:pt x="10" y="97"/>
                    <a:pt x="7" y="94"/>
                  </a:cubicBezTo>
                  <a:cubicBezTo>
                    <a:pt x="6" y="93"/>
                    <a:pt x="5" y="92"/>
                    <a:pt x="4" y="91"/>
                  </a:cubicBezTo>
                  <a:cubicBezTo>
                    <a:pt x="3" y="88"/>
                    <a:pt x="3" y="85"/>
                    <a:pt x="5" y="82"/>
                  </a:cubicBezTo>
                  <a:cubicBezTo>
                    <a:pt x="5" y="82"/>
                    <a:pt x="6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moveTo>
                    <a:pt x="97" y="79"/>
                  </a:moveTo>
                  <a:cubicBezTo>
                    <a:pt x="104" y="75"/>
                    <a:pt x="112" y="73"/>
                    <a:pt x="120" y="72"/>
                  </a:cubicBezTo>
                  <a:cubicBezTo>
                    <a:pt x="120" y="74"/>
                    <a:pt x="119" y="75"/>
                    <a:pt x="117" y="75"/>
                  </a:cubicBezTo>
                  <a:cubicBezTo>
                    <a:pt x="113" y="75"/>
                    <a:pt x="110" y="77"/>
                    <a:pt x="106" y="78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0" y="78"/>
                    <a:pt x="113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8" y="77"/>
                    <a:pt x="119" y="77"/>
                  </a:cubicBezTo>
                  <a:cubicBezTo>
                    <a:pt x="118" y="77"/>
                    <a:pt x="118" y="78"/>
                    <a:pt x="117" y="78"/>
                  </a:cubicBezTo>
                  <a:cubicBezTo>
                    <a:pt x="105" y="81"/>
                    <a:pt x="93" y="84"/>
                    <a:pt x="81" y="87"/>
                  </a:cubicBezTo>
                  <a:cubicBezTo>
                    <a:pt x="80" y="87"/>
                    <a:pt x="79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2" y="85"/>
                    <a:pt x="105" y="82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8" y="80"/>
                    <a:pt x="118" y="80"/>
                    <a:pt x="117" y="81"/>
                  </a:cubicBezTo>
                  <a:cubicBezTo>
                    <a:pt x="100" y="85"/>
                    <a:pt x="83" y="90"/>
                    <a:pt x="66" y="94"/>
                  </a:cubicBezTo>
                  <a:cubicBezTo>
                    <a:pt x="66" y="94"/>
                    <a:pt x="65" y="95"/>
                    <a:pt x="64" y="95"/>
                  </a:cubicBezTo>
                  <a:cubicBezTo>
                    <a:pt x="63" y="95"/>
                    <a:pt x="63" y="94"/>
                    <a:pt x="62" y="91"/>
                  </a:cubicBezTo>
                  <a:cubicBezTo>
                    <a:pt x="62" y="90"/>
                    <a:pt x="62" y="90"/>
                    <a:pt x="62" y="89"/>
                  </a:cubicBezTo>
                  <a:cubicBezTo>
                    <a:pt x="62" y="86"/>
                    <a:pt x="63" y="85"/>
                    <a:pt x="65" y="85"/>
                  </a:cubicBezTo>
                  <a:cubicBezTo>
                    <a:pt x="70" y="84"/>
                    <a:pt x="74" y="83"/>
                    <a:pt x="78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80" y="82"/>
                    <a:pt x="81" y="82"/>
                    <a:pt x="82" y="8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76" y="84"/>
                    <a:pt x="70" y="86"/>
                    <a:pt x="64" y="88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77" y="85"/>
                    <a:pt x="89" y="82"/>
                    <a:pt x="102" y="79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0" y="78"/>
                    <a:pt x="99" y="79"/>
                    <a:pt x="97" y="79"/>
                  </a:cubicBezTo>
                  <a:moveTo>
                    <a:pt x="42" y="111"/>
                  </a:moveTo>
                  <a:cubicBezTo>
                    <a:pt x="40" y="109"/>
                    <a:pt x="38" y="107"/>
                    <a:pt x="36" y="105"/>
                  </a:cubicBezTo>
                  <a:cubicBezTo>
                    <a:pt x="32" y="100"/>
                    <a:pt x="28" y="94"/>
                    <a:pt x="24" y="89"/>
                  </a:cubicBezTo>
                  <a:cubicBezTo>
                    <a:pt x="20" y="85"/>
                    <a:pt x="17" y="81"/>
                    <a:pt x="13" y="77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7"/>
                    <a:pt x="5" y="64"/>
                    <a:pt x="6" y="61"/>
                  </a:cubicBezTo>
                  <a:cubicBezTo>
                    <a:pt x="14" y="66"/>
                    <a:pt x="21" y="71"/>
                    <a:pt x="28" y="77"/>
                  </a:cubicBezTo>
                  <a:cubicBezTo>
                    <a:pt x="34" y="83"/>
                    <a:pt x="40" y="90"/>
                    <a:pt x="46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4" y="92"/>
                    <a:pt x="41" y="88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43" y="88"/>
                    <a:pt x="47" y="92"/>
                    <a:pt x="52" y="95"/>
                  </a:cubicBezTo>
                  <a:cubicBezTo>
                    <a:pt x="50" y="96"/>
                    <a:pt x="48" y="96"/>
                    <a:pt x="46" y="97"/>
                  </a:cubicBezTo>
                  <a:cubicBezTo>
                    <a:pt x="46" y="97"/>
                    <a:pt x="45" y="98"/>
                    <a:pt x="45" y="98"/>
                  </a:cubicBezTo>
                  <a:cubicBezTo>
                    <a:pt x="41" y="102"/>
                    <a:pt x="40" y="106"/>
                    <a:pt x="42" y="110"/>
                  </a:cubicBezTo>
                  <a:cubicBezTo>
                    <a:pt x="42" y="111"/>
                    <a:pt x="42" y="111"/>
                    <a:pt x="42" y="111"/>
                  </a:cubicBezTo>
                  <a:moveTo>
                    <a:pt x="88" y="76"/>
                  </a:moveTo>
                  <a:cubicBezTo>
                    <a:pt x="87" y="76"/>
                    <a:pt x="87" y="75"/>
                    <a:pt x="86" y="74"/>
                  </a:cubicBezTo>
                  <a:cubicBezTo>
                    <a:pt x="86" y="72"/>
                    <a:pt x="86" y="71"/>
                    <a:pt x="88" y="71"/>
                  </a:cubicBezTo>
                  <a:cubicBezTo>
                    <a:pt x="104" y="65"/>
                    <a:pt x="121" y="59"/>
                    <a:pt x="137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6" y="59"/>
                    <a:pt x="132" y="60"/>
                  </a:cubicBezTo>
                  <a:cubicBezTo>
                    <a:pt x="118" y="65"/>
                    <a:pt x="104" y="70"/>
                    <a:pt x="90" y="75"/>
                  </a:cubicBezTo>
                  <a:cubicBezTo>
                    <a:pt x="89" y="76"/>
                    <a:pt x="89" y="76"/>
                    <a:pt x="88" y="76"/>
                  </a:cubicBezTo>
                  <a:moveTo>
                    <a:pt x="57" y="96"/>
                  </a:moveTo>
                  <a:cubicBezTo>
                    <a:pt x="56" y="94"/>
                    <a:pt x="54" y="93"/>
                    <a:pt x="53" y="93"/>
                  </a:cubicBezTo>
                  <a:cubicBezTo>
                    <a:pt x="46" y="87"/>
                    <a:pt x="38" y="81"/>
                    <a:pt x="31" y="76"/>
                  </a:cubicBezTo>
                  <a:cubicBezTo>
                    <a:pt x="24" y="70"/>
                    <a:pt x="16" y="64"/>
                    <a:pt x="8" y="58"/>
                  </a:cubicBezTo>
                  <a:cubicBezTo>
                    <a:pt x="5" y="55"/>
                    <a:pt x="4" y="52"/>
                    <a:pt x="5" y="48"/>
                  </a:cubicBezTo>
                  <a:cubicBezTo>
                    <a:pt x="5" y="46"/>
                    <a:pt x="6" y="44"/>
                    <a:pt x="7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4"/>
                    <a:pt x="25" y="56"/>
                  </a:cubicBezTo>
                  <a:cubicBezTo>
                    <a:pt x="34" y="63"/>
                    <a:pt x="44" y="70"/>
                    <a:pt x="53" y="77"/>
                  </a:cubicBezTo>
                  <a:cubicBezTo>
                    <a:pt x="54" y="78"/>
                    <a:pt x="56" y="78"/>
                    <a:pt x="57" y="79"/>
                  </a:cubicBezTo>
                  <a:cubicBezTo>
                    <a:pt x="47" y="70"/>
                    <a:pt x="37" y="62"/>
                    <a:pt x="27" y="55"/>
                  </a:cubicBezTo>
                  <a:cubicBezTo>
                    <a:pt x="41" y="62"/>
                    <a:pt x="56" y="69"/>
                    <a:pt x="71" y="77"/>
                  </a:cubicBezTo>
                  <a:cubicBezTo>
                    <a:pt x="67" y="78"/>
                    <a:pt x="64" y="78"/>
                    <a:pt x="60" y="79"/>
                  </a:cubicBezTo>
                  <a:cubicBezTo>
                    <a:pt x="59" y="80"/>
                    <a:pt x="58" y="80"/>
                    <a:pt x="58" y="81"/>
                  </a:cubicBezTo>
                  <a:cubicBezTo>
                    <a:pt x="55" y="85"/>
                    <a:pt x="55" y="89"/>
                    <a:pt x="57" y="96"/>
                  </a:cubicBezTo>
                  <a:moveTo>
                    <a:pt x="72" y="60"/>
                  </a:moveTo>
                  <a:cubicBezTo>
                    <a:pt x="72" y="57"/>
                    <a:pt x="72" y="55"/>
                    <a:pt x="73" y="53"/>
                  </a:cubicBezTo>
                  <a:cubicBezTo>
                    <a:pt x="74" y="53"/>
                    <a:pt x="75" y="52"/>
                    <a:pt x="75" y="52"/>
                  </a:cubicBezTo>
                  <a:cubicBezTo>
                    <a:pt x="89" y="48"/>
                    <a:pt x="103" y="45"/>
                    <a:pt x="117" y="41"/>
                  </a:cubicBezTo>
                  <a:cubicBezTo>
                    <a:pt x="122" y="40"/>
                    <a:pt x="126" y="39"/>
                    <a:pt x="131" y="38"/>
                  </a:cubicBezTo>
                  <a:cubicBezTo>
                    <a:pt x="130" y="39"/>
                    <a:pt x="129" y="40"/>
                    <a:pt x="128" y="41"/>
                  </a:cubicBezTo>
                  <a:cubicBezTo>
                    <a:pt x="112" y="44"/>
                    <a:pt x="97" y="48"/>
                    <a:pt x="81" y="51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97" y="48"/>
                    <a:pt x="113" y="45"/>
                    <a:pt x="130" y="41"/>
                  </a:cubicBezTo>
                  <a:cubicBezTo>
                    <a:pt x="130" y="43"/>
                    <a:pt x="130" y="45"/>
                    <a:pt x="130" y="47"/>
                  </a:cubicBezTo>
                  <a:cubicBezTo>
                    <a:pt x="111" y="52"/>
                    <a:pt x="92" y="57"/>
                    <a:pt x="72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8" y="59"/>
                    <a:pt x="84" y="58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4" y="57"/>
                    <a:pt x="78" y="58"/>
                    <a:pt x="72" y="60"/>
                  </a:cubicBezTo>
                  <a:moveTo>
                    <a:pt x="82" y="79"/>
                  </a:moveTo>
                  <a:cubicBezTo>
                    <a:pt x="78" y="77"/>
                    <a:pt x="75" y="75"/>
                    <a:pt x="71" y="73"/>
                  </a:cubicBezTo>
                  <a:cubicBezTo>
                    <a:pt x="65" y="70"/>
                    <a:pt x="58" y="67"/>
                    <a:pt x="52" y="64"/>
                  </a:cubicBezTo>
                  <a:cubicBezTo>
                    <a:pt x="46" y="61"/>
                    <a:pt x="40" y="58"/>
                    <a:pt x="34" y="55"/>
                  </a:cubicBezTo>
                  <a:cubicBezTo>
                    <a:pt x="30" y="53"/>
                    <a:pt x="25" y="50"/>
                    <a:pt x="20" y="48"/>
                  </a:cubicBezTo>
                  <a:cubicBezTo>
                    <a:pt x="18" y="47"/>
                    <a:pt x="15" y="46"/>
                    <a:pt x="12" y="44"/>
                  </a:cubicBezTo>
                  <a:cubicBezTo>
                    <a:pt x="10" y="43"/>
                    <a:pt x="9" y="37"/>
                    <a:pt x="12" y="36"/>
                  </a:cubicBezTo>
                  <a:cubicBezTo>
                    <a:pt x="13" y="35"/>
                    <a:pt x="16" y="36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1" y="37"/>
                    <a:pt x="19" y="36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34" y="44"/>
                    <a:pt x="46" y="54"/>
                    <a:pt x="59" y="62"/>
                  </a:cubicBezTo>
                  <a:cubicBezTo>
                    <a:pt x="62" y="64"/>
                    <a:pt x="65" y="66"/>
                    <a:pt x="68" y="69"/>
                  </a:cubicBezTo>
                  <a:cubicBezTo>
                    <a:pt x="69" y="69"/>
                    <a:pt x="69" y="69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3" y="68"/>
                    <a:pt x="77" y="68"/>
                    <a:pt x="80" y="67"/>
                  </a:cubicBezTo>
                  <a:cubicBezTo>
                    <a:pt x="88" y="65"/>
                    <a:pt x="96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6" y="60"/>
                    <a:pt x="102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2" y="68"/>
                    <a:pt x="80" y="72"/>
                    <a:pt x="81" y="77"/>
                  </a:cubicBezTo>
                  <a:cubicBezTo>
                    <a:pt x="81" y="77"/>
                    <a:pt x="82" y="78"/>
                    <a:pt x="82" y="79"/>
                  </a:cubicBezTo>
                  <a:moveTo>
                    <a:pt x="68" y="65"/>
                  </a:moveTo>
                  <a:cubicBezTo>
                    <a:pt x="65" y="63"/>
                    <a:pt x="63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2" y="41"/>
                    <a:pt x="25" y="36"/>
                    <a:pt x="18" y="31"/>
                  </a:cubicBezTo>
                  <a:cubicBezTo>
                    <a:pt x="16" y="30"/>
                    <a:pt x="15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1" y="23"/>
                    <a:pt x="10" y="19"/>
                    <a:pt x="13" y="15"/>
                  </a:cubicBezTo>
                  <a:cubicBezTo>
                    <a:pt x="13" y="15"/>
                    <a:pt x="14" y="14"/>
                    <a:pt x="15" y="14"/>
                  </a:cubicBezTo>
                  <a:cubicBezTo>
                    <a:pt x="24" y="12"/>
                    <a:pt x="33" y="10"/>
                    <a:pt x="42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8" y="3"/>
                    <a:pt x="69" y="3"/>
                    <a:pt x="70" y="3"/>
                  </a:cubicBezTo>
                  <a:cubicBezTo>
                    <a:pt x="72" y="3"/>
                    <a:pt x="74" y="3"/>
                    <a:pt x="75" y="4"/>
                  </a:cubicBezTo>
                  <a:cubicBezTo>
                    <a:pt x="94" y="13"/>
                    <a:pt x="113" y="22"/>
                    <a:pt x="133" y="32"/>
                  </a:cubicBezTo>
                  <a:cubicBezTo>
                    <a:pt x="133" y="32"/>
                    <a:pt x="133" y="32"/>
                    <a:pt x="134" y="32"/>
                  </a:cubicBezTo>
                  <a:cubicBezTo>
                    <a:pt x="123" y="35"/>
                    <a:pt x="112" y="38"/>
                    <a:pt x="102" y="40"/>
                  </a:cubicBezTo>
                  <a:cubicBezTo>
                    <a:pt x="92" y="43"/>
                    <a:pt x="82" y="45"/>
                    <a:pt x="72" y="48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7" y="53"/>
                    <a:pt x="65" y="58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66" y="1"/>
                    <a:pt x="61" y="2"/>
                    <a:pt x="57" y="3"/>
                  </a:cubicBezTo>
                  <a:cubicBezTo>
                    <a:pt x="43" y="5"/>
                    <a:pt x="29" y="8"/>
                    <a:pt x="16" y="11"/>
                  </a:cubicBezTo>
                  <a:cubicBezTo>
                    <a:pt x="12" y="11"/>
                    <a:pt x="10" y="13"/>
                    <a:pt x="9" y="16"/>
                  </a:cubicBezTo>
                  <a:cubicBezTo>
                    <a:pt x="8" y="20"/>
                    <a:pt x="8" y="23"/>
                    <a:pt x="9" y="26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2" y="33"/>
                  </a:cubicBezTo>
                  <a:cubicBezTo>
                    <a:pt x="11" y="33"/>
                    <a:pt x="10" y="33"/>
                    <a:pt x="9" y="34"/>
                  </a:cubicBezTo>
                  <a:cubicBezTo>
                    <a:pt x="8" y="35"/>
                    <a:pt x="8" y="37"/>
                    <a:pt x="7" y="38"/>
                  </a:cubicBezTo>
                  <a:cubicBezTo>
                    <a:pt x="7" y="39"/>
                    <a:pt x="7" y="39"/>
                    <a:pt x="6" y="40"/>
                  </a:cubicBezTo>
                  <a:cubicBezTo>
                    <a:pt x="5" y="40"/>
                    <a:pt x="4" y="41"/>
                    <a:pt x="3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3" y="59"/>
                    <a:pt x="3" y="63"/>
                  </a:cubicBezTo>
                  <a:cubicBezTo>
                    <a:pt x="2" y="68"/>
                    <a:pt x="4" y="72"/>
                    <a:pt x="8" y="75"/>
                  </a:cubicBezTo>
                  <a:cubicBezTo>
                    <a:pt x="8" y="75"/>
                    <a:pt x="8" y="77"/>
                    <a:pt x="8" y="77"/>
                  </a:cubicBezTo>
                  <a:cubicBezTo>
                    <a:pt x="7" y="78"/>
                    <a:pt x="6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8"/>
                    <a:pt x="4" y="78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1" y="94"/>
                    <a:pt x="2" y="95"/>
                    <a:pt x="3" y="96"/>
                  </a:cubicBezTo>
                  <a:cubicBezTo>
                    <a:pt x="10" y="101"/>
                    <a:pt x="17" y="106"/>
                    <a:pt x="25" y="111"/>
                  </a:cubicBezTo>
                  <a:cubicBezTo>
                    <a:pt x="37" y="120"/>
                    <a:pt x="50" y="129"/>
                    <a:pt x="63" y="138"/>
                  </a:cubicBezTo>
                  <a:cubicBezTo>
                    <a:pt x="64" y="139"/>
                    <a:pt x="65" y="139"/>
                    <a:pt x="66" y="139"/>
                  </a:cubicBezTo>
                  <a:cubicBezTo>
                    <a:pt x="67" y="139"/>
                    <a:pt x="67" y="139"/>
                    <a:pt x="68" y="139"/>
                  </a:cubicBezTo>
                  <a:cubicBezTo>
                    <a:pt x="72" y="137"/>
                    <a:pt x="76" y="135"/>
                    <a:pt x="80" y="133"/>
                  </a:cubicBezTo>
                  <a:cubicBezTo>
                    <a:pt x="95" y="127"/>
                    <a:pt x="110" y="121"/>
                    <a:pt x="124" y="115"/>
                  </a:cubicBezTo>
                  <a:cubicBezTo>
                    <a:pt x="127" y="114"/>
                    <a:pt x="127" y="113"/>
                    <a:pt x="125" y="111"/>
                  </a:cubicBezTo>
                  <a:cubicBezTo>
                    <a:pt x="124" y="110"/>
                    <a:pt x="122" y="109"/>
                    <a:pt x="121" y="108"/>
                  </a:cubicBezTo>
                  <a:cubicBezTo>
                    <a:pt x="119" y="107"/>
                    <a:pt x="119" y="105"/>
                    <a:pt x="121" y="104"/>
                  </a:cubicBezTo>
                  <a:cubicBezTo>
                    <a:pt x="122" y="102"/>
                    <a:pt x="124" y="100"/>
                    <a:pt x="125" y="98"/>
                  </a:cubicBezTo>
                  <a:cubicBezTo>
                    <a:pt x="126" y="98"/>
                    <a:pt x="125" y="96"/>
                    <a:pt x="125" y="96"/>
                  </a:cubicBezTo>
                  <a:cubicBezTo>
                    <a:pt x="124" y="95"/>
                    <a:pt x="123" y="95"/>
                    <a:pt x="122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5" y="89"/>
                    <a:pt x="116" y="89"/>
                  </a:cubicBezTo>
                  <a:cubicBezTo>
                    <a:pt x="116" y="88"/>
                    <a:pt x="117" y="88"/>
                    <a:pt x="117" y="88"/>
                  </a:cubicBezTo>
                  <a:cubicBezTo>
                    <a:pt x="118" y="87"/>
                    <a:pt x="118" y="86"/>
                    <a:pt x="119" y="86"/>
                  </a:cubicBezTo>
                  <a:cubicBezTo>
                    <a:pt x="122" y="85"/>
                    <a:pt x="124" y="85"/>
                    <a:pt x="127" y="84"/>
                  </a:cubicBezTo>
                  <a:cubicBezTo>
                    <a:pt x="127" y="84"/>
                    <a:pt x="128" y="83"/>
                    <a:pt x="128" y="83"/>
                  </a:cubicBezTo>
                  <a:cubicBezTo>
                    <a:pt x="128" y="82"/>
                    <a:pt x="128" y="81"/>
                    <a:pt x="127" y="81"/>
                  </a:cubicBezTo>
                  <a:cubicBezTo>
                    <a:pt x="126" y="80"/>
                    <a:pt x="125" y="80"/>
                    <a:pt x="124" y="79"/>
                  </a:cubicBezTo>
                  <a:cubicBezTo>
                    <a:pt x="121" y="77"/>
                    <a:pt x="121" y="77"/>
                    <a:pt x="122" y="73"/>
                  </a:cubicBezTo>
                  <a:cubicBezTo>
                    <a:pt x="122" y="73"/>
                    <a:pt x="123" y="72"/>
                    <a:pt x="123" y="72"/>
                  </a:cubicBezTo>
                  <a:cubicBezTo>
                    <a:pt x="124" y="68"/>
                    <a:pt x="128" y="68"/>
                    <a:pt x="130" y="66"/>
                  </a:cubicBezTo>
                  <a:cubicBezTo>
                    <a:pt x="133" y="64"/>
                    <a:pt x="137" y="64"/>
                    <a:pt x="140" y="62"/>
                  </a:cubicBezTo>
                  <a:cubicBezTo>
                    <a:pt x="140" y="62"/>
                    <a:pt x="141" y="62"/>
                    <a:pt x="141" y="61"/>
                  </a:cubicBezTo>
                  <a:cubicBezTo>
                    <a:pt x="141" y="61"/>
                    <a:pt x="140" y="60"/>
                    <a:pt x="140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9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3" y="49"/>
                    <a:pt x="143" y="48"/>
                    <a:pt x="141" y="48"/>
                  </a:cubicBezTo>
                  <a:cubicBezTo>
                    <a:pt x="139" y="47"/>
                    <a:pt x="137" y="46"/>
                    <a:pt x="134" y="45"/>
                  </a:cubicBezTo>
                  <a:cubicBezTo>
                    <a:pt x="133" y="44"/>
                    <a:pt x="133" y="44"/>
                    <a:pt x="133" y="42"/>
                  </a:cubicBezTo>
                  <a:cubicBezTo>
                    <a:pt x="133" y="39"/>
                    <a:pt x="134" y="37"/>
                    <a:pt x="136" y="36"/>
                  </a:cubicBezTo>
                  <a:cubicBezTo>
                    <a:pt x="139" y="34"/>
                    <a:pt x="139" y="32"/>
                    <a:pt x="136" y="30"/>
                  </a:cubicBezTo>
                  <a:cubicBezTo>
                    <a:pt x="135" y="30"/>
                    <a:pt x="134" y="30"/>
                    <a:pt x="134" y="29"/>
                  </a:cubicBezTo>
                  <a:cubicBezTo>
                    <a:pt x="113" y="20"/>
                    <a:pt x="93" y="10"/>
                    <a:pt x="73" y="0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04"/>
            <p:cNvSpPr>
              <a:spLocks/>
            </p:cNvSpPr>
            <p:nvPr userDrawn="1"/>
          </p:nvSpPr>
          <p:spPr bwMode="auto">
            <a:xfrm>
              <a:off x="8535988" y="2533650"/>
              <a:ext cx="134938" cy="80963"/>
            </a:xfrm>
            <a:custGeom>
              <a:avLst/>
              <a:gdLst>
                <a:gd name="T0" fmla="*/ 0 w 55"/>
                <a:gd name="T1" fmla="*/ 0 h 33"/>
                <a:gd name="T2" fmla="*/ 55 w 55"/>
                <a:gd name="T3" fmla="*/ 33 h 33"/>
                <a:gd name="T4" fmla="*/ 0 w 55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3">
                  <a:moveTo>
                    <a:pt x="0" y="0"/>
                  </a:moveTo>
                  <a:cubicBezTo>
                    <a:pt x="18" y="11"/>
                    <a:pt x="36" y="22"/>
                    <a:pt x="55" y="33"/>
                  </a:cubicBezTo>
                  <a:cubicBezTo>
                    <a:pt x="54" y="30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5"/>
            <p:cNvSpPr>
              <a:spLocks/>
            </p:cNvSpPr>
            <p:nvPr userDrawn="1"/>
          </p:nvSpPr>
          <p:spPr bwMode="auto">
            <a:xfrm>
              <a:off x="8683625" y="2609850"/>
              <a:ext cx="109538" cy="26988"/>
            </a:xfrm>
            <a:custGeom>
              <a:avLst/>
              <a:gdLst>
                <a:gd name="T0" fmla="*/ 44 w 45"/>
                <a:gd name="T1" fmla="*/ 0 h 11"/>
                <a:gd name="T2" fmla="*/ 0 w 45"/>
                <a:gd name="T3" fmla="*/ 10 h 11"/>
                <a:gd name="T4" fmla="*/ 0 w 45"/>
                <a:gd name="T5" fmla="*/ 11 h 11"/>
                <a:gd name="T6" fmla="*/ 45 w 45"/>
                <a:gd name="T7" fmla="*/ 1 h 11"/>
                <a:gd name="T8" fmla="*/ 44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4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8"/>
                    <a:pt x="30" y="4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06"/>
            <p:cNvSpPr>
              <a:spLocks/>
            </p:cNvSpPr>
            <p:nvPr userDrawn="1"/>
          </p:nvSpPr>
          <p:spPr bwMode="auto">
            <a:xfrm>
              <a:off x="8688388" y="2768600"/>
              <a:ext cx="90488" cy="36513"/>
            </a:xfrm>
            <a:custGeom>
              <a:avLst/>
              <a:gdLst>
                <a:gd name="T0" fmla="*/ 36 w 37"/>
                <a:gd name="T1" fmla="*/ 0 h 15"/>
                <a:gd name="T2" fmla="*/ 0 w 37"/>
                <a:gd name="T3" fmla="*/ 15 h 15"/>
                <a:gd name="T4" fmla="*/ 1 w 37"/>
                <a:gd name="T5" fmla="*/ 15 h 15"/>
                <a:gd name="T6" fmla="*/ 37 w 37"/>
                <a:gd name="T7" fmla="*/ 1 h 15"/>
                <a:gd name="T8" fmla="*/ 36 w 3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36" y="0"/>
                  </a:moveTo>
                  <a:cubicBezTo>
                    <a:pt x="24" y="5"/>
                    <a:pt x="12" y="10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3" y="10"/>
                    <a:pt x="25" y="6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07"/>
            <p:cNvSpPr>
              <a:spLocks/>
            </p:cNvSpPr>
            <p:nvPr userDrawn="1"/>
          </p:nvSpPr>
          <p:spPr bwMode="auto">
            <a:xfrm>
              <a:off x="8716963" y="2632075"/>
              <a:ext cx="112713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1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1" y="5"/>
                    <a:pt x="16" y="11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08"/>
            <p:cNvSpPr>
              <a:spLocks/>
            </p:cNvSpPr>
            <p:nvPr userDrawn="1"/>
          </p:nvSpPr>
          <p:spPr bwMode="auto">
            <a:xfrm>
              <a:off x="8720138" y="2640013"/>
              <a:ext cx="104775" cy="38100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9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5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09"/>
            <p:cNvSpPr>
              <a:spLocks noEditPoints="1"/>
            </p:cNvSpPr>
            <p:nvPr userDrawn="1"/>
          </p:nvSpPr>
          <p:spPr bwMode="auto">
            <a:xfrm>
              <a:off x="3270250" y="388938"/>
              <a:ext cx="349250" cy="339725"/>
            </a:xfrm>
            <a:custGeom>
              <a:avLst/>
              <a:gdLst>
                <a:gd name="T0" fmla="*/ 121 w 143"/>
                <a:gd name="T1" fmla="*/ 102 h 139"/>
                <a:gd name="T2" fmla="*/ 117 w 143"/>
                <a:gd name="T3" fmla="*/ 112 h 139"/>
                <a:gd name="T4" fmla="*/ 104 w 143"/>
                <a:gd name="T5" fmla="*/ 112 h 139"/>
                <a:gd name="T6" fmla="*/ 114 w 143"/>
                <a:gd name="T7" fmla="*/ 96 h 139"/>
                <a:gd name="T8" fmla="*/ 76 w 143"/>
                <a:gd name="T9" fmla="*/ 99 h 139"/>
                <a:gd name="T10" fmla="*/ 92 w 143"/>
                <a:gd name="T11" fmla="*/ 99 h 139"/>
                <a:gd name="T12" fmla="*/ 54 w 143"/>
                <a:gd name="T13" fmla="*/ 111 h 139"/>
                <a:gd name="T14" fmla="*/ 66 w 143"/>
                <a:gd name="T15" fmla="*/ 105 h 139"/>
                <a:gd name="T16" fmla="*/ 49 w 143"/>
                <a:gd name="T17" fmla="*/ 102 h 139"/>
                <a:gd name="T18" fmla="*/ 57 w 143"/>
                <a:gd name="T19" fmla="*/ 100 h 139"/>
                <a:gd name="T20" fmla="*/ 102 w 143"/>
                <a:gd name="T21" fmla="*/ 95 h 139"/>
                <a:gd name="T22" fmla="*/ 62 w 143"/>
                <a:gd name="T23" fmla="*/ 98 h 139"/>
                <a:gd name="T24" fmla="*/ 11 w 143"/>
                <a:gd name="T25" fmla="*/ 82 h 139"/>
                <a:gd name="T26" fmla="*/ 47 w 143"/>
                <a:gd name="T27" fmla="*/ 118 h 139"/>
                <a:gd name="T28" fmla="*/ 67 w 143"/>
                <a:gd name="T29" fmla="*/ 116 h 139"/>
                <a:gd name="T30" fmla="*/ 85 w 143"/>
                <a:gd name="T31" fmla="*/ 111 h 139"/>
                <a:gd name="T32" fmla="*/ 66 w 143"/>
                <a:gd name="T33" fmla="*/ 117 h 139"/>
                <a:gd name="T34" fmla="*/ 17 w 143"/>
                <a:gd name="T35" fmla="*/ 101 h 139"/>
                <a:gd name="T36" fmla="*/ 7 w 143"/>
                <a:gd name="T37" fmla="*/ 81 h 139"/>
                <a:gd name="T38" fmla="*/ 107 w 143"/>
                <a:gd name="T39" fmla="*/ 78 h 139"/>
                <a:gd name="T40" fmla="*/ 118 w 143"/>
                <a:gd name="T41" fmla="*/ 78 h 139"/>
                <a:gd name="T42" fmla="*/ 120 w 143"/>
                <a:gd name="T43" fmla="*/ 80 h 139"/>
                <a:gd name="T44" fmla="*/ 63 w 143"/>
                <a:gd name="T45" fmla="*/ 89 h 139"/>
                <a:gd name="T46" fmla="*/ 83 w 143"/>
                <a:gd name="T47" fmla="*/ 83 h 139"/>
                <a:gd name="T48" fmla="*/ 98 w 143"/>
                <a:gd name="T49" fmla="*/ 79 h 139"/>
                <a:gd name="T50" fmla="*/ 7 w 143"/>
                <a:gd name="T51" fmla="*/ 69 h 139"/>
                <a:gd name="T52" fmla="*/ 38 w 143"/>
                <a:gd name="T53" fmla="*/ 85 h 139"/>
                <a:gd name="T54" fmla="*/ 42 w 143"/>
                <a:gd name="T55" fmla="*/ 110 h 139"/>
                <a:gd name="T56" fmla="*/ 138 w 143"/>
                <a:gd name="T57" fmla="*/ 53 h 139"/>
                <a:gd name="T58" fmla="*/ 58 w 143"/>
                <a:gd name="T59" fmla="*/ 95 h 139"/>
                <a:gd name="T60" fmla="*/ 8 w 143"/>
                <a:gd name="T61" fmla="*/ 42 h 139"/>
                <a:gd name="T62" fmla="*/ 27 w 143"/>
                <a:gd name="T63" fmla="*/ 55 h 139"/>
                <a:gd name="T64" fmla="*/ 73 w 143"/>
                <a:gd name="T65" fmla="*/ 60 h 139"/>
                <a:gd name="T66" fmla="*/ 128 w 143"/>
                <a:gd name="T67" fmla="*/ 41 h 139"/>
                <a:gd name="T68" fmla="*/ 73 w 143"/>
                <a:gd name="T69" fmla="*/ 61 h 139"/>
                <a:gd name="T70" fmla="*/ 82 w 143"/>
                <a:gd name="T71" fmla="*/ 78 h 139"/>
                <a:gd name="T72" fmla="*/ 13 w 143"/>
                <a:gd name="T73" fmla="*/ 44 h 139"/>
                <a:gd name="T74" fmla="*/ 24 w 143"/>
                <a:gd name="T75" fmla="*/ 38 h 139"/>
                <a:gd name="T76" fmla="*/ 69 w 143"/>
                <a:gd name="T77" fmla="*/ 68 h 139"/>
                <a:gd name="T78" fmla="*/ 110 w 143"/>
                <a:gd name="T79" fmla="*/ 59 h 139"/>
                <a:gd name="T80" fmla="*/ 69 w 143"/>
                <a:gd name="T81" fmla="*/ 65 h 139"/>
                <a:gd name="T82" fmla="*/ 13 w 143"/>
                <a:gd name="T83" fmla="*/ 27 h 139"/>
                <a:gd name="T84" fmla="*/ 71 w 143"/>
                <a:gd name="T85" fmla="*/ 2 h 139"/>
                <a:gd name="T86" fmla="*/ 73 w 143"/>
                <a:gd name="T87" fmla="*/ 47 h 139"/>
                <a:gd name="T88" fmla="*/ 71 w 143"/>
                <a:gd name="T89" fmla="*/ 0 h 139"/>
                <a:gd name="T90" fmla="*/ 14 w 143"/>
                <a:gd name="T91" fmla="*/ 31 h 139"/>
                <a:gd name="T92" fmla="*/ 7 w 143"/>
                <a:gd name="T93" fmla="*/ 40 h 139"/>
                <a:gd name="T94" fmla="*/ 8 w 143"/>
                <a:gd name="T95" fmla="*/ 77 h 139"/>
                <a:gd name="T96" fmla="*/ 1 w 143"/>
                <a:gd name="T97" fmla="*/ 93 h 139"/>
                <a:gd name="T98" fmla="*/ 69 w 143"/>
                <a:gd name="T99" fmla="*/ 139 h 139"/>
                <a:gd name="T100" fmla="*/ 121 w 143"/>
                <a:gd name="T101" fmla="*/ 104 h 139"/>
                <a:gd name="T102" fmla="*/ 117 w 143"/>
                <a:gd name="T103" fmla="*/ 89 h 139"/>
                <a:gd name="T104" fmla="*/ 128 w 143"/>
                <a:gd name="T105" fmla="*/ 81 h 139"/>
                <a:gd name="T106" fmla="*/ 140 w 143"/>
                <a:gd name="T107" fmla="*/ 62 h 139"/>
                <a:gd name="T108" fmla="*/ 142 w 143"/>
                <a:gd name="T109" fmla="*/ 51 h 139"/>
                <a:gd name="T110" fmla="*/ 136 w 143"/>
                <a:gd name="T111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" h="139">
                  <a:moveTo>
                    <a:pt x="70" y="123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77" y="118"/>
                    <a:pt x="84" y="117"/>
                    <a:pt x="90" y="114"/>
                  </a:cubicBezTo>
                  <a:cubicBezTo>
                    <a:pt x="100" y="110"/>
                    <a:pt x="109" y="106"/>
                    <a:pt x="119" y="102"/>
                  </a:cubicBezTo>
                  <a:cubicBezTo>
                    <a:pt x="119" y="102"/>
                    <a:pt x="120" y="102"/>
                    <a:pt x="121" y="102"/>
                  </a:cubicBezTo>
                  <a:cubicBezTo>
                    <a:pt x="116" y="106"/>
                    <a:pt x="110" y="107"/>
                    <a:pt x="104" y="109"/>
                  </a:cubicBezTo>
                  <a:cubicBezTo>
                    <a:pt x="103" y="110"/>
                    <a:pt x="101" y="111"/>
                    <a:pt x="99" y="112"/>
                  </a:cubicBezTo>
                  <a:cubicBezTo>
                    <a:pt x="105" y="110"/>
                    <a:pt x="111" y="107"/>
                    <a:pt x="118" y="105"/>
                  </a:cubicBezTo>
                  <a:cubicBezTo>
                    <a:pt x="118" y="107"/>
                    <a:pt x="118" y="109"/>
                    <a:pt x="118" y="110"/>
                  </a:cubicBezTo>
                  <a:cubicBezTo>
                    <a:pt x="118" y="111"/>
                    <a:pt x="117" y="112"/>
                    <a:pt x="117" y="112"/>
                  </a:cubicBezTo>
                  <a:cubicBezTo>
                    <a:pt x="104" y="117"/>
                    <a:pt x="91" y="123"/>
                    <a:pt x="78" y="128"/>
                  </a:cubicBezTo>
                  <a:cubicBezTo>
                    <a:pt x="75" y="129"/>
                    <a:pt x="72" y="130"/>
                    <a:pt x="69" y="132"/>
                  </a:cubicBezTo>
                  <a:cubicBezTo>
                    <a:pt x="68" y="130"/>
                    <a:pt x="68" y="129"/>
                    <a:pt x="68" y="127"/>
                  </a:cubicBezTo>
                  <a:cubicBezTo>
                    <a:pt x="80" y="122"/>
                    <a:pt x="92" y="117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92" y="116"/>
                    <a:pt x="80" y="121"/>
                    <a:pt x="68" y="126"/>
                  </a:cubicBezTo>
                  <a:cubicBezTo>
                    <a:pt x="68" y="124"/>
                    <a:pt x="67" y="123"/>
                    <a:pt x="69" y="123"/>
                  </a:cubicBezTo>
                  <a:cubicBezTo>
                    <a:pt x="69" y="123"/>
                    <a:pt x="70" y="123"/>
                    <a:pt x="70" y="123"/>
                  </a:cubicBezTo>
                  <a:moveTo>
                    <a:pt x="118" y="98"/>
                  </a:moveTo>
                  <a:cubicBezTo>
                    <a:pt x="116" y="98"/>
                    <a:pt x="115" y="97"/>
                    <a:pt x="114" y="96"/>
                  </a:cubicBezTo>
                  <a:cubicBezTo>
                    <a:pt x="113" y="96"/>
                    <a:pt x="113" y="95"/>
                    <a:pt x="113" y="94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5" y="95"/>
                    <a:pt x="118" y="96"/>
                    <a:pt x="120" y="97"/>
                  </a:cubicBezTo>
                  <a:cubicBezTo>
                    <a:pt x="119" y="98"/>
                    <a:pt x="119" y="98"/>
                    <a:pt x="118" y="98"/>
                  </a:cubicBezTo>
                  <a:moveTo>
                    <a:pt x="76" y="99"/>
                  </a:moveTo>
                  <a:cubicBezTo>
                    <a:pt x="87" y="95"/>
                    <a:pt x="99" y="93"/>
                    <a:pt x="110" y="91"/>
                  </a:cubicBezTo>
                  <a:cubicBezTo>
                    <a:pt x="110" y="93"/>
                    <a:pt x="110" y="94"/>
                    <a:pt x="110" y="95"/>
                  </a:cubicBezTo>
                  <a:cubicBezTo>
                    <a:pt x="110" y="95"/>
                    <a:pt x="109" y="96"/>
                    <a:pt x="108" y="96"/>
                  </a:cubicBezTo>
                  <a:cubicBezTo>
                    <a:pt x="103" y="97"/>
                    <a:pt x="99" y="98"/>
                    <a:pt x="94" y="99"/>
                  </a:cubicBezTo>
                  <a:cubicBezTo>
                    <a:pt x="93" y="99"/>
                    <a:pt x="93" y="99"/>
                    <a:pt x="92" y="99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8" y="99"/>
                    <a:pt x="104" y="98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98"/>
                    <a:pt x="108" y="98"/>
                    <a:pt x="106" y="98"/>
                  </a:cubicBezTo>
                  <a:cubicBezTo>
                    <a:pt x="89" y="103"/>
                    <a:pt x="71" y="107"/>
                    <a:pt x="54" y="111"/>
                  </a:cubicBezTo>
                  <a:cubicBezTo>
                    <a:pt x="52" y="111"/>
                    <a:pt x="51" y="111"/>
                    <a:pt x="50" y="112"/>
                  </a:cubicBezTo>
                  <a:cubicBezTo>
                    <a:pt x="50" y="112"/>
                    <a:pt x="50" y="112"/>
                    <a:pt x="49" y="112"/>
                  </a:cubicBezTo>
                  <a:cubicBezTo>
                    <a:pt x="48" y="112"/>
                    <a:pt x="48" y="111"/>
                    <a:pt x="47" y="110"/>
                  </a:cubicBezTo>
                  <a:cubicBezTo>
                    <a:pt x="58" y="107"/>
                    <a:pt x="70" y="106"/>
                    <a:pt x="80" y="102"/>
                  </a:cubicBezTo>
                  <a:cubicBezTo>
                    <a:pt x="76" y="103"/>
                    <a:pt x="71" y="104"/>
                    <a:pt x="66" y="105"/>
                  </a:cubicBezTo>
                  <a:cubicBezTo>
                    <a:pt x="60" y="106"/>
                    <a:pt x="54" y="107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7" y="106"/>
                    <a:pt x="47" y="104"/>
                    <a:pt x="47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9" y="102"/>
                    <a:pt x="49" y="102"/>
                  </a:cubicBezTo>
                  <a:cubicBezTo>
                    <a:pt x="50" y="102"/>
                    <a:pt x="51" y="101"/>
                    <a:pt x="52" y="101"/>
                  </a:cubicBezTo>
                  <a:cubicBezTo>
                    <a:pt x="54" y="100"/>
                    <a:pt x="55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8" y="100"/>
                    <a:pt x="59" y="100"/>
                    <a:pt x="60" y="101"/>
                  </a:cubicBezTo>
                  <a:cubicBezTo>
                    <a:pt x="57" y="102"/>
                    <a:pt x="53" y="103"/>
                    <a:pt x="50" y="10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67" y="102"/>
                    <a:pt x="85" y="99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93" y="96"/>
                    <a:pt x="85" y="98"/>
                    <a:pt x="76" y="99"/>
                  </a:cubicBezTo>
                  <a:moveTo>
                    <a:pt x="62" y="98"/>
                  </a:moveTo>
                  <a:cubicBezTo>
                    <a:pt x="60" y="95"/>
                    <a:pt x="60" y="92"/>
                    <a:pt x="60" y="89"/>
                  </a:cubicBezTo>
                  <a:cubicBezTo>
                    <a:pt x="61" y="92"/>
                    <a:pt x="62" y="95"/>
                    <a:pt x="62" y="98"/>
                  </a:cubicBezTo>
                  <a:moveTo>
                    <a:pt x="9" y="81"/>
                  </a:moveTo>
                  <a:cubicBezTo>
                    <a:pt x="10" y="81"/>
                    <a:pt x="11" y="80"/>
                    <a:pt x="12" y="79"/>
                  </a:cubicBezTo>
                  <a:cubicBezTo>
                    <a:pt x="14" y="81"/>
                    <a:pt x="15" y="83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5" y="85"/>
                    <a:pt x="13" y="84"/>
                    <a:pt x="11" y="82"/>
                  </a:cubicBezTo>
                  <a:cubicBezTo>
                    <a:pt x="11" y="83"/>
                    <a:pt x="11" y="83"/>
                    <a:pt x="11" y="84"/>
                  </a:cubicBezTo>
                  <a:cubicBezTo>
                    <a:pt x="12" y="84"/>
                    <a:pt x="13" y="85"/>
                    <a:pt x="14" y="85"/>
                  </a:cubicBezTo>
                  <a:cubicBezTo>
                    <a:pt x="21" y="88"/>
                    <a:pt x="25" y="95"/>
                    <a:pt x="30" y="100"/>
                  </a:cubicBezTo>
                  <a:cubicBezTo>
                    <a:pt x="34" y="106"/>
                    <a:pt x="39" y="111"/>
                    <a:pt x="43" y="116"/>
                  </a:cubicBezTo>
                  <a:cubicBezTo>
                    <a:pt x="45" y="118"/>
                    <a:pt x="46" y="118"/>
                    <a:pt x="47" y="118"/>
                  </a:cubicBezTo>
                  <a:cubicBezTo>
                    <a:pt x="48" y="118"/>
                    <a:pt x="49" y="118"/>
                    <a:pt x="49" y="118"/>
                  </a:cubicBezTo>
                  <a:cubicBezTo>
                    <a:pt x="54" y="117"/>
                    <a:pt x="58" y="116"/>
                    <a:pt x="63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4" y="115"/>
                    <a:pt x="64" y="115"/>
                  </a:cubicBezTo>
                  <a:cubicBezTo>
                    <a:pt x="65" y="115"/>
                    <a:pt x="66" y="116"/>
                    <a:pt x="67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15"/>
                    <a:pt x="66" y="115"/>
                    <a:pt x="65" y="114"/>
                  </a:cubicBezTo>
                  <a:cubicBezTo>
                    <a:pt x="74" y="112"/>
                    <a:pt x="83" y="110"/>
                    <a:pt x="92" y="108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90" y="109"/>
                    <a:pt x="88" y="110"/>
                    <a:pt x="85" y="111"/>
                  </a:cubicBezTo>
                  <a:cubicBezTo>
                    <a:pt x="81" y="112"/>
                    <a:pt x="76" y="114"/>
                    <a:pt x="72" y="116"/>
                  </a:cubicBezTo>
                  <a:cubicBezTo>
                    <a:pt x="71" y="116"/>
                    <a:pt x="70" y="117"/>
                    <a:pt x="70" y="117"/>
                  </a:cubicBezTo>
                  <a:cubicBezTo>
                    <a:pt x="69" y="117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7" y="117"/>
                    <a:pt x="67" y="117"/>
                    <a:pt x="66" y="117"/>
                  </a:cubicBezTo>
                  <a:cubicBezTo>
                    <a:pt x="65" y="117"/>
                    <a:pt x="65" y="118"/>
                    <a:pt x="64" y="119"/>
                  </a:cubicBezTo>
                  <a:cubicBezTo>
                    <a:pt x="62" y="123"/>
                    <a:pt x="61" y="127"/>
                    <a:pt x="62" y="131"/>
                  </a:cubicBezTo>
                  <a:cubicBezTo>
                    <a:pt x="62" y="131"/>
                    <a:pt x="61" y="131"/>
                    <a:pt x="60" y="130"/>
                  </a:cubicBezTo>
                  <a:cubicBezTo>
                    <a:pt x="52" y="124"/>
                    <a:pt x="43" y="118"/>
                    <a:pt x="34" y="112"/>
                  </a:cubicBezTo>
                  <a:cubicBezTo>
                    <a:pt x="29" y="108"/>
                    <a:pt x="23" y="104"/>
                    <a:pt x="17" y="101"/>
                  </a:cubicBezTo>
                  <a:cubicBezTo>
                    <a:pt x="14" y="98"/>
                    <a:pt x="11" y="96"/>
                    <a:pt x="8" y="94"/>
                  </a:cubicBezTo>
                  <a:cubicBezTo>
                    <a:pt x="7" y="93"/>
                    <a:pt x="5" y="92"/>
                    <a:pt x="5" y="91"/>
                  </a:cubicBezTo>
                  <a:cubicBezTo>
                    <a:pt x="4" y="88"/>
                    <a:pt x="4" y="85"/>
                    <a:pt x="5" y="82"/>
                  </a:cubicBezTo>
                  <a:cubicBezTo>
                    <a:pt x="6" y="82"/>
                    <a:pt x="7" y="81"/>
                    <a:pt x="7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8" y="81"/>
                    <a:pt x="8" y="81"/>
                    <a:pt x="9" y="81"/>
                  </a:cubicBezTo>
                  <a:moveTo>
                    <a:pt x="98" y="79"/>
                  </a:moveTo>
                  <a:cubicBezTo>
                    <a:pt x="105" y="75"/>
                    <a:pt x="113" y="73"/>
                    <a:pt x="120" y="72"/>
                  </a:cubicBezTo>
                  <a:cubicBezTo>
                    <a:pt x="120" y="74"/>
                    <a:pt x="120" y="75"/>
                    <a:pt x="117" y="75"/>
                  </a:cubicBezTo>
                  <a:cubicBezTo>
                    <a:pt x="114" y="75"/>
                    <a:pt x="110" y="77"/>
                    <a:pt x="107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10" y="77"/>
                    <a:pt x="114" y="77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8" y="76"/>
                    <a:pt x="119" y="76"/>
                    <a:pt x="120" y="77"/>
                  </a:cubicBezTo>
                  <a:cubicBezTo>
                    <a:pt x="119" y="77"/>
                    <a:pt x="118" y="78"/>
                    <a:pt x="118" y="78"/>
                  </a:cubicBezTo>
                  <a:cubicBezTo>
                    <a:pt x="106" y="81"/>
                    <a:pt x="94" y="84"/>
                    <a:pt x="82" y="87"/>
                  </a:cubicBezTo>
                  <a:cubicBezTo>
                    <a:pt x="81" y="87"/>
                    <a:pt x="80" y="88"/>
                    <a:pt x="79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93" y="85"/>
                    <a:pt x="106" y="82"/>
                    <a:pt x="119" y="7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0"/>
                    <a:pt x="118" y="80"/>
                    <a:pt x="117" y="80"/>
                  </a:cubicBezTo>
                  <a:cubicBezTo>
                    <a:pt x="101" y="85"/>
                    <a:pt x="84" y="90"/>
                    <a:pt x="67" y="94"/>
                  </a:cubicBezTo>
                  <a:cubicBezTo>
                    <a:pt x="66" y="94"/>
                    <a:pt x="65" y="95"/>
                    <a:pt x="65" y="95"/>
                  </a:cubicBezTo>
                  <a:cubicBezTo>
                    <a:pt x="63" y="95"/>
                    <a:pt x="63" y="94"/>
                    <a:pt x="63" y="91"/>
                  </a:cubicBezTo>
                  <a:cubicBezTo>
                    <a:pt x="63" y="90"/>
                    <a:pt x="63" y="90"/>
                    <a:pt x="63" y="89"/>
                  </a:cubicBezTo>
                  <a:cubicBezTo>
                    <a:pt x="62" y="86"/>
                    <a:pt x="63" y="85"/>
                    <a:pt x="66" y="85"/>
                  </a:cubicBezTo>
                  <a:cubicBezTo>
                    <a:pt x="70" y="84"/>
                    <a:pt x="75" y="82"/>
                    <a:pt x="79" y="82"/>
                  </a:cubicBezTo>
                  <a:cubicBezTo>
                    <a:pt x="79" y="82"/>
                    <a:pt x="79" y="82"/>
                    <a:pt x="80" y="82"/>
                  </a:cubicBezTo>
                  <a:cubicBezTo>
                    <a:pt x="81" y="82"/>
                    <a:pt x="82" y="82"/>
                    <a:pt x="83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77" y="84"/>
                    <a:pt x="71" y="86"/>
                    <a:pt x="64" y="88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77" y="85"/>
                    <a:pt x="90" y="82"/>
                    <a:pt x="102" y="78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101" y="78"/>
                    <a:pt x="99" y="79"/>
                    <a:pt x="98" y="79"/>
                  </a:cubicBezTo>
                  <a:moveTo>
                    <a:pt x="42" y="111"/>
                  </a:moveTo>
                  <a:cubicBezTo>
                    <a:pt x="41" y="109"/>
                    <a:pt x="38" y="107"/>
                    <a:pt x="37" y="104"/>
                  </a:cubicBezTo>
                  <a:cubicBezTo>
                    <a:pt x="32" y="99"/>
                    <a:pt x="28" y="94"/>
                    <a:pt x="24" y="89"/>
                  </a:cubicBezTo>
                  <a:cubicBezTo>
                    <a:pt x="21" y="85"/>
                    <a:pt x="17" y="81"/>
                    <a:pt x="14" y="77"/>
                  </a:cubicBezTo>
                  <a:cubicBezTo>
                    <a:pt x="12" y="75"/>
                    <a:pt x="9" y="72"/>
                    <a:pt x="7" y="69"/>
                  </a:cubicBezTo>
                  <a:cubicBezTo>
                    <a:pt x="6" y="67"/>
                    <a:pt x="6" y="64"/>
                    <a:pt x="7" y="61"/>
                  </a:cubicBezTo>
                  <a:cubicBezTo>
                    <a:pt x="14" y="66"/>
                    <a:pt x="22" y="71"/>
                    <a:pt x="28" y="77"/>
                  </a:cubicBezTo>
                  <a:cubicBezTo>
                    <a:pt x="35" y="83"/>
                    <a:pt x="41" y="90"/>
                    <a:pt x="47" y="96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2"/>
                    <a:pt x="42" y="88"/>
                    <a:pt x="3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8"/>
                    <a:pt x="48" y="92"/>
                    <a:pt x="53" y="95"/>
                  </a:cubicBezTo>
                  <a:cubicBezTo>
                    <a:pt x="50" y="96"/>
                    <a:pt x="49" y="96"/>
                    <a:pt x="47" y="97"/>
                  </a:cubicBezTo>
                  <a:cubicBezTo>
                    <a:pt x="46" y="97"/>
                    <a:pt x="46" y="98"/>
                    <a:pt x="45" y="98"/>
                  </a:cubicBezTo>
                  <a:cubicBezTo>
                    <a:pt x="42" y="101"/>
                    <a:pt x="41" y="106"/>
                    <a:pt x="42" y="110"/>
                  </a:cubicBezTo>
                  <a:cubicBezTo>
                    <a:pt x="42" y="111"/>
                    <a:pt x="43" y="111"/>
                    <a:pt x="42" y="111"/>
                  </a:cubicBezTo>
                  <a:moveTo>
                    <a:pt x="89" y="76"/>
                  </a:moveTo>
                  <a:cubicBezTo>
                    <a:pt x="88" y="76"/>
                    <a:pt x="87" y="75"/>
                    <a:pt x="87" y="74"/>
                  </a:cubicBezTo>
                  <a:cubicBezTo>
                    <a:pt x="86" y="72"/>
                    <a:pt x="87" y="71"/>
                    <a:pt x="89" y="71"/>
                  </a:cubicBezTo>
                  <a:cubicBezTo>
                    <a:pt x="105" y="65"/>
                    <a:pt x="121" y="59"/>
                    <a:pt x="138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7" y="56"/>
                    <a:pt x="137" y="59"/>
                    <a:pt x="133" y="60"/>
                  </a:cubicBezTo>
                  <a:cubicBezTo>
                    <a:pt x="119" y="65"/>
                    <a:pt x="105" y="70"/>
                    <a:pt x="90" y="75"/>
                  </a:cubicBezTo>
                  <a:cubicBezTo>
                    <a:pt x="90" y="76"/>
                    <a:pt x="89" y="76"/>
                    <a:pt x="89" y="76"/>
                  </a:cubicBezTo>
                  <a:moveTo>
                    <a:pt x="58" y="95"/>
                  </a:moveTo>
                  <a:cubicBezTo>
                    <a:pt x="56" y="94"/>
                    <a:pt x="55" y="93"/>
                    <a:pt x="54" y="92"/>
                  </a:cubicBezTo>
                  <a:cubicBezTo>
                    <a:pt x="46" y="87"/>
                    <a:pt x="39" y="81"/>
                    <a:pt x="32" y="76"/>
                  </a:cubicBezTo>
                  <a:cubicBezTo>
                    <a:pt x="24" y="70"/>
                    <a:pt x="16" y="64"/>
                    <a:pt x="9" y="58"/>
                  </a:cubicBezTo>
                  <a:cubicBezTo>
                    <a:pt x="5" y="55"/>
                    <a:pt x="5" y="52"/>
                    <a:pt x="6" y="48"/>
                  </a:cubicBezTo>
                  <a:cubicBezTo>
                    <a:pt x="6" y="46"/>
                    <a:pt x="7" y="44"/>
                    <a:pt x="8" y="42"/>
                  </a:cubicBezTo>
                  <a:cubicBezTo>
                    <a:pt x="8" y="46"/>
                    <a:pt x="11" y="46"/>
                    <a:pt x="13" y="48"/>
                  </a:cubicBezTo>
                  <a:cubicBezTo>
                    <a:pt x="17" y="50"/>
                    <a:pt x="21" y="53"/>
                    <a:pt x="25" y="56"/>
                  </a:cubicBezTo>
                  <a:cubicBezTo>
                    <a:pt x="35" y="63"/>
                    <a:pt x="44" y="70"/>
                    <a:pt x="54" y="77"/>
                  </a:cubicBezTo>
                  <a:cubicBezTo>
                    <a:pt x="55" y="78"/>
                    <a:pt x="56" y="78"/>
                    <a:pt x="57" y="79"/>
                  </a:cubicBezTo>
                  <a:cubicBezTo>
                    <a:pt x="48" y="70"/>
                    <a:pt x="38" y="62"/>
                    <a:pt x="27" y="55"/>
                  </a:cubicBezTo>
                  <a:cubicBezTo>
                    <a:pt x="42" y="62"/>
                    <a:pt x="57" y="69"/>
                    <a:pt x="72" y="77"/>
                  </a:cubicBezTo>
                  <a:cubicBezTo>
                    <a:pt x="68" y="78"/>
                    <a:pt x="64" y="78"/>
                    <a:pt x="61" y="79"/>
                  </a:cubicBezTo>
                  <a:cubicBezTo>
                    <a:pt x="60" y="80"/>
                    <a:pt x="59" y="80"/>
                    <a:pt x="58" y="81"/>
                  </a:cubicBezTo>
                  <a:cubicBezTo>
                    <a:pt x="56" y="85"/>
                    <a:pt x="56" y="89"/>
                    <a:pt x="58" y="95"/>
                  </a:cubicBezTo>
                  <a:moveTo>
                    <a:pt x="73" y="60"/>
                  </a:moveTo>
                  <a:cubicBezTo>
                    <a:pt x="72" y="57"/>
                    <a:pt x="73" y="55"/>
                    <a:pt x="74" y="53"/>
                  </a:cubicBezTo>
                  <a:cubicBezTo>
                    <a:pt x="74" y="53"/>
                    <a:pt x="75" y="52"/>
                    <a:pt x="76" y="52"/>
                  </a:cubicBezTo>
                  <a:cubicBezTo>
                    <a:pt x="90" y="48"/>
                    <a:pt x="104" y="45"/>
                    <a:pt x="118" y="41"/>
                  </a:cubicBezTo>
                  <a:cubicBezTo>
                    <a:pt x="122" y="40"/>
                    <a:pt x="127" y="39"/>
                    <a:pt x="131" y="38"/>
                  </a:cubicBezTo>
                  <a:cubicBezTo>
                    <a:pt x="131" y="39"/>
                    <a:pt x="130" y="40"/>
                    <a:pt x="128" y="41"/>
                  </a:cubicBezTo>
                  <a:cubicBezTo>
                    <a:pt x="113" y="44"/>
                    <a:pt x="97" y="48"/>
                    <a:pt x="82" y="51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98" y="48"/>
                    <a:pt x="114" y="45"/>
                    <a:pt x="130" y="41"/>
                  </a:cubicBezTo>
                  <a:cubicBezTo>
                    <a:pt x="130" y="43"/>
                    <a:pt x="131" y="45"/>
                    <a:pt x="131" y="47"/>
                  </a:cubicBezTo>
                  <a:cubicBezTo>
                    <a:pt x="111" y="52"/>
                    <a:pt x="92" y="57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59"/>
                    <a:pt x="84" y="58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4" y="57"/>
                    <a:pt x="78" y="58"/>
                    <a:pt x="73" y="60"/>
                  </a:cubicBezTo>
                  <a:moveTo>
                    <a:pt x="82" y="78"/>
                  </a:moveTo>
                  <a:cubicBezTo>
                    <a:pt x="79" y="77"/>
                    <a:pt x="75" y="75"/>
                    <a:pt x="72" y="73"/>
                  </a:cubicBezTo>
                  <a:cubicBezTo>
                    <a:pt x="65" y="70"/>
                    <a:pt x="59" y="67"/>
                    <a:pt x="52" y="64"/>
                  </a:cubicBezTo>
                  <a:cubicBezTo>
                    <a:pt x="47" y="61"/>
                    <a:pt x="41" y="58"/>
                    <a:pt x="35" y="55"/>
                  </a:cubicBezTo>
                  <a:cubicBezTo>
                    <a:pt x="30" y="53"/>
                    <a:pt x="26" y="50"/>
                    <a:pt x="21" y="48"/>
                  </a:cubicBezTo>
                  <a:cubicBezTo>
                    <a:pt x="18" y="47"/>
                    <a:pt x="16" y="45"/>
                    <a:pt x="13" y="44"/>
                  </a:cubicBezTo>
                  <a:cubicBezTo>
                    <a:pt x="11" y="43"/>
                    <a:pt x="10" y="37"/>
                    <a:pt x="12" y="36"/>
                  </a:cubicBezTo>
                  <a:cubicBezTo>
                    <a:pt x="14" y="35"/>
                    <a:pt x="16" y="36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5"/>
                    <a:pt x="22" y="37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7"/>
                    <a:pt x="19" y="36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19" y="37"/>
                    <a:pt x="20" y="38"/>
                  </a:cubicBezTo>
                  <a:cubicBezTo>
                    <a:pt x="34" y="44"/>
                    <a:pt x="47" y="53"/>
                    <a:pt x="60" y="62"/>
                  </a:cubicBezTo>
                  <a:cubicBezTo>
                    <a:pt x="63" y="64"/>
                    <a:pt x="66" y="66"/>
                    <a:pt x="69" y="68"/>
                  </a:cubicBezTo>
                  <a:cubicBezTo>
                    <a:pt x="69" y="69"/>
                    <a:pt x="70" y="69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4" y="68"/>
                    <a:pt x="77" y="68"/>
                    <a:pt x="81" y="67"/>
                  </a:cubicBezTo>
                  <a:cubicBezTo>
                    <a:pt x="89" y="65"/>
                    <a:pt x="97" y="62"/>
                    <a:pt x="104" y="60"/>
                  </a:cubicBezTo>
                  <a:cubicBezTo>
                    <a:pt x="106" y="59"/>
                    <a:pt x="108" y="59"/>
                    <a:pt x="110" y="59"/>
                  </a:cubicBezTo>
                  <a:cubicBezTo>
                    <a:pt x="107" y="60"/>
                    <a:pt x="103" y="61"/>
                    <a:pt x="99" y="63"/>
                  </a:cubicBezTo>
                  <a:cubicBezTo>
                    <a:pt x="95" y="64"/>
                    <a:pt x="91" y="65"/>
                    <a:pt x="87" y="66"/>
                  </a:cubicBezTo>
                  <a:cubicBezTo>
                    <a:pt x="83" y="68"/>
                    <a:pt x="81" y="72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moveTo>
                    <a:pt x="69" y="65"/>
                  </a:moveTo>
                  <a:cubicBezTo>
                    <a:pt x="66" y="63"/>
                    <a:pt x="64" y="62"/>
                    <a:pt x="61" y="60"/>
                  </a:cubicBezTo>
                  <a:cubicBezTo>
                    <a:pt x="54" y="55"/>
                    <a:pt x="47" y="51"/>
                    <a:pt x="40" y="46"/>
                  </a:cubicBezTo>
                  <a:cubicBezTo>
                    <a:pt x="33" y="41"/>
                    <a:pt x="26" y="36"/>
                    <a:pt x="18" y="31"/>
                  </a:cubicBezTo>
                  <a:cubicBezTo>
                    <a:pt x="17" y="30"/>
                    <a:pt x="15" y="29"/>
                    <a:pt x="14" y="28"/>
                  </a:cubicBezTo>
                  <a:cubicBezTo>
                    <a:pt x="13" y="28"/>
                    <a:pt x="13" y="27"/>
                    <a:pt x="13" y="27"/>
                  </a:cubicBezTo>
                  <a:cubicBezTo>
                    <a:pt x="12" y="23"/>
                    <a:pt x="11" y="19"/>
                    <a:pt x="13" y="15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24" y="12"/>
                    <a:pt x="34" y="10"/>
                    <a:pt x="43" y="8"/>
                  </a:cubicBezTo>
                  <a:cubicBezTo>
                    <a:pt x="51" y="6"/>
                    <a:pt x="59" y="5"/>
                    <a:pt x="67" y="3"/>
                  </a:cubicBezTo>
                  <a:cubicBezTo>
                    <a:pt x="69" y="3"/>
                    <a:pt x="70" y="2"/>
                    <a:pt x="71" y="2"/>
                  </a:cubicBezTo>
                  <a:cubicBezTo>
                    <a:pt x="73" y="2"/>
                    <a:pt x="74" y="3"/>
                    <a:pt x="76" y="4"/>
                  </a:cubicBezTo>
                  <a:cubicBezTo>
                    <a:pt x="95" y="13"/>
                    <a:pt x="114" y="22"/>
                    <a:pt x="133" y="32"/>
                  </a:cubicBezTo>
                  <a:cubicBezTo>
                    <a:pt x="133" y="32"/>
                    <a:pt x="134" y="32"/>
                    <a:pt x="134" y="32"/>
                  </a:cubicBezTo>
                  <a:cubicBezTo>
                    <a:pt x="123" y="35"/>
                    <a:pt x="113" y="37"/>
                    <a:pt x="102" y="40"/>
                  </a:cubicBezTo>
                  <a:cubicBezTo>
                    <a:pt x="92" y="43"/>
                    <a:pt x="83" y="45"/>
                    <a:pt x="73" y="47"/>
                  </a:cubicBezTo>
                  <a:cubicBezTo>
                    <a:pt x="72" y="48"/>
                    <a:pt x="71" y="48"/>
                    <a:pt x="71" y="49"/>
                  </a:cubicBezTo>
                  <a:cubicBezTo>
                    <a:pt x="68" y="53"/>
                    <a:pt x="66" y="58"/>
                    <a:pt x="68" y="63"/>
                  </a:cubicBezTo>
                  <a:cubicBezTo>
                    <a:pt x="68" y="64"/>
                    <a:pt x="69" y="64"/>
                    <a:pt x="69" y="65"/>
                  </a:cubicBezTo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6" y="1"/>
                    <a:pt x="62" y="2"/>
                    <a:pt x="57" y="3"/>
                  </a:cubicBezTo>
                  <a:cubicBezTo>
                    <a:pt x="44" y="5"/>
                    <a:pt x="30" y="8"/>
                    <a:pt x="16" y="10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20"/>
                    <a:pt x="9" y="23"/>
                    <a:pt x="9" y="26"/>
                  </a:cubicBezTo>
                  <a:cubicBezTo>
                    <a:pt x="10" y="29"/>
                    <a:pt x="12" y="30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2"/>
                    <a:pt x="13" y="32"/>
                    <a:pt x="13" y="33"/>
                  </a:cubicBezTo>
                  <a:cubicBezTo>
                    <a:pt x="12" y="33"/>
                    <a:pt x="10" y="33"/>
                    <a:pt x="10" y="34"/>
                  </a:cubicBezTo>
                  <a:cubicBezTo>
                    <a:pt x="9" y="35"/>
                    <a:pt x="9" y="37"/>
                    <a:pt x="8" y="38"/>
                  </a:cubicBezTo>
                  <a:cubicBezTo>
                    <a:pt x="8" y="39"/>
                    <a:pt x="7" y="39"/>
                    <a:pt x="7" y="40"/>
                  </a:cubicBezTo>
                  <a:cubicBezTo>
                    <a:pt x="6" y="40"/>
                    <a:pt x="4" y="41"/>
                    <a:pt x="4" y="42"/>
                  </a:cubicBezTo>
                  <a:cubicBezTo>
                    <a:pt x="2" y="45"/>
                    <a:pt x="1" y="49"/>
                    <a:pt x="2" y="52"/>
                  </a:cubicBezTo>
                  <a:cubicBezTo>
                    <a:pt x="3" y="56"/>
                    <a:pt x="4" y="59"/>
                    <a:pt x="3" y="63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9" y="75"/>
                    <a:pt x="9" y="77"/>
                    <a:pt x="8" y="77"/>
                  </a:cubicBezTo>
                  <a:cubicBezTo>
                    <a:pt x="8" y="78"/>
                    <a:pt x="7" y="78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6" y="78"/>
                    <a:pt x="5" y="78"/>
                    <a:pt x="5" y="78"/>
                  </a:cubicBezTo>
                  <a:cubicBezTo>
                    <a:pt x="4" y="78"/>
                    <a:pt x="3" y="79"/>
                    <a:pt x="2" y="80"/>
                  </a:cubicBezTo>
                  <a:cubicBezTo>
                    <a:pt x="0" y="84"/>
                    <a:pt x="0" y="89"/>
                    <a:pt x="1" y="93"/>
                  </a:cubicBezTo>
                  <a:cubicBezTo>
                    <a:pt x="2" y="94"/>
                    <a:pt x="3" y="95"/>
                    <a:pt x="3" y="96"/>
                  </a:cubicBezTo>
                  <a:cubicBezTo>
                    <a:pt x="11" y="101"/>
                    <a:pt x="18" y="106"/>
                    <a:pt x="25" y="111"/>
                  </a:cubicBezTo>
                  <a:cubicBezTo>
                    <a:pt x="38" y="120"/>
                    <a:pt x="51" y="129"/>
                    <a:pt x="64" y="138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73" y="137"/>
                    <a:pt x="77" y="135"/>
                    <a:pt x="81" y="133"/>
                  </a:cubicBezTo>
                  <a:cubicBezTo>
                    <a:pt x="96" y="127"/>
                    <a:pt x="110" y="121"/>
                    <a:pt x="125" y="115"/>
                  </a:cubicBezTo>
                  <a:cubicBezTo>
                    <a:pt x="128" y="114"/>
                    <a:pt x="128" y="113"/>
                    <a:pt x="125" y="111"/>
                  </a:cubicBezTo>
                  <a:cubicBezTo>
                    <a:pt x="124" y="110"/>
                    <a:pt x="123" y="109"/>
                    <a:pt x="122" y="108"/>
                  </a:cubicBezTo>
                  <a:cubicBezTo>
                    <a:pt x="120" y="107"/>
                    <a:pt x="120" y="105"/>
                    <a:pt x="121" y="104"/>
                  </a:cubicBezTo>
                  <a:cubicBezTo>
                    <a:pt x="123" y="102"/>
                    <a:pt x="124" y="100"/>
                    <a:pt x="126" y="98"/>
                  </a:cubicBezTo>
                  <a:cubicBezTo>
                    <a:pt x="126" y="98"/>
                    <a:pt x="126" y="96"/>
                    <a:pt x="125" y="96"/>
                  </a:cubicBezTo>
                  <a:cubicBezTo>
                    <a:pt x="125" y="95"/>
                    <a:pt x="124" y="95"/>
                    <a:pt x="123" y="94"/>
                  </a:cubicBezTo>
                  <a:cubicBezTo>
                    <a:pt x="120" y="93"/>
                    <a:pt x="117" y="92"/>
                    <a:pt x="114" y="90"/>
                  </a:cubicBezTo>
                  <a:cubicBezTo>
                    <a:pt x="115" y="89"/>
                    <a:pt x="116" y="89"/>
                    <a:pt x="117" y="89"/>
                  </a:cubicBezTo>
                  <a:cubicBezTo>
                    <a:pt x="117" y="88"/>
                    <a:pt x="117" y="88"/>
                    <a:pt x="118" y="87"/>
                  </a:cubicBezTo>
                  <a:cubicBezTo>
                    <a:pt x="118" y="87"/>
                    <a:pt x="119" y="86"/>
                    <a:pt x="119" y="86"/>
                  </a:cubicBezTo>
                  <a:cubicBezTo>
                    <a:pt x="122" y="85"/>
                    <a:pt x="125" y="85"/>
                    <a:pt x="127" y="84"/>
                  </a:cubicBezTo>
                  <a:cubicBezTo>
                    <a:pt x="128" y="84"/>
                    <a:pt x="129" y="83"/>
                    <a:pt x="129" y="83"/>
                  </a:cubicBezTo>
                  <a:cubicBezTo>
                    <a:pt x="129" y="82"/>
                    <a:pt x="128" y="81"/>
                    <a:pt x="128" y="81"/>
                  </a:cubicBezTo>
                  <a:cubicBezTo>
                    <a:pt x="127" y="80"/>
                    <a:pt x="126" y="80"/>
                    <a:pt x="125" y="79"/>
                  </a:cubicBezTo>
                  <a:cubicBezTo>
                    <a:pt x="122" y="77"/>
                    <a:pt x="122" y="76"/>
                    <a:pt x="123" y="73"/>
                  </a:cubicBezTo>
                  <a:cubicBezTo>
                    <a:pt x="123" y="73"/>
                    <a:pt x="123" y="72"/>
                    <a:pt x="123" y="72"/>
                  </a:cubicBezTo>
                  <a:cubicBezTo>
                    <a:pt x="125" y="68"/>
                    <a:pt x="128" y="68"/>
                    <a:pt x="131" y="66"/>
                  </a:cubicBezTo>
                  <a:cubicBezTo>
                    <a:pt x="134" y="64"/>
                    <a:pt x="137" y="64"/>
                    <a:pt x="140" y="62"/>
                  </a:cubicBezTo>
                  <a:cubicBezTo>
                    <a:pt x="141" y="62"/>
                    <a:pt x="142" y="62"/>
                    <a:pt x="142" y="61"/>
                  </a:cubicBezTo>
                  <a:cubicBezTo>
                    <a:pt x="142" y="61"/>
                    <a:pt x="141" y="60"/>
                    <a:pt x="141" y="60"/>
                  </a:cubicBezTo>
                  <a:cubicBezTo>
                    <a:pt x="140" y="59"/>
                    <a:pt x="139" y="59"/>
                    <a:pt x="139" y="59"/>
                  </a:cubicBezTo>
                  <a:cubicBezTo>
                    <a:pt x="140" y="56"/>
                    <a:pt x="140" y="54"/>
                    <a:pt x="141" y="52"/>
                  </a:cubicBezTo>
                  <a:cubicBezTo>
                    <a:pt x="141" y="51"/>
                    <a:pt x="141" y="51"/>
                    <a:pt x="142" y="51"/>
                  </a:cubicBezTo>
                  <a:cubicBezTo>
                    <a:pt x="143" y="49"/>
                    <a:pt x="143" y="48"/>
                    <a:pt x="142" y="47"/>
                  </a:cubicBezTo>
                  <a:cubicBezTo>
                    <a:pt x="139" y="46"/>
                    <a:pt x="137" y="46"/>
                    <a:pt x="135" y="45"/>
                  </a:cubicBezTo>
                  <a:cubicBezTo>
                    <a:pt x="134" y="44"/>
                    <a:pt x="133" y="44"/>
                    <a:pt x="133" y="42"/>
                  </a:cubicBezTo>
                  <a:cubicBezTo>
                    <a:pt x="133" y="39"/>
                    <a:pt x="135" y="37"/>
                    <a:pt x="137" y="36"/>
                  </a:cubicBezTo>
                  <a:cubicBezTo>
                    <a:pt x="140" y="33"/>
                    <a:pt x="140" y="32"/>
                    <a:pt x="136" y="30"/>
                  </a:cubicBezTo>
                  <a:cubicBezTo>
                    <a:pt x="136" y="30"/>
                    <a:pt x="135" y="30"/>
                    <a:pt x="134" y="29"/>
                  </a:cubicBezTo>
                  <a:cubicBezTo>
                    <a:pt x="114" y="20"/>
                    <a:pt x="94" y="10"/>
                    <a:pt x="74" y="0"/>
                  </a:cubicBezTo>
                  <a:cubicBezTo>
                    <a:pt x="73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10"/>
            <p:cNvSpPr>
              <a:spLocks/>
            </p:cNvSpPr>
            <p:nvPr userDrawn="1"/>
          </p:nvSpPr>
          <p:spPr bwMode="auto">
            <a:xfrm>
              <a:off x="3306763" y="425450"/>
              <a:ext cx="136525" cy="80963"/>
            </a:xfrm>
            <a:custGeom>
              <a:avLst/>
              <a:gdLst>
                <a:gd name="T0" fmla="*/ 0 w 56"/>
                <a:gd name="T1" fmla="*/ 0 h 33"/>
                <a:gd name="T2" fmla="*/ 56 w 56"/>
                <a:gd name="T3" fmla="*/ 33 h 33"/>
                <a:gd name="T4" fmla="*/ 0 w 5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18" y="11"/>
                    <a:pt x="37" y="22"/>
                    <a:pt x="56" y="33"/>
                  </a:cubicBezTo>
                  <a:cubicBezTo>
                    <a:pt x="54" y="30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11"/>
            <p:cNvSpPr>
              <a:spLocks/>
            </p:cNvSpPr>
            <p:nvPr userDrawn="1"/>
          </p:nvSpPr>
          <p:spPr bwMode="auto">
            <a:xfrm>
              <a:off x="3452813" y="501650"/>
              <a:ext cx="111125" cy="26988"/>
            </a:xfrm>
            <a:custGeom>
              <a:avLst/>
              <a:gdLst>
                <a:gd name="T0" fmla="*/ 45 w 45"/>
                <a:gd name="T1" fmla="*/ 0 h 11"/>
                <a:gd name="T2" fmla="*/ 0 w 45"/>
                <a:gd name="T3" fmla="*/ 10 h 11"/>
                <a:gd name="T4" fmla="*/ 1 w 45"/>
                <a:gd name="T5" fmla="*/ 11 h 11"/>
                <a:gd name="T6" fmla="*/ 45 w 45"/>
                <a:gd name="T7" fmla="*/ 1 h 11"/>
                <a:gd name="T8" fmla="*/ 45 w 4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45" y="0"/>
                  </a:moveTo>
                  <a:cubicBezTo>
                    <a:pt x="30" y="3"/>
                    <a:pt x="15" y="6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6" y="8"/>
                    <a:pt x="30" y="4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12"/>
            <p:cNvSpPr>
              <a:spLocks/>
            </p:cNvSpPr>
            <p:nvPr userDrawn="1"/>
          </p:nvSpPr>
          <p:spPr bwMode="auto">
            <a:xfrm>
              <a:off x="3460750" y="660400"/>
              <a:ext cx="88900" cy="36513"/>
            </a:xfrm>
            <a:custGeom>
              <a:avLst/>
              <a:gdLst>
                <a:gd name="T0" fmla="*/ 36 w 36"/>
                <a:gd name="T1" fmla="*/ 0 h 15"/>
                <a:gd name="T2" fmla="*/ 0 w 36"/>
                <a:gd name="T3" fmla="*/ 14 h 15"/>
                <a:gd name="T4" fmla="*/ 0 w 36"/>
                <a:gd name="T5" fmla="*/ 15 h 15"/>
                <a:gd name="T6" fmla="*/ 36 w 36"/>
                <a:gd name="T7" fmla="*/ 1 h 15"/>
                <a:gd name="T8" fmla="*/ 36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6" y="0"/>
                  </a:moveTo>
                  <a:cubicBezTo>
                    <a:pt x="24" y="5"/>
                    <a:pt x="12" y="10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0"/>
                    <a:pt x="24" y="6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13"/>
            <p:cNvSpPr>
              <a:spLocks/>
            </p:cNvSpPr>
            <p:nvPr userDrawn="1"/>
          </p:nvSpPr>
          <p:spPr bwMode="auto">
            <a:xfrm>
              <a:off x="3490913" y="523875"/>
              <a:ext cx="111125" cy="41275"/>
            </a:xfrm>
            <a:custGeom>
              <a:avLst/>
              <a:gdLst>
                <a:gd name="T0" fmla="*/ 46 w 46"/>
                <a:gd name="T1" fmla="*/ 0 h 17"/>
                <a:gd name="T2" fmla="*/ 0 w 46"/>
                <a:gd name="T3" fmla="*/ 16 h 17"/>
                <a:gd name="T4" fmla="*/ 0 w 46"/>
                <a:gd name="T5" fmla="*/ 17 h 17"/>
                <a:gd name="T6" fmla="*/ 46 w 46"/>
                <a:gd name="T7" fmla="*/ 0 h 17"/>
                <a:gd name="T8" fmla="*/ 46 w 4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">
                  <a:moveTo>
                    <a:pt x="46" y="0"/>
                  </a:moveTo>
                  <a:cubicBezTo>
                    <a:pt x="30" y="5"/>
                    <a:pt x="15" y="11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12"/>
                    <a:pt x="31" y="6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14"/>
            <p:cNvSpPr>
              <a:spLocks/>
            </p:cNvSpPr>
            <p:nvPr userDrawn="1"/>
          </p:nvSpPr>
          <p:spPr bwMode="auto">
            <a:xfrm>
              <a:off x="3492500" y="530225"/>
              <a:ext cx="104775" cy="39688"/>
            </a:xfrm>
            <a:custGeom>
              <a:avLst/>
              <a:gdLst>
                <a:gd name="T0" fmla="*/ 43 w 43"/>
                <a:gd name="T1" fmla="*/ 0 h 16"/>
                <a:gd name="T2" fmla="*/ 0 w 43"/>
                <a:gd name="T3" fmla="*/ 16 h 16"/>
                <a:gd name="T4" fmla="*/ 0 w 43"/>
                <a:gd name="T5" fmla="*/ 16 h 16"/>
                <a:gd name="T6" fmla="*/ 43 w 43"/>
                <a:gd name="T7" fmla="*/ 1 h 16"/>
                <a:gd name="T8" fmla="*/ 43 w 4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43" y="0"/>
                  </a:moveTo>
                  <a:cubicBezTo>
                    <a:pt x="28" y="5"/>
                    <a:pt x="14" y="1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1"/>
                    <a:pt x="29" y="6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15"/>
            <p:cNvSpPr>
              <a:spLocks noEditPoints="1"/>
            </p:cNvSpPr>
            <p:nvPr userDrawn="1"/>
          </p:nvSpPr>
          <p:spPr bwMode="auto">
            <a:xfrm>
              <a:off x="7899400" y="153988"/>
              <a:ext cx="966788" cy="938213"/>
            </a:xfrm>
            <a:custGeom>
              <a:avLst/>
              <a:gdLst>
                <a:gd name="T0" fmla="*/ 332 w 395"/>
                <a:gd name="T1" fmla="*/ 281 h 383"/>
                <a:gd name="T2" fmla="*/ 322 w 395"/>
                <a:gd name="T3" fmla="*/ 308 h 383"/>
                <a:gd name="T4" fmla="*/ 287 w 395"/>
                <a:gd name="T5" fmla="*/ 308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3 w 395"/>
                <a:gd name="T19" fmla="*/ 275 h 383"/>
                <a:gd name="T20" fmla="*/ 165 w 395"/>
                <a:gd name="T21" fmla="*/ 280 h 383"/>
                <a:gd name="T22" fmla="*/ 209 w 395"/>
                <a:gd name="T23" fmla="*/ 273 h 383"/>
                <a:gd name="T24" fmla="*/ 32 w 395"/>
                <a:gd name="T25" fmla="*/ 218 h 383"/>
                <a:gd name="T26" fmla="*/ 37 w 395"/>
                <a:gd name="T27" fmla="*/ 235 h 383"/>
                <a:gd name="T28" fmla="*/ 172 w 395"/>
                <a:gd name="T29" fmla="*/ 316 h 383"/>
                <a:gd name="T30" fmla="*/ 180 w 395"/>
                <a:gd name="T31" fmla="*/ 315 h 383"/>
                <a:gd name="T32" fmla="*/ 192 w 395"/>
                <a:gd name="T33" fmla="*/ 322 h 383"/>
                <a:gd name="T34" fmla="*/ 171 w 395"/>
                <a:gd name="T35" fmla="*/ 363 h 383"/>
                <a:gd name="T36" fmla="*/ 13 w 395"/>
                <a:gd name="T37" fmla="*/ 250 h 383"/>
                <a:gd name="T38" fmla="*/ 269 w 395"/>
                <a:gd name="T39" fmla="*/ 218 h 383"/>
                <a:gd name="T40" fmla="*/ 322 w 395"/>
                <a:gd name="T41" fmla="*/ 210 h 383"/>
                <a:gd name="T42" fmla="*/ 218 w 395"/>
                <a:gd name="T43" fmla="*/ 242 h 383"/>
                <a:gd name="T44" fmla="*/ 184 w 395"/>
                <a:gd name="T45" fmla="*/ 260 h 383"/>
                <a:gd name="T46" fmla="*/ 217 w 395"/>
                <a:gd name="T47" fmla="*/ 225 h 383"/>
                <a:gd name="T48" fmla="*/ 177 w 395"/>
                <a:gd name="T49" fmla="*/ 244 h 383"/>
                <a:gd name="T50" fmla="*/ 100 w 395"/>
                <a:gd name="T51" fmla="*/ 288 h 383"/>
                <a:gd name="T52" fmla="*/ 78 w 395"/>
                <a:gd name="T53" fmla="*/ 213 h 383"/>
                <a:gd name="T54" fmla="*/ 144 w 395"/>
                <a:gd name="T55" fmla="*/ 263 h 383"/>
                <a:gd name="T56" fmla="*/ 244 w 395"/>
                <a:gd name="T57" fmla="*/ 209 h 383"/>
                <a:gd name="T58" fmla="*/ 366 w 395"/>
                <a:gd name="T59" fmla="*/ 166 h 383"/>
                <a:gd name="T60" fmla="*/ 87 w 395"/>
                <a:gd name="T61" fmla="*/ 209 h 383"/>
                <a:gd name="T62" fmla="*/ 69 w 395"/>
                <a:gd name="T63" fmla="*/ 156 h 383"/>
                <a:gd name="T64" fmla="*/ 168 w 395"/>
                <a:gd name="T65" fmla="*/ 219 h 383"/>
                <a:gd name="T66" fmla="*/ 208 w 395"/>
                <a:gd name="T67" fmla="*/ 143 h 383"/>
                <a:gd name="T68" fmla="*/ 225 w 395"/>
                <a:gd name="T69" fmla="*/ 144 h 383"/>
                <a:gd name="T70" fmla="*/ 200 w 395"/>
                <a:gd name="T71" fmla="*/ 168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89 w 395"/>
                <a:gd name="T83" fmla="*/ 179 h 383"/>
                <a:gd name="T84" fmla="*/ 34 w 395"/>
                <a:gd name="T85" fmla="*/ 74 h 383"/>
                <a:gd name="T86" fmla="*/ 195 w 395"/>
                <a:gd name="T87" fmla="*/ 7 h 383"/>
                <a:gd name="T88" fmla="*/ 200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3 h 383"/>
                <a:gd name="T98" fmla="*/ 4 w 395"/>
                <a:gd name="T99" fmla="*/ 257 h 383"/>
                <a:gd name="T100" fmla="*/ 189 w 395"/>
                <a:gd name="T101" fmla="*/ 382 h 383"/>
                <a:gd name="T102" fmla="*/ 333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0 w 395"/>
                <a:gd name="T111" fmla="*/ 139 h 383"/>
                <a:gd name="T112" fmla="*/ 375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2" y="338"/>
                  </a:moveTo>
                  <a:cubicBezTo>
                    <a:pt x="193" y="338"/>
                    <a:pt x="193" y="338"/>
                    <a:pt x="194" y="337"/>
                  </a:cubicBezTo>
                  <a:cubicBezTo>
                    <a:pt x="211" y="326"/>
                    <a:pt x="230" y="321"/>
                    <a:pt x="249" y="314"/>
                  </a:cubicBezTo>
                  <a:cubicBezTo>
                    <a:pt x="275" y="303"/>
                    <a:pt x="301" y="293"/>
                    <a:pt x="327" y="283"/>
                  </a:cubicBezTo>
                  <a:cubicBezTo>
                    <a:pt x="328" y="282"/>
                    <a:pt x="330" y="281"/>
                    <a:pt x="332" y="281"/>
                  </a:cubicBezTo>
                  <a:cubicBezTo>
                    <a:pt x="319" y="292"/>
                    <a:pt x="302" y="295"/>
                    <a:pt x="287" y="301"/>
                  </a:cubicBezTo>
                  <a:cubicBezTo>
                    <a:pt x="282" y="304"/>
                    <a:pt x="277" y="306"/>
                    <a:pt x="272" y="309"/>
                  </a:cubicBezTo>
                  <a:cubicBezTo>
                    <a:pt x="289" y="303"/>
                    <a:pt x="306" y="296"/>
                    <a:pt x="323" y="290"/>
                  </a:cubicBezTo>
                  <a:cubicBezTo>
                    <a:pt x="324" y="295"/>
                    <a:pt x="325" y="300"/>
                    <a:pt x="325" y="304"/>
                  </a:cubicBezTo>
                  <a:cubicBezTo>
                    <a:pt x="325" y="305"/>
                    <a:pt x="323" y="308"/>
                    <a:pt x="322" y="308"/>
                  </a:cubicBezTo>
                  <a:cubicBezTo>
                    <a:pt x="286" y="323"/>
                    <a:pt x="250" y="338"/>
                    <a:pt x="214" y="353"/>
                  </a:cubicBezTo>
                  <a:cubicBezTo>
                    <a:pt x="206" y="356"/>
                    <a:pt x="198" y="360"/>
                    <a:pt x="189" y="363"/>
                  </a:cubicBezTo>
                  <a:cubicBezTo>
                    <a:pt x="188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7" y="310"/>
                  </a:cubicBezTo>
                  <a:cubicBezTo>
                    <a:pt x="287" y="309"/>
                    <a:pt x="287" y="308"/>
                    <a:pt x="287" y="308"/>
                  </a:cubicBezTo>
                  <a:cubicBezTo>
                    <a:pt x="253" y="321"/>
                    <a:pt x="220" y="334"/>
                    <a:pt x="186" y="347"/>
                  </a:cubicBezTo>
                  <a:cubicBezTo>
                    <a:pt x="186" y="343"/>
                    <a:pt x="185" y="338"/>
                    <a:pt x="190" y="338"/>
                  </a:cubicBezTo>
                  <a:cubicBezTo>
                    <a:pt x="191" y="338"/>
                    <a:pt x="191" y="338"/>
                    <a:pt x="192" y="338"/>
                  </a:cubicBezTo>
                  <a:cubicBezTo>
                    <a:pt x="192" y="338"/>
                    <a:pt x="192" y="338"/>
                    <a:pt x="192" y="338"/>
                  </a:cubicBezTo>
                  <a:moveTo>
                    <a:pt x="325" y="270"/>
                  </a:moveTo>
                  <a:cubicBezTo>
                    <a:pt x="320" y="270"/>
                    <a:pt x="317" y="266"/>
                    <a:pt x="313" y="264"/>
                  </a:cubicBezTo>
                  <a:cubicBezTo>
                    <a:pt x="311" y="263"/>
                    <a:pt x="311" y="261"/>
                    <a:pt x="310" y="259"/>
                  </a:cubicBezTo>
                  <a:cubicBezTo>
                    <a:pt x="310" y="259"/>
                    <a:pt x="311" y="258"/>
                    <a:pt x="311" y="258"/>
                  </a:cubicBezTo>
                  <a:cubicBezTo>
                    <a:pt x="318" y="261"/>
                    <a:pt x="324" y="264"/>
                    <a:pt x="331" y="268"/>
                  </a:cubicBezTo>
                  <a:cubicBezTo>
                    <a:pt x="328" y="269"/>
                    <a:pt x="326" y="270"/>
                    <a:pt x="325" y="270"/>
                  </a:cubicBezTo>
                  <a:moveTo>
                    <a:pt x="209" y="273"/>
                  </a:moveTo>
                  <a:cubicBezTo>
                    <a:pt x="239" y="261"/>
                    <a:pt x="272" y="257"/>
                    <a:pt x="304" y="252"/>
                  </a:cubicBezTo>
                  <a:cubicBezTo>
                    <a:pt x="303" y="256"/>
                    <a:pt x="303" y="259"/>
                    <a:pt x="302" y="262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1" y="270"/>
                    <a:pt x="258" y="272"/>
                  </a:cubicBezTo>
                  <a:cubicBezTo>
                    <a:pt x="256" y="272"/>
                    <a:pt x="255" y="273"/>
                    <a:pt x="254" y="274"/>
                  </a:cubicBezTo>
                  <a:cubicBezTo>
                    <a:pt x="254" y="274"/>
                    <a:pt x="254" y="275"/>
                    <a:pt x="254" y="275"/>
                  </a:cubicBezTo>
                  <a:cubicBezTo>
                    <a:pt x="271" y="272"/>
                    <a:pt x="287" y="269"/>
                    <a:pt x="303" y="266"/>
                  </a:cubicBezTo>
                  <a:cubicBezTo>
                    <a:pt x="303" y="267"/>
                    <a:pt x="303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5" y="294"/>
                    <a:pt x="147" y="306"/>
                  </a:cubicBezTo>
                  <a:cubicBezTo>
                    <a:pt x="144" y="306"/>
                    <a:pt x="141" y="306"/>
                    <a:pt x="138" y="307"/>
                  </a:cubicBezTo>
                  <a:cubicBezTo>
                    <a:pt x="137" y="308"/>
                    <a:pt x="136" y="308"/>
                    <a:pt x="135" y="308"/>
                  </a:cubicBezTo>
                  <a:cubicBezTo>
                    <a:pt x="132" y="308"/>
                    <a:pt x="131" y="306"/>
                    <a:pt x="129" y="302"/>
                  </a:cubicBezTo>
                  <a:cubicBezTo>
                    <a:pt x="160" y="296"/>
                    <a:pt x="191" y="293"/>
                    <a:pt x="221" y="283"/>
                  </a:cubicBezTo>
                  <a:cubicBezTo>
                    <a:pt x="208" y="285"/>
                    <a:pt x="195" y="288"/>
                    <a:pt x="182" y="290"/>
                  </a:cubicBezTo>
                  <a:cubicBezTo>
                    <a:pt x="165" y="293"/>
                    <a:pt x="148" y="296"/>
                    <a:pt x="130" y="299"/>
                  </a:cubicBezTo>
                  <a:cubicBezTo>
                    <a:pt x="130" y="299"/>
                    <a:pt x="130" y="299"/>
                    <a:pt x="130" y="299"/>
                  </a:cubicBezTo>
                  <a:cubicBezTo>
                    <a:pt x="129" y="299"/>
                    <a:pt x="127" y="297"/>
                    <a:pt x="127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1"/>
                    <a:pt x="131" y="281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8" y="281"/>
                    <a:pt x="141" y="280"/>
                    <a:pt x="144" y="278"/>
                  </a:cubicBezTo>
                  <a:cubicBezTo>
                    <a:pt x="147" y="277"/>
                    <a:pt x="150" y="275"/>
                    <a:pt x="153" y="275"/>
                  </a:cubicBezTo>
                  <a:cubicBezTo>
                    <a:pt x="153" y="275"/>
                    <a:pt x="154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6" y="275"/>
                  </a:cubicBezTo>
                  <a:cubicBezTo>
                    <a:pt x="157" y="275"/>
                    <a:pt x="157" y="275"/>
                    <a:pt x="158" y="275"/>
                  </a:cubicBezTo>
                  <a:cubicBezTo>
                    <a:pt x="161" y="275"/>
                    <a:pt x="163" y="276"/>
                    <a:pt x="165" y="280"/>
                  </a:cubicBezTo>
                  <a:cubicBezTo>
                    <a:pt x="156" y="281"/>
                    <a:pt x="146" y="283"/>
                    <a:pt x="137" y="284"/>
                  </a:cubicBezTo>
                  <a:cubicBezTo>
                    <a:pt x="137" y="285"/>
                    <a:pt x="137" y="285"/>
                    <a:pt x="137" y="286"/>
                  </a:cubicBezTo>
                  <a:cubicBezTo>
                    <a:pt x="185" y="281"/>
                    <a:pt x="233" y="272"/>
                    <a:pt x="280" y="263"/>
                  </a:cubicBezTo>
                  <a:cubicBezTo>
                    <a:pt x="280" y="263"/>
                    <a:pt x="280" y="262"/>
                    <a:pt x="280" y="261"/>
                  </a:cubicBezTo>
                  <a:cubicBezTo>
                    <a:pt x="256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4" y="254"/>
                    <a:pt x="165" y="245"/>
                  </a:cubicBezTo>
                  <a:cubicBezTo>
                    <a:pt x="167" y="253"/>
                    <a:pt x="169" y="261"/>
                    <a:pt x="172" y="270"/>
                  </a:cubicBezTo>
                  <a:moveTo>
                    <a:pt x="23" y="224"/>
                  </a:moveTo>
                  <a:cubicBezTo>
                    <a:pt x="27" y="224"/>
                    <a:pt x="29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29" y="227"/>
                  </a:cubicBezTo>
                  <a:cubicBezTo>
                    <a:pt x="30" y="229"/>
                    <a:pt x="30" y="230"/>
                    <a:pt x="31" y="231"/>
                  </a:cubicBezTo>
                  <a:cubicBezTo>
                    <a:pt x="33" y="232"/>
                    <a:pt x="35" y="234"/>
                    <a:pt x="37" y="235"/>
                  </a:cubicBezTo>
                  <a:cubicBezTo>
                    <a:pt x="57" y="244"/>
                    <a:pt x="68" y="261"/>
                    <a:pt x="82" y="277"/>
                  </a:cubicBezTo>
                  <a:cubicBezTo>
                    <a:pt x="94" y="291"/>
                    <a:pt x="107" y="306"/>
                    <a:pt x="119" y="321"/>
                  </a:cubicBezTo>
                  <a:cubicBezTo>
                    <a:pt x="122" y="325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2" y="316"/>
                  </a:cubicBezTo>
                  <a:cubicBezTo>
                    <a:pt x="172" y="316"/>
                    <a:pt x="173" y="316"/>
                    <a:pt x="173" y="316"/>
                  </a:cubicBezTo>
                  <a:cubicBezTo>
                    <a:pt x="174" y="316"/>
                    <a:pt x="176" y="317"/>
                    <a:pt x="177" y="317"/>
                  </a:cubicBezTo>
                  <a:cubicBezTo>
                    <a:pt x="179" y="318"/>
                    <a:pt x="182" y="319"/>
                    <a:pt x="184" y="320"/>
                  </a:cubicBezTo>
                  <a:cubicBezTo>
                    <a:pt x="184" y="319"/>
                    <a:pt x="184" y="319"/>
                    <a:pt x="184" y="319"/>
                  </a:cubicBezTo>
                  <a:cubicBezTo>
                    <a:pt x="183" y="318"/>
                    <a:pt x="182" y="316"/>
                    <a:pt x="180" y="315"/>
                  </a:cubicBezTo>
                  <a:cubicBezTo>
                    <a:pt x="205" y="309"/>
                    <a:pt x="229" y="303"/>
                    <a:pt x="253" y="297"/>
                  </a:cubicBezTo>
                  <a:cubicBezTo>
                    <a:pt x="253" y="298"/>
                    <a:pt x="253" y="298"/>
                    <a:pt x="253" y="298"/>
                  </a:cubicBezTo>
                  <a:cubicBezTo>
                    <a:pt x="247" y="300"/>
                    <a:pt x="241" y="303"/>
                    <a:pt x="235" y="305"/>
                  </a:cubicBezTo>
                  <a:cubicBezTo>
                    <a:pt x="222" y="310"/>
                    <a:pt x="210" y="314"/>
                    <a:pt x="197" y="319"/>
                  </a:cubicBezTo>
                  <a:cubicBezTo>
                    <a:pt x="195" y="320"/>
                    <a:pt x="194" y="321"/>
                    <a:pt x="192" y="322"/>
                  </a:cubicBezTo>
                  <a:cubicBezTo>
                    <a:pt x="190" y="323"/>
                    <a:pt x="188" y="323"/>
                    <a:pt x="187" y="323"/>
                  </a:cubicBezTo>
                  <a:cubicBezTo>
                    <a:pt x="186" y="323"/>
                    <a:pt x="186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79" y="323"/>
                    <a:pt x="177" y="324"/>
                    <a:pt x="176" y="328"/>
                  </a:cubicBezTo>
                  <a:cubicBezTo>
                    <a:pt x="170" y="338"/>
                    <a:pt x="168" y="350"/>
                    <a:pt x="171" y="363"/>
                  </a:cubicBezTo>
                  <a:cubicBezTo>
                    <a:pt x="169" y="361"/>
                    <a:pt x="167" y="361"/>
                    <a:pt x="166" y="360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8" y="299"/>
                    <a:pt x="63" y="288"/>
                    <a:pt x="47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8" y="257"/>
                    <a:pt x="14" y="254"/>
                    <a:pt x="13" y="250"/>
                  </a:cubicBezTo>
                  <a:cubicBezTo>
                    <a:pt x="10" y="242"/>
                    <a:pt x="11" y="234"/>
                    <a:pt x="15" y="227"/>
                  </a:cubicBezTo>
                  <a:cubicBezTo>
                    <a:pt x="15" y="225"/>
                    <a:pt x="18" y="223"/>
                    <a:pt x="19" y="223"/>
                  </a:cubicBezTo>
                  <a:cubicBezTo>
                    <a:pt x="19" y="223"/>
                    <a:pt x="19" y="224"/>
                    <a:pt x="20" y="224"/>
                  </a:cubicBezTo>
                  <a:cubicBezTo>
                    <a:pt x="21" y="224"/>
                    <a:pt x="22" y="224"/>
                    <a:pt x="23" y="224"/>
                  </a:cubicBezTo>
                  <a:moveTo>
                    <a:pt x="269" y="218"/>
                  </a:moveTo>
                  <a:cubicBezTo>
                    <a:pt x="289" y="208"/>
                    <a:pt x="310" y="203"/>
                    <a:pt x="331" y="198"/>
                  </a:cubicBezTo>
                  <a:cubicBezTo>
                    <a:pt x="331" y="204"/>
                    <a:pt x="329" y="206"/>
                    <a:pt x="323" y="207"/>
                  </a:cubicBezTo>
                  <a:cubicBezTo>
                    <a:pt x="313" y="208"/>
                    <a:pt x="304" y="212"/>
                    <a:pt x="294" y="214"/>
                  </a:cubicBezTo>
                  <a:cubicBezTo>
                    <a:pt x="294" y="215"/>
                    <a:pt x="294" y="215"/>
                    <a:pt x="294" y="216"/>
                  </a:cubicBezTo>
                  <a:cubicBezTo>
                    <a:pt x="304" y="214"/>
                    <a:pt x="313" y="212"/>
                    <a:pt x="322" y="210"/>
                  </a:cubicBezTo>
                  <a:cubicBezTo>
                    <a:pt x="323" y="210"/>
                    <a:pt x="323" y="210"/>
                    <a:pt x="323" y="210"/>
                  </a:cubicBezTo>
                  <a:cubicBezTo>
                    <a:pt x="325" y="210"/>
                    <a:pt x="327" y="211"/>
                    <a:pt x="329" y="212"/>
                  </a:cubicBezTo>
                  <a:cubicBezTo>
                    <a:pt x="327" y="213"/>
                    <a:pt x="326" y="215"/>
                    <a:pt x="324" y="215"/>
                  </a:cubicBezTo>
                  <a:cubicBezTo>
                    <a:pt x="291" y="224"/>
                    <a:pt x="258" y="232"/>
                    <a:pt x="225" y="240"/>
                  </a:cubicBezTo>
                  <a:cubicBezTo>
                    <a:pt x="222" y="240"/>
                    <a:pt x="220" y="241"/>
                    <a:pt x="218" y="242"/>
                  </a:cubicBezTo>
                  <a:cubicBezTo>
                    <a:pt x="218" y="243"/>
                    <a:pt x="218" y="243"/>
                    <a:pt x="218" y="244"/>
                  </a:cubicBezTo>
                  <a:cubicBezTo>
                    <a:pt x="255" y="235"/>
                    <a:pt x="291" y="226"/>
                    <a:pt x="328" y="217"/>
                  </a:cubicBezTo>
                  <a:cubicBezTo>
                    <a:pt x="328" y="218"/>
                    <a:pt x="329" y="219"/>
                    <a:pt x="329" y="220"/>
                  </a:cubicBezTo>
                  <a:cubicBezTo>
                    <a:pt x="327" y="220"/>
                    <a:pt x="325" y="221"/>
                    <a:pt x="323" y="222"/>
                  </a:cubicBezTo>
                  <a:cubicBezTo>
                    <a:pt x="277" y="235"/>
                    <a:pt x="230" y="247"/>
                    <a:pt x="184" y="260"/>
                  </a:cubicBezTo>
                  <a:cubicBezTo>
                    <a:pt x="182" y="260"/>
                    <a:pt x="180" y="261"/>
                    <a:pt x="178" y="261"/>
                  </a:cubicBezTo>
                  <a:cubicBezTo>
                    <a:pt x="174" y="261"/>
                    <a:pt x="173" y="258"/>
                    <a:pt x="173" y="251"/>
                  </a:cubicBezTo>
                  <a:cubicBezTo>
                    <a:pt x="173" y="249"/>
                    <a:pt x="172" y="248"/>
                    <a:pt x="172" y="246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8"/>
                    <a:pt x="217" y="225"/>
                  </a:cubicBezTo>
                  <a:cubicBezTo>
                    <a:pt x="218" y="225"/>
                    <a:pt x="218" y="225"/>
                    <a:pt x="219" y="225"/>
                  </a:cubicBezTo>
                  <a:cubicBezTo>
                    <a:pt x="222" y="225"/>
                    <a:pt x="225" y="226"/>
                    <a:pt x="228" y="226"/>
                  </a:cubicBezTo>
                  <a:cubicBezTo>
                    <a:pt x="228" y="227"/>
                    <a:pt x="228" y="227"/>
                    <a:pt x="228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7" y="243"/>
                    <a:pt x="177" y="243"/>
                    <a:pt x="177" y="244"/>
                  </a:cubicBezTo>
                  <a:cubicBezTo>
                    <a:pt x="212" y="235"/>
                    <a:pt x="247" y="226"/>
                    <a:pt x="282" y="216"/>
                  </a:cubicBezTo>
                  <a:cubicBezTo>
                    <a:pt x="282" y="216"/>
                    <a:pt x="282" y="215"/>
                    <a:pt x="281" y="215"/>
                  </a:cubicBezTo>
                  <a:cubicBezTo>
                    <a:pt x="277" y="216"/>
                    <a:pt x="273" y="217"/>
                    <a:pt x="269" y="218"/>
                  </a:cubicBezTo>
                  <a:moveTo>
                    <a:pt x="117" y="307"/>
                  </a:moveTo>
                  <a:cubicBezTo>
                    <a:pt x="111" y="301"/>
                    <a:pt x="106" y="295"/>
                    <a:pt x="100" y="288"/>
                  </a:cubicBezTo>
                  <a:cubicBezTo>
                    <a:pt x="89" y="274"/>
                    <a:pt x="77" y="260"/>
                    <a:pt x="66" y="247"/>
                  </a:cubicBezTo>
                  <a:cubicBezTo>
                    <a:pt x="57" y="235"/>
                    <a:pt x="47" y="224"/>
                    <a:pt x="38" y="213"/>
                  </a:cubicBezTo>
                  <a:cubicBezTo>
                    <a:pt x="32" y="206"/>
                    <a:pt x="25" y="199"/>
                    <a:pt x="20" y="191"/>
                  </a:cubicBezTo>
                  <a:cubicBezTo>
                    <a:pt x="15" y="184"/>
                    <a:pt x="16" y="176"/>
                    <a:pt x="18" y="167"/>
                  </a:cubicBezTo>
                  <a:cubicBezTo>
                    <a:pt x="39" y="183"/>
                    <a:pt x="59" y="196"/>
                    <a:pt x="78" y="213"/>
                  </a:cubicBezTo>
                  <a:cubicBezTo>
                    <a:pt x="96" y="229"/>
                    <a:pt x="112" y="248"/>
                    <a:pt x="128" y="266"/>
                  </a:cubicBezTo>
                  <a:cubicBezTo>
                    <a:pt x="129" y="265"/>
                    <a:pt x="130" y="264"/>
                    <a:pt x="131" y="263"/>
                  </a:cubicBezTo>
                  <a:cubicBezTo>
                    <a:pt x="122" y="254"/>
                    <a:pt x="114" y="244"/>
                    <a:pt x="105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8" y="243"/>
                    <a:pt x="131" y="253"/>
                    <a:pt x="144" y="263"/>
                  </a:cubicBezTo>
                  <a:cubicBezTo>
                    <a:pt x="139" y="265"/>
                    <a:pt x="133" y="266"/>
                    <a:pt x="128" y="267"/>
                  </a:cubicBezTo>
                  <a:cubicBezTo>
                    <a:pt x="127" y="268"/>
                    <a:pt x="125" y="269"/>
                    <a:pt x="124" y="270"/>
                  </a:cubicBezTo>
                  <a:cubicBezTo>
                    <a:pt x="115" y="280"/>
                    <a:pt x="112" y="291"/>
                    <a:pt x="116" y="304"/>
                  </a:cubicBezTo>
                  <a:cubicBezTo>
                    <a:pt x="116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0" y="208"/>
                    <a:pt x="239" y="205"/>
                  </a:cubicBezTo>
                  <a:cubicBezTo>
                    <a:pt x="237" y="200"/>
                    <a:pt x="238" y="197"/>
                    <a:pt x="244" y="195"/>
                  </a:cubicBezTo>
                  <a:cubicBezTo>
                    <a:pt x="289" y="179"/>
                    <a:pt x="334" y="163"/>
                    <a:pt x="379" y="147"/>
                  </a:cubicBezTo>
                  <a:cubicBezTo>
                    <a:pt x="380" y="146"/>
                    <a:pt x="381" y="146"/>
                    <a:pt x="383" y="146"/>
                  </a:cubicBezTo>
                  <a:cubicBezTo>
                    <a:pt x="378" y="154"/>
                    <a:pt x="376" y="162"/>
                    <a:pt x="366" y="166"/>
                  </a:cubicBezTo>
                  <a:cubicBezTo>
                    <a:pt x="327" y="180"/>
                    <a:pt x="287" y="194"/>
                    <a:pt x="248" y="208"/>
                  </a:cubicBezTo>
                  <a:cubicBezTo>
                    <a:pt x="247" y="209"/>
                    <a:pt x="245" y="209"/>
                    <a:pt x="244" y="209"/>
                  </a:cubicBezTo>
                  <a:moveTo>
                    <a:pt x="159" y="263"/>
                  </a:moveTo>
                  <a:cubicBezTo>
                    <a:pt x="154" y="260"/>
                    <a:pt x="151" y="258"/>
                    <a:pt x="147" y="255"/>
                  </a:cubicBezTo>
                  <a:cubicBezTo>
                    <a:pt x="127" y="240"/>
                    <a:pt x="107" y="224"/>
                    <a:pt x="87" y="209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4" y="153"/>
                    <a:pt x="13" y="142"/>
                    <a:pt x="15" y="132"/>
                  </a:cubicBezTo>
                  <a:cubicBezTo>
                    <a:pt x="16" y="127"/>
                    <a:pt x="18" y="122"/>
                    <a:pt x="21" y="116"/>
                  </a:cubicBezTo>
                  <a:cubicBezTo>
                    <a:pt x="22" y="126"/>
                    <a:pt x="30" y="128"/>
                    <a:pt x="36" y="132"/>
                  </a:cubicBezTo>
                  <a:cubicBezTo>
                    <a:pt x="47" y="139"/>
                    <a:pt x="58" y="148"/>
                    <a:pt x="69" y="156"/>
                  </a:cubicBezTo>
                  <a:cubicBezTo>
                    <a:pt x="95" y="174"/>
                    <a:pt x="122" y="193"/>
                    <a:pt x="148" y="212"/>
                  </a:cubicBezTo>
                  <a:cubicBezTo>
                    <a:pt x="151" y="214"/>
                    <a:pt x="154" y="216"/>
                    <a:pt x="158" y="217"/>
                  </a:cubicBezTo>
                  <a:cubicBezTo>
                    <a:pt x="131" y="193"/>
                    <a:pt x="104" y="171"/>
                    <a:pt x="75" y="151"/>
                  </a:cubicBezTo>
                  <a:cubicBezTo>
                    <a:pt x="115" y="171"/>
                    <a:pt x="155" y="191"/>
                    <a:pt x="197" y="212"/>
                  </a:cubicBezTo>
                  <a:cubicBezTo>
                    <a:pt x="186" y="214"/>
                    <a:pt x="177" y="216"/>
                    <a:pt x="168" y="219"/>
                  </a:cubicBezTo>
                  <a:cubicBezTo>
                    <a:pt x="165" y="220"/>
                    <a:pt x="161" y="222"/>
                    <a:pt x="160" y="224"/>
                  </a:cubicBezTo>
                  <a:cubicBezTo>
                    <a:pt x="154" y="234"/>
                    <a:pt x="154" y="246"/>
                    <a:pt x="159" y="263"/>
                  </a:cubicBezTo>
                  <a:moveTo>
                    <a:pt x="200" y="165"/>
                  </a:moveTo>
                  <a:cubicBezTo>
                    <a:pt x="198" y="158"/>
                    <a:pt x="199" y="152"/>
                    <a:pt x="203" y="147"/>
                  </a:cubicBezTo>
                  <a:cubicBezTo>
                    <a:pt x="204" y="145"/>
                    <a:pt x="206" y="144"/>
                    <a:pt x="208" y="143"/>
                  </a:cubicBezTo>
                  <a:cubicBezTo>
                    <a:pt x="247" y="133"/>
                    <a:pt x="286" y="123"/>
                    <a:pt x="324" y="113"/>
                  </a:cubicBezTo>
                  <a:cubicBezTo>
                    <a:pt x="336" y="110"/>
                    <a:pt x="348" y="107"/>
                    <a:pt x="361" y="104"/>
                  </a:cubicBezTo>
                  <a:cubicBezTo>
                    <a:pt x="359" y="109"/>
                    <a:pt x="358" y="111"/>
                    <a:pt x="352" y="112"/>
                  </a:cubicBezTo>
                  <a:cubicBezTo>
                    <a:pt x="310" y="121"/>
                    <a:pt x="267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69" y="134"/>
                    <a:pt x="313" y="124"/>
                    <a:pt x="358" y="113"/>
                  </a:cubicBezTo>
                  <a:cubicBezTo>
                    <a:pt x="359" y="119"/>
                    <a:pt x="359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0" y="169"/>
                    <a:pt x="200" y="168"/>
                    <a:pt x="200" y="168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7" y="155"/>
                    <a:pt x="247" y="154"/>
                    <a:pt x="247" y="153"/>
                  </a:cubicBezTo>
                  <a:cubicBezTo>
                    <a:pt x="231" y="157"/>
                    <a:pt x="216" y="161"/>
                    <a:pt x="200" y="165"/>
                  </a:cubicBezTo>
                  <a:moveTo>
                    <a:pt x="226" y="216"/>
                  </a:moveTo>
                  <a:cubicBezTo>
                    <a:pt x="216" y="211"/>
                    <a:pt x="206" y="207"/>
                    <a:pt x="197" y="202"/>
                  </a:cubicBezTo>
                  <a:cubicBezTo>
                    <a:pt x="179" y="193"/>
                    <a:pt x="162" y="185"/>
                    <a:pt x="144" y="176"/>
                  </a:cubicBezTo>
                  <a:cubicBezTo>
                    <a:pt x="128" y="168"/>
                    <a:pt x="111" y="160"/>
                    <a:pt x="95" y="151"/>
                  </a:cubicBezTo>
                  <a:cubicBezTo>
                    <a:pt x="83" y="145"/>
                    <a:pt x="70" y="139"/>
                    <a:pt x="57" y="133"/>
                  </a:cubicBezTo>
                  <a:cubicBezTo>
                    <a:pt x="50" y="129"/>
                    <a:pt x="42" y="126"/>
                    <a:pt x="35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7" y="97"/>
                    <a:pt x="44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56" y="98"/>
                    <a:pt x="61" y="102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59" y="103"/>
                    <a:pt x="53" y="100"/>
                    <a:pt x="46" y="97"/>
                  </a:cubicBezTo>
                  <a:cubicBezTo>
                    <a:pt x="46" y="98"/>
                    <a:pt x="45" y="98"/>
                    <a:pt x="45" y="99"/>
                  </a:cubicBezTo>
                  <a:cubicBezTo>
                    <a:pt x="48" y="101"/>
                    <a:pt x="51" y="103"/>
                    <a:pt x="55" y="105"/>
                  </a:cubicBezTo>
                  <a:cubicBezTo>
                    <a:pt x="94" y="122"/>
                    <a:pt x="128" y="148"/>
                    <a:pt x="164" y="171"/>
                  </a:cubicBezTo>
                  <a:cubicBezTo>
                    <a:pt x="173" y="177"/>
                    <a:pt x="181" y="183"/>
                    <a:pt x="190" y="189"/>
                  </a:cubicBezTo>
                  <a:cubicBezTo>
                    <a:pt x="191" y="190"/>
                    <a:pt x="192" y="190"/>
                    <a:pt x="193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3" y="188"/>
                    <a:pt x="213" y="187"/>
                    <a:pt x="222" y="184"/>
                  </a:cubicBezTo>
                  <a:cubicBezTo>
                    <a:pt x="244" y="178"/>
                    <a:pt x="265" y="172"/>
                    <a:pt x="287" y="165"/>
                  </a:cubicBezTo>
                  <a:cubicBezTo>
                    <a:pt x="293" y="164"/>
                    <a:pt x="298" y="162"/>
                    <a:pt x="304" y="162"/>
                  </a:cubicBezTo>
                  <a:cubicBezTo>
                    <a:pt x="293" y="166"/>
                    <a:pt x="283" y="169"/>
                    <a:pt x="273" y="173"/>
                  </a:cubicBezTo>
                  <a:cubicBezTo>
                    <a:pt x="262" y="176"/>
                    <a:pt x="251" y="180"/>
                    <a:pt x="240" y="183"/>
                  </a:cubicBezTo>
                  <a:cubicBezTo>
                    <a:pt x="227" y="187"/>
                    <a:pt x="222" y="199"/>
                    <a:pt x="225" y="212"/>
                  </a:cubicBezTo>
                  <a:cubicBezTo>
                    <a:pt x="225" y="213"/>
                    <a:pt x="226" y="214"/>
                    <a:pt x="226" y="216"/>
                  </a:cubicBezTo>
                  <a:moveTo>
                    <a:pt x="189" y="179"/>
                  </a:moveTo>
                  <a:cubicBezTo>
                    <a:pt x="181" y="174"/>
                    <a:pt x="175" y="170"/>
                    <a:pt x="168" y="166"/>
                  </a:cubicBezTo>
                  <a:cubicBezTo>
                    <a:pt x="149" y="153"/>
                    <a:pt x="129" y="140"/>
                    <a:pt x="110" y="127"/>
                  </a:cubicBezTo>
                  <a:cubicBezTo>
                    <a:pt x="90" y="113"/>
                    <a:pt x="70" y="100"/>
                    <a:pt x="50" y="87"/>
                  </a:cubicBezTo>
                  <a:cubicBezTo>
                    <a:pt x="46" y="84"/>
                    <a:pt x="42" y="81"/>
                    <a:pt x="38" y="78"/>
                  </a:cubicBezTo>
                  <a:cubicBezTo>
                    <a:pt x="36" y="77"/>
                    <a:pt x="35" y="76"/>
                    <a:pt x="34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7" y="40"/>
                    <a:pt x="39" y="38"/>
                    <a:pt x="41" y="38"/>
                  </a:cubicBezTo>
                  <a:cubicBezTo>
                    <a:pt x="67" y="32"/>
                    <a:pt x="92" y="27"/>
                    <a:pt x="118" y="22"/>
                  </a:cubicBezTo>
                  <a:cubicBezTo>
                    <a:pt x="140" y="18"/>
                    <a:pt x="163" y="13"/>
                    <a:pt x="185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199" y="7"/>
                    <a:pt x="204" y="8"/>
                    <a:pt x="208" y="10"/>
                  </a:cubicBezTo>
                  <a:cubicBezTo>
                    <a:pt x="261" y="36"/>
                    <a:pt x="314" y="62"/>
                    <a:pt x="366" y="87"/>
                  </a:cubicBezTo>
                  <a:cubicBezTo>
                    <a:pt x="367" y="88"/>
                    <a:pt x="368" y="88"/>
                    <a:pt x="369" y="89"/>
                  </a:cubicBezTo>
                  <a:cubicBezTo>
                    <a:pt x="339" y="96"/>
                    <a:pt x="310" y="104"/>
                    <a:pt x="281" y="111"/>
                  </a:cubicBezTo>
                  <a:cubicBezTo>
                    <a:pt x="254" y="118"/>
                    <a:pt x="227" y="124"/>
                    <a:pt x="200" y="131"/>
                  </a:cubicBezTo>
                  <a:cubicBezTo>
                    <a:pt x="199" y="132"/>
                    <a:pt x="196" y="133"/>
                    <a:pt x="195" y="134"/>
                  </a:cubicBezTo>
                  <a:cubicBezTo>
                    <a:pt x="186" y="147"/>
                    <a:pt x="181" y="160"/>
                    <a:pt x="188" y="175"/>
                  </a:cubicBezTo>
                  <a:cubicBezTo>
                    <a:pt x="188" y="176"/>
                    <a:pt x="188" y="177"/>
                    <a:pt x="189" y="179"/>
                  </a:cubicBezTo>
                  <a:moveTo>
                    <a:pt x="197" y="0"/>
                  </a:moveTo>
                  <a:cubicBezTo>
                    <a:pt x="196" y="0"/>
                    <a:pt x="195" y="0"/>
                    <a:pt x="195" y="0"/>
                  </a:cubicBezTo>
                  <a:cubicBezTo>
                    <a:pt x="182" y="3"/>
                    <a:pt x="170" y="5"/>
                    <a:pt x="157" y="8"/>
                  </a:cubicBezTo>
                  <a:cubicBezTo>
                    <a:pt x="120" y="15"/>
                    <a:pt x="82" y="23"/>
                    <a:pt x="45" y="29"/>
                  </a:cubicBezTo>
                  <a:cubicBezTo>
                    <a:pt x="35" y="31"/>
                    <a:pt x="30" y="36"/>
                    <a:pt x="26" y="45"/>
                  </a:cubicBezTo>
                  <a:cubicBezTo>
                    <a:pt x="22" y="54"/>
                    <a:pt x="23" y="64"/>
                    <a:pt x="25" y="73"/>
                  </a:cubicBezTo>
                  <a:cubicBezTo>
                    <a:pt x="26" y="80"/>
                    <a:pt x="32" y="82"/>
                    <a:pt x="37" y="86"/>
                  </a:cubicBezTo>
                  <a:cubicBezTo>
                    <a:pt x="38" y="86"/>
                    <a:pt x="39" y="87"/>
                    <a:pt x="39" y="87"/>
                  </a:cubicBezTo>
                  <a:cubicBezTo>
                    <a:pt x="38" y="89"/>
                    <a:pt x="36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4" y="96"/>
                    <a:pt x="23" y="101"/>
                    <a:pt x="21" y="105"/>
                  </a:cubicBezTo>
                  <a:cubicBezTo>
                    <a:pt x="21" y="107"/>
                    <a:pt x="19" y="108"/>
                    <a:pt x="18" y="109"/>
                  </a:cubicBezTo>
                  <a:cubicBezTo>
                    <a:pt x="15" y="112"/>
                    <a:pt x="12" y="113"/>
                    <a:pt x="10" y="116"/>
                  </a:cubicBezTo>
                  <a:cubicBezTo>
                    <a:pt x="5" y="124"/>
                    <a:pt x="3" y="134"/>
                    <a:pt x="5" y="144"/>
                  </a:cubicBezTo>
                  <a:cubicBezTo>
                    <a:pt x="8" y="154"/>
                    <a:pt x="10" y="163"/>
                    <a:pt x="8" y="173"/>
                  </a:cubicBezTo>
                  <a:cubicBezTo>
                    <a:pt x="6" y="186"/>
                    <a:pt x="12" y="197"/>
                    <a:pt x="22" y="207"/>
                  </a:cubicBezTo>
                  <a:cubicBezTo>
                    <a:pt x="23" y="208"/>
                    <a:pt x="24" y="212"/>
                    <a:pt x="23" y="213"/>
                  </a:cubicBezTo>
                  <a:cubicBezTo>
                    <a:pt x="22" y="214"/>
                    <a:pt x="19" y="216"/>
                    <a:pt x="17" y="216"/>
                  </a:cubicBezTo>
                  <a:cubicBezTo>
                    <a:pt x="17" y="216"/>
                    <a:pt x="17" y="216"/>
                    <a:pt x="16" y="216"/>
                  </a:cubicBezTo>
                  <a:cubicBezTo>
                    <a:pt x="15" y="215"/>
                    <a:pt x="14" y="215"/>
                    <a:pt x="13" y="215"/>
                  </a:cubicBezTo>
                  <a:cubicBezTo>
                    <a:pt x="9" y="215"/>
                    <a:pt x="7" y="218"/>
                    <a:pt x="6" y="221"/>
                  </a:cubicBezTo>
                  <a:cubicBezTo>
                    <a:pt x="0" y="233"/>
                    <a:pt x="0" y="245"/>
                    <a:pt x="4" y="257"/>
                  </a:cubicBezTo>
                  <a:cubicBezTo>
                    <a:pt x="4" y="260"/>
                    <a:pt x="7" y="263"/>
                    <a:pt x="9" y="265"/>
                  </a:cubicBezTo>
                  <a:cubicBezTo>
                    <a:pt x="29" y="279"/>
                    <a:pt x="49" y="292"/>
                    <a:pt x="69" y="306"/>
                  </a:cubicBezTo>
                  <a:cubicBezTo>
                    <a:pt x="104" y="331"/>
                    <a:pt x="140" y="356"/>
                    <a:pt x="175" y="381"/>
                  </a:cubicBezTo>
                  <a:cubicBezTo>
                    <a:pt x="178" y="382"/>
                    <a:pt x="180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1" y="372"/>
                    <a:pt x="222" y="368"/>
                  </a:cubicBezTo>
                  <a:cubicBezTo>
                    <a:pt x="263" y="351"/>
                    <a:pt x="303" y="335"/>
                    <a:pt x="344" y="318"/>
                  </a:cubicBezTo>
                  <a:cubicBezTo>
                    <a:pt x="351" y="315"/>
                    <a:pt x="351" y="310"/>
                    <a:pt x="345" y="306"/>
                  </a:cubicBezTo>
                  <a:cubicBezTo>
                    <a:pt x="341" y="303"/>
                    <a:pt x="338" y="301"/>
                    <a:pt x="335" y="299"/>
                  </a:cubicBezTo>
                  <a:cubicBezTo>
                    <a:pt x="330" y="295"/>
                    <a:pt x="329" y="290"/>
                    <a:pt x="333" y="286"/>
                  </a:cubicBezTo>
                  <a:cubicBezTo>
                    <a:pt x="338" y="281"/>
                    <a:pt x="342" y="276"/>
                    <a:pt x="346" y="271"/>
                  </a:cubicBezTo>
                  <a:cubicBezTo>
                    <a:pt x="347" y="269"/>
                    <a:pt x="346" y="265"/>
                    <a:pt x="345" y="264"/>
                  </a:cubicBezTo>
                  <a:cubicBezTo>
                    <a:pt x="343" y="262"/>
                    <a:pt x="340" y="261"/>
                    <a:pt x="338" y="260"/>
                  </a:cubicBezTo>
                  <a:cubicBezTo>
                    <a:pt x="330" y="256"/>
                    <a:pt x="323" y="253"/>
                    <a:pt x="314" y="248"/>
                  </a:cubicBezTo>
                  <a:cubicBezTo>
                    <a:pt x="317" y="247"/>
                    <a:pt x="319" y="245"/>
                    <a:pt x="321" y="244"/>
                  </a:cubicBezTo>
                  <a:cubicBezTo>
                    <a:pt x="322" y="243"/>
                    <a:pt x="323" y="242"/>
                    <a:pt x="324" y="241"/>
                  </a:cubicBezTo>
                  <a:cubicBezTo>
                    <a:pt x="326" y="240"/>
                    <a:pt x="327" y="238"/>
                    <a:pt x="328" y="238"/>
                  </a:cubicBezTo>
                  <a:cubicBezTo>
                    <a:pt x="336" y="236"/>
                    <a:pt x="343" y="234"/>
                    <a:pt x="350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4" y="226"/>
                    <a:pt x="353" y="224"/>
                    <a:pt x="352" y="223"/>
                  </a:cubicBezTo>
                  <a:cubicBezTo>
                    <a:pt x="349" y="221"/>
                    <a:pt x="346" y="219"/>
                    <a:pt x="343" y="218"/>
                  </a:cubicBezTo>
                  <a:cubicBezTo>
                    <a:pt x="336" y="213"/>
                    <a:pt x="335" y="211"/>
                    <a:pt x="338" y="203"/>
                  </a:cubicBezTo>
                  <a:cubicBezTo>
                    <a:pt x="338" y="201"/>
                    <a:pt x="339" y="200"/>
                    <a:pt x="340" y="198"/>
                  </a:cubicBezTo>
                  <a:cubicBezTo>
                    <a:pt x="343" y="188"/>
                    <a:pt x="353" y="187"/>
                    <a:pt x="360" y="182"/>
                  </a:cubicBezTo>
                  <a:cubicBezTo>
                    <a:pt x="368" y="178"/>
                    <a:pt x="377" y="176"/>
                    <a:pt x="386" y="172"/>
                  </a:cubicBezTo>
                  <a:cubicBezTo>
                    <a:pt x="387" y="172"/>
                    <a:pt x="389" y="170"/>
                    <a:pt x="390" y="169"/>
                  </a:cubicBezTo>
                  <a:cubicBezTo>
                    <a:pt x="390" y="168"/>
                    <a:pt x="388" y="166"/>
                    <a:pt x="387" y="165"/>
                  </a:cubicBezTo>
                  <a:cubicBezTo>
                    <a:pt x="385" y="164"/>
                    <a:pt x="383" y="163"/>
                    <a:pt x="383" y="162"/>
                  </a:cubicBezTo>
                  <a:cubicBezTo>
                    <a:pt x="385" y="155"/>
                    <a:pt x="386" y="149"/>
                    <a:pt x="388" y="143"/>
                  </a:cubicBezTo>
                  <a:cubicBezTo>
                    <a:pt x="389" y="141"/>
                    <a:pt x="389" y="140"/>
                    <a:pt x="390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7" y="126"/>
                    <a:pt x="371" y="124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0" y="103"/>
                    <a:pt x="377" y="99"/>
                  </a:cubicBezTo>
                  <a:cubicBezTo>
                    <a:pt x="385" y="93"/>
                    <a:pt x="385" y="88"/>
                    <a:pt x="375" y="84"/>
                  </a:cubicBezTo>
                  <a:cubicBezTo>
                    <a:pt x="373" y="83"/>
                    <a:pt x="371" y="82"/>
                    <a:pt x="369" y="81"/>
                  </a:cubicBezTo>
                  <a:cubicBezTo>
                    <a:pt x="314" y="55"/>
                    <a:pt x="258" y="28"/>
                    <a:pt x="203" y="1"/>
                  </a:cubicBezTo>
                  <a:cubicBezTo>
                    <a:pt x="201" y="1"/>
                    <a:pt x="199" y="0"/>
                    <a:pt x="1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16"/>
            <p:cNvSpPr>
              <a:spLocks/>
            </p:cNvSpPr>
            <p:nvPr userDrawn="1"/>
          </p:nvSpPr>
          <p:spPr bwMode="auto">
            <a:xfrm>
              <a:off x="8002588" y="254000"/>
              <a:ext cx="371475" cy="220663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0" y="62"/>
                    <a:pt x="152" y="90"/>
                  </a:cubicBezTo>
                  <a:cubicBezTo>
                    <a:pt x="148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17"/>
            <p:cNvSpPr>
              <a:spLocks/>
            </p:cNvSpPr>
            <p:nvPr userDrawn="1"/>
          </p:nvSpPr>
          <p:spPr bwMode="auto">
            <a:xfrm>
              <a:off x="8405813" y="465138"/>
              <a:ext cx="301625" cy="73025"/>
            </a:xfrm>
            <a:custGeom>
              <a:avLst/>
              <a:gdLst>
                <a:gd name="T0" fmla="*/ 123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3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3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42" y="21"/>
                    <a:pt x="83" y="12"/>
                    <a:pt x="123" y="3"/>
                  </a:cubicBezTo>
                  <a:cubicBezTo>
                    <a:pt x="123" y="2"/>
                    <a:pt x="123" y="1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18"/>
            <p:cNvSpPr>
              <a:spLocks/>
            </p:cNvSpPr>
            <p:nvPr userDrawn="1"/>
          </p:nvSpPr>
          <p:spPr bwMode="auto">
            <a:xfrm>
              <a:off x="8423275" y="903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4"/>
                    <a:pt x="33" y="27"/>
                    <a:pt x="0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34" y="29"/>
                    <a:pt x="67" y="16"/>
                    <a:pt x="100" y="2"/>
                  </a:cubicBezTo>
                  <a:cubicBezTo>
                    <a:pt x="100" y="2"/>
                    <a:pt x="100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19"/>
            <p:cNvSpPr>
              <a:spLocks/>
            </p:cNvSpPr>
            <p:nvPr userDrawn="1"/>
          </p:nvSpPr>
          <p:spPr bwMode="auto">
            <a:xfrm>
              <a:off x="8504238" y="523875"/>
              <a:ext cx="311150" cy="117475"/>
            </a:xfrm>
            <a:custGeom>
              <a:avLst/>
              <a:gdLst>
                <a:gd name="T0" fmla="*/ 126 w 127"/>
                <a:gd name="T1" fmla="*/ 0 h 48"/>
                <a:gd name="T2" fmla="*/ 0 w 127"/>
                <a:gd name="T3" fmla="*/ 45 h 48"/>
                <a:gd name="T4" fmla="*/ 1 w 127"/>
                <a:gd name="T5" fmla="*/ 48 h 48"/>
                <a:gd name="T6" fmla="*/ 127 w 127"/>
                <a:gd name="T7" fmla="*/ 2 h 48"/>
                <a:gd name="T8" fmla="*/ 126 w 12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1" y="46"/>
                    <a:pt x="1" y="47"/>
                    <a:pt x="1" y="48"/>
                  </a:cubicBezTo>
                  <a:cubicBezTo>
                    <a:pt x="43" y="33"/>
                    <a:pt x="85" y="17"/>
                    <a:pt x="127" y="2"/>
                  </a:cubicBezTo>
                  <a:cubicBezTo>
                    <a:pt x="127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20"/>
            <p:cNvSpPr>
              <a:spLocks/>
            </p:cNvSpPr>
            <p:nvPr userDrawn="1"/>
          </p:nvSpPr>
          <p:spPr bwMode="auto">
            <a:xfrm>
              <a:off x="8509000" y="546100"/>
              <a:ext cx="292100" cy="109538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40" y="29"/>
                    <a:pt x="0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40" y="31"/>
                    <a:pt x="80" y="16"/>
                    <a:pt x="119" y="2"/>
                  </a:cubicBezTo>
                  <a:cubicBezTo>
                    <a:pt x="119" y="1"/>
                    <a:pt x="119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21"/>
            <p:cNvSpPr>
              <a:spLocks noEditPoints="1"/>
            </p:cNvSpPr>
            <p:nvPr userDrawn="1"/>
          </p:nvSpPr>
          <p:spPr bwMode="auto">
            <a:xfrm>
              <a:off x="142875" y="4090988"/>
              <a:ext cx="966788" cy="938213"/>
            </a:xfrm>
            <a:custGeom>
              <a:avLst/>
              <a:gdLst>
                <a:gd name="T0" fmla="*/ 333 w 395"/>
                <a:gd name="T1" fmla="*/ 281 h 383"/>
                <a:gd name="T2" fmla="*/ 322 w 395"/>
                <a:gd name="T3" fmla="*/ 308 h 383"/>
                <a:gd name="T4" fmla="*/ 287 w 395"/>
                <a:gd name="T5" fmla="*/ 307 h 383"/>
                <a:gd name="T6" fmla="*/ 325 w 395"/>
                <a:gd name="T7" fmla="*/ 270 h 383"/>
                <a:gd name="T8" fmla="*/ 325 w 395"/>
                <a:gd name="T9" fmla="*/ 270 h 383"/>
                <a:gd name="T10" fmla="*/ 258 w 395"/>
                <a:gd name="T11" fmla="*/ 272 h 383"/>
                <a:gd name="T12" fmla="*/ 292 w 395"/>
                <a:gd name="T13" fmla="*/ 272 h 383"/>
                <a:gd name="T14" fmla="*/ 221 w 395"/>
                <a:gd name="T15" fmla="*/ 283 h 383"/>
                <a:gd name="T16" fmla="*/ 130 w 395"/>
                <a:gd name="T17" fmla="*/ 282 h 383"/>
                <a:gd name="T18" fmla="*/ 154 w 395"/>
                <a:gd name="T19" fmla="*/ 275 h 383"/>
                <a:gd name="T20" fmla="*/ 166 w 395"/>
                <a:gd name="T21" fmla="*/ 279 h 383"/>
                <a:gd name="T22" fmla="*/ 209 w 395"/>
                <a:gd name="T23" fmla="*/ 273 h 383"/>
                <a:gd name="T24" fmla="*/ 32 w 395"/>
                <a:gd name="T25" fmla="*/ 218 h 383"/>
                <a:gd name="T26" fmla="*/ 38 w 395"/>
                <a:gd name="T27" fmla="*/ 235 h 383"/>
                <a:gd name="T28" fmla="*/ 173 w 395"/>
                <a:gd name="T29" fmla="*/ 316 h 383"/>
                <a:gd name="T30" fmla="*/ 180 w 395"/>
                <a:gd name="T31" fmla="*/ 314 h 383"/>
                <a:gd name="T32" fmla="*/ 192 w 395"/>
                <a:gd name="T33" fmla="*/ 322 h 383"/>
                <a:gd name="T34" fmla="*/ 172 w 395"/>
                <a:gd name="T35" fmla="*/ 362 h 383"/>
                <a:gd name="T36" fmla="*/ 14 w 395"/>
                <a:gd name="T37" fmla="*/ 250 h 383"/>
                <a:gd name="T38" fmla="*/ 270 w 395"/>
                <a:gd name="T39" fmla="*/ 217 h 383"/>
                <a:gd name="T40" fmla="*/ 323 w 395"/>
                <a:gd name="T41" fmla="*/ 210 h 383"/>
                <a:gd name="T42" fmla="*/ 218 w 395"/>
                <a:gd name="T43" fmla="*/ 242 h 383"/>
                <a:gd name="T44" fmla="*/ 185 w 395"/>
                <a:gd name="T45" fmla="*/ 259 h 383"/>
                <a:gd name="T46" fmla="*/ 217 w 395"/>
                <a:gd name="T47" fmla="*/ 225 h 383"/>
                <a:gd name="T48" fmla="*/ 178 w 395"/>
                <a:gd name="T49" fmla="*/ 244 h 383"/>
                <a:gd name="T50" fmla="*/ 101 w 395"/>
                <a:gd name="T51" fmla="*/ 288 h 383"/>
                <a:gd name="T52" fmla="*/ 78 w 395"/>
                <a:gd name="T53" fmla="*/ 213 h 383"/>
                <a:gd name="T54" fmla="*/ 145 w 395"/>
                <a:gd name="T55" fmla="*/ 263 h 383"/>
                <a:gd name="T56" fmla="*/ 244 w 395"/>
                <a:gd name="T57" fmla="*/ 209 h 383"/>
                <a:gd name="T58" fmla="*/ 367 w 395"/>
                <a:gd name="T59" fmla="*/ 166 h 383"/>
                <a:gd name="T60" fmla="*/ 87 w 395"/>
                <a:gd name="T61" fmla="*/ 208 h 383"/>
                <a:gd name="T62" fmla="*/ 69 w 395"/>
                <a:gd name="T63" fmla="*/ 155 h 383"/>
                <a:gd name="T64" fmla="*/ 168 w 395"/>
                <a:gd name="T65" fmla="*/ 219 h 383"/>
                <a:gd name="T66" fmla="*/ 209 w 395"/>
                <a:gd name="T67" fmla="*/ 143 h 383"/>
                <a:gd name="T68" fmla="*/ 225 w 395"/>
                <a:gd name="T69" fmla="*/ 144 h 383"/>
                <a:gd name="T70" fmla="*/ 201 w 395"/>
                <a:gd name="T71" fmla="*/ 167 h 383"/>
                <a:gd name="T72" fmla="*/ 197 w 395"/>
                <a:gd name="T73" fmla="*/ 202 h 383"/>
                <a:gd name="T74" fmla="*/ 33 w 395"/>
                <a:gd name="T75" fmla="*/ 100 h 383"/>
                <a:gd name="T76" fmla="*/ 66 w 395"/>
                <a:gd name="T77" fmla="*/ 106 h 383"/>
                <a:gd name="T78" fmla="*/ 190 w 395"/>
                <a:gd name="T79" fmla="*/ 189 h 383"/>
                <a:gd name="T80" fmla="*/ 304 w 395"/>
                <a:gd name="T81" fmla="*/ 162 h 383"/>
                <a:gd name="T82" fmla="*/ 190 w 395"/>
                <a:gd name="T83" fmla="*/ 179 h 383"/>
                <a:gd name="T84" fmla="*/ 35 w 395"/>
                <a:gd name="T85" fmla="*/ 74 h 383"/>
                <a:gd name="T86" fmla="*/ 195 w 395"/>
                <a:gd name="T87" fmla="*/ 7 h 383"/>
                <a:gd name="T88" fmla="*/ 201 w 395"/>
                <a:gd name="T89" fmla="*/ 131 h 383"/>
                <a:gd name="T90" fmla="*/ 195 w 395"/>
                <a:gd name="T91" fmla="*/ 0 h 383"/>
                <a:gd name="T92" fmla="*/ 37 w 395"/>
                <a:gd name="T93" fmla="*/ 86 h 383"/>
                <a:gd name="T94" fmla="*/ 18 w 395"/>
                <a:gd name="T95" fmla="*/ 109 h 383"/>
                <a:gd name="T96" fmla="*/ 23 w 395"/>
                <a:gd name="T97" fmla="*/ 212 h 383"/>
                <a:gd name="T98" fmla="*/ 4 w 395"/>
                <a:gd name="T99" fmla="*/ 257 h 383"/>
                <a:gd name="T100" fmla="*/ 189 w 395"/>
                <a:gd name="T101" fmla="*/ 382 h 383"/>
                <a:gd name="T102" fmla="*/ 334 w 395"/>
                <a:gd name="T103" fmla="*/ 286 h 383"/>
                <a:gd name="T104" fmla="*/ 321 w 395"/>
                <a:gd name="T105" fmla="*/ 244 h 383"/>
                <a:gd name="T106" fmla="*/ 352 w 395"/>
                <a:gd name="T107" fmla="*/ 223 h 383"/>
                <a:gd name="T108" fmla="*/ 386 w 395"/>
                <a:gd name="T109" fmla="*/ 172 h 383"/>
                <a:gd name="T110" fmla="*/ 391 w 395"/>
                <a:gd name="T111" fmla="*/ 139 h 383"/>
                <a:gd name="T112" fmla="*/ 376 w 395"/>
                <a:gd name="T113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383">
                  <a:moveTo>
                    <a:pt x="193" y="338"/>
                  </a:moveTo>
                  <a:cubicBezTo>
                    <a:pt x="193" y="338"/>
                    <a:pt x="194" y="338"/>
                    <a:pt x="195" y="337"/>
                  </a:cubicBezTo>
                  <a:cubicBezTo>
                    <a:pt x="211" y="326"/>
                    <a:pt x="231" y="321"/>
                    <a:pt x="249" y="314"/>
                  </a:cubicBezTo>
                  <a:cubicBezTo>
                    <a:pt x="275" y="303"/>
                    <a:pt x="301" y="293"/>
                    <a:pt x="327" y="282"/>
                  </a:cubicBezTo>
                  <a:cubicBezTo>
                    <a:pt x="329" y="282"/>
                    <a:pt x="331" y="281"/>
                    <a:pt x="333" y="281"/>
                  </a:cubicBezTo>
                  <a:cubicBezTo>
                    <a:pt x="319" y="292"/>
                    <a:pt x="303" y="295"/>
                    <a:pt x="288" y="301"/>
                  </a:cubicBezTo>
                  <a:cubicBezTo>
                    <a:pt x="283" y="304"/>
                    <a:pt x="277" y="306"/>
                    <a:pt x="272" y="309"/>
                  </a:cubicBezTo>
                  <a:cubicBezTo>
                    <a:pt x="289" y="302"/>
                    <a:pt x="307" y="296"/>
                    <a:pt x="324" y="290"/>
                  </a:cubicBezTo>
                  <a:cubicBezTo>
                    <a:pt x="325" y="295"/>
                    <a:pt x="326" y="300"/>
                    <a:pt x="326" y="304"/>
                  </a:cubicBezTo>
                  <a:cubicBezTo>
                    <a:pt x="326" y="305"/>
                    <a:pt x="324" y="308"/>
                    <a:pt x="322" y="308"/>
                  </a:cubicBezTo>
                  <a:cubicBezTo>
                    <a:pt x="286" y="323"/>
                    <a:pt x="251" y="338"/>
                    <a:pt x="215" y="353"/>
                  </a:cubicBezTo>
                  <a:cubicBezTo>
                    <a:pt x="207" y="356"/>
                    <a:pt x="199" y="359"/>
                    <a:pt x="190" y="363"/>
                  </a:cubicBezTo>
                  <a:cubicBezTo>
                    <a:pt x="189" y="359"/>
                    <a:pt x="187" y="354"/>
                    <a:pt x="186" y="350"/>
                  </a:cubicBezTo>
                  <a:cubicBezTo>
                    <a:pt x="220" y="336"/>
                    <a:pt x="254" y="323"/>
                    <a:pt x="288" y="310"/>
                  </a:cubicBezTo>
                  <a:cubicBezTo>
                    <a:pt x="288" y="309"/>
                    <a:pt x="287" y="308"/>
                    <a:pt x="287" y="307"/>
                  </a:cubicBezTo>
                  <a:cubicBezTo>
                    <a:pt x="254" y="321"/>
                    <a:pt x="221" y="334"/>
                    <a:pt x="187" y="347"/>
                  </a:cubicBezTo>
                  <a:cubicBezTo>
                    <a:pt x="187" y="342"/>
                    <a:pt x="185" y="338"/>
                    <a:pt x="191" y="338"/>
                  </a:cubicBezTo>
                  <a:cubicBezTo>
                    <a:pt x="191" y="338"/>
                    <a:pt x="192" y="338"/>
                    <a:pt x="192" y="338"/>
                  </a:cubicBezTo>
                  <a:cubicBezTo>
                    <a:pt x="192" y="338"/>
                    <a:pt x="192" y="338"/>
                    <a:pt x="193" y="338"/>
                  </a:cubicBezTo>
                  <a:moveTo>
                    <a:pt x="325" y="270"/>
                  </a:moveTo>
                  <a:cubicBezTo>
                    <a:pt x="321" y="270"/>
                    <a:pt x="317" y="266"/>
                    <a:pt x="313" y="264"/>
                  </a:cubicBezTo>
                  <a:cubicBezTo>
                    <a:pt x="312" y="263"/>
                    <a:pt x="311" y="261"/>
                    <a:pt x="310" y="259"/>
                  </a:cubicBezTo>
                  <a:cubicBezTo>
                    <a:pt x="311" y="258"/>
                    <a:pt x="311" y="258"/>
                    <a:pt x="312" y="258"/>
                  </a:cubicBezTo>
                  <a:cubicBezTo>
                    <a:pt x="318" y="261"/>
                    <a:pt x="325" y="264"/>
                    <a:pt x="331" y="267"/>
                  </a:cubicBezTo>
                  <a:cubicBezTo>
                    <a:pt x="329" y="269"/>
                    <a:pt x="327" y="270"/>
                    <a:pt x="325" y="270"/>
                  </a:cubicBezTo>
                  <a:moveTo>
                    <a:pt x="209" y="273"/>
                  </a:moveTo>
                  <a:cubicBezTo>
                    <a:pt x="240" y="261"/>
                    <a:pt x="272" y="257"/>
                    <a:pt x="304" y="252"/>
                  </a:cubicBezTo>
                  <a:cubicBezTo>
                    <a:pt x="304" y="255"/>
                    <a:pt x="304" y="259"/>
                    <a:pt x="303" y="261"/>
                  </a:cubicBezTo>
                  <a:cubicBezTo>
                    <a:pt x="302" y="263"/>
                    <a:pt x="300" y="264"/>
                    <a:pt x="298" y="265"/>
                  </a:cubicBezTo>
                  <a:cubicBezTo>
                    <a:pt x="285" y="267"/>
                    <a:pt x="272" y="269"/>
                    <a:pt x="258" y="272"/>
                  </a:cubicBezTo>
                  <a:cubicBezTo>
                    <a:pt x="257" y="272"/>
                    <a:pt x="256" y="273"/>
                    <a:pt x="255" y="274"/>
                  </a:cubicBezTo>
                  <a:cubicBezTo>
                    <a:pt x="255" y="274"/>
                    <a:pt x="255" y="275"/>
                    <a:pt x="255" y="275"/>
                  </a:cubicBezTo>
                  <a:cubicBezTo>
                    <a:pt x="271" y="272"/>
                    <a:pt x="287" y="269"/>
                    <a:pt x="304" y="266"/>
                  </a:cubicBezTo>
                  <a:cubicBezTo>
                    <a:pt x="304" y="267"/>
                    <a:pt x="304" y="268"/>
                    <a:pt x="304" y="268"/>
                  </a:cubicBezTo>
                  <a:cubicBezTo>
                    <a:pt x="300" y="269"/>
                    <a:pt x="296" y="271"/>
                    <a:pt x="292" y="272"/>
                  </a:cubicBezTo>
                  <a:cubicBezTo>
                    <a:pt x="244" y="283"/>
                    <a:pt x="196" y="294"/>
                    <a:pt x="147" y="305"/>
                  </a:cubicBezTo>
                  <a:cubicBezTo>
                    <a:pt x="145" y="306"/>
                    <a:pt x="142" y="306"/>
                    <a:pt x="139" y="307"/>
                  </a:cubicBezTo>
                  <a:cubicBezTo>
                    <a:pt x="138" y="308"/>
                    <a:pt x="137" y="308"/>
                    <a:pt x="136" y="308"/>
                  </a:cubicBezTo>
                  <a:cubicBezTo>
                    <a:pt x="133" y="308"/>
                    <a:pt x="131" y="306"/>
                    <a:pt x="130" y="302"/>
                  </a:cubicBezTo>
                  <a:cubicBezTo>
                    <a:pt x="161" y="295"/>
                    <a:pt x="192" y="293"/>
                    <a:pt x="221" y="283"/>
                  </a:cubicBezTo>
                  <a:cubicBezTo>
                    <a:pt x="208" y="285"/>
                    <a:pt x="196" y="288"/>
                    <a:pt x="183" y="290"/>
                  </a:cubicBezTo>
                  <a:cubicBezTo>
                    <a:pt x="166" y="293"/>
                    <a:pt x="148" y="296"/>
                    <a:pt x="131" y="299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0" y="299"/>
                    <a:pt x="128" y="297"/>
                    <a:pt x="128" y="297"/>
                  </a:cubicBezTo>
                  <a:cubicBezTo>
                    <a:pt x="128" y="292"/>
                    <a:pt x="129" y="287"/>
                    <a:pt x="130" y="282"/>
                  </a:cubicBezTo>
                  <a:cubicBezTo>
                    <a:pt x="130" y="282"/>
                    <a:pt x="131" y="280"/>
                    <a:pt x="132" y="280"/>
                  </a:cubicBezTo>
                  <a:cubicBezTo>
                    <a:pt x="132" y="280"/>
                    <a:pt x="132" y="280"/>
                    <a:pt x="132" y="280"/>
                  </a:cubicBezTo>
                  <a:cubicBezTo>
                    <a:pt x="133" y="281"/>
                    <a:pt x="134" y="281"/>
                    <a:pt x="135" y="281"/>
                  </a:cubicBezTo>
                  <a:cubicBezTo>
                    <a:pt x="139" y="281"/>
                    <a:pt x="142" y="279"/>
                    <a:pt x="145" y="278"/>
                  </a:cubicBezTo>
                  <a:cubicBezTo>
                    <a:pt x="148" y="277"/>
                    <a:pt x="150" y="275"/>
                    <a:pt x="154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75"/>
                    <a:pt x="155" y="275"/>
                    <a:pt x="155" y="275"/>
                  </a:cubicBezTo>
                  <a:cubicBezTo>
                    <a:pt x="155" y="275"/>
                    <a:pt x="156" y="275"/>
                    <a:pt x="157" y="275"/>
                  </a:cubicBezTo>
                  <a:cubicBezTo>
                    <a:pt x="157" y="275"/>
                    <a:pt x="158" y="275"/>
                    <a:pt x="158" y="275"/>
                  </a:cubicBezTo>
                  <a:cubicBezTo>
                    <a:pt x="161" y="275"/>
                    <a:pt x="164" y="276"/>
                    <a:pt x="166" y="279"/>
                  </a:cubicBezTo>
                  <a:cubicBezTo>
                    <a:pt x="156" y="281"/>
                    <a:pt x="147" y="283"/>
                    <a:pt x="137" y="284"/>
                  </a:cubicBezTo>
                  <a:cubicBezTo>
                    <a:pt x="138" y="285"/>
                    <a:pt x="138" y="285"/>
                    <a:pt x="138" y="286"/>
                  </a:cubicBezTo>
                  <a:cubicBezTo>
                    <a:pt x="186" y="281"/>
                    <a:pt x="233" y="272"/>
                    <a:pt x="281" y="263"/>
                  </a:cubicBezTo>
                  <a:cubicBezTo>
                    <a:pt x="281" y="262"/>
                    <a:pt x="281" y="262"/>
                    <a:pt x="281" y="261"/>
                  </a:cubicBezTo>
                  <a:cubicBezTo>
                    <a:pt x="257" y="265"/>
                    <a:pt x="233" y="269"/>
                    <a:pt x="209" y="273"/>
                  </a:cubicBezTo>
                  <a:moveTo>
                    <a:pt x="172" y="270"/>
                  </a:moveTo>
                  <a:cubicBezTo>
                    <a:pt x="166" y="262"/>
                    <a:pt x="165" y="253"/>
                    <a:pt x="165" y="245"/>
                  </a:cubicBezTo>
                  <a:cubicBezTo>
                    <a:pt x="167" y="253"/>
                    <a:pt x="170" y="261"/>
                    <a:pt x="172" y="270"/>
                  </a:cubicBezTo>
                  <a:moveTo>
                    <a:pt x="24" y="224"/>
                  </a:moveTo>
                  <a:cubicBezTo>
                    <a:pt x="27" y="224"/>
                    <a:pt x="30" y="221"/>
                    <a:pt x="32" y="218"/>
                  </a:cubicBezTo>
                  <a:cubicBezTo>
                    <a:pt x="37" y="224"/>
                    <a:pt x="42" y="229"/>
                    <a:pt x="47" y="235"/>
                  </a:cubicBezTo>
                  <a:cubicBezTo>
                    <a:pt x="46" y="236"/>
                    <a:pt x="46" y="236"/>
                    <a:pt x="46" y="236"/>
                  </a:cubicBezTo>
                  <a:cubicBezTo>
                    <a:pt x="41" y="233"/>
                    <a:pt x="36" y="230"/>
                    <a:pt x="30" y="227"/>
                  </a:cubicBezTo>
                  <a:cubicBezTo>
                    <a:pt x="31" y="229"/>
                    <a:pt x="31" y="230"/>
                    <a:pt x="31" y="231"/>
                  </a:cubicBezTo>
                  <a:cubicBezTo>
                    <a:pt x="33" y="232"/>
                    <a:pt x="35" y="234"/>
                    <a:pt x="38" y="235"/>
                  </a:cubicBezTo>
                  <a:cubicBezTo>
                    <a:pt x="57" y="244"/>
                    <a:pt x="69" y="261"/>
                    <a:pt x="82" y="277"/>
                  </a:cubicBezTo>
                  <a:cubicBezTo>
                    <a:pt x="95" y="291"/>
                    <a:pt x="107" y="306"/>
                    <a:pt x="120" y="321"/>
                  </a:cubicBezTo>
                  <a:cubicBezTo>
                    <a:pt x="123" y="324"/>
                    <a:pt x="126" y="326"/>
                    <a:pt x="130" y="326"/>
                  </a:cubicBezTo>
                  <a:cubicBezTo>
                    <a:pt x="132" y="326"/>
                    <a:pt x="134" y="326"/>
                    <a:pt x="136" y="325"/>
                  </a:cubicBezTo>
                  <a:cubicBezTo>
                    <a:pt x="148" y="322"/>
                    <a:pt x="160" y="319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75" y="316"/>
                    <a:pt x="176" y="317"/>
                    <a:pt x="177" y="317"/>
                  </a:cubicBezTo>
                  <a:cubicBezTo>
                    <a:pt x="180" y="318"/>
                    <a:pt x="182" y="319"/>
                    <a:pt x="184" y="320"/>
                  </a:cubicBezTo>
                  <a:cubicBezTo>
                    <a:pt x="185" y="319"/>
                    <a:pt x="185" y="319"/>
                    <a:pt x="185" y="319"/>
                  </a:cubicBezTo>
                  <a:cubicBezTo>
                    <a:pt x="184" y="317"/>
                    <a:pt x="182" y="316"/>
                    <a:pt x="180" y="314"/>
                  </a:cubicBezTo>
                  <a:cubicBezTo>
                    <a:pt x="205" y="308"/>
                    <a:pt x="229" y="303"/>
                    <a:pt x="254" y="297"/>
                  </a:cubicBezTo>
                  <a:cubicBezTo>
                    <a:pt x="254" y="298"/>
                    <a:pt x="254" y="298"/>
                    <a:pt x="254" y="298"/>
                  </a:cubicBezTo>
                  <a:cubicBezTo>
                    <a:pt x="248" y="300"/>
                    <a:pt x="242" y="302"/>
                    <a:pt x="235" y="305"/>
                  </a:cubicBezTo>
                  <a:cubicBezTo>
                    <a:pt x="223" y="310"/>
                    <a:pt x="210" y="314"/>
                    <a:pt x="197" y="319"/>
                  </a:cubicBezTo>
                  <a:cubicBezTo>
                    <a:pt x="196" y="320"/>
                    <a:pt x="194" y="321"/>
                    <a:pt x="192" y="322"/>
                  </a:cubicBezTo>
                  <a:cubicBezTo>
                    <a:pt x="191" y="322"/>
                    <a:pt x="189" y="323"/>
                    <a:pt x="187" y="323"/>
                  </a:cubicBezTo>
                  <a:cubicBezTo>
                    <a:pt x="187" y="323"/>
                    <a:pt x="187" y="323"/>
                    <a:pt x="186" y="323"/>
                  </a:cubicBezTo>
                  <a:cubicBezTo>
                    <a:pt x="185" y="323"/>
                    <a:pt x="184" y="323"/>
                    <a:pt x="183" y="323"/>
                  </a:cubicBezTo>
                  <a:cubicBezTo>
                    <a:pt x="180" y="323"/>
                    <a:pt x="178" y="324"/>
                    <a:pt x="176" y="328"/>
                  </a:cubicBezTo>
                  <a:cubicBezTo>
                    <a:pt x="171" y="338"/>
                    <a:pt x="169" y="349"/>
                    <a:pt x="172" y="362"/>
                  </a:cubicBezTo>
                  <a:cubicBezTo>
                    <a:pt x="169" y="361"/>
                    <a:pt x="168" y="361"/>
                    <a:pt x="166" y="359"/>
                  </a:cubicBezTo>
                  <a:cubicBezTo>
                    <a:pt x="142" y="343"/>
                    <a:pt x="118" y="327"/>
                    <a:pt x="94" y="310"/>
                  </a:cubicBezTo>
                  <a:cubicBezTo>
                    <a:pt x="79" y="299"/>
                    <a:pt x="63" y="288"/>
                    <a:pt x="48" y="277"/>
                  </a:cubicBezTo>
                  <a:cubicBezTo>
                    <a:pt x="39" y="271"/>
                    <a:pt x="30" y="266"/>
                    <a:pt x="22" y="260"/>
                  </a:cubicBezTo>
                  <a:cubicBezTo>
                    <a:pt x="19" y="257"/>
                    <a:pt x="15" y="254"/>
                    <a:pt x="14" y="250"/>
                  </a:cubicBezTo>
                  <a:cubicBezTo>
                    <a:pt x="11" y="242"/>
                    <a:pt x="11" y="234"/>
                    <a:pt x="15" y="226"/>
                  </a:cubicBezTo>
                  <a:cubicBezTo>
                    <a:pt x="16" y="225"/>
                    <a:pt x="18" y="223"/>
                    <a:pt x="20" y="223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21" y="224"/>
                    <a:pt x="22" y="224"/>
                    <a:pt x="24" y="224"/>
                  </a:cubicBezTo>
                  <a:moveTo>
                    <a:pt x="270" y="217"/>
                  </a:moveTo>
                  <a:cubicBezTo>
                    <a:pt x="289" y="208"/>
                    <a:pt x="310" y="203"/>
                    <a:pt x="332" y="198"/>
                  </a:cubicBezTo>
                  <a:cubicBezTo>
                    <a:pt x="331" y="204"/>
                    <a:pt x="330" y="206"/>
                    <a:pt x="324" y="207"/>
                  </a:cubicBezTo>
                  <a:cubicBezTo>
                    <a:pt x="314" y="208"/>
                    <a:pt x="304" y="211"/>
                    <a:pt x="294" y="214"/>
                  </a:cubicBezTo>
                  <a:cubicBezTo>
                    <a:pt x="295" y="215"/>
                    <a:pt x="295" y="215"/>
                    <a:pt x="295" y="216"/>
                  </a:cubicBezTo>
                  <a:cubicBezTo>
                    <a:pt x="304" y="214"/>
                    <a:pt x="313" y="212"/>
                    <a:pt x="323" y="210"/>
                  </a:cubicBezTo>
                  <a:cubicBezTo>
                    <a:pt x="323" y="210"/>
                    <a:pt x="323" y="210"/>
                    <a:pt x="324" y="210"/>
                  </a:cubicBezTo>
                  <a:cubicBezTo>
                    <a:pt x="325" y="210"/>
                    <a:pt x="327" y="211"/>
                    <a:pt x="329" y="211"/>
                  </a:cubicBezTo>
                  <a:cubicBezTo>
                    <a:pt x="328" y="213"/>
                    <a:pt x="326" y="215"/>
                    <a:pt x="324" y="215"/>
                  </a:cubicBezTo>
                  <a:cubicBezTo>
                    <a:pt x="291" y="223"/>
                    <a:pt x="258" y="232"/>
                    <a:pt x="225" y="240"/>
                  </a:cubicBezTo>
                  <a:cubicBezTo>
                    <a:pt x="223" y="240"/>
                    <a:pt x="221" y="241"/>
                    <a:pt x="218" y="242"/>
                  </a:cubicBezTo>
                  <a:cubicBezTo>
                    <a:pt x="218" y="243"/>
                    <a:pt x="219" y="243"/>
                    <a:pt x="219" y="244"/>
                  </a:cubicBezTo>
                  <a:cubicBezTo>
                    <a:pt x="255" y="235"/>
                    <a:pt x="292" y="226"/>
                    <a:pt x="329" y="217"/>
                  </a:cubicBezTo>
                  <a:cubicBezTo>
                    <a:pt x="329" y="218"/>
                    <a:pt x="329" y="219"/>
                    <a:pt x="329" y="219"/>
                  </a:cubicBezTo>
                  <a:cubicBezTo>
                    <a:pt x="327" y="220"/>
                    <a:pt x="326" y="221"/>
                    <a:pt x="324" y="222"/>
                  </a:cubicBezTo>
                  <a:cubicBezTo>
                    <a:pt x="277" y="234"/>
                    <a:pt x="231" y="247"/>
                    <a:pt x="185" y="259"/>
                  </a:cubicBezTo>
                  <a:cubicBezTo>
                    <a:pt x="182" y="260"/>
                    <a:pt x="180" y="261"/>
                    <a:pt x="179" y="261"/>
                  </a:cubicBezTo>
                  <a:cubicBezTo>
                    <a:pt x="175" y="261"/>
                    <a:pt x="174" y="258"/>
                    <a:pt x="173" y="251"/>
                  </a:cubicBezTo>
                  <a:cubicBezTo>
                    <a:pt x="173" y="249"/>
                    <a:pt x="173" y="247"/>
                    <a:pt x="172" y="245"/>
                  </a:cubicBezTo>
                  <a:cubicBezTo>
                    <a:pt x="172" y="238"/>
                    <a:pt x="174" y="235"/>
                    <a:pt x="181" y="234"/>
                  </a:cubicBezTo>
                  <a:cubicBezTo>
                    <a:pt x="193" y="231"/>
                    <a:pt x="205" y="227"/>
                    <a:pt x="217" y="225"/>
                  </a:cubicBezTo>
                  <a:cubicBezTo>
                    <a:pt x="218" y="225"/>
                    <a:pt x="219" y="225"/>
                    <a:pt x="220" y="225"/>
                  </a:cubicBezTo>
                  <a:cubicBezTo>
                    <a:pt x="222" y="225"/>
                    <a:pt x="226" y="226"/>
                    <a:pt x="228" y="226"/>
                  </a:cubicBezTo>
                  <a:cubicBezTo>
                    <a:pt x="228" y="227"/>
                    <a:pt x="228" y="227"/>
                    <a:pt x="229" y="228"/>
                  </a:cubicBezTo>
                  <a:cubicBezTo>
                    <a:pt x="211" y="233"/>
                    <a:pt x="194" y="237"/>
                    <a:pt x="177" y="242"/>
                  </a:cubicBezTo>
                  <a:cubicBezTo>
                    <a:pt x="178" y="243"/>
                    <a:pt x="178" y="243"/>
                    <a:pt x="178" y="244"/>
                  </a:cubicBezTo>
                  <a:cubicBezTo>
                    <a:pt x="213" y="235"/>
                    <a:pt x="248" y="226"/>
                    <a:pt x="282" y="216"/>
                  </a:cubicBezTo>
                  <a:cubicBezTo>
                    <a:pt x="282" y="216"/>
                    <a:pt x="282" y="215"/>
                    <a:pt x="282" y="215"/>
                  </a:cubicBezTo>
                  <a:cubicBezTo>
                    <a:pt x="278" y="216"/>
                    <a:pt x="274" y="217"/>
                    <a:pt x="270" y="217"/>
                  </a:cubicBezTo>
                  <a:moveTo>
                    <a:pt x="117" y="307"/>
                  </a:moveTo>
                  <a:cubicBezTo>
                    <a:pt x="112" y="301"/>
                    <a:pt x="106" y="294"/>
                    <a:pt x="101" y="288"/>
                  </a:cubicBezTo>
                  <a:cubicBezTo>
                    <a:pt x="89" y="274"/>
                    <a:pt x="78" y="260"/>
                    <a:pt x="67" y="247"/>
                  </a:cubicBezTo>
                  <a:cubicBezTo>
                    <a:pt x="57" y="235"/>
                    <a:pt x="48" y="224"/>
                    <a:pt x="38" y="213"/>
                  </a:cubicBezTo>
                  <a:cubicBezTo>
                    <a:pt x="32" y="206"/>
                    <a:pt x="26" y="199"/>
                    <a:pt x="20" y="191"/>
                  </a:cubicBezTo>
                  <a:cubicBezTo>
                    <a:pt x="15" y="184"/>
                    <a:pt x="17" y="176"/>
                    <a:pt x="19" y="167"/>
                  </a:cubicBezTo>
                  <a:cubicBezTo>
                    <a:pt x="39" y="183"/>
                    <a:pt x="60" y="196"/>
                    <a:pt x="78" y="213"/>
                  </a:cubicBezTo>
                  <a:cubicBezTo>
                    <a:pt x="96" y="229"/>
                    <a:pt x="112" y="248"/>
                    <a:pt x="129" y="266"/>
                  </a:cubicBezTo>
                  <a:cubicBezTo>
                    <a:pt x="130" y="265"/>
                    <a:pt x="131" y="264"/>
                    <a:pt x="131" y="263"/>
                  </a:cubicBezTo>
                  <a:cubicBezTo>
                    <a:pt x="123" y="253"/>
                    <a:pt x="114" y="244"/>
                    <a:pt x="106" y="234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19" y="243"/>
                    <a:pt x="131" y="253"/>
                    <a:pt x="145" y="263"/>
                  </a:cubicBezTo>
                  <a:cubicBezTo>
                    <a:pt x="139" y="264"/>
                    <a:pt x="134" y="266"/>
                    <a:pt x="129" y="267"/>
                  </a:cubicBezTo>
                  <a:cubicBezTo>
                    <a:pt x="127" y="268"/>
                    <a:pt x="126" y="269"/>
                    <a:pt x="125" y="270"/>
                  </a:cubicBezTo>
                  <a:cubicBezTo>
                    <a:pt x="115" y="280"/>
                    <a:pt x="113" y="291"/>
                    <a:pt x="117" y="304"/>
                  </a:cubicBezTo>
                  <a:cubicBezTo>
                    <a:pt x="117" y="305"/>
                    <a:pt x="117" y="306"/>
                    <a:pt x="117" y="307"/>
                  </a:cubicBezTo>
                  <a:moveTo>
                    <a:pt x="244" y="209"/>
                  </a:moveTo>
                  <a:cubicBezTo>
                    <a:pt x="242" y="209"/>
                    <a:pt x="241" y="208"/>
                    <a:pt x="240" y="205"/>
                  </a:cubicBezTo>
                  <a:cubicBezTo>
                    <a:pt x="238" y="200"/>
                    <a:pt x="239" y="197"/>
                    <a:pt x="244" y="195"/>
                  </a:cubicBezTo>
                  <a:cubicBezTo>
                    <a:pt x="289" y="179"/>
                    <a:pt x="334" y="163"/>
                    <a:pt x="380" y="146"/>
                  </a:cubicBezTo>
                  <a:cubicBezTo>
                    <a:pt x="380" y="146"/>
                    <a:pt x="381" y="146"/>
                    <a:pt x="384" y="146"/>
                  </a:cubicBezTo>
                  <a:cubicBezTo>
                    <a:pt x="379" y="154"/>
                    <a:pt x="376" y="162"/>
                    <a:pt x="367" y="166"/>
                  </a:cubicBezTo>
                  <a:cubicBezTo>
                    <a:pt x="327" y="180"/>
                    <a:pt x="288" y="194"/>
                    <a:pt x="249" y="208"/>
                  </a:cubicBezTo>
                  <a:cubicBezTo>
                    <a:pt x="247" y="208"/>
                    <a:pt x="246" y="209"/>
                    <a:pt x="244" y="209"/>
                  </a:cubicBezTo>
                  <a:moveTo>
                    <a:pt x="159" y="263"/>
                  </a:moveTo>
                  <a:cubicBezTo>
                    <a:pt x="155" y="260"/>
                    <a:pt x="151" y="258"/>
                    <a:pt x="148" y="255"/>
                  </a:cubicBezTo>
                  <a:cubicBezTo>
                    <a:pt x="128" y="240"/>
                    <a:pt x="108" y="224"/>
                    <a:pt x="87" y="208"/>
                  </a:cubicBezTo>
                  <a:cubicBezTo>
                    <a:pt x="66" y="192"/>
                    <a:pt x="45" y="176"/>
                    <a:pt x="24" y="160"/>
                  </a:cubicBezTo>
                  <a:cubicBezTo>
                    <a:pt x="15" y="153"/>
                    <a:pt x="14" y="142"/>
                    <a:pt x="15" y="132"/>
                  </a:cubicBezTo>
                  <a:cubicBezTo>
                    <a:pt x="16" y="127"/>
                    <a:pt x="19" y="122"/>
                    <a:pt x="22" y="116"/>
                  </a:cubicBezTo>
                  <a:cubicBezTo>
                    <a:pt x="22" y="126"/>
                    <a:pt x="31" y="127"/>
                    <a:pt x="37" y="131"/>
                  </a:cubicBezTo>
                  <a:cubicBezTo>
                    <a:pt x="48" y="139"/>
                    <a:pt x="58" y="148"/>
                    <a:pt x="69" y="155"/>
                  </a:cubicBezTo>
                  <a:cubicBezTo>
                    <a:pt x="96" y="174"/>
                    <a:pt x="122" y="193"/>
                    <a:pt x="149" y="212"/>
                  </a:cubicBezTo>
                  <a:cubicBezTo>
                    <a:pt x="151" y="214"/>
                    <a:pt x="155" y="216"/>
                    <a:pt x="158" y="217"/>
                  </a:cubicBezTo>
                  <a:cubicBezTo>
                    <a:pt x="132" y="193"/>
                    <a:pt x="104" y="171"/>
                    <a:pt x="76" y="151"/>
                  </a:cubicBezTo>
                  <a:cubicBezTo>
                    <a:pt x="116" y="171"/>
                    <a:pt x="156" y="191"/>
                    <a:pt x="197" y="212"/>
                  </a:cubicBezTo>
                  <a:cubicBezTo>
                    <a:pt x="187" y="214"/>
                    <a:pt x="177" y="216"/>
                    <a:pt x="168" y="219"/>
                  </a:cubicBezTo>
                  <a:cubicBezTo>
                    <a:pt x="165" y="219"/>
                    <a:pt x="162" y="222"/>
                    <a:pt x="160" y="224"/>
                  </a:cubicBezTo>
                  <a:cubicBezTo>
                    <a:pt x="154" y="234"/>
                    <a:pt x="154" y="245"/>
                    <a:pt x="159" y="263"/>
                  </a:cubicBezTo>
                  <a:moveTo>
                    <a:pt x="200" y="165"/>
                  </a:moveTo>
                  <a:cubicBezTo>
                    <a:pt x="199" y="158"/>
                    <a:pt x="200" y="152"/>
                    <a:pt x="203" y="147"/>
                  </a:cubicBezTo>
                  <a:cubicBezTo>
                    <a:pt x="204" y="145"/>
                    <a:pt x="207" y="144"/>
                    <a:pt x="209" y="143"/>
                  </a:cubicBezTo>
                  <a:cubicBezTo>
                    <a:pt x="248" y="133"/>
                    <a:pt x="286" y="123"/>
                    <a:pt x="325" y="113"/>
                  </a:cubicBezTo>
                  <a:cubicBezTo>
                    <a:pt x="337" y="110"/>
                    <a:pt x="349" y="107"/>
                    <a:pt x="361" y="104"/>
                  </a:cubicBezTo>
                  <a:cubicBezTo>
                    <a:pt x="360" y="109"/>
                    <a:pt x="358" y="111"/>
                    <a:pt x="353" y="112"/>
                  </a:cubicBezTo>
                  <a:cubicBezTo>
                    <a:pt x="310" y="121"/>
                    <a:pt x="268" y="131"/>
                    <a:pt x="225" y="141"/>
                  </a:cubicBezTo>
                  <a:cubicBezTo>
                    <a:pt x="225" y="142"/>
                    <a:pt x="225" y="143"/>
                    <a:pt x="225" y="144"/>
                  </a:cubicBezTo>
                  <a:cubicBezTo>
                    <a:pt x="270" y="134"/>
                    <a:pt x="314" y="124"/>
                    <a:pt x="359" y="113"/>
                  </a:cubicBezTo>
                  <a:cubicBezTo>
                    <a:pt x="359" y="119"/>
                    <a:pt x="360" y="124"/>
                    <a:pt x="360" y="130"/>
                  </a:cubicBezTo>
                  <a:cubicBezTo>
                    <a:pt x="307" y="143"/>
                    <a:pt x="254" y="156"/>
                    <a:pt x="201" y="16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01" y="168"/>
                    <a:pt x="201" y="167"/>
                  </a:cubicBezTo>
                  <a:cubicBezTo>
                    <a:pt x="216" y="163"/>
                    <a:pt x="232" y="159"/>
                    <a:pt x="248" y="155"/>
                  </a:cubicBezTo>
                  <a:cubicBezTo>
                    <a:pt x="248" y="155"/>
                    <a:pt x="248" y="154"/>
                    <a:pt x="248" y="153"/>
                  </a:cubicBezTo>
                  <a:cubicBezTo>
                    <a:pt x="232" y="157"/>
                    <a:pt x="216" y="161"/>
                    <a:pt x="200" y="165"/>
                  </a:cubicBezTo>
                  <a:moveTo>
                    <a:pt x="227" y="216"/>
                  </a:moveTo>
                  <a:cubicBezTo>
                    <a:pt x="216" y="211"/>
                    <a:pt x="207" y="207"/>
                    <a:pt x="197" y="202"/>
                  </a:cubicBezTo>
                  <a:cubicBezTo>
                    <a:pt x="180" y="193"/>
                    <a:pt x="162" y="185"/>
                    <a:pt x="144" y="176"/>
                  </a:cubicBezTo>
                  <a:cubicBezTo>
                    <a:pt x="128" y="168"/>
                    <a:pt x="112" y="159"/>
                    <a:pt x="96" y="151"/>
                  </a:cubicBezTo>
                  <a:cubicBezTo>
                    <a:pt x="83" y="145"/>
                    <a:pt x="70" y="139"/>
                    <a:pt x="58" y="133"/>
                  </a:cubicBezTo>
                  <a:cubicBezTo>
                    <a:pt x="50" y="129"/>
                    <a:pt x="43" y="125"/>
                    <a:pt x="36" y="122"/>
                  </a:cubicBezTo>
                  <a:cubicBezTo>
                    <a:pt x="29" y="118"/>
                    <a:pt x="27" y="103"/>
                    <a:pt x="33" y="100"/>
                  </a:cubicBezTo>
                  <a:cubicBezTo>
                    <a:pt x="38" y="97"/>
                    <a:pt x="45" y="99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9" y="93"/>
                    <a:pt x="50" y="94"/>
                    <a:pt x="51" y="94"/>
                  </a:cubicBezTo>
                  <a:cubicBezTo>
                    <a:pt x="56" y="98"/>
                    <a:pt x="62" y="101"/>
                    <a:pt x="67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0" y="103"/>
                    <a:pt x="53" y="100"/>
                    <a:pt x="46" y="97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9" y="101"/>
                    <a:pt x="52" y="103"/>
                    <a:pt x="55" y="104"/>
                  </a:cubicBezTo>
                  <a:cubicBezTo>
                    <a:pt x="95" y="122"/>
                    <a:pt x="129" y="148"/>
                    <a:pt x="164" y="171"/>
                  </a:cubicBezTo>
                  <a:cubicBezTo>
                    <a:pt x="173" y="177"/>
                    <a:pt x="182" y="183"/>
                    <a:pt x="190" y="189"/>
                  </a:cubicBezTo>
                  <a:cubicBezTo>
                    <a:pt x="191" y="190"/>
                    <a:pt x="193" y="190"/>
                    <a:pt x="194" y="190"/>
                  </a:cubicBezTo>
                  <a:cubicBezTo>
                    <a:pt x="194" y="190"/>
                    <a:pt x="194" y="190"/>
                    <a:pt x="194" y="190"/>
                  </a:cubicBezTo>
                  <a:cubicBezTo>
                    <a:pt x="204" y="188"/>
                    <a:pt x="213" y="187"/>
                    <a:pt x="222" y="184"/>
                  </a:cubicBezTo>
                  <a:cubicBezTo>
                    <a:pt x="244" y="178"/>
                    <a:pt x="266" y="172"/>
                    <a:pt x="288" y="165"/>
                  </a:cubicBezTo>
                  <a:cubicBezTo>
                    <a:pt x="293" y="164"/>
                    <a:pt x="299" y="162"/>
                    <a:pt x="304" y="162"/>
                  </a:cubicBezTo>
                  <a:cubicBezTo>
                    <a:pt x="294" y="165"/>
                    <a:pt x="284" y="169"/>
                    <a:pt x="273" y="172"/>
                  </a:cubicBezTo>
                  <a:cubicBezTo>
                    <a:pt x="262" y="176"/>
                    <a:pt x="252" y="180"/>
                    <a:pt x="241" y="183"/>
                  </a:cubicBezTo>
                  <a:cubicBezTo>
                    <a:pt x="228" y="187"/>
                    <a:pt x="222" y="199"/>
                    <a:pt x="226" y="212"/>
                  </a:cubicBezTo>
                  <a:cubicBezTo>
                    <a:pt x="226" y="213"/>
                    <a:pt x="226" y="214"/>
                    <a:pt x="227" y="216"/>
                  </a:cubicBezTo>
                  <a:moveTo>
                    <a:pt x="190" y="179"/>
                  </a:moveTo>
                  <a:cubicBezTo>
                    <a:pt x="182" y="174"/>
                    <a:pt x="175" y="170"/>
                    <a:pt x="169" y="166"/>
                  </a:cubicBezTo>
                  <a:cubicBezTo>
                    <a:pt x="149" y="153"/>
                    <a:pt x="130" y="140"/>
                    <a:pt x="111" y="127"/>
                  </a:cubicBezTo>
                  <a:cubicBezTo>
                    <a:pt x="91" y="113"/>
                    <a:pt x="71" y="100"/>
                    <a:pt x="51" y="86"/>
                  </a:cubicBezTo>
                  <a:cubicBezTo>
                    <a:pt x="47" y="84"/>
                    <a:pt x="42" y="81"/>
                    <a:pt x="38" y="78"/>
                  </a:cubicBezTo>
                  <a:cubicBezTo>
                    <a:pt x="37" y="77"/>
                    <a:pt x="35" y="75"/>
                    <a:pt x="35" y="74"/>
                  </a:cubicBezTo>
                  <a:cubicBezTo>
                    <a:pt x="32" y="63"/>
                    <a:pt x="30" y="52"/>
                    <a:pt x="36" y="42"/>
                  </a:cubicBezTo>
                  <a:cubicBezTo>
                    <a:pt x="38" y="40"/>
                    <a:pt x="40" y="38"/>
                    <a:pt x="42" y="38"/>
                  </a:cubicBezTo>
                  <a:cubicBezTo>
                    <a:pt x="67" y="32"/>
                    <a:pt x="93" y="27"/>
                    <a:pt x="119" y="22"/>
                  </a:cubicBezTo>
                  <a:cubicBezTo>
                    <a:pt x="141" y="17"/>
                    <a:pt x="163" y="13"/>
                    <a:pt x="186" y="8"/>
                  </a:cubicBezTo>
                  <a:cubicBezTo>
                    <a:pt x="189" y="8"/>
                    <a:pt x="192" y="7"/>
                    <a:pt x="195" y="7"/>
                  </a:cubicBezTo>
                  <a:cubicBezTo>
                    <a:pt x="200" y="7"/>
                    <a:pt x="204" y="8"/>
                    <a:pt x="209" y="10"/>
                  </a:cubicBezTo>
                  <a:cubicBezTo>
                    <a:pt x="261" y="36"/>
                    <a:pt x="314" y="62"/>
                    <a:pt x="367" y="87"/>
                  </a:cubicBezTo>
                  <a:cubicBezTo>
                    <a:pt x="367" y="87"/>
                    <a:pt x="368" y="88"/>
                    <a:pt x="370" y="89"/>
                  </a:cubicBezTo>
                  <a:cubicBezTo>
                    <a:pt x="340" y="96"/>
                    <a:pt x="311" y="104"/>
                    <a:pt x="282" y="111"/>
                  </a:cubicBezTo>
                  <a:cubicBezTo>
                    <a:pt x="255" y="117"/>
                    <a:pt x="228" y="124"/>
                    <a:pt x="201" y="131"/>
                  </a:cubicBezTo>
                  <a:cubicBezTo>
                    <a:pt x="199" y="132"/>
                    <a:pt x="197" y="133"/>
                    <a:pt x="196" y="134"/>
                  </a:cubicBezTo>
                  <a:cubicBezTo>
                    <a:pt x="186" y="147"/>
                    <a:pt x="182" y="160"/>
                    <a:pt x="188" y="175"/>
                  </a:cubicBezTo>
                  <a:cubicBezTo>
                    <a:pt x="189" y="176"/>
                    <a:pt x="189" y="177"/>
                    <a:pt x="190" y="179"/>
                  </a:cubicBezTo>
                  <a:moveTo>
                    <a:pt x="198" y="0"/>
                  </a:moveTo>
                  <a:cubicBezTo>
                    <a:pt x="197" y="0"/>
                    <a:pt x="196" y="0"/>
                    <a:pt x="195" y="0"/>
                  </a:cubicBezTo>
                  <a:cubicBezTo>
                    <a:pt x="183" y="3"/>
                    <a:pt x="170" y="5"/>
                    <a:pt x="158" y="8"/>
                  </a:cubicBezTo>
                  <a:cubicBezTo>
                    <a:pt x="120" y="15"/>
                    <a:pt x="83" y="23"/>
                    <a:pt x="45" y="29"/>
                  </a:cubicBezTo>
                  <a:cubicBezTo>
                    <a:pt x="35" y="31"/>
                    <a:pt x="30" y="36"/>
                    <a:pt x="27" y="45"/>
                  </a:cubicBezTo>
                  <a:cubicBezTo>
                    <a:pt x="23" y="54"/>
                    <a:pt x="24" y="63"/>
                    <a:pt x="26" y="73"/>
                  </a:cubicBezTo>
                  <a:cubicBezTo>
                    <a:pt x="27" y="80"/>
                    <a:pt x="33" y="82"/>
                    <a:pt x="37" y="86"/>
                  </a:cubicBezTo>
                  <a:cubicBezTo>
                    <a:pt x="38" y="86"/>
                    <a:pt x="39" y="86"/>
                    <a:pt x="40" y="87"/>
                  </a:cubicBezTo>
                  <a:cubicBezTo>
                    <a:pt x="38" y="89"/>
                    <a:pt x="37" y="90"/>
                    <a:pt x="35" y="90"/>
                  </a:cubicBezTo>
                  <a:cubicBezTo>
                    <a:pt x="32" y="91"/>
                    <a:pt x="28" y="91"/>
                    <a:pt x="27" y="93"/>
                  </a:cubicBezTo>
                  <a:cubicBezTo>
                    <a:pt x="25" y="96"/>
                    <a:pt x="24" y="101"/>
                    <a:pt x="22" y="105"/>
                  </a:cubicBezTo>
                  <a:cubicBezTo>
                    <a:pt x="21" y="106"/>
                    <a:pt x="20" y="108"/>
                    <a:pt x="18" y="109"/>
                  </a:cubicBezTo>
                  <a:cubicBezTo>
                    <a:pt x="16" y="111"/>
                    <a:pt x="12" y="113"/>
                    <a:pt x="11" y="116"/>
                  </a:cubicBezTo>
                  <a:cubicBezTo>
                    <a:pt x="6" y="124"/>
                    <a:pt x="3" y="134"/>
                    <a:pt x="6" y="144"/>
                  </a:cubicBezTo>
                  <a:cubicBezTo>
                    <a:pt x="9" y="153"/>
                    <a:pt x="11" y="162"/>
                    <a:pt x="9" y="173"/>
                  </a:cubicBezTo>
                  <a:cubicBezTo>
                    <a:pt x="6" y="186"/>
                    <a:pt x="13" y="197"/>
                    <a:pt x="22" y="207"/>
                  </a:cubicBezTo>
                  <a:cubicBezTo>
                    <a:pt x="24" y="208"/>
                    <a:pt x="24" y="211"/>
                    <a:pt x="23" y="212"/>
                  </a:cubicBezTo>
                  <a:cubicBezTo>
                    <a:pt x="22" y="214"/>
                    <a:pt x="19" y="216"/>
                    <a:pt x="18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5"/>
                    <a:pt x="14" y="215"/>
                    <a:pt x="13" y="215"/>
                  </a:cubicBezTo>
                  <a:cubicBezTo>
                    <a:pt x="10" y="215"/>
                    <a:pt x="8" y="218"/>
                    <a:pt x="6" y="221"/>
                  </a:cubicBezTo>
                  <a:cubicBezTo>
                    <a:pt x="1" y="233"/>
                    <a:pt x="0" y="245"/>
                    <a:pt x="4" y="257"/>
                  </a:cubicBezTo>
                  <a:cubicBezTo>
                    <a:pt x="5" y="260"/>
                    <a:pt x="7" y="263"/>
                    <a:pt x="10" y="264"/>
                  </a:cubicBezTo>
                  <a:cubicBezTo>
                    <a:pt x="29" y="278"/>
                    <a:pt x="49" y="292"/>
                    <a:pt x="69" y="306"/>
                  </a:cubicBezTo>
                  <a:cubicBezTo>
                    <a:pt x="105" y="331"/>
                    <a:pt x="140" y="356"/>
                    <a:pt x="176" y="380"/>
                  </a:cubicBezTo>
                  <a:cubicBezTo>
                    <a:pt x="178" y="382"/>
                    <a:pt x="181" y="383"/>
                    <a:pt x="183" y="383"/>
                  </a:cubicBezTo>
                  <a:cubicBezTo>
                    <a:pt x="185" y="383"/>
                    <a:pt x="187" y="383"/>
                    <a:pt x="189" y="382"/>
                  </a:cubicBezTo>
                  <a:cubicBezTo>
                    <a:pt x="200" y="377"/>
                    <a:pt x="212" y="372"/>
                    <a:pt x="223" y="368"/>
                  </a:cubicBezTo>
                  <a:cubicBezTo>
                    <a:pt x="263" y="351"/>
                    <a:pt x="304" y="334"/>
                    <a:pt x="344" y="318"/>
                  </a:cubicBezTo>
                  <a:cubicBezTo>
                    <a:pt x="351" y="315"/>
                    <a:pt x="352" y="310"/>
                    <a:pt x="345" y="306"/>
                  </a:cubicBezTo>
                  <a:cubicBezTo>
                    <a:pt x="342" y="303"/>
                    <a:pt x="338" y="301"/>
                    <a:pt x="335" y="299"/>
                  </a:cubicBezTo>
                  <a:cubicBezTo>
                    <a:pt x="330" y="295"/>
                    <a:pt x="330" y="290"/>
                    <a:pt x="334" y="286"/>
                  </a:cubicBezTo>
                  <a:cubicBezTo>
                    <a:pt x="338" y="281"/>
                    <a:pt x="343" y="276"/>
                    <a:pt x="347" y="270"/>
                  </a:cubicBezTo>
                  <a:cubicBezTo>
                    <a:pt x="348" y="269"/>
                    <a:pt x="347" y="265"/>
                    <a:pt x="345" y="264"/>
                  </a:cubicBezTo>
                  <a:cubicBezTo>
                    <a:pt x="344" y="262"/>
                    <a:pt x="341" y="261"/>
                    <a:pt x="338" y="260"/>
                  </a:cubicBezTo>
                  <a:cubicBezTo>
                    <a:pt x="331" y="256"/>
                    <a:pt x="323" y="253"/>
                    <a:pt x="315" y="248"/>
                  </a:cubicBezTo>
                  <a:cubicBezTo>
                    <a:pt x="318" y="246"/>
                    <a:pt x="319" y="245"/>
                    <a:pt x="321" y="244"/>
                  </a:cubicBezTo>
                  <a:cubicBezTo>
                    <a:pt x="322" y="243"/>
                    <a:pt x="324" y="242"/>
                    <a:pt x="325" y="241"/>
                  </a:cubicBezTo>
                  <a:cubicBezTo>
                    <a:pt x="326" y="240"/>
                    <a:pt x="327" y="238"/>
                    <a:pt x="329" y="238"/>
                  </a:cubicBezTo>
                  <a:cubicBezTo>
                    <a:pt x="336" y="235"/>
                    <a:pt x="344" y="234"/>
                    <a:pt x="351" y="231"/>
                  </a:cubicBezTo>
                  <a:cubicBezTo>
                    <a:pt x="352" y="231"/>
                    <a:pt x="354" y="229"/>
                    <a:pt x="354" y="228"/>
                  </a:cubicBezTo>
                  <a:cubicBezTo>
                    <a:pt x="355" y="226"/>
                    <a:pt x="354" y="224"/>
                    <a:pt x="352" y="223"/>
                  </a:cubicBezTo>
                  <a:cubicBezTo>
                    <a:pt x="350" y="221"/>
                    <a:pt x="347" y="219"/>
                    <a:pt x="344" y="218"/>
                  </a:cubicBezTo>
                  <a:cubicBezTo>
                    <a:pt x="336" y="213"/>
                    <a:pt x="335" y="211"/>
                    <a:pt x="338" y="202"/>
                  </a:cubicBezTo>
                  <a:cubicBezTo>
                    <a:pt x="339" y="201"/>
                    <a:pt x="340" y="200"/>
                    <a:pt x="340" y="198"/>
                  </a:cubicBezTo>
                  <a:cubicBezTo>
                    <a:pt x="343" y="188"/>
                    <a:pt x="353" y="187"/>
                    <a:pt x="361" y="182"/>
                  </a:cubicBezTo>
                  <a:cubicBezTo>
                    <a:pt x="368" y="177"/>
                    <a:pt x="378" y="175"/>
                    <a:pt x="386" y="172"/>
                  </a:cubicBezTo>
                  <a:cubicBezTo>
                    <a:pt x="388" y="172"/>
                    <a:pt x="390" y="170"/>
                    <a:pt x="390" y="169"/>
                  </a:cubicBezTo>
                  <a:cubicBezTo>
                    <a:pt x="390" y="168"/>
                    <a:pt x="389" y="166"/>
                    <a:pt x="387" y="165"/>
                  </a:cubicBezTo>
                  <a:cubicBezTo>
                    <a:pt x="386" y="164"/>
                    <a:pt x="384" y="163"/>
                    <a:pt x="383" y="162"/>
                  </a:cubicBezTo>
                  <a:cubicBezTo>
                    <a:pt x="385" y="155"/>
                    <a:pt x="387" y="149"/>
                    <a:pt x="389" y="142"/>
                  </a:cubicBezTo>
                  <a:cubicBezTo>
                    <a:pt x="389" y="141"/>
                    <a:pt x="390" y="140"/>
                    <a:pt x="391" y="139"/>
                  </a:cubicBezTo>
                  <a:cubicBezTo>
                    <a:pt x="395" y="136"/>
                    <a:pt x="395" y="133"/>
                    <a:pt x="390" y="131"/>
                  </a:cubicBezTo>
                  <a:cubicBezTo>
                    <a:pt x="384" y="128"/>
                    <a:pt x="378" y="126"/>
                    <a:pt x="372" y="123"/>
                  </a:cubicBezTo>
                  <a:cubicBezTo>
                    <a:pt x="368" y="122"/>
                    <a:pt x="367" y="120"/>
                    <a:pt x="367" y="117"/>
                  </a:cubicBezTo>
                  <a:cubicBezTo>
                    <a:pt x="367" y="109"/>
                    <a:pt x="371" y="103"/>
                    <a:pt x="377" y="98"/>
                  </a:cubicBezTo>
                  <a:cubicBezTo>
                    <a:pt x="386" y="92"/>
                    <a:pt x="385" y="88"/>
                    <a:pt x="376" y="84"/>
                  </a:cubicBezTo>
                  <a:cubicBezTo>
                    <a:pt x="374" y="83"/>
                    <a:pt x="372" y="82"/>
                    <a:pt x="369" y="81"/>
                  </a:cubicBezTo>
                  <a:cubicBezTo>
                    <a:pt x="314" y="54"/>
                    <a:pt x="259" y="28"/>
                    <a:pt x="203" y="1"/>
                  </a:cubicBezTo>
                  <a:cubicBezTo>
                    <a:pt x="202" y="1"/>
                    <a:pt x="20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22"/>
            <p:cNvSpPr>
              <a:spLocks/>
            </p:cNvSpPr>
            <p:nvPr userDrawn="1"/>
          </p:nvSpPr>
          <p:spPr bwMode="auto">
            <a:xfrm>
              <a:off x="246063" y="4192588"/>
              <a:ext cx="371475" cy="219075"/>
            </a:xfrm>
            <a:custGeom>
              <a:avLst/>
              <a:gdLst>
                <a:gd name="T0" fmla="*/ 0 w 152"/>
                <a:gd name="T1" fmla="*/ 0 h 90"/>
                <a:gd name="T2" fmla="*/ 152 w 152"/>
                <a:gd name="T3" fmla="*/ 90 h 90"/>
                <a:gd name="T4" fmla="*/ 0 w 152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90">
                  <a:moveTo>
                    <a:pt x="0" y="0"/>
                  </a:moveTo>
                  <a:cubicBezTo>
                    <a:pt x="50" y="31"/>
                    <a:pt x="101" y="62"/>
                    <a:pt x="152" y="90"/>
                  </a:cubicBezTo>
                  <a:cubicBezTo>
                    <a:pt x="149" y="83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23"/>
            <p:cNvSpPr>
              <a:spLocks/>
            </p:cNvSpPr>
            <p:nvPr userDrawn="1"/>
          </p:nvSpPr>
          <p:spPr bwMode="auto">
            <a:xfrm>
              <a:off x="650875" y="4402138"/>
              <a:ext cx="301625" cy="73025"/>
            </a:xfrm>
            <a:custGeom>
              <a:avLst/>
              <a:gdLst>
                <a:gd name="T0" fmla="*/ 122 w 123"/>
                <a:gd name="T1" fmla="*/ 0 h 30"/>
                <a:gd name="T2" fmla="*/ 0 w 123"/>
                <a:gd name="T3" fmla="*/ 27 h 30"/>
                <a:gd name="T4" fmla="*/ 1 w 123"/>
                <a:gd name="T5" fmla="*/ 30 h 30"/>
                <a:gd name="T6" fmla="*/ 123 w 123"/>
                <a:gd name="T7" fmla="*/ 3 h 30"/>
                <a:gd name="T8" fmla="*/ 122 w 1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30">
                  <a:moveTo>
                    <a:pt x="122" y="0"/>
                  </a:moveTo>
                  <a:cubicBezTo>
                    <a:pt x="82" y="9"/>
                    <a:pt x="41" y="17"/>
                    <a:pt x="0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41" y="21"/>
                    <a:pt x="82" y="12"/>
                    <a:pt x="123" y="3"/>
                  </a:cubicBezTo>
                  <a:cubicBezTo>
                    <a:pt x="123" y="2"/>
                    <a:pt x="123" y="1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24"/>
            <p:cNvSpPr>
              <a:spLocks/>
            </p:cNvSpPr>
            <p:nvPr userDrawn="1"/>
          </p:nvSpPr>
          <p:spPr bwMode="auto">
            <a:xfrm>
              <a:off x="668338" y="4840288"/>
              <a:ext cx="244475" cy="103188"/>
            </a:xfrm>
            <a:custGeom>
              <a:avLst/>
              <a:gdLst>
                <a:gd name="T0" fmla="*/ 99 w 100"/>
                <a:gd name="T1" fmla="*/ 0 h 42"/>
                <a:gd name="T2" fmla="*/ 0 w 100"/>
                <a:gd name="T3" fmla="*/ 40 h 42"/>
                <a:gd name="T4" fmla="*/ 1 w 100"/>
                <a:gd name="T5" fmla="*/ 42 h 42"/>
                <a:gd name="T6" fmla="*/ 100 w 100"/>
                <a:gd name="T7" fmla="*/ 2 h 42"/>
                <a:gd name="T8" fmla="*/ 99 w 10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2">
                  <a:moveTo>
                    <a:pt x="99" y="0"/>
                  </a:moveTo>
                  <a:cubicBezTo>
                    <a:pt x="66" y="13"/>
                    <a:pt x="33" y="27"/>
                    <a:pt x="0" y="40"/>
                  </a:cubicBezTo>
                  <a:cubicBezTo>
                    <a:pt x="0" y="41"/>
                    <a:pt x="1" y="41"/>
                    <a:pt x="1" y="42"/>
                  </a:cubicBezTo>
                  <a:cubicBezTo>
                    <a:pt x="34" y="29"/>
                    <a:pt x="67" y="15"/>
                    <a:pt x="100" y="2"/>
                  </a:cubicBezTo>
                  <a:cubicBezTo>
                    <a:pt x="100" y="2"/>
                    <a:pt x="99" y="1"/>
                    <a:pt x="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25"/>
            <p:cNvSpPr>
              <a:spLocks/>
            </p:cNvSpPr>
            <p:nvPr userDrawn="1"/>
          </p:nvSpPr>
          <p:spPr bwMode="auto">
            <a:xfrm>
              <a:off x="749300" y="4460875"/>
              <a:ext cx="307975" cy="117475"/>
            </a:xfrm>
            <a:custGeom>
              <a:avLst/>
              <a:gdLst>
                <a:gd name="T0" fmla="*/ 126 w 126"/>
                <a:gd name="T1" fmla="*/ 0 h 48"/>
                <a:gd name="T2" fmla="*/ 0 w 126"/>
                <a:gd name="T3" fmla="*/ 45 h 48"/>
                <a:gd name="T4" fmla="*/ 1 w 126"/>
                <a:gd name="T5" fmla="*/ 48 h 48"/>
                <a:gd name="T6" fmla="*/ 126 w 126"/>
                <a:gd name="T7" fmla="*/ 2 h 48"/>
                <a:gd name="T8" fmla="*/ 126 w 126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8">
                  <a:moveTo>
                    <a:pt x="126" y="0"/>
                  </a:moveTo>
                  <a:cubicBezTo>
                    <a:pt x="84" y="16"/>
                    <a:pt x="42" y="30"/>
                    <a:pt x="0" y="45"/>
                  </a:cubicBezTo>
                  <a:cubicBezTo>
                    <a:pt x="0" y="46"/>
                    <a:pt x="1" y="47"/>
                    <a:pt x="1" y="48"/>
                  </a:cubicBezTo>
                  <a:cubicBezTo>
                    <a:pt x="43" y="33"/>
                    <a:pt x="85" y="17"/>
                    <a:pt x="126" y="2"/>
                  </a:cubicBezTo>
                  <a:cubicBezTo>
                    <a:pt x="126" y="1"/>
                    <a:pt x="126" y="0"/>
                    <a:pt x="1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26"/>
            <p:cNvSpPr>
              <a:spLocks/>
            </p:cNvSpPr>
            <p:nvPr userDrawn="1"/>
          </p:nvSpPr>
          <p:spPr bwMode="auto">
            <a:xfrm>
              <a:off x="754063" y="4483100"/>
              <a:ext cx="292100" cy="111125"/>
            </a:xfrm>
            <a:custGeom>
              <a:avLst/>
              <a:gdLst>
                <a:gd name="T0" fmla="*/ 118 w 119"/>
                <a:gd name="T1" fmla="*/ 0 h 45"/>
                <a:gd name="T2" fmla="*/ 0 w 119"/>
                <a:gd name="T3" fmla="*/ 43 h 45"/>
                <a:gd name="T4" fmla="*/ 1 w 119"/>
                <a:gd name="T5" fmla="*/ 45 h 45"/>
                <a:gd name="T6" fmla="*/ 119 w 119"/>
                <a:gd name="T7" fmla="*/ 2 h 45"/>
                <a:gd name="T8" fmla="*/ 118 w 11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5">
                  <a:moveTo>
                    <a:pt x="118" y="0"/>
                  </a:moveTo>
                  <a:cubicBezTo>
                    <a:pt x="79" y="14"/>
                    <a:pt x="39" y="29"/>
                    <a:pt x="0" y="43"/>
                  </a:cubicBezTo>
                  <a:cubicBezTo>
                    <a:pt x="0" y="44"/>
                    <a:pt x="0" y="44"/>
                    <a:pt x="1" y="45"/>
                  </a:cubicBezTo>
                  <a:cubicBezTo>
                    <a:pt x="40" y="31"/>
                    <a:pt x="79" y="16"/>
                    <a:pt x="119" y="2"/>
                  </a:cubicBezTo>
                  <a:cubicBezTo>
                    <a:pt x="118" y="1"/>
                    <a:pt x="118" y="1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27"/>
            <p:cNvSpPr>
              <a:spLocks noEditPoints="1"/>
            </p:cNvSpPr>
            <p:nvPr userDrawn="1"/>
          </p:nvSpPr>
          <p:spPr bwMode="auto">
            <a:xfrm>
              <a:off x="3282950" y="2987675"/>
              <a:ext cx="603250" cy="587375"/>
            </a:xfrm>
            <a:custGeom>
              <a:avLst/>
              <a:gdLst>
                <a:gd name="T0" fmla="*/ 208 w 247"/>
                <a:gd name="T1" fmla="*/ 176 h 240"/>
                <a:gd name="T2" fmla="*/ 202 w 247"/>
                <a:gd name="T3" fmla="*/ 193 h 240"/>
                <a:gd name="T4" fmla="*/ 180 w 247"/>
                <a:gd name="T5" fmla="*/ 193 h 240"/>
                <a:gd name="T6" fmla="*/ 203 w 247"/>
                <a:gd name="T7" fmla="*/ 169 h 240"/>
                <a:gd name="T8" fmla="*/ 203 w 247"/>
                <a:gd name="T9" fmla="*/ 169 h 240"/>
                <a:gd name="T10" fmla="*/ 162 w 247"/>
                <a:gd name="T11" fmla="*/ 170 h 240"/>
                <a:gd name="T12" fmla="*/ 183 w 247"/>
                <a:gd name="T13" fmla="*/ 170 h 240"/>
                <a:gd name="T14" fmla="*/ 138 w 247"/>
                <a:gd name="T15" fmla="*/ 177 h 240"/>
                <a:gd name="T16" fmla="*/ 81 w 247"/>
                <a:gd name="T17" fmla="*/ 177 h 240"/>
                <a:gd name="T18" fmla="*/ 96 w 247"/>
                <a:gd name="T19" fmla="*/ 172 h 240"/>
                <a:gd name="T20" fmla="*/ 103 w 247"/>
                <a:gd name="T21" fmla="*/ 175 h 240"/>
                <a:gd name="T22" fmla="*/ 131 w 247"/>
                <a:gd name="T23" fmla="*/ 171 h 240"/>
                <a:gd name="T24" fmla="*/ 20 w 247"/>
                <a:gd name="T25" fmla="*/ 136 h 240"/>
                <a:gd name="T26" fmla="*/ 23 w 247"/>
                <a:gd name="T27" fmla="*/ 147 h 240"/>
                <a:gd name="T28" fmla="*/ 108 w 247"/>
                <a:gd name="T29" fmla="*/ 198 h 240"/>
                <a:gd name="T30" fmla="*/ 113 w 247"/>
                <a:gd name="T31" fmla="*/ 197 h 240"/>
                <a:gd name="T32" fmla="*/ 120 w 247"/>
                <a:gd name="T33" fmla="*/ 202 h 240"/>
                <a:gd name="T34" fmla="*/ 107 w 247"/>
                <a:gd name="T35" fmla="*/ 227 h 240"/>
                <a:gd name="T36" fmla="*/ 8 w 247"/>
                <a:gd name="T37" fmla="*/ 157 h 240"/>
                <a:gd name="T38" fmla="*/ 169 w 247"/>
                <a:gd name="T39" fmla="*/ 136 h 240"/>
                <a:gd name="T40" fmla="*/ 202 w 247"/>
                <a:gd name="T41" fmla="*/ 131 h 240"/>
                <a:gd name="T42" fmla="*/ 136 w 247"/>
                <a:gd name="T43" fmla="*/ 152 h 240"/>
                <a:gd name="T44" fmla="*/ 115 w 247"/>
                <a:gd name="T45" fmla="*/ 162 h 240"/>
                <a:gd name="T46" fmla="*/ 136 w 247"/>
                <a:gd name="T47" fmla="*/ 141 h 240"/>
                <a:gd name="T48" fmla="*/ 111 w 247"/>
                <a:gd name="T49" fmla="*/ 153 h 240"/>
                <a:gd name="T50" fmla="*/ 63 w 247"/>
                <a:gd name="T51" fmla="*/ 180 h 240"/>
                <a:gd name="T52" fmla="*/ 49 w 247"/>
                <a:gd name="T53" fmla="*/ 133 h 240"/>
                <a:gd name="T54" fmla="*/ 91 w 247"/>
                <a:gd name="T55" fmla="*/ 165 h 240"/>
                <a:gd name="T56" fmla="*/ 153 w 247"/>
                <a:gd name="T57" fmla="*/ 131 h 240"/>
                <a:gd name="T58" fmla="*/ 229 w 247"/>
                <a:gd name="T59" fmla="*/ 104 h 240"/>
                <a:gd name="T60" fmla="*/ 55 w 247"/>
                <a:gd name="T61" fmla="*/ 130 h 240"/>
                <a:gd name="T62" fmla="*/ 43 w 247"/>
                <a:gd name="T63" fmla="*/ 97 h 240"/>
                <a:gd name="T64" fmla="*/ 105 w 247"/>
                <a:gd name="T65" fmla="*/ 137 h 240"/>
                <a:gd name="T66" fmla="*/ 131 w 247"/>
                <a:gd name="T67" fmla="*/ 90 h 240"/>
                <a:gd name="T68" fmla="*/ 141 w 247"/>
                <a:gd name="T69" fmla="*/ 90 h 240"/>
                <a:gd name="T70" fmla="*/ 155 w 247"/>
                <a:gd name="T71" fmla="*/ 97 h 240"/>
                <a:gd name="T72" fmla="*/ 90 w 247"/>
                <a:gd name="T73" fmla="*/ 110 h 240"/>
                <a:gd name="T74" fmla="*/ 30 w 247"/>
                <a:gd name="T75" fmla="*/ 58 h 240"/>
                <a:gd name="T76" fmla="*/ 29 w 247"/>
                <a:gd name="T77" fmla="*/ 61 h 240"/>
                <a:gd name="T78" fmla="*/ 121 w 247"/>
                <a:gd name="T79" fmla="*/ 119 h 240"/>
                <a:gd name="T80" fmla="*/ 171 w 247"/>
                <a:gd name="T81" fmla="*/ 108 h 240"/>
                <a:gd name="T82" fmla="*/ 106 w 247"/>
                <a:gd name="T83" fmla="*/ 104 h 240"/>
                <a:gd name="T84" fmla="*/ 23 w 247"/>
                <a:gd name="T85" fmla="*/ 26 h 240"/>
                <a:gd name="T86" fmla="*/ 131 w 247"/>
                <a:gd name="T87" fmla="*/ 6 h 240"/>
                <a:gd name="T88" fmla="*/ 122 w 247"/>
                <a:gd name="T89" fmla="*/ 84 h 240"/>
                <a:gd name="T90" fmla="*/ 98 w 247"/>
                <a:gd name="T91" fmla="*/ 5 h 240"/>
                <a:gd name="T92" fmla="*/ 25 w 247"/>
                <a:gd name="T93" fmla="*/ 54 h 240"/>
                <a:gd name="T94" fmla="*/ 6 w 247"/>
                <a:gd name="T95" fmla="*/ 72 h 240"/>
                <a:gd name="T96" fmla="*/ 11 w 247"/>
                <a:gd name="T97" fmla="*/ 135 h 240"/>
                <a:gd name="T98" fmla="*/ 6 w 247"/>
                <a:gd name="T99" fmla="*/ 166 h 240"/>
                <a:gd name="T100" fmla="*/ 139 w 247"/>
                <a:gd name="T101" fmla="*/ 230 h 240"/>
                <a:gd name="T102" fmla="*/ 217 w 247"/>
                <a:gd name="T103" fmla="*/ 169 h 240"/>
                <a:gd name="T104" fmla="*/ 203 w 247"/>
                <a:gd name="T105" fmla="*/ 151 h 240"/>
                <a:gd name="T106" fmla="*/ 215 w 247"/>
                <a:gd name="T107" fmla="*/ 136 h 240"/>
                <a:gd name="T108" fmla="*/ 244 w 247"/>
                <a:gd name="T109" fmla="*/ 106 h 240"/>
                <a:gd name="T110" fmla="*/ 244 w 247"/>
                <a:gd name="T111" fmla="*/ 82 h 240"/>
                <a:gd name="T112" fmla="*/ 231 w 247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7" h="240">
                  <a:moveTo>
                    <a:pt x="120" y="212"/>
                  </a:moveTo>
                  <a:cubicBezTo>
                    <a:pt x="121" y="212"/>
                    <a:pt x="121" y="211"/>
                    <a:pt x="122" y="211"/>
                  </a:cubicBezTo>
                  <a:cubicBezTo>
                    <a:pt x="132" y="204"/>
                    <a:pt x="144" y="201"/>
                    <a:pt x="156" y="196"/>
                  </a:cubicBezTo>
                  <a:cubicBezTo>
                    <a:pt x="172" y="190"/>
                    <a:pt x="189" y="183"/>
                    <a:pt x="205" y="177"/>
                  </a:cubicBezTo>
                  <a:cubicBezTo>
                    <a:pt x="206" y="176"/>
                    <a:pt x="207" y="176"/>
                    <a:pt x="208" y="176"/>
                  </a:cubicBezTo>
                  <a:cubicBezTo>
                    <a:pt x="200" y="183"/>
                    <a:pt x="189" y="184"/>
                    <a:pt x="180" y="189"/>
                  </a:cubicBezTo>
                  <a:cubicBezTo>
                    <a:pt x="177" y="190"/>
                    <a:pt x="173" y="191"/>
                    <a:pt x="170" y="193"/>
                  </a:cubicBezTo>
                  <a:cubicBezTo>
                    <a:pt x="181" y="189"/>
                    <a:pt x="192" y="186"/>
                    <a:pt x="203" y="182"/>
                  </a:cubicBezTo>
                  <a:cubicBezTo>
                    <a:pt x="203" y="185"/>
                    <a:pt x="204" y="188"/>
                    <a:pt x="204" y="190"/>
                  </a:cubicBezTo>
                  <a:cubicBezTo>
                    <a:pt x="204" y="191"/>
                    <a:pt x="203" y="193"/>
                    <a:pt x="202" y="193"/>
                  </a:cubicBezTo>
                  <a:cubicBezTo>
                    <a:pt x="179" y="202"/>
                    <a:pt x="157" y="212"/>
                    <a:pt x="134" y="221"/>
                  </a:cubicBezTo>
                  <a:cubicBezTo>
                    <a:pt x="129" y="223"/>
                    <a:pt x="124" y="225"/>
                    <a:pt x="119" y="228"/>
                  </a:cubicBezTo>
                  <a:cubicBezTo>
                    <a:pt x="118" y="225"/>
                    <a:pt x="117" y="222"/>
                    <a:pt x="116" y="219"/>
                  </a:cubicBezTo>
                  <a:cubicBezTo>
                    <a:pt x="138" y="211"/>
                    <a:pt x="159" y="202"/>
                    <a:pt x="180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7"/>
                  </a:cubicBezTo>
                  <a:cubicBezTo>
                    <a:pt x="117" y="214"/>
                    <a:pt x="116" y="212"/>
                    <a:pt x="119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0" y="212"/>
                    <a:pt x="120" y="212"/>
                    <a:pt x="120" y="212"/>
                  </a:cubicBezTo>
                  <a:moveTo>
                    <a:pt x="203" y="169"/>
                  </a:moveTo>
                  <a:cubicBezTo>
                    <a:pt x="201" y="169"/>
                    <a:pt x="199" y="167"/>
                    <a:pt x="196" y="165"/>
                  </a:cubicBezTo>
                  <a:cubicBezTo>
                    <a:pt x="195" y="165"/>
                    <a:pt x="195" y="163"/>
                    <a:pt x="194" y="162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9" y="163"/>
                    <a:pt x="203" y="165"/>
                    <a:pt x="207" y="167"/>
                  </a:cubicBezTo>
                  <a:cubicBezTo>
                    <a:pt x="206" y="169"/>
                    <a:pt x="205" y="169"/>
                    <a:pt x="203" y="169"/>
                  </a:cubicBezTo>
                  <a:moveTo>
                    <a:pt x="131" y="171"/>
                  </a:moveTo>
                  <a:cubicBezTo>
                    <a:pt x="150" y="163"/>
                    <a:pt x="170" y="161"/>
                    <a:pt x="190" y="158"/>
                  </a:cubicBezTo>
                  <a:cubicBezTo>
                    <a:pt x="190" y="160"/>
                    <a:pt x="190" y="162"/>
                    <a:pt x="190" y="164"/>
                  </a:cubicBezTo>
                  <a:cubicBezTo>
                    <a:pt x="189" y="165"/>
                    <a:pt x="188" y="165"/>
                    <a:pt x="187" y="166"/>
                  </a:cubicBezTo>
                  <a:cubicBezTo>
                    <a:pt x="178" y="167"/>
                    <a:pt x="170" y="169"/>
                    <a:pt x="162" y="170"/>
                  </a:cubicBezTo>
                  <a:cubicBezTo>
                    <a:pt x="161" y="170"/>
                    <a:pt x="160" y="171"/>
                    <a:pt x="159" y="171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70" y="170"/>
                    <a:pt x="180" y="169"/>
                    <a:pt x="190" y="167"/>
                  </a:cubicBezTo>
                  <a:cubicBezTo>
                    <a:pt x="190" y="167"/>
                    <a:pt x="190" y="168"/>
                    <a:pt x="190" y="168"/>
                  </a:cubicBezTo>
                  <a:cubicBezTo>
                    <a:pt x="188" y="169"/>
                    <a:pt x="186" y="169"/>
                    <a:pt x="183" y="170"/>
                  </a:cubicBezTo>
                  <a:cubicBezTo>
                    <a:pt x="153" y="177"/>
                    <a:pt x="122" y="184"/>
                    <a:pt x="92" y="191"/>
                  </a:cubicBezTo>
                  <a:cubicBezTo>
                    <a:pt x="90" y="192"/>
                    <a:pt x="88" y="192"/>
                    <a:pt x="87" y="193"/>
                  </a:cubicBezTo>
                  <a:cubicBezTo>
                    <a:pt x="86" y="193"/>
                    <a:pt x="85" y="193"/>
                    <a:pt x="85" y="193"/>
                  </a:cubicBezTo>
                  <a:cubicBezTo>
                    <a:pt x="83" y="193"/>
                    <a:pt x="82" y="191"/>
                    <a:pt x="81" y="189"/>
                  </a:cubicBezTo>
                  <a:cubicBezTo>
                    <a:pt x="100" y="185"/>
                    <a:pt x="120" y="183"/>
                    <a:pt x="138" y="177"/>
                  </a:cubicBezTo>
                  <a:cubicBezTo>
                    <a:pt x="130" y="178"/>
                    <a:pt x="122" y="180"/>
                    <a:pt x="114" y="182"/>
                  </a:cubicBezTo>
                  <a:cubicBezTo>
                    <a:pt x="103" y="184"/>
                    <a:pt x="93" y="185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1" y="177"/>
                  </a:cubicBezTo>
                  <a:cubicBezTo>
                    <a:pt x="81" y="176"/>
                    <a:pt x="82" y="176"/>
                    <a:pt x="82" y="176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3" y="176"/>
                    <a:pt x="84" y="176"/>
                    <a:pt x="84" y="176"/>
                  </a:cubicBezTo>
                  <a:cubicBezTo>
                    <a:pt x="87" y="176"/>
                    <a:pt x="88" y="175"/>
                    <a:pt x="90" y="174"/>
                  </a:cubicBezTo>
                  <a:cubicBezTo>
                    <a:pt x="92" y="173"/>
                    <a:pt x="94" y="172"/>
                    <a:pt x="96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96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8" y="172"/>
                  </a:cubicBezTo>
                  <a:cubicBezTo>
                    <a:pt x="98" y="172"/>
                    <a:pt x="99" y="172"/>
                    <a:pt x="99" y="172"/>
                  </a:cubicBezTo>
                  <a:cubicBezTo>
                    <a:pt x="101" y="172"/>
                    <a:pt x="102" y="173"/>
                    <a:pt x="103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8"/>
                    <a:pt x="86" y="179"/>
                    <a:pt x="86" y="179"/>
                  </a:cubicBezTo>
                  <a:cubicBezTo>
                    <a:pt x="116" y="176"/>
                    <a:pt x="146" y="170"/>
                    <a:pt x="176" y="165"/>
                  </a:cubicBezTo>
                  <a:cubicBezTo>
                    <a:pt x="176" y="164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1"/>
                  </a:cubicBezTo>
                  <a:moveTo>
                    <a:pt x="108" y="169"/>
                  </a:moveTo>
                  <a:cubicBezTo>
                    <a:pt x="104" y="164"/>
                    <a:pt x="103" y="159"/>
                    <a:pt x="103" y="153"/>
                  </a:cubicBezTo>
                  <a:cubicBezTo>
                    <a:pt x="105" y="158"/>
                    <a:pt x="106" y="164"/>
                    <a:pt x="108" y="169"/>
                  </a:cubicBezTo>
                  <a:moveTo>
                    <a:pt x="14" y="140"/>
                  </a:moveTo>
                  <a:cubicBezTo>
                    <a:pt x="17" y="140"/>
                    <a:pt x="18" y="139"/>
                    <a:pt x="20" y="136"/>
                  </a:cubicBezTo>
                  <a:cubicBezTo>
                    <a:pt x="23" y="140"/>
                    <a:pt x="26" y="144"/>
                    <a:pt x="29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2" y="144"/>
                    <a:pt x="18" y="142"/>
                  </a:cubicBezTo>
                  <a:cubicBezTo>
                    <a:pt x="19" y="143"/>
                    <a:pt x="19" y="144"/>
                    <a:pt x="19" y="144"/>
                  </a:cubicBezTo>
                  <a:cubicBezTo>
                    <a:pt x="21" y="145"/>
                    <a:pt x="22" y="146"/>
                    <a:pt x="23" y="147"/>
                  </a:cubicBezTo>
                  <a:cubicBezTo>
                    <a:pt x="35" y="153"/>
                    <a:pt x="43" y="163"/>
                    <a:pt x="51" y="173"/>
                  </a:cubicBezTo>
                  <a:cubicBezTo>
                    <a:pt x="59" y="182"/>
                    <a:pt x="67" y="192"/>
                    <a:pt x="75" y="201"/>
                  </a:cubicBezTo>
                  <a:cubicBezTo>
                    <a:pt x="77" y="203"/>
                    <a:pt x="79" y="204"/>
                    <a:pt x="81" y="204"/>
                  </a:cubicBezTo>
                  <a:cubicBezTo>
                    <a:pt x="83" y="204"/>
                    <a:pt x="84" y="204"/>
                    <a:pt x="85" y="204"/>
                  </a:cubicBezTo>
                  <a:cubicBezTo>
                    <a:pt x="93" y="202"/>
                    <a:pt x="100" y="200"/>
                    <a:pt x="108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9" y="198"/>
                    <a:pt x="110" y="198"/>
                    <a:pt x="111" y="199"/>
                  </a:cubicBezTo>
                  <a:cubicBezTo>
                    <a:pt x="112" y="199"/>
                    <a:pt x="114" y="200"/>
                    <a:pt x="115" y="200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8" y="193"/>
                    <a:pt x="144" y="190"/>
                    <a:pt x="159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55" y="188"/>
                    <a:pt x="151" y="189"/>
                    <a:pt x="147" y="191"/>
                  </a:cubicBezTo>
                  <a:cubicBezTo>
                    <a:pt x="139" y="194"/>
                    <a:pt x="131" y="197"/>
                    <a:pt x="123" y="200"/>
                  </a:cubicBezTo>
                  <a:cubicBezTo>
                    <a:pt x="122" y="200"/>
                    <a:pt x="121" y="201"/>
                    <a:pt x="120" y="202"/>
                  </a:cubicBezTo>
                  <a:cubicBezTo>
                    <a:pt x="119" y="202"/>
                    <a:pt x="118" y="202"/>
                    <a:pt x="117" y="202"/>
                  </a:cubicBezTo>
                  <a:cubicBezTo>
                    <a:pt x="117" y="202"/>
                    <a:pt x="117" y="202"/>
                    <a:pt x="116" y="202"/>
                  </a:cubicBezTo>
                  <a:cubicBezTo>
                    <a:pt x="116" y="202"/>
                    <a:pt x="115" y="202"/>
                    <a:pt x="114" y="202"/>
                  </a:cubicBezTo>
                  <a:cubicBezTo>
                    <a:pt x="113" y="202"/>
                    <a:pt x="111" y="203"/>
                    <a:pt x="110" y="205"/>
                  </a:cubicBezTo>
                  <a:cubicBezTo>
                    <a:pt x="107" y="212"/>
                    <a:pt x="105" y="219"/>
                    <a:pt x="107" y="227"/>
                  </a:cubicBezTo>
                  <a:cubicBezTo>
                    <a:pt x="106" y="226"/>
                    <a:pt x="105" y="226"/>
                    <a:pt x="104" y="225"/>
                  </a:cubicBezTo>
                  <a:cubicBezTo>
                    <a:pt x="89" y="215"/>
                    <a:pt x="74" y="204"/>
                    <a:pt x="59" y="194"/>
                  </a:cubicBezTo>
                  <a:cubicBezTo>
                    <a:pt x="49" y="187"/>
                    <a:pt x="39" y="180"/>
                    <a:pt x="30" y="174"/>
                  </a:cubicBezTo>
                  <a:cubicBezTo>
                    <a:pt x="24" y="170"/>
                    <a:pt x="19" y="167"/>
                    <a:pt x="14" y="163"/>
                  </a:cubicBezTo>
                  <a:cubicBezTo>
                    <a:pt x="11" y="161"/>
                    <a:pt x="9" y="159"/>
                    <a:pt x="8" y="157"/>
                  </a:cubicBezTo>
                  <a:cubicBezTo>
                    <a:pt x="6" y="152"/>
                    <a:pt x="7" y="147"/>
                    <a:pt x="9" y="142"/>
                  </a:cubicBezTo>
                  <a:cubicBezTo>
                    <a:pt x="10" y="141"/>
                    <a:pt x="11" y="140"/>
                    <a:pt x="12" y="14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3" y="140"/>
                    <a:pt x="14" y="140"/>
                    <a:pt x="14" y="140"/>
                  </a:cubicBezTo>
                  <a:moveTo>
                    <a:pt x="169" y="136"/>
                  </a:moveTo>
                  <a:cubicBezTo>
                    <a:pt x="181" y="130"/>
                    <a:pt x="194" y="127"/>
                    <a:pt x="208" y="124"/>
                  </a:cubicBezTo>
                  <a:cubicBezTo>
                    <a:pt x="207" y="128"/>
                    <a:pt x="206" y="129"/>
                    <a:pt x="202" y="130"/>
                  </a:cubicBezTo>
                  <a:cubicBezTo>
                    <a:pt x="196" y="130"/>
                    <a:pt x="190" y="132"/>
                    <a:pt x="184" y="134"/>
                  </a:cubicBezTo>
                  <a:cubicBezTo>
                    <a:pt x="184" y="134"/>
                    <a:pt x="184" y="135"/>
                    <a:pt x="185" y="135"/>
                  </a:cubicBezTo>
                  <a:cubicBezTo>
                    <a:pt x="190" y="134"/>
                    <a:pt x="196" y="132"/>
                    <a:pt x="202" y="131"/>
                  </a:cubicBezTo>
                  <a:cubicBezTo>
                    <a:pt x="202" y="131"/>
                    <a:pt x="202" y="131"/>
                    <a:pt x="203" y="131"/>
                  </a:cubicBezTo>
                  <a:cubicBezTo>
                    <a:pt x="204" y="131"/>
                    <a:pt x="205" y="132"/>
                    <a:pt x="206" y="132"/>
                  </a:cubicBezTo>
                  <a:cubicBezTo>
                    <a:pt x="205" y="133"/>
                    <a:pt x="204" y="134"/>
                    <a:pt x="203" y="135"/>
                  </a:cubicBezTo>
                  <a:cubicBezTo>
                    <a:pt x="182" y="140"/>
                    <a:pt x="162" y="145"/>
                    <a:pt x="141" y="150"/>
                  </a:cubicBezTo>
                  <a:cubicBezTo>
                    <a:pt x="139" y="151"/>
                    <a:pt x="138" y="151"/>
                    <a:pt x="136" y="152"/>
                  </a:cubicBezTo>
                  <a:cubicBezTo>
                    <a:pt x="137" y="152"/>
                    <a:pt x="137" y="152"/>
                    <a:pt x="137" y="153"/>
                  </a:cubicBezTo>
                  <a:cubicBezTo>
                    <a:pt x="160" y="147"/>
                    <a:pt x="183" y="142"/>
                    <a:pt x="206" y="136"/>
                  </a:cubicBezTo>
                  <a:cubicBezTo>
                    <a:pt x="206" y="136"/>
                    <a:pt x="206" y="137"/>
                    <a:pt x="206" y="137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4" y="155"/>
                    <a:pt x="115" y="162"/>
                  </a:cubicBezTo>
                  <a:cubicBezTo>
                    <a:pt x="114" y="163"/>
                    <a:pt x="113" y="163"/>
                    <a:pt x="112" y="163"/>
                  </a:cubicBezTo>
                  <a:cubicBezTo>
                    <a:pt x="109" y="163"/>
                    <a:pt x="109" y="162"/>
                    <a:pt x="108" y="157"/>
                  </a:cubicBezTo>
                  <a:cubicBezTo>
                    <a:pt x="108" y="156"/>
                    <a:pt x="108" y="155"/>
                    <a:pt x="108" y="154"/>
                  </a:cubicBezTo>
                  <a:cubicBezTo>
                    <a:pt x="108" y="149"/>
                    <a:pt x="109" y="147"/>
                    <a:pt x="113" y="146"/>
                  </a:cubicBezTo>
                  <a:cubicBezTo>
                    <a:pt x="121" y="144"/>
                    <a:pt x="128" y="142"/>
                    <a:pt x="136" y="141"/>
                  </a:cubicBezTo>
                  <a:cubicBezTo>
                    <a:pt x="136" y="141"/>
                    <a:pt x="137" y="141"/>
                    <a:pt x="137" y="141"/>
                  </a:cubicBezTo>
                  <a:cubicBezTo>
                    <a:pt x="139" y="141"/>
                    <a:pt x="141" y="141"/>
                    <a:pt x="143" y="141"/>
                  </a:cubicBezTo>
                  <a:cubicBezTo>
                    <a:pt x="143" y="142"/>
                    <a:pt x="143" y="142"/>
                    <a:pt x="143" y="143"/>
                  </a:cubicBezTo>
                  <a:cubicBezTo>
                    <a:pt x="132" y="146"/>
                    <a:pt x="122" y="149"/>
                    <a:pt x="111" y="151"/>
                  </a:cubicBezTo>
                  <a:cubicBezTo>
                    <a:pt x="111" y="152"/>
                    <a:pt x="111" y="152"/>
                    <a:pt x="111" y="153"/>
                  </a:cubicBezTo>
                  <a:cubicBezTo>
                    <a:pt x="133" y="147"/>
                    <a:pt x="155" y="141"/>
                    <a:pt x="177" y="135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4" y="135"/>
                    <a:pt x="171" y="136"/>
                    <a:pt x="169" y="136"/>
                  </a:cubicBezTo>
                  <a:moveTo>
                    <a:pt x="73" y="192"/>
                  </a:moveTo>
                  <a:cubicBezTo>
                    <a:pt x="70" y="188"/>
                    <a:pt x="66" y="184"/>
                    <a:pt x="63" y="180"/>
                  </a:cubicBezTo>
                  <a:cubicBezTo>
                    <a:pt x="56" y="172"/>
                    <a:pt x="49" y="163"/>
                    <a:pt x="41" y="154"/>
                  </a:cubicBezTo>
                  <a:cubicBezTo>
                    <a:pt x="36" y="147"/>
                    <a:pt x="30" y="140"/>
                    <a:pt x="24" y="133"/>
                  </a:cubicBezTo>
                  <a:cubicBezTo>
                    <a:pt x="20" y="129"/>
                    <a:pt x="16" y="124"/>
                    <a:pt x="12" y="119"/>
                  </a:cubicBezTo>
                  <a:cubicBezTo>
                    <a:pt x="9" y="115"/>
                    <a:pt x="10" y="110"/>
                    <a:pt x="11" y="105"/>
                  </a:cubicBezTo>
                  <a:cubicBezTo>
                    <a:pt x="24" y="114"/>
                    <a:pt x="37" y="123"/>
                    <a:pt x="49" y="133"/>
                  </a:cubicBezTo>
                  <a:cubicBezTo>
                    <a:pt x="60" y="143"/>
                    <a:pt x="70" y="155"/>
                    <a:pt x="81" y="166"/>
                  </a:cubicBezTo>
                  <a:cubicBezTo>
                    <a:pt x="81" y="166"/>
                    <a:pt x="82" y="165"/>
                    <a:pt x="82" y="165"/>
                  </a:cubicBezTo>
                  <a:cubicBezTo>
                    <a:pt x="77" y="159"/>
                    <a:pt x="71" y="153"/>
                    <a:pt x="66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2"/>
                    <a:pt x="82" y="158"/>
                    <a:pt x="91" y="165"/>
                  </a:cubicBezTo>
                  <a:cubicBezTo>
                    <a:pt x="87" y="166"/>
                    <a:pt x="84" y="166"/>
                    <a:pt x="80" y="167"/>
                  </a:cubicBezTo>
                  <a:cubicBezTo>
                    <a:pt x="79" y="168"/>
                    <a:pt x="78" y="168"/>
                    <a:pt x="78" y="169"/>
                  </a:cubicBezTo>
                  <a:cubicBezTo>
                    <a:pt x="72" y="175"/>
                    <a:pt x="70" y="182"/>
                    <a:pt x="73" y="190"/>
                  </a:cubicBezTo>
                  <a:cubicBezTo>
                    <a:pt x="73" y="191"/>
                    <a:pt x="73" y="192"/>
                    <a:pt x="73" y="192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49" y="123"/>
                    <a:pt x="153" y="122"/>
                  </a:cubicBezTo>
                  <a:cubicBezTo>
                    <a:pt x="181" y="112"/>
                    <a:pt x="209" y="102"/>
                    <a:pt x="238" y="92"/>
                  </a:cubicBezTo>
                  <a:cubicBezTo>
                    <a:pt x="238" y="91"/>
                    <a:pt x="239" y="91"/>
                    <a:pt x="240" y="91"/>
                  </a:cubicBezTo>
                  <a:cubicBezTo>
                    <a:pt x="237" y="96"/>
                    <a:pt x="235" y="102"/>
                    <a:pt x="229" y="104"/>
                  </a:cubicBezTo>
                  <a:cubicBezTo>
                    <a:pt x="205" y="112"/>
                    <a:pt x="180" y="121"/>
                    <a:pt x="156" y="130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99" y="165"/>
                  </a:moveTo>
                  <a:cubicBezTo>
                    <a:pt x="97" y="163"/>
                    <a:pt x="94" y="161"/>
                    <a:pt x="92" y="160"/>
                  </a:cubicBezTo>
                  <a:cubicBezTo>
                    <a:pt x="80" y="150"/>
                    <a:pt x="67" y="140"/>
                    <a:pt x="55" y="130"/>
                  </a:cubicBezTo>
                  <a:cubicBezTo>
                    <a:pt x="41" y="120"/>
                    <a:pt x="28" y="110"/>
                    <a:pt x="15" y="100"/>
                  </a:cubicBezTo>
                  <a:cubicBezTo>
                    <a:pt x="9" y="95"/>
                    <a:pt x="8" y="89"/>
                    <a:pt x="9" y="82"/>
                  </a:cubicBezTo>
                  <a:cubicBezTo>
                    <a:pt x="10" y="79"/>
                    <a:pt x="11" y="76"/>
                    <a:pt x="13" y="73"/>
                  </a:cubicBezTo>
                  <a:cubicBezTo>
                    <a:pt x="14" y="79"/>
                    <a:pt x="19" y="80"/>
                    <a:pt x="23" y="82"/>
                  </a:cubicBezTo>
                  <a:cubicBezTo>
                    <a:pt x="30" y="87"/>
                    <a:pt x="36" y="92"/>
                    <a:pt x="43" y="97"/>
                  </a:cubicBezTo>
                  <a:cubicBezTo>
                    <a:pt x="60" y="109"/>
                    <a:pt x="76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2" y="121"/>
                    <a:pt x="65" y="107"/>
                    <a:pt x="47" y="94"/>
                  </a:cubicBezTo>
                  <a:cubicBezTo>
                    <a:pt x="72" y="107"/>
                    <a:pt x="97" y="120"/>
                    <a:pt x="123" y="133"/>
                  </a:cubicBezTo>
                  <a:cubicBezTo>
                    <a:pt x="117" y="134"/>
                    <a:pt x="111" y="135"/>
                    <a:pt x="105" y="137"/>
                  </a:cubicBezTo>
                  <a:cubicBezTo>
                    <a:pt x="103" y="137"/>
                    <a:pt x="101" y="139"/>
                    <a:pt x="100" y="140"/>
                  </a:cubicBezTo>
                  <a:cubicBezTo>
                    <a:pt x="96" y="147"/>
                    <a:pt x="96" y="154"/>
                    <a:pt x="99" y="165"/>
                  </a:cubicBezTo>
                  <a:moveTo>
                    <a:pt x="125" y="103"/>
                  </a:moveTo>
                  <a:cubicBezTo>
                    <a:pt x="124" y="99"/>
                    <a:pt x="125" y="95"/>
                    <a:pt x="127" y="92"/>
                  </a:cubicBezTo>
                  <a:cubicBezTo>
                    <a:pt x="128" y="91"/>
                    <a:pt x="129" y="90"/>
                    <a:pt x="131" y="90"/>
                  </a:cubicBezTo>
                  <a:cubicBezTo>
                    <a:pt x="155" y="83"/>
                    <a:pt x="179" y="77"/>
                    <a:pt x="203" y="71"/>
                  </a:cubicBezTo>
                  <a:cubicBezTo>
                    <a:pt x="211" y="69"/>
                    <a:pt x="218" y="67"/>
                    <a:pt x="226" y="65"/>
                  </a:cubicBezTo>
                  <a:cubicBezTo>
                    <a:pt x="225" y="68"/>
                    <a:pt x="224" y="69"/>
                    <a:pt x="221" y="70"/>
                  </a:cubicBezTo>
                  <a:cubicBezTo>
                    <a:pt x="194" y="76"/>
                    <a:pt x="167" y="82"/>
                    <a:pt x="141" y="88"/>
                  </a:cubicBezTo>
                  <a:cubicBezTo>
                    <a:pt x="141" y="89"/>
                    <a:pt x="141" y="89"/>
                    <a:pt x="141" y="90"/>
                  </a:cubicBezTo>
                  <a:cubicBezTo>
                    <a:pt x="169" y="84"/>
                    <a:pt x="196" y="77"/>
                    <a:pt x="225" y="71"/>
                  </a:cubicBezTo>
                  <a:cubicBezTo>
                    <a:pt x="225" y="74"/>
                    <a:pt x="225" y="78"/>
                    <a:pt x="225" y="82"/>
                  </a:cubicBezTo>
                  <a:cubicBezTo>
                    <a:pt x="192" y="90"/>
                    <a:pt x="159" y="98"/>
                    <a:pt x="126" y="106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35" y="102"/>
                    <a:pt x="145" y="100"/>
                    <a:pt x="155" y="97"/>
                  </a:cubicBezTo>
                  <a:cubicBezTo>
                    <a:pt x="155" y="97"/>
                    <a:pt x="155" y="96"/>
                    <a:pt x="155" y="96"/>
                  </a:cubicBezTo>
                  <a:cubicBezTo>
                    <a:pt x="145" y="98"/>
                    <a:pt x="135" y="101"/>
                    <a:pt x="125" y="103"/>
                  </a:cubicBezTo>
                  <a:moveTo>
                    <a:pt x="142" y="135"/>
                  </a:moveTo>
                  <a:cubicBezTo>
                    <a:pt x="135" y="132"/>
                    <a:pt x="129" y="129"/>
                    <a:pt x="123" y="126"/>
                  </a:cubicBezTo>
                  <a:cubicBezTo>
                    <a:pt x="112" y="121"/>
                    <a:pt x="101" y="116"/>
                    <a:pt x="90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1" y="81"/>
                    <a:pt x="27" y="78"/>
                    <a:pt x="22" y="76"/>
                  </a:cubicBezTo>
                  <a:cubicBezTo>
                    <a:pt x="18" y="74"/>
                    <a:pt x="17" y="65"/>
                    <a:pt x="21" y="62"/>
                  </a:cubicBezTo>
                  <a:cubicBezTo>
                    <a:pt x="23" y="61"/>
                    <a:pt x="28" y="62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9"/>
                    <a:pt x="31" y="59"/>
                  </a:cubicBezTo>
                  <a:cubicBezTo>
                    <a:pt x="35" y="61"/>
                    <a:pt x="38" y="63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37" y="64"/>
                    <a:pt x="33" y="63"/>
                    <a:pt x="29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3"/>
                    <a:pt x="32" y="64"/>
                    <a:pt x="34" y="65"/>
                  </a:cubicBezTo>
                  <a:cubicBezTo>
                    <a:pt x="59" y="76"/>
                    <a:pt x="81" y="92"/>
                    <a:pt x="103" y="107"/>
                  </a:cubicBezTo>
                  <a:cubicBezTo>
                    <a:pt x="108" y="111"/>
                    <a:pt x="114" y="115"/>
                    <a:pt x="119" y="118"/>
                  </a:cubicBezTo>
                  <a:cubicBezTo>
                    <a:pt x="120" y="119"/>
                    <a:pt x="121" y="119"/>
                    <a:pt x="121" y="119"/>
                  </a:cubicBezTo>
                  <a:cubicBezTo>
                    <a:pt x="121" y="119"/>
                    <a:pt x="121" y="119"/>
                    <a:pt x="122" y="119"/>
                  </a:cubicBezTo>
                  <a:cubicBezTo>
                    <a:pt x="127" y="118"/>
                    <a:pt x="133" y="117"/>
                    <a:pt x="139" y="115"/>
                  </a:cubicBezTo>
                  <a:cubicBezTo>
                    <a:pt x="153" y="111"/>
                    <a:pt x="166" y="107"/>
                    <a:pt x="180" y="103"/>
                  </a:cubicBezTo>
                  <a:cubicBezTo>
                    <a:pt x="183" y="102"/>
                    <a:pt x="187" y="102"/>
                    <a:pt x="191" y="101"/>
                  </a:cubicBezTo>
                  <a:cubicBezTo>
                    <a:pt x="184" y="104"/>
                    <a:pt x="177" y="106"/>
                    <a:pt x="171" y="108"/>
                  </a:cubicBezTo>
                  <a:cubicBezTo>
                    <a:pt x="164" y="110"/>
                    <a:pt x="158" y="113"/>
                    <a:pt x="151" y="115"/>
                  </a:cubicBezTo>
                  <a:cubicBezTo>
                    <a:pt x="142" y="117"/>
                    <a:pt x="139" y="125"/>
                    <a:pt x="141" y="133"/>
                  </a:cubicBezTo>
                  <a:cubicBezTo>
                    <a:pt x="141" y="133"/>
                    <a:pt x="141" y="134"/>
                    <a:pt x="142" y="135"/>
                  </a:cubicBezTo>
                  <a:moveTo>
                    <a:pt x="119" y="112"/>
                  </a:moveTo>
                  <a:cubicBezTo>
                    <a:pt x="114" y="109"/>
                    <a:pt x="110" y="106"/>
                    <a:pt x="106" y="104"/>
                  </a:cubicBezTo>
                  <a:cubicBezTo>
                    <a:pt x="93" y="96"/>
                    <a:pt x="81" y="87"/>
                    <a:pt x="69" y="79"/>
                  </a:cubicBezTo>
                  <a:cubicBezTo>
                    <a:pt x="57" y="71"/>
                    <a:pt x="44" y="62"/>
                    <a:pt x="32" y="54"/>
                  </a:cubicBezTo>
                  <a:cubicBezTo>
                    <a:pt x="29" y="52"/>
                    <a:pt x="26" y="51"/>
                    <a:pt x="24" y="49"/>
                  </a:cubicBezTo>
                  <a:cubicBezTo>
                    <a:pt x="23" y="48"/>
                    <a:pt x="22" y="47"/>
                    <a:pt x="21" y="46"/>
                  </a:cubicBezTo>
                  <a:cubicBezTo>
                    <a:pt x="20" y="39"/>
                    <a:pt x="19" y="33"/>
                    <a:pt x="23" y="26"/>
                  </a:cubicBezTo>
                  <a:cubicBezTo>
                    <a:pt x="23" y="25"/>
                    <a:pt x="24" y="24"/>
                    <a:pt x="26" y="23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2" y="8"/>
                    <a:pt x="116" y="5"/>
                  </a:cubicBezTo>
                  <a:cubicBezTo>
                    <a:pt x="118" y="5"/>
                    <a:pt x="120" y="4"/>
                    <a:pt x="122" y="4"/>
                  </a:cubicBezTo>
                  <a:cubicBezTo>
                    <a:pt x="125" y="4"/>
                    <a:pt x="128" y="5"/>
                    <a:pt x="131" y="6"/>
                  </a:cubicBezTo>
                  <a:cubicBezTo>
                    <a:pt x="163" y="22"/>
                    <a:pt x="197" y="38"/>
                    <a:pt x="230" y="54"/>
                  </a:cubicBezTo>
                  <a:cubicBezTo>
                    <a:pt x="230" y="55"/>
                    <a:pt x="230" y="55"/>
                    <a:pt x="231" y="56"/>
                  </a:cubicBezTo>
                  <a:cubicBezTo>
                    <a:pt x="213" y="60"/>
                    <a:pt x="194" y="65"/>
                    <a:pt x="176" y="69"/>
                  </a:cubicBezTo>
                  <a:cubicBezTo>
                    <a:pt x="159" y="73"/>
                    <a:pt x="143" y="78"/>
                    <a:pt x="126" y="82"/>
                  </a:cubicBezTo>
                  <a:cubicBezTo>
                    <a:pt x="124" y="82"/>
                    <a:pt x="123" y="83"/>
                    <a:pt x="122" y="84"/>
                  </a:cubicBezTo>
                  <a:cubicBezTo>
                    <a:pt x="116" y="92"/>
                    <a:pt x="113" y="100"/>
                    <a:pt x="118" y="110"/>
                  </a:cubicBezTo>
                  <a:cubicBezTo>
                    <a:pt x="118" y="110"/>
                    <a:pt x="118" y="111"/>
                    <a:pt x="119" y="112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4" y="1"/>
                    <a:pt x="106" y="3"/>
                    <a:pt x="98" y="5"/>
                  </a:cubicBezTo>
                  <a:cubicBezTo>
                    <a:pt x="75" y="9"/>
                    <a:pt x="52" y="14"/>
                    <a:pt x="28" y="18"/>
                  </a:cubicBezTo>
                  <a:cubicBezTo>
                    <a:pt x="22" y="19"/>
                    <a:pt x="19" y="23"/>
                    <a:pt x="16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0" y="51"/>
                    <a:pt x="23" y="53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4" y="56"/>
                    <a:pt x="23" y="56"/>
                    <a:pt x="22" y="56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5" y="60"/>
                    <a:pt x="15" y="63"/>
                    <a:pt x="13" y="66"/>
                  </a:cubicBezTo>
                  <a:cubicBezTo>
                    <a:pt x="13" y="67"/>
                    <a:pt x="12" y="68"/>
                    <a:pt x="11" y="68"/>
                  </a:cubicBezTo>
                  <a:cubicBezTo>
                    <a:pt x="10" y="70"/>
                    <a:pt x="7" y="71"/>
                    <a:pt x="6" y="72"/>
                  </a:cubicBezTo>
                  <a:cubicBezTo>
                    <a:pt x="3" y="78"/>
                    <a:pt x="2" y="84"/>
                    <a:pt x="3" y="90"/>
                  </a:cubicBezTo>
                  <a:cubicBezTo>
                    <a:pt x="5" y="96"/>
                    <a:pt x="6" y="102"/>
                    <a:pt x="5" y="108"/>
                  </a:cubicBezTo>
                  <a:cubicBezTo>
                    <a:pt x="3" y="117"/>
                    <a:pt x="8" y="124"/>
                    <a:pt x="14" y="129"/>
                  </a:cubicBezTo>
                  <a:cubicBezTo>
                    <a:pt x="14" y="130"/>
                    <a:pt x="15" y="132"/>
                    <a:pt x="14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0" y="135"/>
                    <a:pt x="10" y="135"/>
                  </a:cubicBezTo>
                  <a:cubicBezTo>
                    <a:pt x="9" y="135"/>
                    <a:pt x="9" y="134"/>
                    <a:pt x="8" y="134"/>
                  </a:cubicBezTo>
                  <a:cubicBezTo>
                    <a:pt x="6" y="134"/>
                    <a:pt x="5" y="136"/>
                    <a:pt x="4" y="138"/>
                  </a:cubicBezTo>
                  <a:cubicBezTo>
                    <a:pt x="0" y="146"/>
                    <a:pt x="0" y="153"/>
                    <a:pt x="2" y="161"/>
                  </a:cubicBezTo>
                  <a:cubicBezTo>
                    <a:pt x="3" y="163"/>
                    <a:pt x="4" y="165"/>
                    <a:pt x="6" y="166"/>
                  </a:cubicBezTo>
                  <a:cubicBezTo>
                    <a:pt x="18" y="174"/>
                    <a:pt x="31" y="183"/>
                    <a:pt x="43" y="192"/>
                  </a:cubicBezTo>
                  <a:cubicBezTo>
                    <a:pt x="65" y="207"/>
                    <a:pt x="88" y="223"/>
                    <a:pt x="110" y="238"/>
                  </a:cubicBezTo>
                  <a:cubicBezTo>
                    <a:pt x="112" y="239"/>
                    <a:pt x="113" y="240"/>
                    <a:pt x="115" y="240"/>
                  </a:cubicBezTo>
                  <a:cubicBezTo>
                    <a:pt x="116" y="240"/>
                    <a:pt x="117" y="240"/>
                    <a:pt x="118" y="239"/>
                  </a:cubicBezTo>
                  <a:cubicBezTo>
                    <a:pt x="125" y="236"/>
                    <a:pt x="132" y="233"/>
                    <a:pt x="139" y="230"/>
                  </a:cubicBezTo>
                  <a:cubicBezTo>
                    <a:pt x="165" y="220"/>
                    <a:pt x="190" y="209"/>
                    <a:pt x="215" y="199"/>
                  </a:cubicBezTo>
                  <a:cubicBezTo>
                    <a:pt x="220" y="197"/>
                    <a:pt x="220" y="194"/>
                    <a:pt x="216" y="191"/>
                  </a:cubicBezTo>
                  <a:cubicBezTo>
                    <a:pt x="214" y="190"/>
                    <a:pt x="212" y="189"/>
                    <a:pt x="210" y="187"/>
                  </a:cubicBezTo>
                  <a:cubicBezTo>
                    <a:pt x="207" y="185"/>
                    <a:pt x="206" y="182"/>
                    <a:pt x="209" y="179"/>
                  </a:cubicBezTo>
                  <a:cubicBezTo>
                    <a:pt x="212" y="176"/>
                    <a:pt x="215" y="173"/>
                    <a:pt x="217" y="169"/>
                  </a:cubicBezTo>
                  <a:cubicBezTo>
                    <a:pt x="218" y="169"/>
                    <a:pt x="217" y="166"/>
                    <a:pt x="216" y="165"/>
                  </a:cubicBezTo>
                  <a:cubicBezTo>
                    <a:pt x="215" y="164"/>
                    <a:pt x="213" y="163"/>
                    <a:pt x="212" y="163"/>
                  </a:cubicBezTo>
                  <a:cubicBezTo>
                    <a:pt x="207" y="160"/>
                    <a:pt x="202" y="158"/>
                    <a:pt x="197" y="156"/>
                  </a:cubicBezTo>
                  <a:cubicBezTo>
                    <a:pt x="199" y="154"/>
                    <a:pt x="200" y="154"/>
                    <a:pt x="201" y="153"/>
                  </a:cubicBezTo>
                  <a:cubicBezTo>
                    <a:pt x="202" y="152"/>
                    <a:pt x="203" y="152"/>
                    <a:pt x="203" y="151"/>
                  </a:cubicBezTo>
                  <a:cubicBezTo>
                    <a:pt x="204" y="150"/>
                    <a:pt x="205" y="149"/>
                    <a:pt x="206" y="149"/>
                  </a:cubicBezTo>
                  <a:cubicBezTo>
                    <a:pt x="210" y="147"/>
                    <a:pt x="215" y="146"/>
                    <a:pt x="220" y="145"/>
                  </a:cubicBezTo>
                  <a:cubicBezTo>
                    <a:pt x="221" y="145"/>
                    <a:pt x="222" y="143"/>
                    <a:pt x="222" y="143"/>
                  </a:cubicBezTo>
                  <a:cubicBezTo>
                    <a:pt x="222" y="142"/>
                    <a:pt x="221" y="140"/>
                    <a:pt x="221" y="140"/>
                  </a:cubicBezTo>
                  <a:cubicBezTo>
                    <a:pt x="219" y="138"/>
                    <a:pt x="217" y="137"/>
                    <a:pt x="215" y="136"/>
                  </a:cubicBezTo>
                  <a:cubicBezTo>
                    <a:pt x="210" y="133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1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7"/>
                    <a:pt x="244" y="106"/>
                    <a:pt x="244" y="106"/>
                  </a:cubicBezTo>
                  <a:cubicBezTo>
                    <a:pt x="244" y="105"/>
                    <a:pt x="243" y="104"/>
                    <a:pt x="242" y="103"/>
                  </a:cubicBezTo>
                  <a:cubicBezTo>
                    <a:pt x="241" y="102"/>
                    <a:pt x="240" y="102"/>
                    <a:pt x="240" y="101"/>
                  </a:cubicBezTo>
                  <a:cubicBezTo>
                    <a:pt x="241" y="97"/>
                    <a:pt x="242" y="93"/>
                    <a:pt x="243" y="89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7" y="85"/>
                    <a:pt x="247" y="83"/>
                    <a:pt x="244" y="82"/>
                  </a:cubicBezTo>
                  <a:cubicBezTo>
                    <a:pt x="240" y="80"/>
                    <a:pt x="237" y="79"/>
                    <a:pt x="233" y="77"/>
                  </a:cubicBezTo>
                  <a:cubicBezTo>
                    <a:pt x="230" y="76"/>
                    <a:pt x="230" y="75"/>
                    <a:pt x="230" y="73"/>
                  </a:cubicBezTo>
                  <a:cubicBezTo>
                    <a:pt x="230" y="68"/>
                    <a:pt x="232" y="64"/>
                    <a:pt x="236" y="62"/>
                  </a:cubicBezTo>
                  <a:cubicBezTo>
                    <a:pt x="242" y="58"/>
                    <a:pt x="241" y="55"/>
                    <a:pt x="235" y="53"/>
                  </a:cubicBezTo>
                  <a:cubicBezTo>
                    <a:pt x="234" y="52"/>
                    <a:pt x="233" y="51"/>
                    <a:pt x="231" y="51"/>
                  </a:cubicBezTo>
                  <a:cubicBezTo>
                    <a:pt x="197" y="34"/>
                    <a:pt x="162" y="17"/>
                    <a:pt x="127" y="1"/>
                  </a:cubicBezTo>
                  <a:cubicBezTo>
                    <a:pt x="126" y="0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28"/>
            <p:cNvSpPr>
              <a:spLocks/>
            </p:cNvSpPr>
            <p:nvPr userDrawn="1"/>
          </p:nvSpPr>
          <p:spPr bwMode="auto">
            <a:xfrm>
              <a:off x="3346450" y="3048000"/>
              <a:ext cx="231775" cy="139700"/>
            </a:xfrm>
            <a:custGeom>
              <a:avLst/>
              <a:gdLst>
                <a:gd name="T0" fmla="*/ 0 w 95"/>
                <a:gd name="T1" fmla="*/ 0 h 57"/>
                <a:gd name="T2" fmla="*/ 95 w 95"/>
                <a:gd name="T3" fmla="*/ 57 h 57"/>
                <a:gd name="T4" fmla="*/ 0 w 9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7">
                  <a:moveTo>
                    <a:pt x="0" y="0"/>
                  </a:moveTo>
                  <a:cubicBezTo>
                    <a:pt x="32" y="20"/>
                    <a:pt x="63" y="39"/>
                    <a:pt x="95" y="57"/>
                  </a:cubicBezTo>
                  <a:cubicBezTo>
                    <a:pt x="93" y="52"/>
                    <a:pt x="6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29"/>
            <p:cNvSpPr>
              <a:spLocks/>
            </p:cNvSpPr>
            <p:nvPr userDrawn="1"/>
          </p:nvSpPr>
          <p:spPr bwMode="auto">
            <a:xfrm>
              <a:off x="3600450" y="3179763"/>
              <a:ext cx="188913" cy="47625"/>
            </a:xfrm>
            <a:custGeom>
              <a:avLst/>
              <a:gdLst>
                <a:gd name="T0" fmla="*/ 77 w 77"/>
                <a:gd name="T1" fmla="*/ 0 h 19"/>
                <a:gd name="T2" fmla="*/ 0 w 77"/>
                <a:gd name="T3" fmla="*/ 17 h 19"/>
                <a:gd name="T4" fmla="*/ 0 w 77"/>
                <a:gd name="T5" fmla="*/ 19 h 19"/>
                <a:gd name="T6" fmla="*/ 77 w 77"/>
                <a:gd name="T7" fmla="*/ 2 h 19"/>
                <a:gd name="T8" fmla="*/ 77 w 77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9">
                  <a:moveTo>
                    <a:pt x="77" y="0"/>
                  </a:moveTo>
                  <a:cubicBezTo>
                    <a:pt x="51" y="6"/>
                    <a:pt x="25" y="11"/>
                    <a:pt x="0" y="17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26" y="14"/>
                    <a:pt x="52" y="8"/>
                    <a:pt x="77" y="2"/>
                  </a:cubicBezTo>
                  <a:cubicBezTo>
                    <a:pt x="77" y="2"/>
                    <a:pt x="77" y="1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30"/>
            <p:cNvSpPr>
              <a:spLocks/>
            </p:cNvSpPr>
            <p:nvPr userDrawn="1"/>
          </p:nvSpPr>
          <p:spPr bwMode="auto">
            <a:xfrm>
              <a:off x="3609975" y="3457575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1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2" y="8"/>
                    <a:pt x="21" y="16"/>
                    <a:pt x="0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22" y="18"/>
                    <a:pt x="42" y="9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31"/>
            <p:cNvSpPr>
              <a:spLocks/>
            </p:cNvSpPr>
            <p:nvPr userDrawn="1"/>
          </p:nvSpPr>
          <p:spPr bwMode="auto">
            <a:xfrm>
              <a:off x="3660775" y="3217863"/>
              <a:ext cx="193675" cy="74613"/>
            </a:xfrm>
            <a:custGeom>
              <a:avLst/>
              <a:gdLst>
                <a:gd name="T0" fmla="*/ 79 w 79"/>
                <a:gd name="T1" fmla="*/ 0 h 31"/>
                <a:gd name="T2" fmla="*/ 0 w 79"/>
                <a:gd name="T3" fmla="*/ 29 h 31"/>
                <a:gd name="T4" fmla="*/ 1 w 79"/>
                <a:gd name="T5" fmla="*/ 31 h 31"/>
                <a:gd name="T6" fmla="*/ 79 w 79"/>
                <a:gd name="T7" fmla="*/ 2 h 31"/>
                <a:gd name="T8" fmla="*/ 79 w 7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1">
                  <a:moveTo>
                    <a:pt x="79" y="0"/>
                  </a:moveTo>
                  <a:cubicBezTo>
                    <a:pt x="53" y="10"/>
                    <a:pt x="26" y="19"/>
                    <a:pt x="0" y="29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27" y="21"/>
                    <a:pt x="53" y="11"/>
                    <a:pt x="79" y="2"/>
                  </a:cubicBezTo>
                  <a:cubicBezTo>
                    <a:pt x="79" y="1"/>
                    <a:pt x="79" y="1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32"/>
            <p:cNvSpPr>
              <a:spLocks/>
            </p:cNvSpPr>
            <p:nvPr userDrawn="1"/>
          </p:nvSpPr>
          <p:spPr bwMode="auto">
            <a:xfrm>
              <a:off x="3663950" y="3232150"/>
              <a:ext cx="184150" cy="68263"/>
            </a:xfrm>
            <a:custGeom>
              <a:avLst/>
              <a:gdLst>
                <a:gd name="T0" fmla="*/ 74 w 75"/>
                <a:gd name="T1" fmla="*/ 0 h 28"/>
                <a:gd name="T2" fmla="*/ 0 w 75"/>
                <a:gd name="T3" fmla="*/ 27 h 28"/>
                <a:gd name="T4" fmla="*/ 1 w 75"/>
                <a:gd name="T5" fmla="*/ 28 h 28"/>
                <a:gd name="T6" fmla="*/ 75 w 75"/>
                <a:gd name="T7" fmla="*/ 1 h 28"/>
                <a:gd name="T8" fmla="*/ 74 w 7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8">
                  <a:moveTo>
                    <a:pt x="74" y="0"/>
                  </a:moveTo>
                  <a:cubicBezTo>
                    <a:pt x="50" y="9"/>
                    <a:pt x="25" y="18"/>
                    <a:pt x="0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25" y="19"/>
                    <a:pt x="50" y="10"/>
                    <a:pt x="75" y="1"/>
                  </a:cubicBezTo>
                  <a:cubicBezTo>
                    <a:pt x="75" y="1"/>
                    <a:pt x="74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33"/>
            <p:cNvSpPr>
              <a:spLocks noEditPoints="1"/>
            </p:cNvSpPr>
            <p:nvPr userDrawn="1"/>
          </p:nvSpPr>
          <p:spPr bwMode="auto">
            <a:xfrm>
              <a:off x="5951538" y="4260850"/>
              <a:ext cx="608013" cy="587375"/>
            </a:xfrm>
            <a:custGeom>
              <a:avLst/>
              <a:gdLst>
                <a:gd name="T0" fmla="*/ 209 w 248"/>
                <a:gd name="T1" fmla="*/ 176 h 240"/>
                <a:gd name="T2" fmla="*/ 202 w 248"/>
                <a:gd name="T3" fmla="*/ 193 h 240"/>
                <a:gd name="T4" fmla="*/ 180 w 248"/>
                <a:gd name="T5" fmla="*/ 193 h 240"/>
                <a:gd name="T6" fmla="*/ 204 w 248"/>
                <a:gd name="T7" fmla="*/ 170 h 240"/>
                <a:gd name="T8" fmla="*/ 204 w 248"/>
                <a:gd name="T9" fmla="*/ 170 h 240"/>
                <a:gd name="T10" fmla="*/ 162 w 248"/>
                <a:gd name="T11" fmla="*/ 171 h 240"/>
                <a:gd name="T12" fmla="*/ 183 w 248"/>
                <a:gd name="T13" fmla="*/ 170 h 240"/>
                <a:gd name="T14" fmla="*/ 139 w 248"/>
                <a:gd name="T15" fmla="*/ 177 h 240"/>
                <a:gd name="T16" fmla="*/ 82 w 248"/>
                <a:gd name="T17" fmla="*/ 177 h 240"/>
                <a:gd name="T18" fmla="*/ 97 w 248"/>
                <a:gd name="T19" fmla="*/ 173 h 240"/>
                <a:gd name="T20" fmla="*/ 104 w 248"/>
                <a:gd name="T21" fmla="*/ 175 h 240"/>
                <a:gd name="T22" fmla="*/ 131 w 248"/>
                <a:gd name="T23" fmla="*/ 172 h 240"/>
                <a:gd name="T24" fmla="*/ 20 w 248"/>
                <a:gd name="T25" fmla="*/ 137 h 240"/>
                <a:gd name="T26" fmla="*/ 24 w 248"/>
                <a:gd name="T27" fmla="*/ 147 h 240"/>
                <a:gd name="T28" fmla="*/ 108 w 248"/>
                <a:gd name="T29" fmla="*/ 198 h 240"/>
                <a:gd name="T30" fmla="*/ 113 w 248"/>
                <a:gd name="T31" fmla="*/ 197 h 240"/>
                <a:gd name="T32" fmla="*/ 121 w 248"/>
                <a:gd name="T33" fmla="*/ 202 h 240"/>
                <a:gd name="T34" fmla="*/ 108 w 248"/>
                <a:gd name="T35" fmla="*/ 227 h 240"/>
                <a:gd name="T36" fmla="*/ 9 w 248"/>
                <a:gd name="T37" fmla="*/ 157 h 240"/>
                <a:gd name="T38" fmla="*/ 169 w 248"/>
                <a:gd name="T39" fmla="*/ 137 h 240"/>
                <a:gd name="T40" fmla="*/ 203 w 248"/>
                <a:gd name="T41" fmla="*/ 132 h 240"/>
                <a:gd name="T42" fmla="*/ 137 w 248"/>
                <a:gd name="T43" fmla="*/ 152 h 240"/>
                <a:gd name="T44" fmla="*/ 116 w 248"/>
                <a:gd name="T45" fmla="*/ 163 h 240"/>
                <a:gd name="T46" fmla="*/ 136 w 248"/>
                <a:gd name="T47" fmla="*/ 141 h 240"/>
                <a:gd name="T48" fmla="*/ 112 w 248"/>
                <a:gd name="T49" fmla="*/ 153 h 240"/>
                <a:gd name="T50" fmla="*/ 63 w 248"/>
                <a:gd name="T51" fmla="*/ 181 h 240"/>
                <a:gd name="T52" fmla="*/ 49 w 248"/>
                <a:gd name="T53" fmla="*/ 133 h 240"/>
                <a:gd name="T54" fmla="*/ 91 w 248"/>
                <a:gd name="T55" fmla="*/ 165 h 240"/>
                <a:gd name="T56" fmla="*/ 153 w 248"/>
                <a:gd name="T57" fmla="*/ 131 h 240"/>
                <a:gd name="T58" fmla="*/ 230 w 248"/>
                <a:gd name="T59" fmla="*/ 104 h 240"/>
                <a:gd name="T60" fmla="*/ 55 w 248"/>
                <a:gd name="T61" fmla="*/ 131 h 240"/>
                <a:gd name="T62" fmla="*/ 44 w 248"/>
                <a:gd name="T63" fmla="*/ 98 h 240"/>
                <a:gd name="T64" fmla="*/ 106 w 248"/>
                <a:gd name="T65" fmla="*/ 137 h 240"/>
                <a:gd name="T66" fmla="*/ 131 w 248"/>
                <a:gd name="T67" fmla="*/ 90 h 240"/>
                <a:gd name="T68" fmla="*/ 141 w 248"/>
                <a:gd name="T69" fmla="*/ 90 h 240"/>
                <a:gd name="T70" fmla="*/ 156 w 248"/>
                <a:gd name="T71" fmla="*/ 97 h 240"/>
                <a:gd name="T72" fmla="*/ 91 w 248"/>
                <a:gd name="T73" fmla="*/ 110 h 240"/>
                <a:gd name="T74" fmla="*/ 30 w 248"/>
                <a:gd name="T75" fmla="*/ 59 h 240"/>
                <a:gd name="T76" fmla="*/ 29 w 248"/>
                <a:gd name="T77" fmla="*/ 61 h 240"/>
                <a:gd name="T78" fmla="*/ 122 w 248"/>
                <a:gd name="T79" fmla="*/ 119 h 240"/>
                <a:gd name="T80" fmla="*/ 171 w 248"/>
                <a:gd name="T81" fmla="*/ 108 h 240"/>
                <a:gd name="T82" fmla="*/ 106 w 248"/>
                <a:gd name="T83" fmla="*/ 104 h 240"/>
                <a:gd name="T84" fmla="*/ 23 w 248"/>
                <a:gd name="T85" fmla="*/ 26 h 240"/>
                <a:gd name="T86" fmla="*/ 131 w 248"/>
                <a:gd name="T87" fmla="*/ 7 h 240"/>
                <a:gd name="T88" fmla="*/ 123 w 248"/>
                <a:gd name="T89" fmla="*/ 84 h 240"/>
                <a:gd name="T90" fmla="*/ 99 w 248"/>
                <a:gd name="T91" fmla="*/ 5 h 240"/>
                <a:gd name="T92" fmla="*/ 25 w 248"/>
                <a:gd name="T93" fmla="*/ 55 h 240"/>
                <a:gd name="T94" fmla="*/ 7 w 248"/>
                <a:gd name="T95" fmla="*/ 73 h 240"/>
                <a:gd name="T96" fmla="*/ 11 w 248"/>
                <a:gd name="T97" fmla="*/ 135 h 240"/>
                <a:gd name="T98" fmla="*/ 6 w 248"/>
                <a:gd name="T99" fmla="*/ 166 h 240"/>
                <a:gd name="T100" fmla="*/ 140 w 248"/>
                <a:gd name="T101" fmla="*/ 231 h 240"/>
                <a:gd name="T102" fmla="*/ 218 w 248"/>
                <a:gd name="T103" fmla="*/ 170 h 240"/>
                <a:gd name="T104" fmla="*/ 204 w 248"/>
                <a:gd name="T105" fmla="*/ 151 h 240"/>
                <a:gd name="T106" fmla="*/ 216 w 248"/>
                <a:gd name="T107" fmla="*/ 137 h 240"/>
                <a:gd name="T108" fmla="*/ 245 w 248"/>
                <a:gd name="T109" fmla="*/ 106 h 240"/>
                <a:gd name="T110" fmla="*/ 245 w 248"/>
                <a:gd name="T111" fmla="*/ 82 h 240"/>
                <a:gd name="T112" fmla="*/ 232 w 248"/>
                <a:gd name="T113" fmla="*/ 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8" h="240">
                  <a:moveTo>
                    <a:pt x="121" y="212"/>
                  </a:moveTo>
                  <a:cubicBezTo>
                    <a:pt x="121" y="212"/>
                    <a:pt x="122" y="212"/>
                    <a:pt x="122" y="212"/>
                  </a:cubicBezTo>
                  <a:cubicBezTo>
                    <a:pt x="133" y="205"/>
                    <a:pt x="145" y="202"/>
                    <a:pt x="156" y="197"/>
                  </a:cubicBezTo>
                  <a:cubicBezTo>
                    <a:pt x="173" y="190"/>
                    <a:pt x="189" y="184"/>
                    <a:pt x="205" y="177"/>
                  </a:cubicBezTo>
                  <a:cubicBezTo>
                    <a:pt x="206" y="177"/>
                    <a:pt x="207" y="177"/>
                    <a:pt x="209" y="176"/>
                  </a:cubicBezTo>
                  <a:cubicBezTo>
                    <a:pt x="200" y="183"/>
                    <a:pt x="190" y="185"/>
                    <a:pt x="180" y="189"/>
                  </a:cubicBezTo>
                  <a:cubicBezTo>
                    <a:pt x="177" y="190"/>
                    <a:pt x="174" y="192"/>
                    <a:pt x="171" y="194"/>
                  </a:cubicBezTo>
                  <a:cubicBezTo>
                    <a:pt x="182" y="190"/>
                    <a:pt x="192" y="186"/>
                    <a:pt x="203" y="182"/>
                  </a:cubicBezTo>
                  <a:cubicBezTo>
                    <a:pt x="204" y="185"/>
                    <a:pt x="204" y="188"/>
                    <a:pt x="204" y="191"/>
                  </a:cubicBezTo>
                  <a:cubicBezTo>
                    <a:pt x="204" y="192"/>
                    <a:pt x="203" y="193"/>
                    <a:pt x="202" y="193"/>
                  </a:cubicBezTo>
                  <a:cubicBezTo>
                    <a:pt x="180" y="203"/>
                    <a:pt x="157" y="212"/>
                    <a:pt x="135" y="221"/>
                  </a:cubicBezTo>
                  <a:cubicBezTo>
                    <a:pt x="130" y="223"/>
                    <a:pt x="125" y="226"/>
                    <a:pt x="119" y="228"/>
                  </a:cubicBezTo>
                  <a:cubicBezTo>
                    <a:pt x="118" y="225"/>
                    <a:pt x="118" y="222"/>
                    <a:pt x="117" y="219"/>
                  </a:cubicBezTo>
                  <a:cubicBezTo>
                    <a:pt x="138" y="211"/>
                    <a:pt x="159" y="203"/>
                    <a:pt x="181" y="194"/>
                  </a:cubicBezTo>
                  <a:cubicBezTo>
                    <a:pt x="180" y="194"/>
                    <a:pt x="180" y="193"/>
                    <a:pt x="180" y="193"/>
                  </a:cubicBezTo>
                  <a:cubicBezTo>
                    <a:pt x="159" y="201"/>
                    <a:pt x="138" y="209"/>
                    <a:pt x="117" y="218"/>
                  </a:cubicBezTo>
                  <a:cubicBezTo>
                    <a:pt x="117" y="215"/>
                    <a:pt x="116" y="212"/>
                    <a:pt x="120" y="212"/>
                  </a:cubicBezTo>
                  <a:cubicBezTo>
                    <a:pt x="120" y="212"/>
                    <a:pt x="120" y="212"/>
                    <a:pt x="121" y="212"/>
                  </a:cubicBezTo>
                  <a:cubicBezTo>
                    <a:pt x="121" y="212"/>
                    <a:pt x="121" y="212"/>
                    <a:pt x="121" y="212"/>
                  </a:cubicBezTo>
                  <a:moveTo>
                    <a:pt x="204" y="170"/>
                  </a:moveTo>
                  <a:cubicBezTo>
                    <a:pt x="201" y="170"/>
                    <a:pt x="199" y="167"/>
                    <a:pt x="197" y="166"/>
                  </a:cubicBezTo>
                  <a:cubicBezTo>
                    <a:pt x="196" y="165"/>
                    <a:pt x="195" y="164"/>
                    <a:pt x="195" y="162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200" y="164"/>
                    <a:pt x="204" y="166"/>
                    <a:pt x="208" y="168"/>
                  </a:cubicBezTo>
                  <a:cubicBezTo>
                    <a:pt x="206" y="169"/>
                    <a:pt x="205" y="170"/>
                    <a:pt x="204" y="170"/>
                  </a:cubicBezTo>
                  <a:moveTo>
                    <a:pt x="131" y="172"/>
                  </a:moveTo>
                  <a:cubicBezTo>
                    <a:pt x="150" y="164"/>
                    <a:pt x="171" y="161"/>
                    <a:pt x="191" y="158"/>
                  </a:cubicBezTo>
                  <a:cubicBezTo>
                    <a:pt x="191" y="160"/>
                    <a:pt x="191" y="162"/>
                    <a:pt x="190" y="164"/>
                  </a:cubicBezTo>
                  <a:cubicBezTo>
                    <a:pt x="190" y="165"/>
                    <a:pt x="188" y="166"/>
                    <a:pt x="187" y="166"/>
                  </a:cubicBezTo>
                  <a:cubicBezTo>
                    <a:pt x="179" y="168"/>
                    <a:pt x="170" y="169"/>
                    <a:pt x="162" y="171"/>
                  </a:cubicBezTo>
                  <a:cubicBezTo>
                    <a:pt x="161" y="171"/>
                    <a:pt x="160" y="171"/>
                    <a:pt x="160" y="172"/>
                  </a:cubicBezTo>
                  <a:cubicBezTo>
                    <a:pt x="160" y="173"/>
                    <a:pt x="160" y="173"/>
                    <a:pt x="160" y="173"/>
                  </a:cubicBezTo>
                  <a:cubicBezTo>
                    <a:pt x="170" y="171"/>
                    <a:pt x="180" y="169"/>
                    <a:pt x="191" y="167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188" y="169"/>
                    <a:pt x="186" y="170"/>
                    <a:pt x="183" y="170"/>
                  </a:cubicBezTo>
                  <a:cubicBezTo>
                    <a:pt x="153" y="178"/>
                    <a:pt x="123" y="185"/>
                    <a:pt x="93" y="192"/>
                  </a:cubicBezTo>
                  <a:cubicBezTo>
                    <a:pt x="91" y="192"/>
                    <a:pt x="89" y="192"/>
                    <a:pt x="87" y="193"/>
                  </a:cubicBezTo>
                  <a:cubicBezTo>
                    <a:pt x="87" y="193"/>
                    <a:pt x="86" y="193"/>
                    <a:pt x="85" y="193"/>
                  </a:cubicBezTo>
                  <a:cubicBezTo>
                    <a:pt x="83" y="193"/>
                    <a:pt x="83" y="192"/>
                    <a:pt x="82" y="190"/>
                  </a:cubicBezTo>
                  <a:cubicBezTo>
                    <a:pt x="101" y="185"/>
                    <a:pt x="120" y="184"/>
                    <a:pt x="139" y="177"/>
                  </a:cubicBezTo>
                  <a:cubicBezTo>
                    <a:pt x="131" y="179"/>
                    <a:pt x="123" y="180"/>
                    <a:pt x="115" y="182"/>
                  </a:cubicBezTo>
                  <a:cubicBezTo>
                    <a:pt x="104" y="184"/>
                    <a:pt x="93" y="186"/>
                    <a:pt x="82" y="187"/>
                  </a:cubicBezTo>
                  <a:cubicBezTo>
                    <a:pt x="82" y="187"/>
                    <a:pt x="82" y="187"/>
                    <a:pt x="82" y="187"/>
                  </a:cubicBezTo>
                  <a:cubicBezTo>
                    <a:pt x="81" y="187"/>
                    <a:pt x="80" y="186"/>
                    <a:pt x="80" y="186"/>
                  </a:cubicBezTo>
                  <a:cubicBezTo>
                    <a:pt x="80" y="183"/>
                    <a:pt x="81" y="180"/>
                    <a:pt x="82" y="177"/>
                  </a:cubicBezTo>
                  <a:cubicBezTo>
                    <a:pt x="82" y="177"/>
                    <a:pt x="83" y="176"/>
                    <a:pt x="83" y="176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4" y="176"/>
                    <a:pt x="84" y="176"/>
                    <a:pt x="85" y="176"/>
                  </a:cubicBezTo>
                  <a:cubicBezTo>
                    <a:pt x="87" y="176"/>
                    <a:pt x="89" y="175"/>
                    <a:pt x="91" y="175"/>
                  </a:cubicBezTo>
                  <a:cubicBezTo>
                    <a:pt x="93" y="174"/>
                    <a:pt x="94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101" y="173"/>
                    <a:pt x="103" y="173"/>
                    <a:pt x="104" y="175"/>
                  </a:cubicBezTo>
                  <a:cubicBezTo>
                    <a:pt x="98" y="176"/>
                    <a:pt x="92" y="177"/>
                    <a:pt x="86" y="178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117" y="176"/>
                    <a:pt x="146" y="171"/>
                    <a:pt x="176" y="165"/>
                  </a:cubicBezTo>
                  <a:cubicBezTo>
                    <a:pt x="176" y="165"/>
                    <a:pt x="176" y="164"/>
                    <a:pt x="176" y="164"/>
                  </a:cubicBezTo>
                  <a:cubicBezTo>
                    <a:pt x="161" y="166"/>
                    <a:pt x="146" y="169"/>
                    <a:pt x="131" y="172"/>
                  </a:cubicBezTo>
                  <a:moveTo>
                    <a:pt x="108" y="169"/>
                  </a:moveTo>
                  <a:cubicBezTo>
                    <a:pt x="104" y="165"/>
                    <a:pt x="104" y="159"/>
                    <a:pt x="104" y="154"/>
                  </a:cubicBezTo>
                  <a:cubicBezTo>
                    <a:pt x="105" y="159"/>
                    <a:pt x="107" y="164"/>
                    <a:pt x="108" y="169"/>
                  </a:cubicBezTo>
                  <a:moveTo>
                    <a:pt x="15" y="141"/>
                  </a:moveTo>
                  <a:cubicBezTo>
                    <a:pt x="17" y="141"/>
                    <a:pt x="19" y="139"/>
                    <a:pt x="20" y="137"/>
                  </a:cubicBezTo>
                  <a:cubicBezTo>
                    <a:pt x="24" y="140"/>
                    <a:pt x="27" y="144"/>
                    <a:pt x="30" y="147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26" y="146"/>
                    <a:pt x="23" y="145"/>
                    <a:pt x="19" y="142"/>
                  </a:cubicBezTo>
                  <a:cubicBezTo>
                    <a:pt x="19" y="144"/>
                    <a:pt x="19" y="145"/>
                    <a:pt x="20" y="145"/>
                  </a:cubicBezTo>
                  <a:cubicBezTo>
                    <a:pt x="21" y="146"/>
                    <a:pt x="22" y="147"/>
                    <a:pt x="24" y="147"/>
                  </a:cubicBezTo>
                  <a:cubicBezTo>
                    <a:pt x="36" y="153"/>
                    <a:pt x="43" y="164"/>
                    <a:pt x="52" y="174"/>
                  </a:cubicBezTo>
                  <a:cubicBezTo>
                    <a:pt x="59" y="183"/>
                    <a:pt x="67" y="192"/>
                    <a:pt x="75" y="201"/>
                  </a:cubicBezTo>
                  <a:cubicBezTo>
                    <a:pt x="77" y="204"/>
                    <a:pt x="79" y="205"/>
                    <a:pt x="82" y="205"/>
                  </a:cubicBezTo>
                  <a:cubicBezTo>
                    <a:pt x="83" y="205"/>
                    <a:pt x="84" y="204"/>
                    <a:pt x="85" y="204"/>
                  </a:cubicBezTo>
                  <a:cubicBezTo>
                    <a:pt x="93" y="202"/>
                    <a:pt x="101" y="200"/>
                    <a:pt x="108" y="198"/>
                  </a:cubicBezTo>
                  <a:cubicBezTo>
                    <a:pt x="108" y="198"/>
                    <a:pt x="109" y="198"/>
                    <a:pt x="109" y="198"/>
                  </a:cubicBezTo>
                  <a:cubicBezTo>
                    <a:pt x="110" y="198"/>
                    <a:pt x="111" y="199"/>
                    <a:pt x="111" y="199"/>
                  </a:cubicBezTo>
                  <a:cubicBezTo>
                    <a:pt x="113" y="199"/>
                    <a:pt x="114" y="200"/>
                    <a:pt x="116" y="201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5" y="199"/>
                    <a:pt x="114" y="198"/>
                    <a:pt x="113" y="197"/>
                  </a:cubicBezTo>
                  <a:cubicBezTo>
                    <a:pt x="129" y="194"/>
                    <a:pt x="144" y="190"/>
                    <a:pt x="159" y="186"/>
                  </a:cubicBezTo>
                  <a:cubicBezTo>
                    <a:pt x="159" y="187"/>
                    <a:pt x="159" y="187"/>
                    <a:pt x="159" y="187"/>
                  </a:cubicBezTo>
                  <a:cubicBezTo>
                    <a:pt x="155" y="188"/>
                    <a:pt x="152" y="190"/>
                    <a:pt x="148" y="191"/>
                  </a:cubicBezTo>
                  <a:cubicBezTo>
                    <a:pt x="140" y="194"/>
                    <a:pt x="132" y="197"/>
                    <a:pt x="124" y="200"/>
                  </a:cubicBezTo>
                  <a:cubicBezTo>
                    <a:pt x="123" y="201"/>
                    <a:pt x="122" y="202"/>
                    <a:pt x="121" y="202"/>
                  </a:cubicBezTo>
                  <a:cubicBezTo>
                    <a:pt x="120" y="202"/>
                    <a:pt x="119" y="203"/>
                    <a:pt x="118" y="203"/>
                  </a:cubicBezTo>
                  <a:cubicBezTo>
                    <a:pt x="117" y="203"/>
                    <a:pt x="117" y="203"/>
                    <a:pt x="117" y="203"/>
                  </a:cubicBezTo>
                  <a:cubicBezTo>
                    <a:pt x="116" y="203"/>
                    <a:pt x="116" y="202"/>
                    <a:pt x="115" y="202"/>
                  </a:cubicBezTo>
                  <a:cubicBezTo>
                    <a:pt x="113" y="202"/>
                    <a:pt x="112" y="203"/>
                    <a:pt x="111" y="205"/>
                  </a:cubicBezTo>
                  <a:cubicBezTo>
                    <a:pt x="107" y="212"/>
                    <a:pt x="106" y="219"/>
                    <a:pt x="108" y="227"/>
                  </a:cubicBezTo>
                  <a:cubicBezTo>
                    <a:pt x="106" y="227"/>
                    <a:pt x="105" y="226"/>
                    <a:pt x="104" y="226"/>
                  </a:cubicBezTo>
                  <a:cubicBezTo>
                    <a:pt x="89" y="215"/>
                    <a:pt x="74" y="205"/>
                    <a:pt x="59" y="194"/>
                  </a:cubicBezTo>
                  <a:cubicBezTo>
                    <a:pt x="49" y="188"/>
                    <a:pt x="40" y="181"/>
                    <a:pt x="30" y="174"/>
                  </a:cubicBezTo>
                  <a:cubicBezTo>
                    <a:pt x="25" y="170"/>
                    <a:pt x="19" y="167"/>
                    <a:pt x="14" y="163"/>
                  </a:cubicBezTo>
                  <a:cubicBezTo>
                    <a:pt x="12" y="161"/>
                    <a:pt x="9" y="159"/>
                    <a:pt x="9" y="157"/>
                  </a:cubicBezTo>
                  <a:cubicBezTo>
                    <a:pt x="7" y="152"/>
                    <a:pt x="7" y="147"/>
                    <a:pt x="10" y="142"/>
                  </a:cubicBezTo>
                  <a:cubicBezTo>
                    <a:pt x="10" y="141"/>
                    <a:pt x="12" y="140"/>
                    <a:pt x="12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4" y="141"/>
                    <a:pt x="14" y="141"/>
                    <a:pt x="15" y="141"/>
                  </a:cubicBezTo>
                  <a:moveTo>
                    <a:pt x="169" y="137"/>
                  </a:moveTo>
                  <a:cubicBezTo>
                    <a:pt x="181" y="130"/>
                    <a:pt x="195" y="127"/>
                    <a:pt x="208" y="124"/>
                  </a:cubicBezTo>
                  <a:cubicBezTo>
                    <a:pt x="208" y="128"/>
                    <a:pt x="207" y="130"/>
                    <a:pt x="203" y="130"/>
                  </a:cubicBezTo>
                  <a:cubicBezTo>
                    <a:pt x="197" y="131"/>
                    <a:pt x="191" y="133"/>
                    <a:pt x="185" y="134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91" y="134"/>
                    <a:pt x="197" y="133"/>
                    <a:pt x="203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4" y="132"/>
                    <a:pt x="205" y="132"/>
                    <a:pt x="207" y="133"/>
                  </a:cubicBezTo>
                  <a:cubicBezTo>
                    <a:pt x="206" y="134"/>
                    <a:pt x="205" y="135"/>
                    <a:pt x="204" y="135"/>
                  </a:cubicBezTo>
                  <a:cubicBezTo>
                    <a:pt x="183" y="140"/>
                    <a:pt x="162" y="145"/>
                    <a:pt x="141" y="151"/>
                  </a:cubicBezTo>
                  <a:cubicBezTo>
                    <a:pt x="140" y="151"/>
                    <a:pt x="138" y="151"/>
                    <a:pt x="137" y="152"/>
                  </a:cubicBezTo>
                  <a:cubicBezTo>
                    <a:pt x="137" y="152"/>
                    <a:pt x="137" y="153"/>
                    <a:pt x="137" y="153"/>
                  </a:cubicBezTo>
                  <a:cubicBezTo>
                    <a:pt x="160" y="148"/>
                    <a:pt x="183" y="142"/>
                    <a:pt x="206" y="136"/>
                  </a:cubicBezTo>
                  <a:cubicBezTo>
                    <a:pt x="206" y="137"/>
                    <a:pt x="206" y="137"/>
                    <a:pt x="207" y="138"/>
                  </a:cubicBezTo>
                  <a:cubicBezTo>
                    <a:pt x="205" y="138"/>
                    <a:pt x="204" y="139"/>
                    <a:pt x="203" y="139"/>
                  </a:cubicBezTo>
                  <a:cubicBezTo>
                    <a:pt x="174" y="147"/>
                    <a:pt x="145" y="155"/>
                    <a:pt x="116" y="163"/>
                  </a:cubicBezTo>
                  <a:cubicBezTo>
                    <a:pt x="114" y="163"/>
                    <a:pt x="113" y="164"/>
                    <a:pt x="112" y="164"/>
                  </a:cubicBezTo>
                  <a:cubicBezTo>
                    <a:pt x="110" y="164"/>
                    <a:pt x="109" y="162"/>
                    <a:pt x="109" y="158"/>
                  </a:cubicBezTo>
                  <a:cubicBezTo>
                    <a:pt x="109" y="156"/>
                    <a:pt x="108" y="155"/>
                    <a:pt x="108" y="154"/>
                  </a:cubicBezTo>
                  <a:cubicBezTo>
                    <a:pt x="108" y="149"/>
                    <a:pt x="109" y="148"/>
                    <a:pt x="114" y="147"/>
                  </a:cubicBezTo>
                  <a:cubicBezTo>
                    <a:pt x="121" y="145"/>
                    <a:pt x="129" y="143"/>
                    <a:pt x="136" y="141"/>
                  </a:cubicBezTo>
                  <a:cubicBezTo>
                    <a:pt x="137" y="141"/>
                    <a:pt x="137" y="141"/>
                    <a:pt x="138" y="141"/>
                  </a:cubicBezTo>
                  <a:cubicBezTo>
                    <a:pt x="140" y="141"/>
                    <a:pt x="142" y="142"/>
                    <a:pt x="143" y="142"/>
                  </a:cubicBezTo>
                  <a:cubicBezTo>
                    <a:pt x="143" y="142"/>
                    <a:pt x="143" y="143"/>
                    <a:pt x="143" y="143"/>
                  </a:cubicBezTo>
                  <a:cubicBezTo>
                    <a:pt x="133" y="146"/>
                    <a:pt x="122" y="149"/>
                    <a:pt x="111" y="152"/>
                  </a:cubicBezTo>
                  <a:cubicBezTo>
                    <a:pt x="111" y="152"/>
                    <a:pt x="112" y="153"/>
                    <a:pt x="112" y="153"/>
                  </a:cubicBezTo>
                  <a:cubicBezTo>
                    <a:pt x="134" y="147"/>
                    <a:pt x="155" y="142"/>
                    <a:pt x="177" y="136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4" y="135"/>
                    <a:pt x="172" y="136"/>
                    <a:pt x="169" y="137"/>
                  </a:cubicBezTo>
                  <a:moveTo>
                    <a:pt x="74" y="193"/>
                  </a:moveTo>
                  <a:cubicBezTo>
                    <a:pt x="70" y="189"/>
                    <a:pt x="67" y="185"/>
                    <a:pt x="63" y="181"/>
                  </a:cubicBezTo>
                  <a:cubicBezTo>
                    <a:pt x="56" y="172"/>
                    <a:pt x="49" y="163"/>
                    <a:pt x="42" y="155"/>
                  </a:cubicBezTo>
                  <a:cubicBezTo>
                    <a:pt x="36" y="148"/>
                    <a:pt x="30" y="141"/>
                    <a:pt x="24" y="134"/>
                  </a:cubicBezTo>
                  <a:cubicBezTo>
                    <a:pt x="20" y="129"/>
                    <a:pt x="16" y="125"/>
                    <a:pt x="13" y="120"/>
                  </a:cubicBezTo>
                  <a:cubicBezTo>
                    <a:pt x="10" y="115"/>
                    <a:pt x="11" y="110"/>
                    <a:pt x="12" y="105"/>
                  </a:cubicBezTo>
                  <a:cubicBezTo>
                    <a:pt x="25" y="115"/>
                    <a:pt x="38" y="123"/>
                    <a:pt x="49" y="133"/>
                  </a:cubicBezTo>
                  <a:cubicBezTo>
                    <a:pt x="61" y="144"/>
                    <a:pt x="70" y="156"/>
                    <a:pt x="81" y="167"/>
                  </a:cubicBezTo>
                  <a:cubicBezTo>
                    <a:pt x="81" y="166"/>
                    <a:pt x="82" y="166"/>
                    <a:pt x="83" y="165"/>
                  </a:cubicBezTo>
                  <a:cubicBezTo>
                    <a:pt x="77" y="159"/>
                    <a:pt x="72" y="153"/>
                    <a:pt x="67" y="147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75" y="152"/>
                    <a:pt x="83" y="159"/>
                    <a:pt x="91" y="165"/>
                  </a:cubicBezTo>
                  <a:cubicBezTo>
                    <a:pt x="87" y="166"/>
                    <a:pt x="84" y="167"/>
                    <a:pt x="81" y="168"/>
                  </a:cubicBezTo>
                  <a:cubicBezTo>
                    <a:pt x="80" y="168"/>
                    <a:pt x="79" y="169"/>
                    <a:pt x="78" y="170"/>
                  </a:cubicBezTo>
                  <a:cubicBezTo>
                    <a:pt x="72" y="176"/>
                    <a:pt x="71" y="183"/>
                    <a:pt x="73" y="191"/>
                  </a:cubicBezTo>
                  <a:cubicBezTo>
                    <a:pt x="73" y="191"/>
                    <a:pt x="74" y="192"/>
                    <a:pt x="74" y="193"/>
                  </a:cubicBezTo>
                  <a:moveTo>
                    <a:pt x="153" y="131"/>
                  </a:moveTo>
                  <a:cubicBezTo>
                    <a:pt x="152" y="131"/>
                    <a:pt x="151" y="130"/>
                    <a:pt x="150" y="128"/>
                  </a:cubicBezTo>
                  <a:cubicBezTo>
                    <a:pt x="149" y="125"/>
                    <a:pt x="150" y="123"/>
                    <a:pt x="153" y="122"/>
                  </a:cubicBezTo>
                  <a:cubicBezTo>
                    <a:pt x="182" y="112"/>
                    <a:pt x="210" y="102"/>
                    <a:pt x="238" y="92"/>
                  </a:cubicBezTo>
                  <a:cubicBezTo>
                    <a:pt x="239" y="92"/>
                    <a:pt x="239" y="92"/>
                    <a:pt x="241" y="92"/>
                  </a:cubicBezTo>
                  <a:cubicBezTo>
                    <a:pt x="237" y="97"/>
                    <a:pt x="236" y="102"/>
                    <a:pt x="230" y="104"/>
                  </a:cubicBezTo>
                  <a:cubicBezTo>
                    <a:pt x="205" y="113"/>
                    <a:pt x="181" y="122"/>
                    <a:pt x="156" y="131"/>
                  </a:cubicBezTo>
                  <a:cubicBezTo>
                    <a:pt x="155" y="131"/>
                    <a:pt x="154" y="131"/>
                    <a:pt x="153" y="131"/>
                  </a:cubicBezTo>
                  <a:moveTo>
                    <a:pt x="100" y="165"/>
                  </a:moveTo>
                  <a:cubicBezTo>
                    <a:pt x="97" y="163"/>
                    <a:pt x="95" y="162"/>
                    <a:pt x="93" y="160"/>
                  </a:cubicBezTo>
                  <a:cubicBezTo>
                    <a:pt x="80" y="150"/>
                    <a:pt x="68" y="141"/>
                    <a:pt x="55" y="131"/>
                  </a:cubicBezTo>
                  <a:cubicBezTo>
                    <a:pt x="42" y="121"/>
                    <a:pt x="29" y="111"/>
                    <a:pt x="15" y="100"/>
                  </a:cubicBezTo>
                  <a:cubicBezTo>
                    <a:pt x="9" y="96"/>
                    <a:pt x="9" y="89"/>
                    <a:pt x="10" y="83"/>
                  </a:cubicBezTo>
                  <a:cubicBezTo>
                    <a:pt x="10" y="80"/>
                    <a:pt x="12" y="76"/>
                    <a:pt x="14" y="73"/>
                  </a:cubicBezTo>
                  <a:cubicBezTo>
                    <a:pt x="14" y="79"/>
                    <a:pt x="19" y="80"/>
                    <a:pt x="23" y="83"/>
                  </a:cubicBezTo>
                  <a:cubicBezTo>
                    <a:pt x="30" y="87"/>
                    <a:pt x="37" y="93"/>
                    <a:pt x="44" y="98"/>
                  </a:cubicBezTo>
                  <a:cubicBezTo>
                    <a:pt x="60" y="109"/>
                    <a:pt x="77" y="121"/>
                    <a:pt x="93" y="133"/>
                  </a:cubicBezTo>
                  <a:cubicBezTo>
                    <a:pt x="95" y="134"/>
                    <a:pt x="97" y="135"/>
                    <a:pt x="99" y="136"/>
                  </a:cubicBezTo>
                  <a:cubicBezTo>
                    <a:pt x="83" y="121"/>
                    <a:pt x="65" y="108"/>
                    <a:pt x="48" y="95"/>
                  </a:cubicBezTo>
                  <a:cubicBezTo>
                    <a:pt x="73" y="107"/>
                    <a:pt x="98" y="120"/>
                    <a:pt x="124" y="133"/>
                  </a:cubicBezTo>
                  <a:cubicBezTo>
                    <a:pt x="117" y="135"/>
                    <a:pt x="111" y="136"/>
                    <a:pt x="106" y="137"/>
                  </a:cubicBezTo>
                  <a:cubicBezTo>
                    <a:pt x="104" y="138"/>
                    <a:pt x="102" y="139"/>
                    <a:pt x="101" y="141"/>
                  </a:cubicBezTo>
                  <a:cubicBezTo>
                    <a:pt x="97" y="147"/>
                    <a:pt x="97" y="154"/>
                    <a:pt x="100" y="165"/>
                  </a:cubicBezTo>
                  <a:moveTo>
                    <a:pt x="126" y="103"/>
                  </a:moveTo>
                  <a:cubicBezTo>
                    <a:pt x="125" y="99"/>
                    <a:pt x="125" y="95"/>
                    <a:pt x="128" y="92"/>
                  </a:cubicBezTo>
                  <a:cubicBezTo>
                    <a:pt x="128" y="91"/>
                    <a:pt x="130" y="90"/>
                    <a:pt x="131" y="90"/>
                  </a:cubicBezTo>
                  <a:cubicBezTo>
                    <a:pt x="155" y="84"/>
                    <a:pt x="180" y="77"/>
                    <a:pt x="204" y="71"/>
                  </a:cubicBezTo>
                  <a:cubicBezTo>
                    <a:pt x="211" y="69"/>
                    <a:pt x="219" y="67"/>
                    <a:pt x="227" y="65"/>
                  </a:cubicBezTo>
                  <a:cubicBezTo>
                    <a:pt x="226" y="68"/>
                    <a:pt x="225" y="70"/>
                    <a:pt x="221" y="70"/>
                  </a:cubicBezTo>
                  <a:cubicBezTo>
                    <a:pt x="195" y="76"/>
                    <a:pt x="168" y="82"/>
                    <a:pt x="141" y="88"/>
                  </a:cubicBezTo>
                  <a:cubicBezTo>
                    <a:pt x="141" y="89"/>
                    <a:pt x="141" y="90"/>
                    <a:pt x="141" y="90"/>
                  </a:cubicBezTo>
                  <a:cubicBezTo>
                    <a:pt x="169" y="84"/>
                    <a:pt x="197" y="78"/>
                    <a:pt x="225" y="71"/>
                  </a:cubicBezTo>
                  <a:cubicBezTo>
                    <a:pt x="225" y="75"/>
                    <a:pt x="226" y="78"/>
                    <a:pt x="226" y="82"/>
                  </a:cubicBezTo>
                  <a:cubicBezTo>
                    <a:pt x="193" y="90"/>
                    <a:pt x="159" y="98"/>
                    <a:pt x="126" y="106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36" y="103"/>
                    <a:pt x="146" y="100"/>
                    <a:pt x="156" y="97"/>
                  </a:cubicBezTo>
                  <a:cubicBezTo>
                    <a:pt x="156" y="97"/>
                    <a:pt x="155" y="97"/>
                    <a:pt x="155" y="96"/>
                  </a:cubicBezTo>
                  <a:cubicBezTo>
                    <a:pt x="146" y="99"/>
                    <a:pt x="136" y="101"/>
                    <a:pt x="126" y="103"/>
                  </a:cubicBezTo>
                  <a:moveTo>
                    <a:pt x="142" y="136"/>
                  </a:moveTo>
                  <a:cubicBezTo>
                    <a:pt x="136" y="133"/>
                    <a:pt x="130" y="130"/>
                    <a:pt x="124" y="127"/>
                  </a:cubicBezTo>
                  <a:cubicBezTo>
                    <a:pt x="113" y="121"/>
                    <a:pt x="102" y="116"/>
                    <a:pt x="91" y="110"/>
                  </a:cubicBezTo>
                  <a:cubicBezTo>
                    <a:pt x="80" y="105"/>
                    <a:pt x="70" y="100"/>
                    <a:pt x="60" y="95"/>
                  </a:cubicBezTo>
                  <a:cubicBezTo>
                    <a:pt x="52" y="91"/>
                    <a:pt x="44" y="87"/>
                    <a:pt x="36" y="83"/>
                  </a:cubicBezTo>
                  <a:cubicBezTo>
                    <a:pt x="32" y="81"/>
                    <a:pt x="27" y="79"/>
                    <a:pt x="22" y="76"/>
                  </a:cubicBezTo>
                  <a:cubicBezTo>
                    <a:pt x="19" y="74"/>
                    <a:pt x="17" y="65"/>
                    <a:pt x="21" y="63"/>
                  </a:cubicBezTo>
                  <a:cubicBezTo>
                    <a:pt x="24" y="61"/>
                    <a:pt x="28" y="62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5" y="61"/>
                    <a:pt x="39" y="64"/>
                    <a:pt x="42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5"/>
                    <a:pt x="33" y="63"/>
                    <a:pt x="29" y="61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3" y="65"/>
                    <a:pt x="35" y="66"/>
                  </a:cubicBezTo>
                  <a:cubicBezTo>
                    <a:pt x="60" y="76"/>
                    <a:pt x="81" y="93"/>
                    <a:pt x="103" y="108"/>
                  </a:cubicBezTo>
                  <a:cubicBezTo>
                    <a:pt x="109" y="111"/>
                    <a:pt x="114" y="115"/>
                    <a:pt x="119" y="119"/>
                  </a:cubicBezTo>
                  <a:cubicBezTo>
                    <a:pt x="120" y="119"/>
                    <a:pt x="121" y="119"/>
                    <a:pt x="122" y="11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8" y="118"/>
                    <a:pt x="134" y="117"/>
                    <a:pt x="139" y="116"/>
                  </a:cubicBezTo>
                  <a:cubicBezTo>
                    <a:pt x="153" y="112"/>
                    <a:pt x="167" y="108"/>
                    <a:pt x="181" y="104"/>
                  </a:cubicBezTo>
                  <a:cubicBezTo>
                    <a:pt x="184" y="103"/>
                    <a:pt x="187" y="102"/>
                    <a:pt x="191" y="102"/>
                  </a:cubicBezTo>
                  <a:cubicBezTo>
                    <a:pt x="184" y="104"/>
                    <a:pt x="178" y="106"/>
                    <a:pt x="171" y="108"/>
                  </a:cubicBezTo>
                  <a:cubicBezTo>
                    <a:pt x="165" y="111"/>
                    <a:pt x="158" y="113"/>
                    <a:pt x="151" y="115"/>
                  </a:cubicBezTo>
                  <a:cubicBezTo>
                    <a:pt x="143" y="117"/>
                    <a:pt x="139" y="125"/>
                    <a:pt x="142" y="133"/>
                  </a:cubicBezTo>
                  <a:cubicBezTo>
                    <a:pt x="142" y="134"/>
                    <a:pt x="142" y="134"/>
                    <a:pt x="142" y="136"/>
                  </a:cubicBezTo>
                  <a:moveTo>
                    <a:pt x="119" y="113"/>
                  </a:moveTo>
                  <a:cubicBezTo>
                    <a:pt x="114" y="109"/>
                    <a:pt x="110" y="107"/>
                    <a:pt x="106" y="104"/>
                  </a:cubicBezTo>
                  <a:cubicBezTo>
                    <a:pt x="94" y="96"/>
                    <a:pt x="82" y="88"/>
                    <a:pt x="69" y="80"/>
                  </a:cubicBezTo>
                  <a:cubicBezTo>
                    <a:pt x="57" y="71"/>
                    <a:pt x="45" y="63"/>
                    <a:pt x="32" y="54"/>
                  </a:cubicBezTo>
                  <a:cubicBezTo>
                    <a:pt x="29" y="53"/>
                    <a:pt x="27" y="51"/>
                    <a:pt x="24" y="49"/>
                  </a:cubicBezTo>
                  <a:cubicBezTo>
                    <a:pt x="23" y="48"/>
                    <a:pt x="22" y="47"/>
                    <a:pt x="22" y="46"/>
                  </a:cubicBezTo>
                  <a:cubicBezTo>
                    <a:pt x="20" y="40"/>
                    <a:pt x="19" y="33"/>
                    <a:pt x="23" y="26"/>
                  </a:cubicBezTo>
                  <a:cubicBezTo>
                    <a:pt x="24" y="25"/>
                    <a:pt x="25" y="24"/>
                    <a:pt x="26" y="24"/>
                  </a:cubicBezTo>
                  <a:cubicBezTo>
                    <a:pt x="42" y="20"/>
                    <a:pt x="58" y="17"/>
                    <a:pt x="74" y="14"/>
                  </a:cubicBezTo>
                  <a:cubicBezTo>
                    <a:pt x="88" y="11"/>
                    <a:pt x="103" y="8"/>
                    <a:pt x="117" y="5"/>
                  </a:cubicBezTo>
                  <a:cubicBezTo>
                    <a:pt x="119" y="5"/>
                    <a:pt x="121" y="5"/>
                    <a:pt x="123" y="5"/>
                  </a:cubicBezTo>
                  <a:cubicBezTo>
                    <a:pt x="125" y="5"/>
                    <a:pt x="128" y="5"/>
                    <a:pt x="131" y="7"/>
                  </a:cubicBezTo>
                  <a:cubicBezTo>
                    <a:pt x="164" y="23"/>
                    <a:pt x="197" y="39"/>
                    <a:pt x="230" y="55"/>
                  </a:cubicBezTo>
                  <a:cubicBezTo>
                    <a:pt x="230" y="55"/>
                    <a:pt x="231" y="55"/>
                    <a:pt x="232" y="56"/>
                  </a:cubicBezTo>
                  <a:cubicBezTo>
                    <a:pt x="213" y="61"/>
                    <a:pt x="195" y="65"/>
                    <a:pt x="177" y="70"/>
                  </a:cubicBezTo>
                  <a:cubicBezTo>
                    <a:pt x="160" y="74"/>
                    <a:pt x="143" y="78"/>
                    <a:pt x="126" y="82"/>
                  </a:cubicBezTo>
                  <a:cubicBezTo>
                    <a:pt x="125" y="83"/>
                    <a:pt x="123" y="83"/>
                    <a:pt x="123" y="84"/>
                  </a:cubicBezTo>
                  <a:cubicBezTo>
                    <a:pt x="117" y="92"/>
                    <a:pt x="114" y="100"/>
                    <a:pt x="118" y="110"/>
                  </a:cubicBezTo>
                  <a:cubicBezTo>
                    <a:pt x="118" y="110"/>
                    <a:pt x="119" y="111"/>
                    <a:pt x="119" y="113"/>
                  </a:cubicBezTo>
                  <a:moveTo>
                    <a:pt x="124" y="0"/>
                  </a:moveTo>
                  <a:cubicBezTo>
                    <a:pt x="123" y="0"/>
                    <a:pt x="123" y="0"/>
                    <a:pt x="122" y="0"/>
                  </a:cubicBezTo>
                  <a:cubicBezTo>
                    <a:pt x="115" y="2"/>
                    <a:pt x="107" y="3"/>
                    <a:pt x="99" y="5"/>
                  </a:cubicBezTo>
                  <a:cubicBezTo>
                    <a:pt x="75" y="10"/>
                    <a:pt x="52" y="14"/>
                    <a:pt x="28" y="18"/>
                  </a:cubicBezTo>
                  <a:cubicBezTo>
                    <a:pt x="22" y="20"/>
                    <a:pt x="19" y="23"/>
                    <a:pt x="17" y="28"/>
                  </a:cubicBezTo>
                  <a:cubicBezTo>
                    <a:pt x="14" y="34"/>
                    <a:pt x="15" y="40"/>
                    <a:pt x="16" y="46"/>
                  </a:cubicBezTo>
                  <a:cubicBezTo>
                    <a:pt x="17" y="50"/>
                    <a:pt x="21" y="52"/>
                    <a:pt x="24" y="54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4" y="56"/>
                    <a:pt x="23" y="56"/>
                    <a:pt x="22" y="57"/>
                  </a:cubicBezTo>
                  <a:cubicBezTo>
                    <a:pt x="20" y="57"/>
                    <a:pt x="18" y="57"/>
                    <a:pt x="17" y="58"/>
                  </a:cubicBezTo>
                  <a:cubicBezTo>
                    <a:pt x="16" y="60"/>
                    <a:pt x="15" y="63"/>
                    <a:pt x="14" y="66"/>
                  </a:cubicBezTo>
                  <a:cubicBezTo>
                    <a:pt x="13" y="67"/>
                    <a:pt x="13" y="68"/>
                    <a:pt x="12" y="69"/>
                  </a:cubicBezTo>
                  <a:cubicBezTo>
                    <a:pt x="10" y="70"/>
                    <a:pt x="8" y="71"/>
                    <a:pt x="7" y="73"/>
                  </a:cubicBezTo>
                  <a:cubicBezTo>
                    <a:pt x="4" y="78"/>
                    <a:pt x="2" y="84"/>
                    <a:pt x="4" y="90"/>
                  </a:cubicBezTo>
                  <a:cubicBezTo>
                    <a:pt x="6" y="96"/>
                    <a:pt x="7" y="102"/>
                    <a:pt x="6" y="108"/>
                  </a:cubicBezTo>
                  <a:cubicBezTo>
                    <a:pt x="4" y="117"/>
                    <a:pt x="8" y="124"/>
                    <a:pt x="14" y="130"/>
                  </a:cubicBezTo>
                  <a:cubicBezTo>
                    <a:pt x="15" y="131"/>
                    <a:pt x="15" y="133"/>
                    <a:pt x="15" y="133"/>
                  </a:cubicBezTo>
                  <a:cubicBezTo>
                    <a:pt x="14" y="134"/>
                    <a:pt x="12" y="135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0" y="135"/>
                    <a:pt x="9" y="135"/>
                    <a:pt x="9" y="135"/>
                  </a:cubicBezTo>
                  <a:cubicBezTo>
                    <a:pt x="6" y="135"/>
                    <a:pt x="5" y="137"/>
                    <a:pt x="4" y="139"/>
                  </a:cubicBezTo>
                  <a:cubicBezTo>
                    <a:pt x="1" y="146"/>
                    <a:pt x="0" y="154"/>
                    <a:pt x="3" y="161"/>
                  </a:cubicBezTo>
                  <a:cubicBezTo>
                    <a:pt x="3" y="163"/>
                    <a:pt x="5" y="165"/>
                    <a:pt x="6" y="166"/>
                  </a:cubicBezTo>
                  <a:cubicBezTo>
                    <a:pt x="19" y="175"/>
                    <a:pt x="31" y="183"/>
                    <a:pt x="43" y="192"/>
                  </a:cubicBezTo>
                  <a:cubicBezTo>
                    <a:pt x="66" y="208"/>
                    <a:pt x="88" y="223"/>
                    <a:pt x="110" y="239"/>
                  </a:cubicBezTo>
                  <a:cubicBezTo>
                    <a:pt x="112" y="240"/>
                    <a:pt x="114" y="240"/>
                    <a:pt x="115" y="240"/>
                  </a:cubicBezTo>
                  <a:cubicBezTo>
                    <a:pt x="116" y="240"/>
                    <a:pt x="117" y="240"/>
                    <a:pt x="119" y="240"/>
                  </a:cubicBezTo>
                  <a:cubicBezTo>
                    <a:pt x="126" y="237"/>
                    <a:pt x="133" y="234"/>
                    <a:pt x="140" y="231"/>
                  </a:cubicBezTo>
                  <a:cubicBezTo>
                    <a:pt x="165" y="220"/>
                    <a:pt x="191" y="210"/>
                    <a:pt x="216" y="199"/>
                  </a:cubicBezTo>
                  <a:cubicBezTo>
                    <a:pt x="220" y="197"/>
                    <a:pt x="221" y="195"/>
                    <a:pt x="217" y="192"/>
                  </a:cubicBezTo>
                  <a:cubicBezTo>
                    <a:pt x="215" y="190"/>
                    <a:pt x="212" y="189"/>
                    <a:pt x="210" y="187"/>
                  </a:cubicBezTo>
                  <a:cubicBezTo>
                    <a:pt x="207" y="185"/>
                    <a:pt x="207" y="182"/>
                    <a:pt x="209" y="179"/>
                  </a:cubicBezTo>
                  <a:cubicBezTo>
                    <a:pt x="212" y="176"/>
                    <a:pt x="215" y="173"/>
                    <a:pt x="218" y="170"/>
                  </a:cubicBezTo>
                  <a:cubicBezTo>
                    <a:pt x="218" y="169"/>
                    <a:pt x="218" y="166"/>
                    <a:pt x="217" y="165"/>
                  </a:cubicBezTo>
                  <a:cubicBezTo>
                    <a:pt x="216" y="164"/>
                    <a:pt x="214" y="164"/>
                    <a:pt x="212" y="163"/>
                  </a:cubicBezTo>
                  <a:cubicBezTo>
                    <a:pt x="208" y="161"/>
                    <a:pt x="203" y="159"/>
                    <a:pt x="197" y="156"/>
                  </a:cubicBezTo>
                  <a:cubicBezTo>
                    <a:pt x="199" y="155"/>
                    <a:pt x="200" y="154"/>
                    <a:pt x="201" y="153"/>
                  </a:cubicBezTo>
                  <a:cubicBezTo>
                    <a:pt x="202" y="153"/>
                    <a:pt x="203" y="152"/>
                    <a:pt x="204" y="151"/>
                  </a:cubicBezTo>
                  <a:cubicBezTo>
                    <a:pt x="205" y="151"/>
                    <a:pt x="205" y="150"/>
                    <a:pt x="206" y="149"/>
                  </a:cubicBezTo>
                  <a:cubicBezTo>
                    <a:pt x="211" y="148"/>
                    <a:pt x="216" y="147"/>
                    <a:pt x="220" y="145"/>
                  </a:cubicBezTo>
                  <a:cubicBezTo>
                    <a:pt x="221" y="145"/>
                    <a:pt x="222" y="144"/>
                    <a:pt x="222" y="143"/>
                  </a:cubicBezTo>
                  <a:cubicBezTo>
                    <a:pt x="222" y="142"/>
                    <a:pt x="222" y="141"/>
                    <a:pt x="221" y="140"/>
                  </a:cubicBezTo>
                  <a:cubicBezTo>
                    <a:pt x="219" y="139"/>
                    <a:pt x="218" y="138"/>
                    <a:pt x="216" y="137"/>
                  </a:cubicBezTo>
                  <a:cubicBezTo>
                    <a:pt x="211" y="134"/>
                    <a:pt x="210" y="132"/>
                    <a:pt x="212" y="127"/>
                  </a:cubicBezTo>
                  <a:cubicBezTo>
                    <a:pt x="212" y="126"/>
                    <a:pt x="213" y="125"/>
                    <a:pt x="213" y="124"/>
                  </a:cubicBezTo>
                  <a:cubicBezTo>
                    <a:pt x="215" y="118"/>
                    <a:pt x="222" y="117"/>
                    <a:pt x="226" y="114"/>
                  </a:cubicBezTo>
                  <a:cubicBezTo>
                    <a:pt x="231" y="111"/>
                    <a:pt x="237" y="110"/>
                    <a:pt x="242" y="108"/>
                  </a:cubicBezTo>
                  <a:cubicBezTo>
                    <a:pt x="243" y="108"/>
                    <a:pt x="245" y="107"/>
                    <a:pt x="245" y="106"/>
                  </a:cubicBezTo>
                  <a:cubicBezTo>
                    <a:pt x="245" y="105"/>
                    <a:pt x="244" y="104"/>
                    <a:pt x="243" y="104"/>
                  </a:cubicBezTo>
                  <a:cubicBezTo>
                    <a:pt x="242" y="103"/>
                    <a:pt x="241" y="102"/>
                    <a:pt x="240" y="102"/>
                  </a:cubicBezTo>
                  <a:cubicBezTo>
                    <a:pt x="242" y="97"/>
                    <a:pt x="243" y="93"/>
                    <a:pt x="244" y="89"/>
                  </a:cubicBezTo>
                  <a:cubicBezTo>
                    <a:pt x="244" y="89"/>
                    <a:pt x="244" y="88"/>
                    <a:pt x="245" y="88"/>
                  </a:cubicBezTo>
                  <a:cubicBezTo>
                    <a:pt x="248" y="86"/>
                    <a:pt x="248" y="84"/>
                    <a:pt x="245" y="82"/>
                  </a:cubicBezTo>
                  <a:cubicBezTo>
                    <a:pt x="241" y="81"/>
                    <a:pt x="237" y="79"/>
                    <a:pt x="233" y="78"/>
                  </a:cubicBezTo>
                  <a:cubicBezTo>
                    <a:pt x="231" y="77"/>
                    <a:pt x="230" y="75"/>
                    <a:pt x="230" y="73"/>
                  </a:cubicBezTo>
                  <a:cubicBezTo>
                    <a:pt x="230" y="68"/>
                    <a:pt x="233" y="65"/>
                    <a:pt x="237" y="62"/>
                  </a:cubicBezTo>
                  <a:cubicBezTo>
                    <a:pt x="242" y="58"/>
                    <a:pt x="242" y="56"/>
                    <a:pt x="236" y="53"/>
                  </a:cubicBezTo>
                  <a:cubicBezTo>
                    <a:pt x="234" y="52"/>
                    <a:pt x="233" y="52"/>
                    <a:pt x="232" y="51"/>
                  </a:cubicBezTo>
                  <a:cubicBezTo>
                    <a:pt x="197" y="34"/>
                    <a:pt x="162" y="18"/>
                    <a:pt x="128" y="1"/>
                  </a:cubicBezTo>
                  <a:cubicBezTo>
                    <a:pt x="127" y="1"/>
                    <a:pt x="125" y="0"/>
                    <a:pt x="1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34"/>
            <p:cNvSpPr>
              <a:spLocks/>
            </p:cNvSpPr>
            <p:nvPr userDrawn="1"/>
          </p:nvSpPr>
          <p:spPr bwMode="auto">
            <a:xfrm>
              <a:off x="6018213" y="4324350"/>
              <a:ext cx="231775" cy="136525"/>
            </a:xfrm>
            <a:custGeom>
              <a:avLst/>
              <a:gdLst>
                <a:gd name="T0" fmla="*/ 0 w 95"/>
                <a:gd name="T1" fmla="*/ 0 h 56"/>
                <a:gd name="T2" fmla="*/ 95 w 95"/>
                <a:gd name="T3" fmla="*/ 56 h 56"/>
                <a:gd name="T4" fmla="*/ 0 w 9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56">
                  <a:moveTo>
                    <a:pt x="0" y="0"/>
                  </a:moveTo>
                  <a:cubicBezTo>
                    <a:pt x="31" y="19"/>
                    <a:pt x="63" y="39"/>
                    <a:pt x="95" y="56"/>
                  </a:cubicBezTo>
                  <a:cubicBezTo>
                    <a:pt x="93" y="52"/>
                    <a:pt x="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35"/>
            <p:cNvSpPr>
              <a:spLocks/>
            </p:cNvSpPr>
            <p:nvPr userDrawn="1"/>
          </p:nvSpPr>
          <p:spPr bwMode="auto">
            <a:xfrm>
              <a:off x="6270625" y="4456113"/>
              <a:ext cx="190500" cy="46038"/>
            </a:xfrm>
            <a:custGeom>
              <a:avLst/>
              <a:gdLst>
                <a:gd name="T0" fmla="*/ 77 w 78"/>
                <a:gd name="T1" fmla="*/ 0 h 19"/>
                <a:gd name="T2" fmla="*/ 0 w 78"/>
                <a:gd name="T3" fmla="*/ 17 h 19"/>
                <a:gd name="T4" fmla="*/ 1 w 78"/>
                <a:gd name="T5" fmla="*/ 19 h 19"/>
                <a:gd name="T6" fmla="*/ 78 w 78"/>
                <a:gd name="T7" fmla="*/ 2 h 19"/>
                <a:gd name="T8" fmla="*/ 77 w 7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">
                  <a:moveTo>
                    <a:pt x="77" y="0"/>
                  </a:moveTo>
                  <a:cubicBezTo>
                    <a:pt x="52" y="5"/>
                    <a:pt x="26" y="11"/>
                    <a:pt x="0" y="17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26" y="13"/>
                    <a:pt x="52" y="7"/>
                    <a:pt x="78" y="2"/>
                  </a:cubicBezTo>
                  <a:cubicBezTo>
                    <a:pt x="77" y="1"/>
                    <a:pt x="77" y="0"/>
                    <a:pt x="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36"/>
            <p:cNvSpPr>
              <a:spLocks/>
            </p:cNvSpPr>
            <p:nvPr userDrawn="1"/>
          </p:nvSpPr>
          <p:spPr bwMode="auto">
            <a:xfrm>
              <a:off x="6281738" y="4730750"/>
              <a:ext cx="153988" cy="63500"/>
            </a:xfrm>
            <a:custGeom>
              <a:avLst/>
              <a:gdLst>
                <a:gd name="T0" fmla="*/ 62 w 63"/>
                <a:gd name="T1" fmla="*/ 0 h 26"/>
                <a:gd name="T2" fmla="*/ 0 w 63"/>
                <a:gd name="T3" fmla="*/ 25 h 26"/>
                <a:gd name="T4" fmla="*/ 0 w 63"/>
                <a:gd name="T5" fmla="*/ 26 h 26"/>
                <a:gd name="T6" fmla="*/ 63 w 63"/>
                <a:gd name="T7" fmla="*/ 1 h 26"/>
                <a:gd name="T8" fmla="*/ 62 w 6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6">
                  <a:moveTo>
                    <a:pt x="62" y="0"/>
                  </a:moveTo>
                  <a:cubicBezTo>
                    <a:pt x="41" y="8"/>
                    <a:pt x="21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21" y="18"/>
                    <a:pt x="42" y="10"/>
                    <a:pt x="63" y="1"/>
                  </a:cubicBezTo>
                  <a:cubicBezTo>
                    <a:pt x="62" y="1"/>
                    <a:pt x="62" y="1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37"/>
            <p:cNvSpPr>
              <a:spLocks/>
            </p:cNvSpPr>
            <p:nvPr userDrawn="1"/>
          </p:nvSpPr>
          <p:spPr bwMode="auto">
            <a:xfrm>
              <a:off x="6334125" y="4492625"/>
              <a:ext cx="193675" cy="74613"/>
            </a:xfrm>
            <a:custGeom>
              <a:avLst/>
              <a:gdLst>
                <a:gd name="T0" fmla="*/ 78 w 79"/>
                <a:gd name="T1" fmla="*/ 0 h 30"/>
                <a:gd name="T2" fmla="*/ 0 w 79"/>
                <a:gd name="T3" fmla="*/ 28 h 30"/>
                <a:gd name="T4" fmla="*/ 0 w 79"/>
                <a:gd name="T5" fmla="*/ 30 h 30"/>
                <a:gd name="T6" fmla="*/ 79 w 79"/>
                <a:gd name="T7" fmla="*/ 1 h 30"/>
                <a:gd name="T8" fmla="*/ 78 w 7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0">
                  <a:moveTo>
                    <a:pt x="78" y="0"/>
                  </a:moveTo>
                  <a:cubicBezTo>
                    <a:pt x="52" y="10"/>
                    <a:pt x="26" y="18"/>
                    <a:pt x="0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26" y="20"/>
                    <a:pt x="53" y="11"/>
                    <a:pt x="79" y="1"/>
                  </a:cubicBezTo>
                  <a:cubicBezTo>
                    <a:pt x="79" y="0"/>
                    <a:pt x="79" y="0"/>
                    <a:pt x="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38"/>
            <p:cNvSpPr>
              <a:spLocks/>
            </p:cNvSpPr>
            <p:nvPr userDrawn="1"/>
          </p:nvSpPr>
          <p:spPr bwMode="auto">
            <a:xfrm>
              <a:off x="6335713" y="4505325"/>
              <a:ext cx="180975" cy="71438"/>
            </a:xfrm>
            <a:custGeom>
              <a:avLst/>
              <a:gdLst>
                <a:gd name="T0" fmla="*/ 74 w 74"/>
                <a:gd name="T1" fmla="*/ 0 h 29"/>
                <a:gd name="T2" fmla="*/ 0 w 74"/>
                <a:gd name="T3" fmla="*/ 27 h 29"/>
                <a:gd name="T4" fmla="*/ 0 w 74"/>
                <a:gd name="T5" fmla="*/ 29 h 29"/>
                <a:gd name="T6" fmla="*/ 74 w 74"/>
                <a:gd name="T7" fmla="*/ 2 h 29"/>
                <a:gd name="T8" fmla="*/ 74 w 7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74" y="0"/>
                  </a:moveTo>
                  <a:cubicBezTo>
                    <a:pt x="49" y="9"/>
                    <a:pt x="24" y="1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25" y="20"/>
                    <a:pt x="50" y="11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3398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66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47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  <p:sp>
        <p:nvSpPr>
          <p:cNvPr id="6" name="Oval 132">
            <a:extLst>
              <a:ext uri="{FF2B5EF4-FFF2-40B4-BE49-F238E27FC236}">
                <a16:creationId xmlns:a16="http://schemas.microsoft.com/office/drawing/2014/main" xmlns="" id="{9F7729A7-5A12-4764-9BB8-3EE3D0790F11}"/>
              </a:ext>
            </a:extLst>
          </p:cNvPr>
          <p:cNvSpPr/>
          <p:nvPr/>
        </p:nvSpPr>
        <p:spPr>
          <a:xfrm>
            <a:off x="126464" y="3578903"/>
            <a:ext cx="1296144" cy="12961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7" name="Grupo 46"/>
          <p:cNvGrpSpPr/>
          <p:nvPr userDrawn="1"/>
        </p:nvGrpSpPr>
        <p:grpSpPr>
          <a:xfrm>
            <a:off x="288343" y="3771541"/>
            <a:ext cx="1043297" cy="1016439"/>
            <a:chOff x="393701" y="3956051"/>
            <a:chExt cx="801688" cy="781050"/>
          </a:xfrm>
          <a:solidFill>
            <a:schemeClr val="tx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393701" y="3956051"/>
              <a:ext cx="801688" cy="781050"/>
            </a:xfrm>
            <a:custGeom>
              <a:avLst/>
              <a:gdLst>
                <a:gd name="T0" fmla="*/ 373 w 442"/>
                <a:gd name="T1" fmla="*/ 320 h 431"/>
                <a:gd name="T2" fmla="*/ 211 w 442"/>
                <a:gd name="T3" fmla="*/ 428 h 431"/>
                <a:gd name="T4" fmla="*/ 7 w 442"/>
                <a:gd name="T5" fmla="*/ 248 h 431"/>
                <a:gd name="T6" fmla="*/ 6 w 442"/>
                <a:gd name="T7" fmla="*/ 162 h 431"/>
                <a:gd name="T8" fmla="*/ 39 w 442"/>
                <a:gd name="T9" fmla="*/ 101 h 431"/>
                <a:gd name="T10" fmla="*/ 50 w 442"/>
                <a:gd name="T11" fmla="*/ 33 h 431"/>
                <a:gd name="T12" fmla="*/ 421 w 442"/>
                <a:gd name="T13" fmla="*/ 95 h 431"/>
                <a:gd name="T14" fmla="*/ 437 w 442"/>
                <a:gd name="T15" fmla="*/ 156 h 431"/>
                <a:gd name="T16" fmla="*/ 433 w 442"/>
                <a:gd name="T17" fmla="*/ 193 h 431"/>
                <a:gd name="T18" fmla="*/ 395 w 442"/>
                <a:gd name="T19" fmla="*/ 250 h 431"/>
                <a:gd name="T20" fmla="*/ 359 w 442"/>
                <a:gd name="T21" fmla="*/ 274 h 431"/>
                <a:gd name="T22" fmla="*/ 208 w 442"/>
                <a:gd name="T23" fmla="*/ 10 h 431"/>
                <a:gd name="T24" fmla="*/ 42 w 442"/>
                <a:gd name="T25" fmla="*/ 88 h 431"/>
                <a:gd name="T26" fmla="*/ 210 w 442"/>
                <a:gd name="T27" fmla="*/ 197 h 431"/>
                <a:gd name="T28" fmla="*/ 221 w 442"/>
                <a:gd name="T29" fmla="*/ 238 h 431"/>
                <a:gd name="T30" fmla="*/ 40 w 442"/>
                <a:gd name="T31" fmla="*/ 148 h 431"/>
                <a:gd name="T32" fmla="*/ 165 w 442"/>
                <a:gd name="T33" fmla="*/ 286 h 431"/>
                <a:gd name="T34" fmla="*/ 207 w 442"/>
                <a:gd name="T35" fmla="*/ 357 h 431"/>
                <a:gd name="T36" fmla="*/ 134 w 442"/>
                <a:gd name="T37" fmla="*/ 360 h 431"/>
                <a:gd name="T38" fmla="*/ 51 w 442"/>
                <a:gd name="T39" fmla="*/ 265 h 431"/>
                <a:gd name="T40" fmla="*/ 15 w 442"/>
                <a:gd name="T41" fmla="*/ 281 h 431"/>
                <a:gd name="T42" fmla="*/ 192 w 442"/>
                <a:gd name="T43" fmla="*/ 407 h 431"/>
                <a:gd name="T44" fmla="*/ 263 w 442"/>
                <a:gd name="T45" fmla="*/ 342 h 431"/>
                <a:gd name="T46" fmla="*/ 74 w 442"/>
                <a:gd name="T47" fmla="*/ 119 h 431"/>
                <a:gd name="T48" fmla="*/ 39 w 442"/>
                <a:gd name="T49" fmla="*/ 137 h 431"/>
                <a:gd name="T50" fmla="*/ 254 w 442"/>
                <a:gd name="T51" fmla="*/ 243 h 431"/>
                <a:gd name="T52" fmla="*/ 322 w 442"/>
                <a:gd name="T53" fmla="*/ 186 h 431"/>
                <a:gd name="T54" fmla="*/ 61 w 442"/>
                <a:gd name="T55" fmla="*/ 117 h 431"/>
                <a:gd name="T56" fmla="*/ 144 w 442"/>
                <a:gd name="T57" fmla="*/ 298 h 431"/>
                <a:gd name="T58" fmla="*/ 74 w 442"/>
                <a:gd name="T59" fmla="*/ 277 h 431"/>
                <a:gd name="T60" fmla="*/ 144 w 442"/>
                <a:gd name="T61" fmla="*/ 300 h 431"/>
                <a:gd name="T62" fmla="*/ 252 w 442"/>
                <a:gd name="T63" fmla="*/ 161 h 431"/>
                <a:gd name="T64" fmla="*/ 234 w 442"/>
                <a:gd name="T65" fmla="*/ 161 h 431"/>
                <a:gd name="T66" fmla="*/ 224 w 442"/>
                <a:gd name="T67" fmla="*/ 188 h 431"/>
                <a:gd name="T68" fmla="*/ 340 w 442"/>
                <a:gd name="T69" fmla="*/ 283 h 431"/>
                <a:gd name="T70" fmla="*/ 153 w 442"/>
                <a:gd name="T71" fmla="*/ 319 h 431"/>
                <a:gd name="T72" fmla="*/ 143 w 442"/>
                <a:gd name="T73" fmla="*/ 333 h 431"/>
                <a:gd name="T74" fmla="*/ 155 w 442"/>
                <a:gd name="T75" fmla="*/ 345 h 431"/>
                <a:gd name="T76" fmla="*/ 285 w 442"/>
                <a:gd name="T77" fmla="*/ 309 h 431"/>
                <a:gd name="T78" fmla="*/ 340 w 442"/>
                <a:gd name="T79" fmla="*/ 283 h 431"/>
                <a:gd name="T80" fmla="*/ 369 w 442"/>
                <a:gd name="T81" fmla="*/ 237 h 431"/>
                <a:gd name="T82" fmla="*/ 371 w 442"/>
                <a:gd name="T83" fmla="*/ 222 h 431"/>
                <a:gd name="T84" fmla="*/ 198 w 442"/>
                <a:gd name="T85" fmla="*/ 272 h 431"/>
                <a:gd name="T86" fmla="*/ 193 w 442"/>
                <a:gd name="T87" fmla="*/ 275 h 431"/>
                <a:gd name="T88" fmla="*/ 368 w 442"/>
                <a:gd name="T89" fmla="*/ 244 h 431"/>
                <a:gd name="T90" fmla="*/ 212 w 442"/>
                <a:gd name="T91" fmla="*/ 407 h 431"/>
                <a:gd name="T92" fmla="*/ 305 w 442"/>
                <a:gd name="T93" fmla="*/ 346 h 431"/>
                <a:gd name="T94" fmla="*/ 218 w 442"/>
                <a:gd name="T95" fmla="*/ 378 h 431"/>
                <a:gd name="T96" fmla="*/ 425 w 442"/>
                <a:gd name="T97" fmla="*/ 164 h 431"/>
                <a:gd name="T98" fmla="*/ 430 w 442"/>
                <a:gd name="T99" fmla="*/ 164 h 431"/>
                <a:gd name="T100" fmla="*/ 371 w 442"/>
                <a:gd name="T101" fmla="*/ 30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" h="431">
                  <a:moveTo>
                    <a:pt x="352" y="279"/>
                  </a:moveTo>
                  <a:cubicBezTo>
                    <a:pt x="362" y="284"/>
                    <a:pt x="370" y="288"/>
                    <a:pt x="379" y="292"/>
                  </a:cubicBezTo>
                  <a:cubicBezTo>
                    <a:pt x="381" y="293"/>
                    <a:pt x="385" y="294"/>
                    <a:pt x="387" y="296"/>
                  </a:cubicBezTo>
                  <a:cubicBezTo>
                    <a:pt x="388" y="298"/>
                    <a:pt x="389" y="302"/>
                    <a:pt x="388" y="303"/>
                  </a:cubicBezTo>
                  <a:cubicBezTo>
                    <a:pt x="384" y="310"/>
                    <a:pt x="378" y="315"/>
                    <a:pt x="373" y="320"/>
                  </a:cubicBezTo>
                  <a:cubicBezTo>
                    <a:pt x="369" y="325"/>
                    <a:pt x="369" y="331"/>
                    <a:pt x="375" y="335"/>
                  </a:cubicBezTo>
                  <a:cubicBezTo>
                    <a:pt x="379" y="338"/>
                    <a:pt x="383" y="340"/>
                    <a:pt x="387" y="343"/>
                  </a:cubicBezTo>
                  <a:cubicBezTo>
                    <a:pt x="394" y="348"/>
                    <a:pt x="393" y="353"/>
                    <a:pt x="385" y="356"/>
                  </a:cubicBezTo>
                  <a:cubicBezTo>
                    <a:pt x="340" y="375"/>
                    <a:pt x="295" y="394"/>
                    <a:pt x="249" y="413"/>
                  </a:cubicBezTo>
                  <a:cubicBezTo>
                    <a:pt x="237" y="418"/>
                    <a:pt x="224" y="423"/>
                    <a:pt x="211" y="428"/>
                  </a:cubicBezTo>
                  <a:cubicBezTo>
                    <a:pt x="206" y="431"/>
                    <a:pt x="202" y="430"/>
                    <a:pt x="197" y="427"/>
                  </a:cubicBezTo>
                  <a:cubicBezTo>
                    <a:pt x="157" y="399"/>
                    <a:pt x="117" y="371"/>
                    <a:pt x="77" y="344"/>
                  </a:cubicBezTo>
                  <a:cubicBezTo>
                    <a:pt x="55" y="328"/>
                    <a:pt x="32" y="312"/>
                    <a:pt x="10" y="297"/>
                  </a:cubicBezTo>
                  <a:cubicBezTo>
                    <a:pt x="8" y="295"/>
                    <a:pt x="5" y="292"/>
                    <a:pt x="4" y="289"/>
                  </a:cubicBezTo>
                  <a:cubicBezTo>
                    <a:pt x="0" y="275"/>
                    <a:pt x="0" y="261"/>
                    <a:pt x="7" y="248"/>
                  </a:cubicBezTo>
                  <a:cubicBezTo>
                    <a:pt x="9" y="243"/>
                    <a:pt x="12" y="239"/>
                    <a:pt x="18" y="242"/>
                  </a:cubicBezTo>
                  <a:cubicBezTo>
                    <a:pt x="20" y="243"/>
                    <a:pt x="24" y="240"/>
                    <a:pt x="26" y="238"/>
                  </a:cubicBezTo>
                  <a:cubicBezTo>
                    <a:pt x="27" y="237"/>
                    <a:pt x="26" y="233"/>
                    <a:pt x="24" y="232"/>
                  </a:cubicBezTo>
                  <a:cubicBezTo>
                    <a:pt x="13" y="222"/>
                    <a:pt x="6" y="209"/>
                    <a:pt x="9" y="194"/>
                  </a:cubicBezTo>
                  <a:cubicBezTo>
                    <a:pt x="11" y="182"/>
                    <a:pt x="9" y="172"/>
                    <a:pt x="6" y="162"/>
                  </a:cubicBezTo>
                  <a:cubicBezTo>
                    <a:pt x="3" y="151"/>
                    <a:pt x="6" y="140"/>
                    <a:pt x="11" y="130"/>
                  </a:cubicBezTo>
                  <a:cubicBezTo>
                    <a:pt x="13" y="127"/>
                    <a:pt x="17" y="125"/>
                    <a:pt x="20" y="123"/>
                  </a:cubicBezTo>
                  <a:cubicBezTo>
                    <a:pt x="22" y="121"/>
                    <a:pt x="23" y="120"/>
                    <a:pt x="24" y="118"/>
                  </a:cubicBezTo>
                  <a:cubicBezTo>
                    <a:pt x="26" y="113"/>
                    <a:pt x="27" y="108"/>
                    <a:pt x="30" y="104"/>
                  </a:cubicBezTo>
                  <a:cubicBezTo>
                    <a:pt x="31" y="102"/>
                    <a:pt x="36" y="102"/>
                    <a:pt x="39" y="101"/>
                  </a:cubicBezTo>
                  <a:cubicBezTo>
                    <a:pt x="40" y="101"/>
                    <a:pt x="42" y="100"/>
                    <a:pt x="44" y="98"/>
                  </a:cubicBezTo>
                  <a:cubicBezTo>
                    <a:pt x="43" y="97"/>
                    <a:pt x="42" y="97"/>
                    <a:pt x="41" y="96"/>
                  </a:cubicBezTo>
                  <a:cubicBezTo>
                    <a:pt x="36" y="92"/>
                    <a:pt x="30" y="90"/>
                    <a:pt x="28" y="82"/>
                  </a:cubicBezTo>
                  <a:cubicBezTo>
                    <a:pt x="26" y="71"/>
                    <a:pt x="25" y="61"/>
                    <a:pt x="29" y="50"/>
                  </a:cubicBezTo>
                  <a:cubicBezTo>
                    <a:pt x="33" y="41"/>
                    <a:pt x="39" y="35"/>
                    <a:pt x="50" y="33"/>
                  </a:cubicBezTo>
                  <a:cubicBezTo>
                    <a:pt x="92" y="26"/>
                    <a:pt x="134" y="17"/>
                    <a:pt x="176" y="9"/>
                  </a:cubicBezTo>
                  <a:cubicBezTo>
                    <a:pt x="190" y="6"/>
                    <a:pt x="204" y="3"/>
                    <a:pt x="218" y="1"/>
                  </a:cubicBezTo>
                  <a:cubicBezTo>
                    <a:pt x="221" y="0"/>
                    <a:pt x="225" y="1"/>
                    <a:pt x="228" y="2"/>
                  </a:cubicBezTo>
                  <a:cubicBezTo>
                    <a:pt x="290" y="31"/>
                    <a:pt x="352" y="61"/>
                    <a:pt x="414" y="91"/>
                  </a:cubicBezTo>
                  <a:cubicBezTo>
                    <a:pt x="416" y="92"/>
                    <a:pt x="418" y="93"/>
                    <a:pt x="421" y="95"/>
                  </a:cubicBezTo>
                  <a:cubicBezTo>
                    <a:pt x="431" y="99"/>
                    <a:pt x="432" y="104"/>
                    <a:pt x="422" y="111"/>
                  </a:cubicBezTo>
                  <a:cubicBezTo>
                    <a:pt x="415" y="116"/>
                    <a:pt x="411" y="122"/>
                    <a:pt x="411" y="131"/>
                  </a:cubicBezTo>
                  <a:cubicBezTo>
                    <a:pt x="411" y="135"/>
                    <a:pt x="412" y="137"/>
                    <a:pt x="416" y="139"/>
                  </a:cubicBezTo>
                  <a:cubicBezTo>
                    <a:pt x="423" y="141"/>
                    <a:pt x="430" y="144"/>
                    <a:pt x="437" y="147"/>
                  </a:cubicBezTo>
                  <a:cubicBezTo>
                    <a:pt x="442" y="150"/>
                    <a:pt x="442" y="153"/>
                    <a:pt x="437" y="156"/>
                  </a:cubicBezTo>
                  <a:cubicBezTo>
                    <a:pt x="436" y="157"/>
                    <a:pt x="436" y="159"/>
                    <a:pt x="435" y="160"/>
                  </a:cubicBezTo>
                  <a:cubicBezTo>
                    <a:pt x="433" y="167"/>
                    <a:pt x="431" y="174"/>
                    <a:pt x="429" y="182"/>
                  </a:cubicBezTo>
                  <a:cubicBezTo>
                    <a:pt x="430" y="182"/>
                    <a:pt x="432" y="184"/>
                    <a:pt x="434" y="185"/>
                  </a:cubicBezTo>
                  <a:cubicBezTo>
                    <a:pt x="435" y="186"/>
                    <a:pt x="437" y="188"/>
                    <a:pt x="437" y="190"/>
                  </a:cubicBezTo>
                  <a:cubicBezTo>
                    <a:pt x="436" y="191"/>
                    <a:pt x="434" y="193"/>
                    <a:pt x="433" y="193"/>
                  </a:cubicBezTo>
                  <a:cubicBezTo>
                    <a:pt x="423" y="197"/>
                    <a:pt x="412" y="199"/>
                    <a:pt x="404" y="205"/>
                  </a:cubicBezTo>
                  <a:cubicBezTo>
                    <a:pt x="396" y="210"/>
                    <a:pt x="384" y="211"/>
                    <a:pt x="381" y="222"/>
                  </a:cubicBezTo>
                  <a:cubicBezTo>
                    <a:pt x="380" y="224"/>
                    <a:pt x="379" y="226"/>
                    <a:pt x="379" y="227"/>
                  </a:cubicBezTo>
                  <a:cubicBezTo>
                    <a:pt x="375" y="237"/>
                    <a:pt x="376" y="239"/>
                    <a:pt x="385" y="244"/>
                  </a:cubicBezTo>
                  <a:cubicBezTo>
                    <a:pt x="388" y="246"/>
                    <a:pt x="392" y="248"/>
                    <a:pt x="395" y="250"/>
                  </a:cubicBezTo>
                  <a:cubicBezTo>
                    <a:pt x="396" y="251"/>
                    <a:pt x="397" y="254"/>
                    <a:pt x="397" y="256"/>
                  </a:cubicBezTo>
                  <a:cubicBezTo>
                    <a:pt x="397" y="257"/>
                    <a:pt x="395" y="259"/>
                    <a:pt x="393" y="260"/>
                  </a:cubicBezTo>
                  <a:cubicBezTo>
                    <a:pt x="385" y="262"/>
                    <a:pt x="376" y="264"/>
                    <a:pt x="368" y="267"/>
                  </a:cubicBezTo>
                  <a:cubicBezTo>
                    <a:pt x="366" y="267"/>
                    <a:pt x="365" y="269"/>
                    <a:pt x="364" y="271"/>
                  </a:cubicBezTo>
                  <a:cubicBezTo>
                    <a:pt x="362" y="272"/>
                    <a:pt x="361" y="273"/>
                    <a:pt x="359" y="274"/>
                  </a:cubicBezTo>
                  <a:cubicBezTo>
                    <a:pt x="357" y="275"/>
                    <a:pt x="355" y="277"/>
                    <a:pt x="352" y="279"/>
                  </a:cubicBezTo>
                  <a:close/>
                  <a:moveTo>
                    <a:pt x="414" y="100"/>
                  </a:moveTo>
                  <a:cubicBezTo>
                    <a:pt x="412" y="99"/>
                    <a:pt x="411" y="98"/>
                    <a:pt x="411" y="98"/>
                  </a:cubicBezTo>
                  <a:cubicBezTo>
                    <a:pt x="352" y="69"/>
                    <a:pt x="292" y="41"/>
                    <a:pt x="233" y="12"/>
                  </a:cubicBezTo>
                  <a:cubicBezTo>
                    <a:pt x="225" y="7"/>
                    <a:pt x="217" y="8"/>
                    <a:pt x="208" y="10"/>
                  </a:cubicBezTo>
                  <a:cubicBezTo>
                    <a:pt x="183" y="15"/>
                    <a:pt x="157" y="20"/>
                    <a:pt x="132" y="25"/>
                  </a:cubicBezTo>
                  <a:cubicBezTo>
                    <a:pt x="103" y="31"/>
                    <a:pt x="75" y="36"/>
                    <a:pt x="46" y="43"/>
                  </a:cubicBezTo>
                  <a:cubicBezTo>
                    <a:pt x="44" y="43"/>
                    <a:pt x="41" y="45"/>
                    <a:pt x="40" y="47"/>
                  </a:cubicBezTo>
                  <a:cubicBezTo>
                    <a:pt x="33" y="59"/>
                    <a:pt x="35" y="71"/>
                    <a:pt x="38" y="83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7" y="91"/>
                    <a:pt x="52" y="94"/>
                    <a:pt x="57" y="97"/>
                  </a:cubicBezTo>
                  <a:cubicBezTo>
                    <a:pt x="79" y="112"/>
                    <a:pt x="101" y="127"/>
                    <a:pt x="123" y="142"/>
                  </a:cubicBezTo>
                  <a:cubicBezTo>
                    <a:pt x="145" y="157"/>
                    <a:pt x="167" y="171"/>
                    <a:pt x="189" y="186"/>
                  </a:cubicBezTo>
                  <a:cubicBezTo>
                    <a:pt x="196" y="191"/>
                    <a:pt x="203" y="196"/>
                    <a:pt x="212" y="201"/>
                  </a:cubicBezTo>
                  <a:cubicBezTo>
                    <a:pt x="211" y="199"/>
                    <a:pt x="211" y="198"/>
                    <a:pt x="210" y="197"/>
                  </a:cubicBezTo>
                  <a:cubicBezTo>
                    <a:pt x="203" y="179"/>
                    <a:pt x="208" y="165"/>
                    <a:pt x="219" y="151"/>
                  </a:cubicBezTo>
                  <a:cubicBezTo>
                    <a:pt x="220" y="149"/>
                    <a:pt x="223" y="148"/>
                    <a:pt x="225" y="147"/>
                  </a:cubicBezTo>
                  <a:cubicBezTo>
                    <a:pt x="255" y="139"/>
                    <a:pt x="285" y="132"/>
                    <a:pt x="315" y="124"/>
                  </a:cubicBezTo>
                  <a:cubicBezTo>
                    <a:pt x="348" y="116"/>
                    <a:pt x="380" y="108"/>
                    <a:pt x="414" y="100"/>
                  </a:cubicBezTo>
                  <a:close/>
                  <a:moveTo>
                    <a:pt x="221" y="238"/>
                  </a:moveTo>
                  <a:cubicBezTo>
                    <a:pt x="174" y="215"/>
                    <a:pt x="129" y="192"/>
                    <a:pt x="84" y="169"/>
                  </a:cubicBezTo>
                  <a:cubicBezTo>
                    <a:pt x="116" y="192"/>
                    <a:pt x="147" y="217"/>
                    <a:pt x="177" y="243"/>
                  </a:cubicBezTo>
                  <a:cubicBezTo>
                    <a:pt x="173" y="242"/>
                    <a:pt x="169" y="240"/>
                    <a:pt x="166" y="238"/>
                  </a:cubicBezTo>
                  <a:cubicBezTo>
                    <a:pt x="136" y="217"/>
                    <a:pt x="107" y="196"/>
                    <a:pt x="77" y="175"/>
                  </a:cubicBezTo>
                  <a:cubicBezTo>
                    <a:pt x="65" y="166"/>
                    <a:pt x="53" y="156"/>
                    <a:pt x="40" y="148"/>
                  </a:cubicBezTo>
                  <a:cubicBezTo>
                    <a:pt x="34" y="143"/>
                    <a:pt x="24" y="142"/>
                    <a:pt x="24" y="131"/>
                  </a:cubicBezTo>
                  <a:cubicBezTo>
                    <a:pt x="20" y="137"/>
                    <a:pt x="17" y="142"/>
                    <a:pt x="17" y="148"/>
                  </a:cubicBezTo>
                  <a:cubicBezTo>
                    <a:pt x="15" y="160"/>
                    <a:pt x="16" y="171"/>
                    <a:pt x="27" y="179"/>
                  </a:cubicBezTo>
                  <a:cubicBezTo>
                    <a:pt x="50" y="198"/>
                    <a:pt x="74" y="216"/>
                    <a:pt x="97" y="234"/>
                  </a:cubicBezTo>
                  <a:cubicBezTo>
                    <a:pt x="120" y="251"/>
                    <a:pt x="143" y="269"/>
                    <a:pt x="165" y="286"/>
                  </a:cubicBezTo>
                  <a:cubicBezTo>
                    <a:pt x="169" y="289"/>
                    <a:pt x="173" y="292"/>
                    <a:pt x="178" y="295"/>
                  </a:cubicBezTo>
                  <a:cubicBezTo>
                    <a:pt x="172" y="275"/>
                    <a:pt x="172" y="263"/>
                    <a:pt x="179" y="252"/>
                  </a:cubicBezTo>
                  <a:cubicBezTo>
                    <a:pt x="181" y="249"/>
                    <a:pt x="185" y="246"/>
                    <a:pt x="188" y="245"/>
                  </a:cubicBezTo>
                  <a:cubicBezTo>
                    <a:pt x="198" y="243"/>
                    <a:pt x="209" y="241"/>
                    <a:pt x="221" y="238"/>
                  </a:cubicBezTo>
                  <a:close/>
                  <a:moveTo>
                    <a:pt x="207" y="357"/>
                  </a:moveTo>
                  <a:cubicBezTo>
                    <a:pt x="206" y="358"/>
                    <a:pt x="206" y="358"/>
                    <a:pt x="206" y="359"/>
                  </a:cubicBezTo>
                  <a:cubicBezTo>
                    <a:pt x="203" y="358"/>
                    <a:pt x="201" y="356"/>
                    <a:pt x="198" y="356"/>
                  </a:cubicBezTo>
                  <a:cubicBezTo>
                    <a:pt x="197" y="355"/>
                    <a:pt x="195" y="354"/>
                    <a:pt x="193" y="355"/>
                  </a:cubicBezTo>
                  <a:cubicBezTo>
                    <a:pt x="179" y="358"/>
                    <a:pt x="166" y="361"/>
                    <a:pt x="152" y="365"/>
                  </a:cubicBezTo>
                  <a:cubicBezTo>
                    <a:pt x="145" y="367"/>
                    <a:pt x="139" y="366"/>
                    <a:pt x="134" y="360"/>
                  </a:cubicBezTo>
                  <a:cubicBezTo>
                    <a:pt x="120" y="343"/>
                    <a:pt x="106" y="327"/>
                    <a:pt x="91" y="310"/>
                  </a:cubicBezTo>
                  <a:cubicBezTo>
                    <a:pt x="77" y="293"/>
                    <a:pt x="63" y="274"/>
                    <a:pt x="42" y="264"/>
                  </a:cubicBezTo>
                  <a:cubicBezTo>
                    <a:pt x="39" y="263"/>
                    <a:pt x="37" y="261"/>
                    <a:pt x="35" y="259"/>
                  </a:cubicBezTo>
                  <a:cubicBezTo>
                    <a:pt x="34" y="258"/>
                    <a:pt x="34" y="257"/>
                    <a:pt x="33" y="255"/>
                  </a:cubicBezTo>
                  <a:cubicBezTo>
                    <a:pt x="40" y="259"/>
                    <a:pt x="46" y="262"/>
                    <a:pt x="51" y="265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7" y="257"/>
                    <a:pt x="41" y="251"/>
                    <a:pt x="35" y="245"/>
                  </a:cubicBezTo>
                  <a:cubicBezTo>
                    <a:pt x="32" y="249"/>
                    <a:pt x="28" y="253"/>
                    <a:pt x="22" y="251"/>
                  </a:cubicBezTo>
                  <a:cubicBezTo>
                    <a:pt x="21" y="250"/>
                    <a:pt x="17" y="252"/>
                    <a:pt x="16" y="254"/>
                  </a:cubicBezTo>
                  <a:cubicBezTo>
                    <a:pt x="12" y="263"/>
                    <a:pt x="12" y="272"/>
                    <a:pt x="15" y="281"/>
                  </a:cubicBezTo>
                  <a:cubicBezTo>
                    <a:pt x="16" y="285"/>
                    <a:pt x="20" y="289"/>
                    <a:pt x="24" y="292"/>
                  </a:cubicBezTo>
                  <a:cubicBezTo>
                    <a:pt x="33" y="298"/>
                    <a:pt x="43" y="304"/>
                    <a:pt x="53" y="311"/>
                  </a:cubicBezTo>
                  <a:cubicBezTo>
                    <a:pt x="70" y="323"/>
                    <a:pt x="88" y="336"/>
                    <a:pt x="105" y="348"/>
                  </a:cubicBezTo>
                  <a:cubicBezTo>
                    <a:pt x="132" y="366"/>
                    <a:pt x="159" y="385"/>
                    <a:pt x="186" y="403"/>
                  </a:cubicBezTo>
                  <a:cubicBezTo>
                    <a:pt x="187" y="404"/>
                    <a:pt x="189" y="405"/>
                    <a:pt x="192" y="407"/>
                  </a:cubicBezTo>
                  <a:cubicBezTo>
                    <a:pt x="189" y="392"/>
                    <a:pt x="191" y="380"/>
                    <a:pt x="197" y="367"/>
                  </a:cubicBezTo>
                  <a:cubicBezTo>
                    <a:pt x="199" y="363"/>
                    <a:pt x="203" y="361"/>
                    <a:pt x="208" y="362"/>
                  </a:cubicBezTo>
                  <a:cubicBezTo>
                    <a:pt x="210" y="363"/>
                    <a:pt x="213" y="362"/>
                    <a:pt x="215" y="361"/>
                  </a:cubicBezTo>
                  <a:cubicBezTo>
                    <a:pt x="217" y="360"/>
                    <a:pt x="219" y="359"/>
                    <a:pt x="221" y="358"/>
                  </a:cubicBezTo>
                  <a:cubicBezTo>
                    <a:pt x="235" y="353"/>
                    <a:pt x="249" y="347"/>
                    <a:pt x="263" y="342"/>
                  </a:cubicBezTo>
                  <a:cubicBezTo>
                    <a:pt x="270" y="339"/>
                    <a:pt x="277" y="337"/>
                    <a:pt x="284" y="334"/>
                  </a:cubicBezTo>
                  <a:cubicBezTo>
                    <a:pt x="284" y="334"/>
                    <a:pt x="284" y="333"/>
                    <a:pt x="284" y="333"/>
                  </a:cubicBezTo>
                  <a:cubicBezTo>
                    <a:pt x="257" y="340"/>
                    <a:pt x="229" y="346"/>
                    <a:pt x="201" y="353"/>
                  </a:cubicBezTo>
                  <a:cubicBezTo>
                    <a:pt x="204" y="355"/>
                    <a:pt x="205" y="356"/>
                    <a:pt x="207" y="357"/>
                  </a:cubicBezTo>
                  <a:close/>
                  <a:moveTo>
                    <a:pt x="74" y="119"/>
                  </a:moveTo>
                  <a:cubicBezTo>
                    <a:pt x="74" y="119"/>
                    <a:pt x="74" y="118"/>
                    <a:pt x="74" y="118"/>
                  </a:cubicBezTo>
                  <a:cubicBezTo>
                    <a:pt x="68" y="114"/>
                    <a:pt x="62" y="110"/>
                    <a:pt x="56" y="106"/>
                  </a:cubicBezTo>
                  <a:cubicBezTo>
                    <a:pt x="55" y="105"/>
                    <a:pt x="54" y="104"/>
                    <a:pt x="53" y="105"/>
                  </a:cubicBezTo>
                  <a:cubicBezTo>
                    <a:pt x="50" y="111"/>
                    <a:pt x="42" y="109"/>
                    <a:pt x="37" y="112"/>
                  </a:cubicBezTo>
                  <a:cubicBezTo>
                    <a:pt x="30" y="116"/>
                    <a:pt x="32" y="133"/>
                    <a:pt x="39" y="137"/>
                  </a:cubicBezTo>
                  <a:cubicBezTo>
                    <a:pt x="47" y="141"/>
                    <a:pt x="56" y="145"/>
                    <a:pt x="64" y="149"/>
                  </a:cubicBezTo>
                  <a:cubicBezTo>
                    <a:pt x="78" y="156"/>
                    <a:pt x="93" y="163"/>
                    <a:pt x="107" y="170"/>
                  </a:cubicBezTo>
                  <a:cubicBezTo>
                    <a:pt x="125" y="179"/>
                    <a:pt x="143" y="188"/>
                    <a:pt x="161" y="197"/>
                  </a:cubicBezTo>
                  <a:cubicBezTo>
                    <a:pt x="181" y="207"/>
                    <a:pt x="201" y="217"/>
                    <a:pt x="221" y="227"/>
                  </a:cubicBezTo>
                  <a:cubicBezTo>
                    <a:pt x="231" y="232"/>
                    <a:pt x="242" y="237"/>
                    <a:pt x="254" y="243"/>
                  </a:cubicBezTo>
                  <a:cubicBezTo>
                    <a:pt x="253" y="240"/>
                    <a:pt x="253" y="239"/>
                    <a:pt x="252" y="238"/>
                  </a:cubicBezTo>
                  <a:cubicBezTo>
                    <a:pt x="249" y="224"/>
                    <a:pt x="255" y="210"/>
                    <a:pt x="269" y="206"/>
                  </a:cubicBezTo>
                  <a:cubicBezTo>
                    <a:pt x="282" y="202"/>
                    <a:pt x="294" y="198"/>
                    <a:pt x="306" y="194"/>
                  </a:cubicBezTo>
                  <a:cubicBezTo>
                    <a:pt x="317" y="190"/>
                    <a:pt x="329" y="186"/>
                    <a:pt x="341" y="182"/>
                  </a:cubicBezTo>
                  <a:cubicBezTo>
                    <a:pt x="334" y="182"/>
                    <a:pt x="328" y="184"/>
                    <a:pt x="322" y="186"/>
                  </a:cubicBezTo>
                  <a:cubicBezTo>
                    <a:pt x="298" y="193"/>
                    <a:pt x="273" y="200"/>
                    <a:pt x="249" y="207"/>
                  </a:cubicBezTo>
                  <a:cubicBezTo>
                    <a:pt x="238" y="210"/>
                    <a:pt x="228" y="211"/>
                    <a:pt x="217" y="214"/>
                  </a:cubicBezTo>
                  <a:cubicBezTo>
                    <a:pt x="216" y="214"/>
                    <a:pt x="214" y="213"/>
                    <a:pt x="213" y="212"/>
                  </a:cubicBezTo>
                  <a:cubicBezTo>
                    <a:pt x="203" y="205"/>
                    <a:pt x="193" y="199"/>
                    <a:pt x="184" y="192"/>
                  </a:cubicBezTo>
                  <a:cubicBezTo>
                    <a:pt x="144" y="166"/>
                    <a:pt x="106" y="137"/>
                    <a:pt x="61" y="117"/>
                  </a:cubicBezTo>
                  <a:cubicBezTo>
                    <a:pt x="58" y="116"/>
                    <a:pt x="54" y="113"/>
                    <a:pt x="51" y="111"/>
                  </a:cubicBezTo>
                  <a:cubicBezTo>
                    <a:pt x="51" y="110"/>
                    <a:pt x="51" y="110"/>
                    <a:pt x="51" y="109"/>
                  </a:cubicBezTo>
                  <a:cubicBezTo>
                    <a:pt x="59" y="112"/>
                    <a:pt x="66" y="116"/>
                    <a:pt x="74" y="119"/>
                  </a:cubicBezTo>
                  <a:close/>
                  <a:moveTo>
                    <a:pt x="147" y="295"/>
                  </a:moveTo>
                  <a:cubicBezTo>
                    <a:pt x="146" y="296"/>
                    <a:pt x="145" y="297"/>
                    <a:pt x="144" y="298"/>
                  </a:cubicBezTo>
                  <a:cubicBezTo>
                    <a:pt x="125" y="278"/>
                    <a:pt x="107" y="257"/>
                    <a:pt x="87" y="239"/>
                  </a:cubicBezTo>
                  <a:cubicBezTo>
                    <a:pt x="67" y="220"/>
                    <a:pt x="43" y="205"/>
                    <a:pt x="20" y="188"/>
                  </a:cubicBezTo>
                  <a:cubicBezTo>
                    <a:pt x="18" y="197"/>
                    <a:pt x="17" y="206"/>
                    <a:pt x="22" y="214"/>
                  </a:cubicBezTo>
                  <a:cubicBezTo>
                    <a:pt x="28" y="223"/>
                    <a:pt x="36" y="231"/>
                    <a:pt x="42" y="239"/>
                  </a:cubicBezTo>
                  <a:cubicBezTo>
                    <a:pt x="53" y="252"/>
                    <a:pt x="64" y="264"/>
                    <a:pt x="74" y="277"/>
                  </a:cubicBezTo>
                  <a:cubicBezTo>
                    <a:pt x="87" y="292"/>
                    <a:pt x="99" y="308"/>
                    <a:pt x="112" y="323"/>
                  </a:cubicBezTo>
                  <a:cubicBezTo>
                    <a:pt x="118" y="330"/>
                    <a:pt x="125" y="337"/>
                    <a:pt x="131" y="345"/>
                  </a:cubicBezTo>
                  <a:cubicBezTo>
                    <a:pt x="131" y="343"/>
                    <a:pt x="131" y="342"/>
                    <a:pt x="130" y="341"/>
                  </a:cubicBezTo>
                  <a:cubicBezTo>
                    <a:pt x="126" y="327"/>
                    <a:pt x="129" y="314"/>
                    <a:pt x="139" y="303"/>
                  </a:cubicBezTo>
                  <a:cubicBezTo>
                    <a:pt x="140" y="302"/>
                    <a:pt x="142" y="300"/>
                    <a:pt x="144" y="300"/>
                  </a:cubicBezTo>
                  <a:cubicBezTo>
                    <a:pt x="150" y="298"/>
                    <a:pt x="155" y="297"/>
                    <a:pt x="162" y="295"/>
                  </a:cubicBezTo>
                  <a:cubicBezTo>
                    <a:pt x="147" y="283"/>
                    <a:pt x="133" y="273"/>
                    <a:pt x="119" y="262"/>
                  </a:cubicBezTo>
                  <a:cubicBezTo>
                    <a:pt x="119" y="262"/>
                    <a:pt x="118" y="262"/>
                    <a:pt x="118" y="262"/>
                  </a:cubicBezTo>
                  <a:cubicBezTo>
                    <a:pt x="128" y="273"/>
                    <a:pt x="137" y="284"/>
                    <a:pt x="147" y="295"/>
                  </a:cubicBezTo>
                  <a:close/>
                  <a:moveTo>
                    <a:pt x="252" y="161"/>
                  </a:moveTo>
                  <a:cubicBezTo>
                    <a:pt x="252" y="160"/>
                    <a:pt x="252" y="159"/>
                    <a:pt x="252" y="158"/>
                  </a:cubicBezTo>
                  <a:cubicBezTo>
                    <a:pt x="299" y="147"/>
                    <a:pt x="347" y="136"/>
                    <a:pt x="395" y="126"/>
                  </a:cubicBezTo>
                  <a:cubicBezTo>
                    <a:pt x="401" y="125"/>
                    <a:pt x="403" y="122"/>
                    <a:pt x="404" y="117"/>
                  </a:cubicBezTo>
                  <a:cubicBezTo>
                    <a:pt x="390" y="120"/>
                    <a:pt x="377" y="124"/>
                    <a:pt x="363" y="127"/>
                  </a:cubicBezTo>
                  <a:cubicBezTo>
                    <a:pt x="320" y="138"/>
                    <a:pt x="277" y="150"/>
                    <a:pt x="234" y="161"/>
                  </a:cubicBezTo>
                  <a:cubicBezTo>
                    <a:pt x="231" y="161"/>
                    <a:pt x="228" y="163"/>
                    <a:pt x="227" y="165"/>
                  </a:cubicBezTo>
                  <a:cubicBezTo>
                    <a:pt x="223" y="171"/>
                    <a:pt x="222" y="177"/>
                    <a:pt x="224" y="185"/>
                  </a:cubicBezTo>
                  <a:cubicBezTo>
                    <a:pt x="242" y="181"/>
                    <a:pt x="259" y="176"/>
                    <a:pt x="277" y="172"/>
                  </a:cubicBezTo>
                  <a:cubicBezTo>
                    <a:pt x="277" y="173"/>
                    <a:pt x="277" y="173"/>
                    <a:pt x="278" y="174"/>
                  </a:cubicBezTo>
                  <a:cubicBezTo>
                    <a:pt x="260" y="179"/>
                    <a:pt x="242" y="183"/>
                    <a:pt x="224" y="188"/>
                  </a:cubicBezTo>
                  <a:cubicBezTo>
                    <a:pt x="224" y="189"/>
                    <a:pt x="225" y="190"/>
                    <a:pt x="225" y="190"/>
                  </a:cubicBezTo>
                  <a:cubicBezTo>
                    <a:pt x="284" y="175"/>
                    <a:pt x="344" y="161"/>
                    <a:pt x="403" y="146"/>
                  </a:cubicBezTo>
                  <a:cubicBezTo>
                    <a:pt x="403" y="140"/>
                    <a:pt x="402" y="133"/>
                    <a:pt x="402" y="127"/>
                  </a:cubicBezTo>
                  <a:cubicBezTo>
                    <a:pt x="351" y="139"/>
                    <a:pt x="302" y="150"/>
                    <a:pt x="252" y="161"/>
                  </a:cubicBezTo>
                  <a:close/>
                  <a:moveTo>
                    <a:pt x="340" y="283"/>
                  </a:moveTo>
                  <a:cubicBezTo>
                    <a:pt x="304" y="288"/>
                    <a:pt x="268" y="292"/>
                    <a:pt x="234" y="307"/>
                  </a:cubicBezTo>
                  <a:cubicBezTo>
                    <a:pt x="261" y="302"/>
                    <a:pt x="287" y="298"/>
                    <a:pt x="314" y="293"/>
                  </a:cubicBezTo>
                  <a:cubicBezTo>
                    <a:pt x="314" y="294"/>
                    <a:pt x="314" y="294"/>
                    <a:pt x="314" y="295"/>
                  </a:cubicBezTo>
                  <a:cubicBezTo>
                    <a:pt x="261" y="305"/>
                    <a:pt x="208" y="315"/>
                    <a:pt x="154" y="321"/>
                  </a:cubicBezTo>
                  <a:cubicBezTo>
                    <a:pt x="154" y="320"/>
                    <a:pt x="154" y="320"/>
                    <a:pt x="153" y="319"/>
                  </a:cubicBezTo>
                  <a:cubicBezTo>
                    <a:pt x="164" y="317"/>
                    <a:pt x="174" y="315"/>
                    <a:pt x="185" y="314"/>
                  </a:cubicBezTo>
                  <a:cubicBezTo>
                    <a:pt x="182" y="307"/>
                    <a:pt x="177" y="309"/>
                    <a:pt x="172" y="309"/>
                  </a:cubicBezTo>
                  <a:cubicBezTo>
                    <a:pt x="163" y="309"/>
                    <a:pt x="157" y="317"/>
                    <a:pt x="147" y="315"/>
                  </a:cubicBezTo>
                  <a:cubicBezTo>
                    <a:pt x="147" y="315"/>
                    <a:pt x="145" y="316"/>
                    <a:pt x="145" y="317"/>
                  </a:cubicBezTo>
                  <a:cubicBezTo>
                    <a:pt x="144" y="322"/>
                    <a:pt x="143" y="327"/>
                    <a:pt x="143" y="333"/>
                  </a:cubicBezTo>
                  <a:cubicBezTo>
                    <a:pt x="142" y="333"/>
                    <a:pt x="145" y="335"/>
                    <a:pt x="146" y="335"/>
                  </a:cubicBezTo>
                  <a:cubicBezTo>
                    <a:pt x="166" y="332"/>
                    <a:pt x="185" y="329"/>
                    <a:pt x="204" y="325"/>
                  </a:cubicBezTo>
                  <a:cubicBezTo>
                    <a:pt x="219" y="323"/>
                    <a:pt x="233" y="320"/>
                    <a:pt x="247" y="317"/>
                  </a:cubicBezTo>
                  <a:cubicBezTo>
                    <a:pt x="214" y="328"/>
                    <a:pt x="179" y="332"/>
                    <a:pt x="145" y="339"/>
                  </a:cubicBezTo>
                  <a:cubicBezTo>
                    <a:pt x="147" y="344"/>
                    <a:pt x="149" y="347"/>
                    <a:pt x="155" y="345"/>
                  </a:cubicBezTo>
                  <a:cubicBezTo>
                    <a:pt x="158" y="344"/>
                    <a:pt x="162" y="343"/>
                    <a:pt x="165" y="343"/>
                  </a:cubicBezTo>
                  <a:cubicBezTo>
                    <a:pt x="219" y="330"/>
                    <a:pt x="273" y="317"/>
                    <a:pt x="327" y="305"/>
                  </a:cubicBezTo>
                  <a:cubicBezTo>
                    <a:pt x="332" y="304"/>
                    <a:pt x="336" y="302"/>
                    <a:pt x="340" y="301"/>
                  </a:cubicBezTo>
                  <a:cubicBezTo>
                    <a:pt x="340" y="300"/>
                    <a:pt x="340" y="300"/>
                    <a:pt x="340" y="299"/>
                  </a:cubicBezTo>
                  <a:cubicBezTo>
                    <a:pt x="322" y="302"/>
                    <a:pt x="303" y="305"/>
                    <a:pt x="285" y="309"/>
                  </a:cubicBezTo>
                  <a:cubicBezTo>
                    <a:pt x="285" y="308"/>
                    <a:pt x="285" y="308"/>
                    <a:pt x="285" y="307"/>
                  </a:cubicBezTo>
                  <a:cubicBezTo>
                    <a:pt x="286" y="306"/>
                    <a:pt x="287" y="305"/>
                    <a:pt x="289" y="305"/>
                  </a:cubicBezTo>
                  <a:cubicBezTo>
                    <a:pt x="304" y="302"/>
                    <a:pt x="319" y="300"/>
                    <a:pt x="334" y="297"/>
                  </a:cubicBezTo>
                  <a:cubicBezTo>
                    <a:pt x="336" y="296"/>
                    <a:pt x="338" y="295"/>
                    <a:pt x="339" y="293"/>
                  </a:cubicBezTo>
                  <a:cubicBezTo>
                    <a:pt x="340" y="290"/>
                    <a:pt x="340" y="287"/>
                    <a:pt x="340" y="283"/>
                  </a:cubicBezTo>
                  <a:close/>
                  <a:moveTo>
                    <a:pt x="245" y="274"/>
                  </a:moveTo>
                  <a:cubicBezTo>
                    <a:pt x="244" y="273"/>
                    <a:pt x="244" y="272"/>
                    <a:pt x="244" y="272"/>
                  </a:cubicBezTo>
                  <a:cubicBezTo>
                    <a:pt x="247" y="271"/>
                    <a:pt x="249" y="270"/>
                    <a:pt x="252" y="269"/>
                  </a:cubicBezTo>
                  <a:cubicBezTo>
                    <a:pt x="289" y="260"/>
                    <a:pt x="326" y="251"/>
                    <a:pt x="363" y="241"/>
                  </a:cubicBezTo>
                  <a:cubicBezTo>
                    <a:pt x="365" y="241"/>
                    <a:pt x="367" y="239"/>
                    <a:pt x="369" y="237"/>
                  </a:cubicBezTo>
                  <a:cubicBezTo>
                    <a:pt x="366" y="237"/>
                    <a:pt x="364" y="235"/>
                    <a:pt x="361" y="236"/>
                  </a:cubicBezTo>
                  <a:cubicBezTo>
                    <a:pt x="351" y="237"/>
                    <a:pt x="340" y="240"/>
                    <a:pt x="330" y="242"/>
                  </a:cubicBezTo>
                  <a:cubicBezTo>
                    <a:pt x="330" y="241"/>
                    <a:pt x="330" y="241"/>
                    <a:pt x="329" y="240"/>
                  </a:cubicBezTo>
                  <a:cubicBezTo>
                    <a:pt x="340" y="237"/>
                    <a:pt x="351" y="234"/>
                    <a:pt x="362" y="232"/>
                  </a:cubicBezTo>
                  <a:cubicBezTo>
                    <a:pt x="369" y="232"/>
                    <a:pt x="371" y="229"/>
                    <a:pt x="371" y="222"/>
                  </a:cubicBezTo>
                  <a:cubicBezTo>
                    <a:pt x="347" y="227"/>
                    <a:pt x="324" y="233"/>
                    <a:pt x="302" y="244"/>
                  </a:cubicBezTo>
                  <a:cubicBezTo>
                    <a:pt x="306" y="243"/>
                    <a:pt x="311" y="242"/>
                    <a:pt x="316" y="241"/>
                  </a:cubicBezTo>
                  <a:cubicBezTo>
                    <a:pt x="316" y="242"/>
                    <a:pt x="316" y="242"/>
                    <a:pt x="316" y="243"/>
                  </a:cubicBezTo>
                  <a:cubicBezTo>
                    <a:pt x="277" y="253"/>
                    <a:pt x="238" y="264"/>
                    <a:pt x="199" y="274"/>
                  </a:cubicBezTo>
                  <a:cubicBezTo>
                    <a:pt x="199" y="273"/>
                    <a:pt x="198" y="272"/>
                    <a:pt x="198" y="272"/>
                  </a:cubicBezTo>
                  <a:cubicBezTo>
                    <a:pt x="217" y="266"/>
                    <a:pt x="236" y="261"/>
                    <a:pt x="256" y="256"/>
                  </a:cubicBezTo>
                  <a:cubicBezTo>
                    <a:pt x="256" y="255"/>
                    <a:pt x="256" y="254"/>
                    <a:pt x="256" y="254"/>
                  </a:cubicBezTo>
                  <a:cubicBezTo>
                    <a:pt x="251" y="253"/>
                    <a:pt x="247" y="252"/>
                    <a:pt x="243" y="253"/>
                  </a:cubicBezTo>
                  <a:cubicBezTo>
                    <a:pt x="230" y="255"/>
                    <a:pt x="216" y="259"/>
                    <a:pt x="203" y="262"/>
                  </a:cubicBezTo>
                  <a:cubicBezTo>
                    <a:pt x="195" y="264"/>
                    <a:pt x="192" y="267"/>
                    <a:pt x="193" y="275"/>
                  </a:cubicBezTo>
                  <a:cubicBezTo>
                    <a:pt x="193" y="278"/>
                    <a:pt x="193" y="280"/>
                    <a:pt x="194" y="282"/>
                  </a:cubicBezTo>
                  <a:cubicBezTo>
                    <a:pt x="195" y="293"/>
                    <a:pt x="196" y="294"/>
                    <a:pt x="206" y="291"/>
                  </a:cubicBezTo>
                  <a:cubicBezTo>
                    <a:pt x="258" y="277"/>
                    <a:pt x="310" y="263"/>
                    <a:pt x="362" y="249"/>
                  </a:cubicBezTo>
                  <a:cubicBezTo>
                    <a:pt x="364" y="248"/>
                    <a:pt x="367" y="247"/>
                    <a:pt x="369" y="246"/>
                  </a:cubicBezTo>
                  <a:cubicBezTo>
                    <a:pt x="368" y="245"/>
                    <a:pt x="368" y="245"/>
                    <a:pt x="368" y="244"/>
                  </a:cubicBezTo>
                  <a:cubicBezTo>
                    <a:pt x="327" y="254"/>
                    <a:pt x="286" y="264"/>
                    <a:pt x="245" y="274"/>
                  </a:cubicBezTo>
                  <a:close/>
                  <a:moveTo>
                    <a:pt x="321" y="345"/>
                  </a:moveTo>
                  <a:cubicBezTo>
                    <a:pt x="321" y="346"/>
                    <a:pt x="322" y="347"/>
                    <a:pt x="322" y="348"/>
                  </a:cubicBezTo>
                  <a:cubicBezTo>
                    <a:pt x="284" y="362"/>
                    <a:pt x="246" y="377"/>
                    <a:pt x="208" y="392"/>
                  </a:cubicBezTo>
                  <a:cubicBezTo>
                    <a:pt x="209" y="398"/>
                    <a:pt x="211" y="402"/>
                    <a:pt x="212" y="407"/>
                  </a:cubicBezTo>
                  <a:cubicBezTo>
                    <a:pt x="222" y="403"/>
                    <a:pt x="231" y="400"/>
                    <a:pt x="240" y="396"/>
                  </a:cubicBezTo>
                  <a:cubicBezTo>
                    <a:pt x="280" y="379"/>
                    <a:pt x="320" y="363"/>
                    <a:pt x="361" y="346"/>
                  </a:cubicBezTo>
                  <a:cubicBezTo>
                    <a:pt x="362" y="345"/>
                    <a:pt x="364" y="343"/>
                    <a:pt x="364" y="341"/>
                  </a:cubicBezTo>
                  <a:cubicBezTo>
                    <a:pt x="364" y="336"/>
                    <a:pt x="363" y="331"/>
                    <a:pt x="363" y="325"/>
                  </a:cubicBezTo>
                  <a:cubicBezTo>
                    <a:pt x="343" y="332"/>
                    <a:pt x="324" y="339"/>
                    <a:pt x="305" y="346"/>
                  </a:cubicBezTo>
                  <a:cubicBezTo>
                    <a:pt x="310" y="343"/>
                    <a:pt x="316" y="341"/>
                    <a:pt x="322" y="338"/>
                  </a:cubicBezTo>
                  <a:cubicBezTo>
                    <a:pt x="339" y="330"/>
                    <a:pt x="357" y="328"/>
                    <a:pt x="372" y="316"/>
                  </a:cubicBezTo>
                  <a:cubicBezTo>
                    <a:pt x="370" y="316"/>
                    <a:pt x="368" y="316"/>
                    <a:pt x="366" y="317"/>
                  </a:cubicBezTo>
                  <a:cubicBezTo>
                    <a:pt x="337" y="329"/>
                    <a:pt x="308" y="340"/>
                    <a:pt x="279" y="352"/>
                  </a:cubicBezTo>
                  <a:cubicBezTo>
                    <a:pt x="258" y="360"/>
                    <a:pt x="236" y="366"/>
                    <a:pt x="218" y="378"/>
                  </a:cubicBezTo>
                  <a:cubicBezTo>
                    <a:pt x="217" y="379"/>
                    <a:pt x="216" y="379"/>
                    <a:pt x="215" y="379"/>
                  </a:cubicBezTo>
                  <a:cubicBezTo>
                    <a:pt x="207" y="378"/>
                    <a:pt x="209" y="384"/>
                    <a:pt x="209" y="389"/>
                  </a:cubicBezTo>
                  <a:cubicBezTo>
                    <a:pt x="247" y="374"/>
                    <a:pt x="284" y="360"/>
                    <a:pt x="321" y="345"/>
                  </a:cubicBezTo>
                  <a:close/>
                  <a:moveTo>
                    <a:pt x="430" y="164"/>
                  </a:moveTo>
                  <a:cubicBezTo>
                    <a:pt x="427" y="164"/>
                    <a:pt x="426" y="164"/>
                    <a:pt x="425" y="164"/>
                  </a:cubicBezTo>
                  <a:cubicBezTo>
                    <a:pt x="374" y="182"/>
                    <a:pt x="324" y="201"/>
                    <a:pt x="273" y="219"/>
                  </a:cubicBezTo>
                  <a:cubicBezTo>
                    <a:pt x="267" y="221"/>
                    <a:pt x="266" y="224"/>
                    <a:pt x="268" y="230"/>
                  </a:cubicBezTo>
                  <a:cubicBezTo>
                    <a:pt x="270" y="236"/>
                    <a:pt x="274" y="235"/>
                    <a:pt x="278" y="233"/>
                  </a:cubicBezTo>
                  <a:cubicBezTo>
                    <a:pt x="322" y="217"/>
                    <a:pt x="366" y="202"/>
                    <a:pt x="410" y="186"/>
                  </a:cubicBezTo>
                  <a:cubicBezTo>
                    <a:pt x="421" y="182"/>
                    <a:pt x="424" y="173"/>
                    <a:pt x="430" y="164"/>
                  </a:cubicBezTo>
                  <a:close/>
                  <a:moveTo>
                    <a:pt x="371" y="300"/>
                  </a:moveTo>
                  <a:cubicBezTo>
                    <a:pt x="363" y="296"/>
                    <a:pt x="356" y="293"/>
                    <a:pt x="349" y="289"/>
                  </a:cubicBezTo>
                  <a:cubicBezTo>
                    <a:pt x="348" y="290"/>
                    <a:pt x="348" y="290"/>
                    <a:pt x="347" y="290"/>
                  </a:cubicBezTo>
                  <a:cubicBezTo>
                    <a:pt x="348" y="292"/>
                    <a:pt x="349" y="296"/>
                    <a:pt x="351" y="296"/>
                  </a:cubicBezTo>
                  <a:cubicBezTo>
                    <a:pt x="357" y="299"/>
                    <a:pt x="362" y="307"/>
                    <a:pt x="371" y="300"/>
                  </a:cubicBezTo>
                  <a:close/>
                  <a:moveTo>
                    <a:pt x="192" y="303"/>
                  </a:moveTo>
                  <a:cubicBezTo>
                    <a:pt x="190" y="293"/>
                    <a:pt x="187" y="284"/>
                    <a:pt x="185" y="275"/>
                  </a:cubicBezTo>
                  <a:cubicBezTo>
                    <a:pt x="184" y="284"/>
                    <a:pt x="186" y="294"/>
                    <a:pt x="192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9426" y="4038601"/>
              <a:ext cx="307975" cy="1841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10" y="0"/>
                    <a:pt x="166" y="93"/>
                    <a:pt x="170" y="101"/>
                  </a:cubicBezTo>
                  <a:cubicBezTo>
                    <a:pt x="112" y="69"/>
                    <a:pt x="56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815976" y="4214813"/>
              <a:ext cx="249238" cy="60325"/>
            </a:xfrm>
            <a:custGeom>
              <a:avLst/>
              <a:gdLst>
                <a:gd name="T0" fmla="*/ 137 w 137"/>
                <a:gd name="T1" fmla="*/ 3 h 33"/>
                <a:gd name="T2" fmla="*/ 0 w 137"/>
                <a:gd name="T3" fmla="*/ 33 h 33"/>
                <a:gd name="T4" fmla="*/ 0 w 137"/>
                <a:gd name="T5" fmla="*/ 30 h 33"/>
                <a:gd name="T6" fmla="*/ 137 w 137"/>
                <a:gd name="T7" fmla="*/ 0 h 33"/>
                <a:gd name="T8" fmla="*/ 137 w 13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3">
                  <a:moveTo>
                    <a:pt x="137" y="3"/>
                  </a:moveTo>
                  <a:cubicBezTo>
                    <a:pt x="92" y="13"/>
                    <a:pt x="46" y="2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45" y="19"/>
                    <a:pt x="91" y="10"/>
                    <a:pt x="137" y="0"/>
                  </a:cubicBezTo>
                  <a:cubicBezTo>
                    <a:pt x="137" y="1"/>
                    <a:pt x="137" y="2"/>
                    <a:pt x="1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28676" y="4579938"/>
              <a:ext cx="204788" cy="82550"/>
            </a:xfrm>
            <a:custGeom>
              <a:avLst/>
              <a:gdLst>
                <a:gd name="T0" fmla="*/ 113 w 113"/>
                <a:gd name="T1" fmla="*/ 2 h 46"/>
                <a:gd name="T2" fmla="*/ 1 w 113"/>
                <a:gd name="T3" fmla="*/ 46 h 46"/>
                <a:gd name="T4" fmla="*/ 0 w 113"/>
                <a:gd name="T5" fmla="*/ 44 h 46"/>
                <a:gd name="T6" fmla="*/ 111 w 113"/>
                <a:gd name="T7" fmla="*/ 0 h 46"/>
                <a:gd name="T8" fmla="*/ 113 w 113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3" y="2"/>
                  </a:moveTo>
                  <a:cubicBezTo>
                    <a:pt x="75" y="17"/>
                    <a:pt x="38" y="32"/>
                    <a:pt x="1" y="46"/>
                  </a:cubicBezTo>
                  <a:cubicBezTo>
                    <a:pt x="1" y="46"/>
                    <a:pt x="1" y="45"/>
                    <a:pt x="0" y="44"/>
                  </a:cubicBezTo>
                  <a:cubicBezTo>
                    <a:pt x="37" y="29"/>
                    <a:pt x="74" y="14"/>
                    <a:pt x="111" y="0"/>
                  </a:cubicBezTo>
                  <a:cubicBezTo>
                    <a:pt x="112" y="0"/>
                    <a:pt x="112" y="1"/>
                    <a:pt x="1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895351" y="4262438"/>
              <a:ext cx="258763" cy="100013"/>
            </a:xfrm>
            <a:custGeom>
              <a:avLst/>
              <a:gdLst>
                <a:gd name="T0" fmla="*/ 142 w 142"/>
                <a:gd name="T1" fmla="*/ 2 h 55"/>
                <a:gd name="T2" fmla="*/ 1 w 142"/>
                <a:gd name="T3" fmla="*/ 55 h 55"/>
                <a:gd name="T4" fmla="*/ 0 w 142"/>
                <a:gd name="T5" fmla="*/ 51 h 55"/>
                <a:gd name="T6" fmla="*/ 141 w 142"/>
                <a:gd name="T7" fmla="*/ 0 h 55"/>
                <a:gd name="T8" fmla="*/ 142 w 142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2" y="2"/>
                  </a:moveTo>
                  <a:cubicBezTo>
                    <a:pt x="95" y="20"/>
                    <a:pt x="48" y="37"/>
                    <a:pt x="1" y="55"/>
                  </a:cubicBezTo>
                  <a:cubicBezTo>
                    <a:pt x="1" y="53"/>
                    <a:pt x="1" y="52"/>
                    <a:pt x="0" y="51"/>
                  </a:cubicBezTo>
                  <a:cubicBezTo>
                    <a:pt x="47" y="34"/>
                    <a:pt x="95" y="18"/>
                    <a:pt x="141" y="0"/>
                  </a:cubicBezTo>
                  <a:cubicBezTo>
                    <a:pt x="142" y="1"/>
                    <a:pt x="142" y="2"/>
                    <a:pt x="14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901701" y="4279901"/>
              <a:ext cx="241300" cy="93663"/>
            </a:xfrm>
            <a:custGeom>
              <a:avLst/>
              <a:gdLst>
                <a:gd name="T0" fmla="*/ 133 w 133"/>
                <a:gd name="T1" fmla="*/ 3 h 51"/>
                <a:gd name="T2" fmla="*/ 0 w 133"/>
                <a:gd name="T3" fmla="*/ 51 h 51"/>
                <a:gd name="T4" fmla="*/ 0 w 133"/>
                <a:gd name="T5" fmla="*/ 49 h 51"/>
                <a:gd name="T6" fmla="*/ 132 w 133"/>
                <a:gd name="T7" fmla="*/ 0 h 51"/>
                <a:gd name="T8" fmla="*/ 133 w 133"/>
                <a:gd name="T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3" y="3"/>
                  </a:moveTo>
                  <a:cubicBezTo>
                    <a:pt x="89" y="19"/>
                    <a:pt x="44" y="35"/>
                    <a:pt x="0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44" y="33"/>
                    <a:pt x="88" y="17"/>
                    <a:pt x="132" y="0"/>
                  </a:cubicBezTo>
                  <a:cubicBezTo>
                    <a:pt x="132" y="1"/>
                    <a:pt x="132" y="2"/>
                    <a:pt x="1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67939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79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2220" y="-469969"/>
            <a:ext cx="10808439" cy="60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79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8337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670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grpSp>
        <p:nvGrpSpPr>
          <p:cNvPr id="19" name="Grupo 18"/>
          <p:cNvGrpSpPr/>
          <p:nvPr userDrawn="1"/>
        </p:nvGrpSpPr>
        <p:grpSpPr>
          <a:xfrm flipH="1">
            <a:off x="7897087" y="71254"/>
            <a:ext cx="942199" cy="748729"/>
            <a:chOff x="7994651" y="185737"/>
            <a:chExt cx="773113" cy="614363"/>
          </a:xfrm>
          <a:solidFill>
            <a:schemeClr val="bg1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7994651" y="185737"/>
              <a:ext cx="773113" cy="614363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8399463" y="417513"/>
              <a:ext cx="79375" cy="25400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8399463" y="715963"/>
              <a:ext cx="84138" cy="25400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399463" y="371475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8396288" y="501650"/>
              <a:ext cx="87313" cy="28575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399463" y="458788"/>
              <a:ext cx="84138" cy="25400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8053388" y="627063"/>
              <a:ext cx="57150" cy="5556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053388" y="371475"/>
              <a:ext cx="57150" cy="53975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189913" y="422275"/>
              <a:ext cx="25400" cy="117475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189913" y="627063"/>
              <a:ext cx="25400" cy="96838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59813" y="703263"/>
              <a:ext cx="49213" cy="38100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 userDrawn="1"/>
        </p:nvGrpSpPr>
        <p:grpSpPr>
          <a:xfrm>
            <a:off x="323528" y="120114"/>
            <a:ext cx="857708" cy="679986"/>
            <a:chOff x="542925" y="244475"/>
            <a:chExt cx="704850" cy="558801"/>
          </a:xfrm>
        </p:grpSpPr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542925" y="244475"/>
              <a:ext cx="704850" cy="558801"/>
            </a:xfrm>
            <a:custGeom>
              <a:avLst/>
              <a:gdLst>
                <a:gd name="T0" fmla="*/ 41 w 185"/>
                <a:gd name="T1" fmla="*/ 0 h 146"/>
                <a:gd name="T2" fmla="*/ 58 w 185"/>
                <a:gd name="T3" fmla="*/ 27 h 146"/>
                <a:gd name="T4" fmla="*/ 90 w 185"/>
                <a:gd name="T5" fmla="*/ 15 h 146"/>
                <a:gd name="T6" fmla="*/ 123 w 185"/>
                <a:gd name="T7" fmla="*/ 31 h 146"/>
                <a:gd name="T8" fmla="*/ 150 w 185"/>
                <a:gd name="T9" fmla="*/ 11 h 146"/>
                <a:gd name="T10" fmla="*/ 155 w 185"/>
                <a:gd name="T11" fmla="*/ 145 h 146"/>
                <a:gd name="T12" fmla="*/ 129 w 185"/>
                <a:gd name="T13" fmla="*/ 58 h 146"/>
                <a:gd name="T14" fmla="*/ 129 w 185"/>
                <a:gd name="T15" fmla="*/ 140 h 146"/>
                <a:gd name="T16" fmla="*/ 2 w 185"/>
                <a:gd name="T17" fmla="*/ 145 h 146"/>
                <a:gd name="T18" fmla="*/ 0 w 185"/>
                <a:gd name="T19" fmla="*/ 0 h 146"/>
                <a:gd name="T20" fmla="*/ 90 w 185"/>
                <a:gd name="T21" fmla="*/ 139 h 146"/>
                <a:gd name="T22" fmla="*/ 122 w 185"/>
                <a:gd name="T23" fmla="*/ 38 h 146"/>
                <a:gd name="T24" fmla="*/ 35 w 185"/>
                <a:gd name="T25" fmla="*/ 30 h 146"/>
                <a:gd name="T26" fmla="*/ 6 w 185"/>
                <a:gd name="T27" fmla="*/ 127 h 146"/>
                <a:gd name="T28" fmla="*/ 35 w 185"/>
                <a:gd name="T29" fmla="*/ 30 h 146"/>
                <a:gd name="T30" fmla="*/ 42 w 185"/>
                <a:gd name="T31" fmla="*/ 139 h 146"/>
                <a:gd name="T32" fmla="*/ 58 w 185"/>
                <a:gd name="T33" fmla="*/ 34 h 146"/>
                <a:gd name="T34" fmla="*/ 177 w 185"/>
                <a:gd name="T35" fmla="*/ 133 h 146"/>
                <a:gd name="T36" fmla="*/ 138 w 185"/>
                <a:gd name="T37" fmla="*/ 62 h 146"/>
                <a:gd name="T38" fmla="*/ 177 w 185"/>
                <a:gd name="T39" fmla="*/ 133 h 146"/>
                <a:gd name="T40" fmla="*/ 83 w 185"/>
                <a:gd name="T41" fmla="*/ 61 h 146"/>
                <a:gd name="T42" fmla="*/ 65 w 185"/>
                <a:gd name="T43" fmla="*/ 128 h 146"/>
                <a:gd name="T44" fmla="*/ 127 w 185"/>
                <a:gd name="T45" fmla="*/ 24 h 146"/>
                <a:gd name="T46" fmla="*/ 151 w 185"/>
                <a:gd name="T47" fmla="*/ 39 h 146"/>
                <a:gd name="T48" fmla="*/ 127 w 185"/>
                <a:gd name="T49" fmla="*/ 24 h 146"/>
                <a:gd name="T50" fmla="*/ 83 w 185"/>
                <a:gd name="T51" fmla="*/ 35 h 146"/>
                <a:gd name="T52" fmla="*/ 65 w 185"/>
                <a:gd name="T53" fmla="*/ 21 h 146"/>
                <a:gd name="T54" fmla="*/ 6 w 185"/>
                <a:gd name="T55" fmla="*/ 134 h 146"/>
                <a:gd name="T56" fmla="*/ 31 w 185"/>
                <a:gd name="T57" fmla="*/ 139 h 146"/>
                <a:gd name="T58" fmla="*/ 6 w 185"/>
                <a:gd name="T59" fmla="*/ 134 h 146"/>
                <a:gd name="T60" fmla="*/ 6 w 185"/>
                <a:gd name="T61" fmla="*/ 18 h 146"/>
                <a:gd name="T62" fmla="*/ 35 w 185"/>
                <a:gd name="T63" fmla="*/ 24 h 146"/>
                <a:gd name="T64" fmla="*/ 21 w 185"/>
                <a:gd name="T65" fmla="*/ 12 h 146"/>
                <a:gd name="T66" fmla="*/ 35 w 185"/>
                <a:gd name="T67" fmla="*/ 9 h 146"/>
                <a:gd name="T68" fmla="*/ 9 w 185"/>
                <a:gd name="T69" fmla="*/ 6 h 146"/>
                <a:gd name="T70" fmla="*/ 10 w 185"/>
                <a:gd name="T71" fmla="*/ 11 h 146"/>
                <a:gd name="T72" fmla="*/ 153 w 185"/>
                <a:gd name="T73" fmla="*/ 46 h 146"/>
                <a:gd name="T74" fmla="*/ 154 w 185"/>
                <a:gd name="T75" fmla="*/ 51 h 146"/>
                <a:gd name="T76" fmla="*/ 83 w 185"/>
                <a:gd name="T77" fmla="*/ 135 h 146"/>
                <a:gd name="T78" fmla="*/ 78 w 185"/>
                <a:gd name="T79" fmla="*/ 139 h 146"/>
                <a:gd name="T80" fmla="*/ 84 w 185"/>
                <a:gd name="T81" fmla="*/ 43 h 146"/>
                <a:gd name="T82" fmla="*/ 84 w 185"/>
                <a:gd name="T83" fmla="*/ 43 h 146"/>
                <a:gd name="T84" fmla="*/ 65 w 185"/>
                <a:gd name="T85" fmla="*/ 54 h 146"/>
                <a:gd name="T86" fmla="*/ 83 w 185"/>
                <a:gd name="T87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" h="146">
                  <a:moveTo>
                    <a:pt x="0" y="0"/>
                  </a:moveTo>
                  <a:cubicBezTo>
                    <a:pt x="14" y="0"/>
                    <a:pt x="27" y="0"/>
                    <a:pt x="41" y="0"/>
                  </a:cubicBezTo>
                  <a:cubicBezTo>
                    <a:pt x="41" y="9"/>
                    <a:pt x="41" y="18"/>
                    <a:pt x="41" y="27"/>
                  </a:cubicBezTo>
                  <a:cubicBezTo>
                    <a:pt x="48" y="27"/>
                    <a:pt x="53" y="27"/>
                    <a:pt x="58" y="27"/>
                  </a:cubicBezTo>
                  <a:cubicBezTo>
                    <a:pt x="58" y="23"/>
                    <a:pt x="58" y="19"/>
                    <a:pt x="59" y="15"/>
                  </a:cubicBezTo>
                  <a:cubicBezTo>
                    <a:pt x="69" y="15"/>
                    <a:pt x="79" y="15"/>
                    <a:pt x="90" y="15"/>
                  </a:cubicBezTo>
                  <a:cubicBezTo>
                    <a:pt x="90" y="20"/>
                    <a:pt x="90" y="25"/>
                    <a:pt x="90" y="31"/>
                  </a:cubicBezTo>
                  <a:cubicBezTo>
                    <a:pt x="101" y="31"/>
                    <a:pt x="111" y="31"/>
                    <a:pt x="123" y="31"/>
                  </a:cubicBezTo>
                  <a:cubicBezTo>
                    <a:pt x="122" y="27"/>
                    <a:pt x="121" y="24"/>
                    <a:pt x="120" y="20"/>
                  </a:cubicBezTo>
                  <a:cubicBezTo>
                    <a:pt x="130" y="17"/>
                    <a:pt x="140" y="14"/>
                    <a:pt x="150" y="11"/>
                  </a:cubicBezTo>
                  <a:cubicBezTo>
                    <a:pt x="162" y="53"/>
                    <a:pt x="173" y="95"/>
                    <a:pt x="185" y="137"/>
                  </a:cubicBezTo>
                  <a:cubicBezTo>
                    <a:pt x="175" y="140"/>
                    <a:pt x="165" y="142"/>
                    <a:pt x="155" y="145"/>
                  </a:cubicBezTo>
                  <a:cubicBezTo>
                    <a:pt x="146" y="116"/>
                    <a:pt x="138" y="87"/>
                    <a:pt x="130" y="58"/>
                  </a:cubicBezTo>
                  <a:cubicBezTo>
                    <a:pt x="130" y="58"/>
                    <a:pt x="129" y="58"/>
                    <a:pt x="129" y="58"/>
                  </a:cubicBezTo>
                  <a:cubicBezTo>
                    <a:pt x="129" y="60"/>
                    <a:pt x="129" y="62"/>
                    <a:pt x="129" y="63"/>
                  </a:cubicBezTo>
                  <a:cubicBezTo>
                    <a:pt x="129" y="89"/>
                    <a:pt x="129" y="114"/>
                    <a:pt x="129" y="140"/>
                  </a:cubicBezTo>
                  <a:cubicBezTo>
                    <a:pt x="129" y="143"/>
                    <a:pt x="129" y="146"/>
                    <a:pt x="125" y="146"/>
                  </a:cubicBezTo>
                  <a:cubicBezTo>
                    <a:pt x="84" y="145"/>
                    <a:pt x="43" y="145"/>
                    <a:pt x="2" y="145"/>
                  </a:cubicBezTo>
                  <a:cubicBezTo>
                    <a:pt x="2" y="145"/>
                    <a:pt x="1" y="145"/>
                    <a:pt x="0" y="145"/>
                  </a:cubicBezTo>
                  <a:cubicBezTo>
                    <a:pt x="0" y="97"/>
                    <a:pt x="0" y="49"/>
                    <a:pt x="0" y="0"/>
                  </a:cubicBezTo>
                  <a:close/>
                  <a:moveTo>
                    <a:pt x="90" y="38"/>
                  </a:moveTo>
                  <a:cubicBezTo>
                    <a:pt x="90" y="72"/>
                    <a:pt x="90" y="106"/>
                    <a:pt x="90" y="139"/>
                  </a:cubicBezTo>
                  <a:cubicBezTo>
                    <a:pt x="101" y="139"/>
                    <a:pt x="112" y="139"/>
                    <a:pt x="122" y="139"/>
                  </a:cubicBezTo>
                  <a:cubicBezTo>
                    <a:pt x="122" y="105"/>
                    <a:pt x="122" y="72"/>
                    <a:pt x="122" y="38"/>
                  </a:cubicBezTo>
                  <a:cubicBezTo>
                    <a:pt x="111" y="38"/>
                    <a:pt x="101" y="38"/>
                    <a:pt x="90" y="38"/>
                  </a:cubicBezTo>
                  <a:close/>
                  <a:moveTo>
                    <a:pt x="35" y="30"/>
                  </a:moveTo>
                  <a:cubicBezTo>
                    <a:pt x="25" y="30"/>
                    <a:pt x="16" y="30"/>
                    <a:pt x="6" y="30"/>
                  </a:cubicBezTo>
                  <a:cubicBezTo>
                    <a:pt x="6" y="62"/>
                    <a:pt x="6" y="95"/>
                    <a:pt x="6" y="127"/>
                  </a:cubicBezTo>
                  <a:cubicBezTo>
                    <a:pt x="16" y="127"/>
                    <a:pt x="25" y="127"/>
                    <a:pt x="35" y="127"/>
                  </a:cubicBezTo>
                  <a:cubicBezTo>
                    <a:pt x="35" y="95"/>
                    <a:pt x="35" y="62"/>
                    <a:pt x="35" y="30"/>
                  </a:cubicBezTo>
                  <a:close/>
                  <a:moveTo>
                    <a:pt x="42" y="34"/>
                  </a:moveTo>
                  <a:cubicBezTo>
                    <a:pt x="42" y="69"/>
                    <a:pt x="42" y="104"/>
                    <a:pt x="42" y="139"/>
                  </a:cubicBezTo>
                  <a:cubicBezTo>
                    <a:pt x="48" y="139"/>
                    <a:pt x="53" y="139"/>
                    <a:pt x="58" y="139"/>
                  </a:cubicBezTo>
                  <a:cubicBezTo>
                    <a:pt x="58" y="104"/>
                    <a:pt x="58" y="69"/>
                    <a:pt x="58" y="34"/>
                  </a:cubicBezTo>
                  <a:cubicBezTo>
                    <a:pt x="53" y="34"/>
                    <a:pt x="48" y="34"/>
                    <a:pt x="42" y="34"/>
                  </a:cubicBezTo>
                  <a:close/>
                  <a:moveTo>
                    <a:pt x="177" y="133"/>
                  </a:moveTo>
                  <a:cubicBezTo>
                    <a:pt x="170" y="107"/>
                    <a:pt x="163" y="82"/>
                    <a:pt x="156" y="57"/>
                  </a:cubicBezTo>
                  <a:cubicBezTo>
                    <a:pt x="150" y="59"/>
                    <a:pt x="144" y="61"/>
                    <a:pt x="138" y="62"/>
                  </a:cubicBezTo>
                  <a:cubicBezTo>
                    <a:pt x="145" y="88"/>
                    <a:pt x="152" y="113"/>
                    <a:pt x="159" y="138"/>
                  </a:cubicBezTo>
                  <a:cubicBezTo>
                    <a:pt x="165" y="136"/>
                    <a:pt x="171" y="134"/>
                    <a:pt x="177" y="133"/>
                  </a:cubicBezTo>
                  <a:close/>
                  <a:moveTo>
                    <a:pt x="83" y="128"/>
                  </a:moveTo>
                  <a:cubicBezTo>
                    <a:pt x="83" y="106"/>
                    <a:pt x="83" y="83"/>
                    <a:pt x="83" y="61"/>
                  </a:cubicBezTo>
                  <a:cubicBezTo>
                    <a:pt x="77" y="61"/>
                    <a:pt x="71" y="61"/>
                    <a:pt x="65" y="61"/>
                  </a:cubicBezTo>
                  <a:cubicBezTo>
                    <a:pt x="65" y="84"/>
                    <a:pt x="65" y="106"/>
                    <a:pt x="65" y="128"/>
                  </a:cubicBezTo>
                  <a:cubicBezTo>
                    <a:pt x="71" y="128"/>
                    <a:pt x="77" y="128"/>
                    <a:pt x="83" y="128"/>
                  </a:cubicBezTo>
                  <a:close/>
                  <a:moveTo>
                    <a:pt x="127" y="24"/>
                  </a:moveTo>
                  <a:cubicBezTo>
                    <a:pt x="129" y="31"/>
                    <a:pt x="131" y="38"/>
                    <a:pt x="133" y="45"/>
                  </a:cubicBezTo>
                  <a:cubicBezTo>
                    <a:pt x="140" y="43"/>
                    <a:pt x="146" y="41"/>
                    <a:pt x="151" y="39"/>
                  </a:cubicBezTo>
                  <a:cubicBezTo>
                    <a:pt x="149" y="32"/>
                    <a:pt x="148" y="26"/>
                    <a:pt x="146" y="19"/>
                  </a:cubicBezTo>
                  <a:cubicBezTo>
                    <a:pt x="139" y="21"/>
                    <a:pt x="134" y="22"/>
                    <a:pt x="127" y="24"/>
                  </a:cubicBezTo>
                  <a:close/>
                  <a:moveTo>
                    <a:pt x="65" y="35"/>
                  </a:moveTo>
                  <a:cubicBezTo>
                    <a:pt x="71" y="35"/>
                    <a:pt x="77" y="35"/>
                    <a:pt x="83" y="35"/>
                  </a:cubicBezTo>
                  <a:cubicBezTo>
                    <a:pt x="83" y="30"/>
                    <a:pt x="83" y="26"/>
                    <a:pt x="83" y="21"/>
                  </a:cubicBezTo>
                  <a:cubicBezTo>
                    <a:pt x="77" y="21"/>
                    <a:pt x="71" y="21"/>
                    <a:pt x="65" y="21"/>
                  </a:cubicBezTo>
                  <a:cubicBezTo>
                    <a:pt x="65" y="26"/>
                    <a:pt x="65" y="30"/>
                    <a:pt x="65" y="35"/>
                  </a:cubicBezTo>
                  <a:close/>
                  <a:moveTo>
                    <a:pt x="6" y="134"/>
                  </a:moveTo>
                  <a:cubicBezTo>
                    <a:pt x="5" y="138"/>
                    <a:pt x="6" y="139"/>
                    <a:pt x="10" y="139"/>
                  </a:cubicBezTo>
                  <a:cubicBezTo>
                    <a:pt x="17" y="139"/>
                    <a:pt x="24" y="139"/>
                    <a:pt x="31" y="139"/>
                  </a:cubicBezTo>
                  <a:cubicBezTo>
                    <a:pt x="36" y="139"/>
                    <a:pt x="36" y="139"/>
                    <a:pt x="34" y="134"/>
                  </a:cubicBezTo>
                  <a:cubicBezTo>
                    <a:pt x="25" y="134"/>
                    <a:pt x="16" y="134"/>
                    <a:pt x="6" y="134"/>
                  </a:cubicBezTo>
                  <a:close/>
                  <a:moveTo>
                    <a:pt x="35" y="18"/>
                  </a:moveTo>
                  <a:cubicBezTo>
                    <a:pt x="25" y="18"/>
                    <a:pt x="16" y="18"/>
                    <a:pt x="6" y="18"/>
                  </a:cubicBezTo>
                  <a:cubicBezTo>
                    <a:pt x="6" y="20"/>
                    <a:pt x="6" y="22"/>
                    <a:pt x="6" y="24"/>
                  </a:cubicBezTo>
                  <a:cubicBezTo>
                    <a:pt x="16" y="24"/>
                    <a:pt x="26" y="24"/>
                    <a:pt x="35" y="24"/>
                  </a:cubicBezTo>
                  <a:cubicBezTo>
                    <a:pt x="35" y="22"/>
                    <a:pt x="35" y="20"/>
                    <a:pt x="35" y="18"/>
                  </a:cubicBezTo>
                  <a:close/>
                  <a:moveTo>
                    <a:pt x="21" y="12"/>
                  </a:moveTo>
                  <a:cubicBezTo>
                    <a:pt x="24" y="12"/>
                    <a:pt x="28" y="12"/>
                    <a:pt x="32" y="11"/>
                  </a:cubicBezTo>
                  <a:cubicBezTo>
                    <a:pt x="33" y="11"/>
                    <a:pt x="34" y="10"/>
                    <a:pt x="35" y="9"/>
                  </a:cubicBezTo>
                  <a:cubicBezTo>
                    <a:pt x="34" y="8"/>
                    <a:pt x="33" y="6"/>
                    <a:pt x="32" y="6"/>
                  </a:cubicBezTo>
                  <a:cubicBezTo>
                    <a:pt x="25" y="6"/>
                    <a:pt x="17" y="6"/>
                    <a:pt x="9" y="6"/>
                  </a:cubicBezTo>
                  <a:cubicBezTo>
                    <a:pt x="8" y="6"/>
                    <a:pt x="7" y="8"/>
                    <a:pt x="6" y="9"/>
                  </a:cubicBezTo>
                  <a:cubicBezTo>
                    <a:pt x="7" y="10"/>
                    <a:pt x="8" y="11"/>
                    <a:pt x="10" y="11"/>
                  </a:cubicBezTo>
                  <a:cubicBezTo>
                    <a:pt x="13" y="12"/>
                    <a:pt x="17" y="12"/>
                    <a:pt x="21" y="12"/>
                  </a:cubicBezTo>
                  <a:close/>
                  <a:moveTo>
                    <a:pt x="153" y="46"/>
                  </a:moveTo>
                  <a:cubicBezTo>
                    <a:pt x="135" y="49"/>
                    <a:pt x="135" y="50"/>
                    <a:pt x="137" y="56"/>
                  </a:cubicBezTo>
                  <a:cubicBezTo>
                    <a:pt x="143" y="54"/>
                    <a:pt x="148" y="53"/>
                    <a:pt x="154" y="51"/>
                  </a:cubicBezTo>
                  <a:cubicBezTo>
                    <a:pt x="154" y="49"/>
                    <a:pt x="154" y="48"/>
                    <a:pt x="153" y="46"/>
                  </a:cubicBezTo>
                  <a:close/>
                  <a:moveTo>
                    <a:pt x="83" y="135"/>
                  </a:moveTo>
                  <a:cubicBezTo>
                    <a:pt x="77" y="135"/>
                    <a:pt x="71" y="135"/>
                    <a:pt x="63" y="135"/>
                  </a:cubicBezTo>
                  <a:cubicBezTo>
                    <a:pt x="68" y="142"/>
                    <a:pt x="74" y="139"/>
                    <a:pt x="78" y="139"/>
                  </a:cubicBezTo>
                  <a:cubicBezTo>
                    <a:pt x="80" y="140"/>
                    <a:pt x="84" y="141"/>
                    <a:pt x="83" y="135"/>
                  </a:cubicBezTo>
                  <a:close/>
                  <a:moveTo>
                    <a:pt x="84" y="43"/>
                  </a:moveTo>
                  <a:cubicBezTo>
                    <a:pt x="77" y="43"/>
                    <a:pt x="71" y="43"/>
                    <a:pt x="64" y="43"/>
                  </a:cubicBezTo>
                  <a:cubicBezTo>
                    <a:pt x="69" y="46"/>
                    <a:pt x="80" y="46"/>
                    <a:pt x="84" y="43"/>
                  </a:cubicBezTo>
                  <a:close/>
                  <a:moveTo>
                    <a:pt x="65" y="52"/>
                  </a:moveTo>
                  <a:cubicBezTo>
                    <a:pt x="65" y="53"/>
                    <a:pt x="65" y="53"/>
                    <a:pt x="65" y="54"/>
                  </a:cubicBezTo>
                  <a:cubicBezTo>
                    <a:pt x="71" y="54"/>
                    <a:pt x="77" y="54"/>
                    <a:pt x="83" y="54"/>
                  </a:cubicBezTo>
                  <a:cubicBezTo>
                    <a:pt x="83" y="53"/>
                    <a:pt x="83" y="53"/>
                    <a:pt x="83" y="52"/>
                  </a:cubicBezTo>
                  <a:cubicBezTo>
                    <a:pt x="77" y="52"/>
                    <a:pt x="71" y="52"/>
                    <a:pt x="6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912813" y="454025"/>
              <a:ext cx="73025" cy="23813"/>
            </a:xfrm>
            <a:custGeom>
              <a:avLst/>
              <a:gdLst>
                <a:gd name="T0" fmla="*/ 19 w 19"/>
                <a:gd name="T1" fmla="*/ 6 h 6"/>
                <a:gd name="T2" fmla="*/ 0 w 19"/>
                <a:gd name="T3" fmla="*/ 6 h 6"/>
                <a:gd name="T4" fmla="*/ 0 w 19"/>
                <a:gd name="T5" fmla="*/ 0 h 6"/>
                <a:gd name="T6" fmla="*/ 19 w 19"/>
                <a:gd name="T7" fmla="*/ 0 h 6"/>
                <a:gd name="T8" fmla="*/ 19 w 1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cubicBezTo>
                    <a:pt x="12" y="6"/>
                    <a:pt x="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ubicBezTo>
                    <a:pt x="19" y="2"/>
                    <a:pt x="19" y="3"/>
                    <a:pt x="19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912813" y="725488"/>
              <a:ext cx="76200" cy="23813"/>
            </a:xfrm>
            <a:custGeom>
              <a:avLst/>
              <a:gdLst>
                <a:gd name="T0" fmla="*/ 19 w 20"/>
                <a:gd name="T1" fmla="*/ 0 h 6"/>
                <a:gd name="T2" fmla="*/ 15 w 20"/>
                <a:gd name="T3" fmla="*/ 6 h 6"/>
                <a:gd name="T4" fmla="*/ 0 w 20"/>
                <a:gd name="T5" fmla="*/ 6 h 6"/>
                <a:gd name="T6" fmla="*/ 0 w 20"/>
                <a:gd name="T7" fmla="*/ 0 h 6"/>
                <a:gd name="T8" fmla="*/ 19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9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912813" y="412750"/>
              <a:ext cx="76200" cy="22225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0 h 6"/>
                <a:gd name="T4" fmla="*/ 18 w 20"/>
                <a:gd name="T5" fmla="*/ 0 h 6"/>
                <a:gd name="T6" fmla="*/ 15 w 20"/>
                <a:gd name="T7" fmla="*/ 6 h 6"/>
                <a:gd name="T8" fmla="*/ 0 w 2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20" y="4"/>
                    <a:pt x="20" y="6"/>
                    <a:pt x="15" y="6"/>
                  </a:cubicBezTo>
                  <a:cubicBezTo>
                    <a:pt x="10" y="6"/>
                    <a:pt x="5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909638" y="530225"/>
              <a:ext cx="79375" cy="26988"/>
            </a:xfrm>
            <a:custGeom>
              <a:avLst/>
              <a:gdLst>
                <a:gd name="T0" fmla="*/ 20 w 21"/>
                <a:gd name="T1" fmla="*/ 7 h 7"/>
                <a:gd name="T2" fmla="*/ 1 w 21"/>
                <a:gd name="T3" fmla="*/ 7 h 7"/>
                <a:gd name="T4" fmla="*/ 6 w 21"/>
                <a:gd name="T5" fmla="*/ 1 h 7"/>
                <a:gd name="T6" fmla="*/ 15 w 21"/>
                <a:gd name="T7" fmla="*/ 1 h 7"/>
                <a:gd name="T8" fmla="*/ 20 w 2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20" y="7"/>
                  </a:moveTo>
                  <a:cubicBezTo>
                    <a:pt x="14" y="7"/>
                    <a:pt x="8" y="7"/>
                    <a:pt x="1" y="7"/>
                  </a:cubicBezTo>
                  <a:cubicBezTo>
                    <a:pt x="0" y="2"/>
                    <a:pt x="1" y="0"/>
                    <a:pt x="6" y="1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20" y="0"/>
                    <a:pt x="21" y="2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912813" y="492125"/>
              <a:ext cx="76200" cy="23813"/>
            </a:xfrm>
            <a:custGeom>
              <a:avLst/>
              <a:gdLst>
                <a:gd name="T0" fmla="*/ 0 w 20"/>
                <a:gd name="T1" fmla="*/ 6 h 6"/>
                <a:gd name="T2" fmla="*/ 0 w 20"/>
                <a:gd name="T3" fmla="*/ 1 h 6"/>
                <a:gd name="T4" fmla="*/ 2 w 20"/>
                <a:gd name="T5" fmla="*/ 0 h 6"/>
                <a:gd name="T6" fmla="*/ 15 w 20"/>
                <a:gd name="T7" fmla="*/ 0 h 6"/>
                <a:gd name="T8" fmla="*/ 18 w 20"/>
                <a:gd name="T9" fmla="*/ 6 h 6"/>
                <a:gd name="T10" fmla="*/ 0 w 2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" y="0"/>
                    <a:pt x="10" y="0"/>
                    <a:pt x="15" y="0"/>
                  </a:cubicBezTo>
                  <a:cubicBezTo>
                    <a:pt x="19" y="0"/>
                    <a:pt x="20" y="2"/>
                    <a:pt x="18" y="6"/>
                  </a:cubicBezTo>
                  <a:cubicBezTo>
                    <a:pt x="12" y="6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596900" y="646113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6 h 13"/>
                <a:gd name="T6" fmla="*/ 7 w 14"/>
                <a:gd name="T7" fmla="*/ 1 h 13"/>
                <a:gd name="T8" fmla="*/ 14 w 14"/>
                <a:gd name="T9" fmla="*/ 5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2"/>
                    <a:pt x="7" y="13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2"/>
                    <a:pt x="3" y="0"/>
                    <a:pt x="7" y="1"/>
                  </a:cubicBezTo>
                  <a:cubicBezTo>
                    <a:pt x="9" y="1"/>
                    <a:pt x="11" y="4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596900" y="412750"/>
              <a:ext cx="53975" cy="49213"/>
            </a:xfrm>
            <a:custGeom>
              <a:avLst/>
              <a:gdLst>
                <a:gd name="T0" fmla="*/ 14 w 14"/>
                <a:gd name="T1" fmla="*/ 8 h 13"/>
                <a:gd name="T2" fmla="*/ 7 w 14"/>
                <a:gd name="T3" fmla="*/ 13 h 13"/>
                <a:gd name="T4" fmla="*/ 1 w 14"/>
                <a:gd name="T5" fmla="*/ 7 h 13"/>
                <a:gd name="T6" fmla="*/ 7 w 14"/>
                <a:gd name="T7" fmla="*/ 1 h 13"/>
                <a:gd name="T8" fmla="*/ 14 w 14"/>
                <a:gd name="T9" fmla="*/ 6 h 13"/>
                <a:gd name="T10" fmla="*/ 14 w 14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cubicBezTo>
                    <a:pt x="11" y="10"/>
                    <a:pt x="9" y="13"/>
                    <a:pt x="7" y="13"/>
                  </a:cubicBezTo>
                  <a:cubicBezTo>
                    <a:pt x="4" y="12"/>
                    <a:pt x="1" y="9"/>
                    <a:pt x="1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9" y="1"/>
                    <a:pt x="11" y="4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722313" y="458788"/>
              <a:ext cx="23813" cy="106363"/>
            </a:xfrm>
            <a:custGeom>
              <a:avLst/>
              <a:gdLst>
                <a:gd name="T0" fmla="*/ 0 w 6"/>
                <a:gd name="T1" fmla="*/ 26 h 28"/>
                <a:gd name="T2" fmla="*/ 0 w 6"/>
                <a:gd name="T3" fmla="*/ 3 h 28"/>
                <a:gd name="T4" fmla="*/ 3 w 6"/>
                <a:gd name="T5" fmla="*/ 0 h 28"/>
                <a:gd name="T6" fmla="*/ 6 w 6"/>
                <a:gd name="T7" fmla="*/ 3 h 28"/>
                <a:gd name="T8" fmla="*/ 6 w 6"/>
                <a:gd name="T9" fmla="*/ 22 h 28"/>
                <a:gd name="T10" fmla="*/ 0 w 6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8">
                  <a:moveTo>
                    <a:pt x="0" y="26"/>
                  </a:moveTo>
                  <a:cubicBezTo>
                    <a:pt x="0" y="18"/>
                    <a:pt x="0" y="11"/>
                    <a:pt x="0" y="3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6" y="2"/>
                    <a:pt x="6" y="3"/>
                  </a:cubicBezTo>
                  <a:cubicBezTo>
                    <a:pt x="6" y="10"/>
                    <a:pt x="6" y="16"/>
                    <a:pt x="6" y="22"/>
                  </a:cubicBezTo>
                  <a:cubicBezTo>
                    <a:pt x="6" y="27"/>
                    <a:pt x="5" y="28"/>
                    <a:pt x="0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722313" y="646113"/>
              <a:ext cx="23813" cy="87313"/>
            </a:xfrm>
            <a:custGeom>
              <a:avLst/>
              <a:gdLst>
                <a:gd name="T0" fmla="*/ 0 w 6"/>
                <a:gd name="T1" fmla="*/ 22 h 23"/>
                <a:gd name="T2" fmla="*/ 0 w 6"/>
                <a:gd name="T3" fmla="*/ 0 h 23"/>
                <a:gd name="T4" fmla="*/ 6 w 6"/>
                <a:gd name="T5" fmla="*/ 0 h 23"/>
                <a:gd name="T6" fmla="*/ 6 w 6"/>
                <a:gd name="T7" fmla="*/ 2 h 23"/>
                <a:gd name="T8" fmla="*/ 6 w 6"/>
                <a:gd name="T9" fmla="*/ 18 h 23"/>
                <a:gd name="T10" fmla="*/ 0 w 6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0" y="22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8"/>
                    <a:pt x="6" y="13"/>
                    <a:pt x="6" y="18"/>
                  </a:cubicBezTo>
                  <a:cubicBezTo>
                    <a:pt x="6" y="22"/>
                    <a:pt x="4" y="23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149350" y="714375"/>
              <a:ext cx="46038" cy="34925"/>
            </a:xfrm>
            <a:custGeom>
              <a:avLst/>
              <a:gdLst>
                <a:gd name="T0" fmla="*/ 0 w 12"/>
                <a:gd name="T1" fmla="*/ 4 h 9"/>
                <a:gd name="T2" fmla="*/ 7 w 12"/>
                <a:gd name="T3" fmla="*/ 0 h 9"/>
                <a:gd name="T4" fmla="*/ 12 w 12"/>
                <a:gd name="T5" fmla="*/ 4 h 9"/>
                <a:gd name="T6" fmla="*/ 7 w 12"/>
                <a:gd name="T7" fmla="*/ 9 h 9"/>
                <a:gd name="T8" fmla="*/ 0 w 12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4"/>
                  </a:moveTo>
                  <a:cubicBezTo>
                    <a:pt x="3" y="2"/>
                    <a:pt x="5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  <a:cubicBezTo>
                    <a:pt x="10" y="6"/>
                    <a:pt x="9" y="8"/>
                    <a:pt x="7" y="9"/>
                  </a:cubicBezTo>
                  <a:cubicBezTo>
                    <a:pt x="5" y="9"/>
                    <a:pt x="3" y="7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40013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67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24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619" y="414000"/>
            <a:ext cx="8449824" cy="4599011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276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47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99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11" y="153769"/>
            <a:ext cx="8885178" cy="483596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319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02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31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491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5871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695" y="114127"/>
            <a:ext cx="9030847" cy="4915246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899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218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33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240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6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97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2EB5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607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2793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5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8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230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2">
            <a:extLst>
              <a:ext uri="{FF2B5EF4-FFF2-40B4-BE49-F238E27FC236}">
                <a16:creationId xmlns:a16="http://schemas.microsoft.com/office/drawing/2014/main" xmlns="" id="{447CDFBA-A030-4D6E-9FAD-493BCB45F4AC}"/>
              </a:ext>
            </a:extLst>
          </p:cNvPr>
          <p:cNvSpPr/>
          <p:nvPr/>
        </p:nvSpPr>
        <p:spPr>
          <a:xfrm>
            <a:off x="8007323" y="3939702"/>
            <a:ext cx="1029173" cy="10291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96" y="232849"/>
            <a:ext cx="9060139" cy="4931189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>
          <a:xfrm>
            <a:off x="-2382" y="2382"/>
            <a:ext cx="9146381" cy="1458671"/>
            <a:chOff x="-3175" y="3175"/>
            <a:chExt cx="8561388" cy="1377951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4021138" y="3175"/>
              <a:ext cx="511175" cy="765175"/>
            </a:xfrm>
            <a:custGeom>
              <a:avLst/>
              <a:gdLst>
                <a:gd name="T0" fmla="*/ 50 w 136"/>
                <a:gd name="T1" fmla="*/ 88 h 202"/>
                <a:gd name="T2" fmla="*/ 0 w 136"/>
                <a:gd name="T3" fmla="*/ 88 h 202"/>
                <a:gd name="T4" fmla="*/ 0 w 136"/>
                <a:gd name="T5" fmla="*/ 52 h 202"/>
                <a:gd name="T6" fmla="*/ 50 w 136"/>
                <a:gd name="T7" fmla="*/ 52 h 202"/>
                <a:gd name="T8" fmla="*/ 50 w 136"/>
                <a:gd name="T9" fmla="*/ 0 h 202"/>
                <a:gd name="T10" fmla="*/ 85 w 136"/>
                <a:gd name="T11" fmla="*/ 0 h 202"/>
                <a:gd name="T12" fmla="*/ 85 w 136"/>
                <a:gd name="T13" fmla="*/ 52 h 202"/>
                <a:gd name="T14" fmla="*/ 136 w 136"/>
                <a:gd name="T15" fmla="*/ 52 h 202"/>
                <a:gd name="T16" fmla="*/ 136 w 136"/>
                <a:gd name="T17" fmla="*/ 88 h 202"/>
                <a:gd name="T18" fmla="*/ 86 w 136"/>
                <a:gd name="T19" fmla="*/ 88 h 202"/>
                <a:gd name="T20" fmla="*/ 86 w 136"/>
                <a:gd name="T21" fmla="*/ 202 h 202"/>
                <a:gd name="T22" fmla="*/ 50 w 136"/>
                <a:gd name="T23" fmla="*/ 202 h 202"/>
                <a:gd name="T24" fmla="*/ 50 w 136"/>
                <a:gd name="T25" fmla="*/ 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202">
                  <a:moveTo>
                    <a:pt x="50" y="88"/>
                  </a:moveTo>
                  <a:cubicBezTo>
                    <a:pt x="33" y="88"/>
                    <a:pt x="17" y="88"/>
                    <a:pt x="0" y="88"/>
                  </a:cubicBezTo>
                  <a:cubicBezTo>
                    <a:pt x="0" y="76"/>
                    <a:pt x="0" y="64"/>
                    <a:pt x="0" y="52"/>
                  </a:cubicBezTo>
                  <a:cubicBezTo>
                    <a:pt x="16" y="52"/>
                    <a:pt x="33" y="52"/>
                    <a:pt x="50" y="52"/>
                  </a:cubicBezTo>
                  <a:cubicBezTo>
                    <a:pt x="50" y="34"/>
                    <a:pt x="50" y="18"/>
                    <a:pt x="50" y="0"/>
                  </a:cubicBezTo>
                  <a:cubicBezTo>
                    <a:pt x="62" y="0"/>
                    <a:pt x="73" y="0"/>
                    <a:pt x="85" y="0"/>
                  </a:cubicBezTo>
                  <a:cubicBezTo>
                    <a:pt x="85" y="17"/>
                    <a:pt x="85" y="34"/>
                    <a:pt x="85" y="52"/>
                  </a:cubicBezTo>
                  <a:cubicBezTo>
                    <a:pt x="103" y="52"/>
                    <a:pt x="119" y="52"/>
                    <a:pt x="136" y="52"/>
                  </a:cubicBezTo>
                  <a:cubicBezTo>
                    <a:pt x="136" y="64"/>
                    <a:pt x="136" y="75"/>
                    <a:pt x="136" y="88"/>
                  </a:cubicBezTo>
                  <a:cubicBezTo>
                    <a:pt x="119" y="88"/>
                    <a:pt x="103" y="88"/>
                    <a:pt x="86" y="88"/>
                  </a:cubicBezTo>
                  <a:cubicBezTo>
                    <a:pt x="86" y="126"/>
                    <a:pt x="86" y="164"/>
                    <a:pt x="86" y="202"/>
                  </a:cubicBezTo>
                  <a:cubicBezTo>
                    <a:pt x="74" y="202"/>
                    <a:pt x="62" y="202"/>
                    <a:pt x="50" y="202"/>
                  </a:cubicBezTo>
                  <a:cubicBezTo>
                    <a:pt x="50" y="165"/>
                    <a:pt x="50" y="127"/>
                    <a:pt x="50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175" y="757238"/>
              <a:ext cx="8561388" cy="6238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35391317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86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491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27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2" y="172053"/>
            <a:ext cx="8944744" cy="4775961"/>
          </a:xfrm>
          <a:prstGeom prst="rect">
            <a:avLst/>
          </a:prstGeom>
        </p:spPr>
      </p:pic>
      <p:sp>
        <p:nvSpPr>
          <p:cNvPr id="6" name="Oval 132">
            <a:extLst>
              <a:ext uri="{FF2B5EF4-FFF2-40B4-BE49-F238E27FC236}">
                <a16:creationId xmlns:a16="http://schemas.microsoft.com/office/drawing/2014/main" xmlns="" id="{9F7729A7-5A12-4764-9BB8-3EE3D0790F11}"/>
              </a:ext>
            </a:extLst>
          </p:cNvPr>
          <p:cNvSpPr/>
          <p:nvPr/>
        </p:nvSpPr>
        <p:spPr>
          <a:xfrm>
            <a:off x="126464" y="3578903"/>
            <a:ext cx="1296144" cy="12961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47" name="Grupo 46"/>
          <p:cNvGrpSpPr/>
          <p:nvPr userDrawn="1"/>
        </p:nvGrpSpPr>
        <p:grpSpPr>
          <a:xfrm>
            <a:off x="288343" y="3771541"/>
            <a:ext cx="1043297" cy="1016439"/>
            <a:chOff x="393701" y="3956051"/>
            <a:chExt cx="801688" cy="781050"/>
          </a:xfrm>
          <a:solidFill>
            <a:schemeClr val="tx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393701" y="3956051"/>
              <a:ext cx="801688" cy="781050"/>
            </a:xfrm>
            <a:custGeom>
              <a:avLst/>
              <a:gdLst>
                <a:gd name="T0" fmla="*/ 373 w 442"/>
                <a:gd name="T1" fmla="*/ 320 h 431"/>
                <a:gd name="T2" fmla="*/ 211 w 442"/>
                <a:gd name="T3" fmla="*/ 428 h 431"/>
                <a:gd name="T4" fmla="*/ 7 w 442"/>
                <a:gd name="T5" fmla="*/ 248 h 431"/>
                <a:gd name="T6" fmla="*/ 6 w 442"/>
                <a:gd name="T7" fmla="*/ 162 h 431"/>
                <a:gd name="T8" fmla="*/ 39 w 442"/>
                <a:gd name="T9" fmla="*/ 101 h 431"/>
                <a:gd name="T10" fmla="*/ 50 w 442"/>
                <a:gd name="T11" fmla="*/ 33 h 431"/>
                <a:gd name="T12" fmla="*/ 421 w 442"/>
                <a:gd name="T13" fmla="*/ 95 h 431"/>
                <a:gd name="T14" fmla="*/ 437 w 442"/>
                <a:gd name="T15" fmla="*/ 156 h 431"/>
                <a:gd name="T16" fmla="*/ 433 w 442"/>
                <a:gd name="T17" fmla="*/ 193 h 431"/>
                <a:gd name="T18" fmla="*/ 395 w 442"/>
                <a:gd name="T19" fmla="*/ 250 h 431"/>
                <a:gd name="T20" fmla="*/ 359 w 442"/>
                <a:gd name="T21" fmla="*/ 274 h 431"/>
                <a:gd name="T22" fmla="*/ 208 w 442"/>
                <a:gd name="T23" fmla="*/ 10 h 431"/>
                <a:gd name="T24" fmla="*/ 42 w 442"/>
                <a:gd name="T25" fmla="*/ 88 h 431"/>
                <a:gd name="T26" fmla="*/ 210 w 442"/>
                <a:gd name="T27" fmla="*/ 197 h 431"/>
                <a:gd name="T28" fmla="*/ 221 w 442"/>
                <a:gd name="T29" fmla="*/ 238 h 431"/>
                <a:gd name="T30" fmla="*/ 40 w 442"/>
                <a:gd name="T31" fmla="*/ 148 h 431"/>
                <a:gd name="T32" fmla="*/ 165 w 442"/>
                <a:gd name="T33" fmla="*/ 286 h 431"/>
                <a:gd name="T34" fmla="*/ 207 w 442"/>
                <a:gd name="T35" fmla="*/ 357 h 431"/>
                <a:gd name="T36" fmla="*/ 134 w 442"/>
                <a:gd name="T37" fmla="*/ 360 h 431"/>
                <a:gd name="T38" fmla="*/ 51 w 442"/>
                <a:gd name="T39" fmla="*/ 265 h 431"/>
                <a:gd name="T40" fmla="*/ 15 w 442"/>
                <a:gd name="T41" fmla="*/ 281 h 431"/>
                <a:gd name="T42" fmla="*/ 192 w 442"/>
                <a:gd name="T43" fmla="*/ 407 h 431"/>
                <a:gd name="T44" fmla="*/ 263 w 442"/>
                <a:gd name="T45" fmla="*/ 342 h 431"/>
                <a:gd name="T46" fmla="*/ 74 w 442"/>
                <a:gd name="T47" fmla="*/ 119 h 431"/>
                <a:gd name="T48" fmla="*/ 39 w 442"/>
                <a:gd name="T49" fmla="*/ 137 h 431"/>
                <a:gd name="T50" fmla="*/ 254 w 442"/>
                <a:gd name="T51" fmla="*/ 243 h 431"/>
                <a:gd name="T52" fmla="*/ 322 w 442"/>
                <a:gd name="T53" fmla="*/ 186 h 431"/>
                <a:gd name="T54" fmla="*/ 61 w 442"/>
                <a:gd name="T55" fmla="*/ 117 h 431"/>
                <a:gd name="T56" fmla="*/ 144 w 442"/>
                <a:gd name="T57" fmla="*/ 298 h 431"/>
                <a:gd name="T58" fmla="*/ 74 w 442"/>
                <a:gd name="T59" fmla="*/ 277 h 431"/>
                <a:gd name="T60" fmla="*/ 144 w 442"/>
                <a:gd name="T61" fmla="*/ 300 h 431"/>
                <a:gd name="T62" fmla="*/ 252 w 442"/>
                <a:gd name="T63" fmla="*/ 161 h 431"/>
                <a:gd name="T64" fmla="*/ 234 w 442"/>
                <a:gd name="T65" fmla="*/ 161 h 431"/>
                <a:gd name="T66" fmla="*/ 224 w 442"/>
                <a:gd name="T67" fmla="*/ 188 h 431"/>
                <a:gd name="T68" fmla="*/ 340 w 442"/>
                <a:gd name="T69" fmla="*/ 283 h 431"/>
                <a:gd name="T70" fmla="*/ 153 w 442"/>
                <a:gd name="T71" fmla="*/ 319 h 431"/>
                <a:gd name="T72" fmla="*/ 143 w 442"/>
                <a:gd name="T73" fmla="*/ 333 h 431"/>
                <a:gd name="T74" fmla="*/ 155 w 442"/>
                <a:gd name="T75" fmla="*/ 345 h 431"/>
                <a:gd name="T76" fmla="*/ 285 w 442"/>
                <a:gd name="T77" fmla="*/ 309 h 431"/>
                <a:gd name="T78" fmla="*/ 340 w 442"/>
                <a:gd name="T79" fmla="*/ 283 h 431"/>
                <a:gd name="T80" fmla="*/ 369 w 442"/>
                <a:gd name="T81" fmla="*/ 237 h 431"/>
                <a:gd name="T82" fmla="*/ 371 w 442"/>
                <a:gd name="T83" fmla="*/ 222 h 431"/>
                <a:gd name="T84" fmla="*/ 198 w 442"/>
                <a:gd name="T85" fmla="*/ 272 h 431"/>
                <a:gd name="T86" fmla="*/ 193 w 442"/>
                <a:gd name="T87" fmla="*/ 275 h 431"/>
                <a:gd name="T88" fmla="*/ 368 w 442"/>
                <a:gd name="T89" fmla="*/ 244 h 431"/>
                <a:gd name="T90" fmla="*/ 212 w 442"/>
                <a:gd name="T91" fmla="*/ 407 h 431"/>
                <a:gd name="T92" fmla="*/ 305 w 442"/>
                <a:gd name="T93" fmla="*/ 346 h 431"/>
                <a:gd name="T94" fmla="*/ 218 w 442"/>
                <a:gd name="T95" fmla="*/ 378 h 431"/>
                <a:gd name="T96" fmla="*/ 425 w 442"/>
                <a:gd name="T97" fmla="*/ 164 h 431"/>
                <a:gd name="T98" fmla="*/ 430 w 442"/>
                <a:gd name="T99" fmla="*/ 164 h 431"/>
                <a:gd name="T100" fmla="*/ 371 w 442"/>
                <a:gd name="T101" fmla="*/ 30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2" h="431">
                  <a:moveTo>
                    <a:pt x="352" y="279"/>
                  </a:moveTo>
                  <a:cubicBezTo>
                    <a:pt x="362" y="284"/>
                    <a:pt x="370" y="288"/>
                    <a:pt x="379" y="292"/>
                  </a:cubicBezTo>
                  <a:cubicBezTo>
                    <a:pt x="381" y="293"/>
                    <a:pt x="385" y="294"/>
                    <a:pt x="387" y="296"/>
                  </a:cubicBezTo>
                  <a:cubicBezTo>
                    <a:pt x="388" y="298"/>
                    <a:pt x="389" y="302"/>
                    <a:pt x="388" y="303"/>
                  </a:cubicBezTo>
                  <a:cubicBezTo>
                    <a:pt x="384" y="310"/>
                    <a:pt x="378" y="315"/>
                    <a:pt x="373" y="320"/>
                  </a:cubicBezTo>
                  <a:cubicBezTo>
                    <a:pt x="369" y="325"/>
                    <a:pt x="369" y="331"/>
                    <a:pt x="375" y="335"/>
                  </a:cubicBezTo>
                  <a:cubicBezTo>
                    <a:pt x="379" y="338"/>
                    <a:pt x="383" y="340"/>
                    <a:pt x="387" y="343"/>
                  </a:cubicBezTo>
                  <a:cubicBezTo>
                    <a:pt x="394" y="348"/>
                    <a:pt x="393" y="353"/>
                    <a:pt x="385" y="356"/>
                  </a:cubicBezTo>
                  <a:cubicBezTo>
                    <a:pt x="340" y="375"/>
                    <a:pt x="295" y="394"/>
                    <a:pt x="249" y="413"/>
                  </a:cubicBezTo>
                  <a:cubicBezTo>
                    <a:pt x="237" y="418"/>
                    <a:pt x="224" y="423"/>
                    <a:pt x="211" y="428"/>
                  </a:cubicBezTo>
                  <a:cubicBezTo>
                    <a:pt x="206" y="431"/>
                    <a:pt x="202" y="430"/>
                    <a:pt x="197" y="427"/>
                  </a:cubicBezTo>
                  <a:cubicBezTo>
                    <a:pt x="157" y="399"/>
                    <a:pt x="117" y="371"/>
                    <a:pt x="77" y="344"/>
                  </a:cubicBezTo>
                  <a:cubicBezTo>
                    <a:pt x="55" y="328"/>
                    <a:pt x="32" y="312"/>
                    <a:pt x="10" y="297"/>
                  </a:cubicBezTo>
                  <a:cubicBezTo>
                    <a:pt x="8" y="295"/>
                    <a:pt x="5" y="292"/>
                    <a:pt x="4" y="289"/>
                  </a:cubicBezTo>
                  <a:cubicBezTo>
                    <a:pt x="0" y="275"/>
                    <a:pt x="0" y="261"/>
                    <a:pt x="7" y="248"/>
                  </a:cubicBezTo>
                  <a:cubicBezTo>
                    <a:pt x="9" y="243"/>
                    <a:pt x="12" y="239"/>
                    <a:pt x="18" y="242"/>
                  </a:cubicBezTo>
                  <a:cubicBezTo>
                    <a:pt x="20" y="243"/>
                    <a:pt x="24" y="240"/>
                    <a:pt x="26" y="238"/>
                  </a:cubicBezTo>
                  <a:cubicBezTo>
                    <a:pt x="27" y="237"/>
                    <a:pt x="26" y="233"/>
                    <a:pt x="24" y="232"/>
                  </a:cubicBezTo>
                  <a:cubicBezTo>
                    <a:pt x="13" y="222"/>
                    <a:pt x="6" y="209"/>
                    <a:pt x="9" y="194"/>
                  </a:cubicBezTo>
                  <a:cubicBezTo>
                    <a:pt x="11" y="182"/>
                    <a:pt x="9" y="172"/>
                    <a:pt x="6" y="162"/>
                  </a:cubicBezTo>
                  <a:cubicBezTo>
                    <a:pt x="3" y="151"/>
                    <a:pt x="6" y="140"/>
                    <a:pt x="11" y="130"/>
                  </a:cubicBezTo>
                  <a:cubicBezTo>
                    <a:pt x="13" y="127"/>
                    <a:pt x="17" y="125"/>
                    <a:pt x="20" y="123"/>
                  </a:cubicBezTo>
                  <a:cubicBezTo>
                    <a:pt x="22" y="121"/>
                    <a:pt x="23" y="120"/>
                    <a:pt x="24" y="118"/>
                  </a:cubicBezTo>
                  <a:cubicBezTo>
                    <a:pt x="26" y="113"/>
                    <a:pt x="27" y="108"/>
                    <a:pt x="30" y="104"/>
                  </a:cubicBezTo>
                  <a:cubicBezTo>
                    <a:pt x="31" y="102"/>
                    <a:pt x="36" y="102"/>
                    <a:pt x="39" y="101"/>
                  </a:cubicBezTo>
                  <a:cubicBezTo>
                    <a:pt x="40" y="101"/>
                    <a:pt x="42" y="100"/>
                    <a:pt x="44" y="98"/>
                  </a:cubicBezTo>
                  <a:cubicBezTo>
                    <a:pt x="43" y="97"/>
                    <a:pt x="42" y="97"/>
                    <a:pt x="41" y="96"/>
                  </a:cubicBezTo>
                  <a:cubicBezTo>
                    <a:pt x="36" y="92"/>
                    <a:pt x="30" y="90"/>
                    <a:pt x="28" y="82"/>
                  </a:cubicBezTo>
                  <a:cubicBezTo>
                    <a:pt x="26" y="71"/>
                    <a:pt x="25" y="61"/>
                    <a:pt x="29" y="50"/>
                  </a:cubicBezTo>
                  <a:cubicBezTo>
                    <a:pt x="33" y="41"/>
                    <a:pt x="39" y="35"/>
                    <a:pt x="50" y="33"/>
                  </a:cubicBezTo>
                  <a:cubicBezTo>
                    <a:pt x="92" y="26"/>
                    <a:pt x="134" y="17"/>
                    <a:pt x="176" y="9"/>
                  </a:cubicBezTo>
                  <a:cubicBezTo>
                    <a:pt x="190" y="6"/>
                    <a:pt x="204" y="3"/>
                    <a:pt x="218" y="1"/>
                  </a:cubicBezTo>
                  <a:cubicBezTo>
                    <a:pt x="221" y="0"/>
                    <a:pt x="225" y="1"/>
                    <a:pt x="228" y="2"/>
                  </a:cubicBezTo>
                  <a:cubicBezTo>
                    <a:pt x="290" y="31"/>
                    <a:pt x="352" y="61"/>
                    <a:pt x="414" y="91"/>
                  </a:cubicBezTo>
                  <a:cubicBezTo>
                    <a:pt x="416" y="92"/>
                    <a:pt x="418" y="93"/>
                    <a:pt x="421" y="95"/>
                  </a:cubicBezTo>
                  <a:cubicBezTo>
                    <a:pt x="431" y="99"/>
                    <a:pt x="432" y="104"/>
                    <a:pt x="422" y="111"/>
                  </a:cubicBezTo>
                  <a:cubicBezTo>
                    <a:pt x="415" y="116"/>
                    <a:pt x="411" y="122"/>
                    <a:pt x="411" y="131"/>
                  </a:cubicBezTo>
                  <a:cubicBezTo>
                    <a:pt x="411" y="135"/>
                    <a:pt x="412" y="137"/>
                    <a:pt x="416" y="139"/>
                  </a:cubicBezTo>
                  <a:cubicBezTo>
                    <a:pt x="423" y="141"/>
                    <a:pt x="430" y="144"/>
                    <a:pt x="437" y="147"/>
                  </a:cubicBezTo>
                  <a:cubicBezTo>
                    <a:pt x="442" y="150"/>
                    <a:pt x="442" y="153"/>
                    <a:pt x="437" y="156"/>
                  </a:cubicBezTo>
                  <a:cubicBezTo>
                    <a:pt x="436" y="157"/>
                    <a:pt x="436" y="159"/>
                    <a:pt x="435" y="160"/>
                  </a:cubicBezTo>
                  <a:cubicBezTo>
                    <a:pt x="433" y="167"/>
                    <a:pt x="431" y="174"/>
                    <a:pt x="429" y="182"/>
                  </a:cubicBezTo>
                  <a:cubicBezTo>
                    <a:pt x="430" y="182"/>
                    <a:pt x="432" y="184"/>
                    <a:pt x="434" y="185"/>
                  </a:cubicBezTo>
                  <a:cubicBezTo>
                    <a:pt x="435" y="186"/>
                    <a:pt x="437" y="188"/>
                    <a:pt x="437" y="190"/>
                  </a:cubicBezTo>
                  <a:cubicBezTo>
                    <a:pt x="436" y="191"/>
                    <a:pt x="434" y="193"/>
                    <a:pt x="433" y="193"/>
                  </a:cubicBezTo>
                  <a:cubicBezTo>
                    <a:pt x="423" y="197"/>
                    <a:pt x="412" y="199"/>
                    <a:pt x="404" y="205"/>
                  </a:cubicBezTo>
                  <a:cubicBezTo>
                    <a:pt x="396" y="210"/>
                    <a:pt x="384" y="211"/>
                    <a:pt x="381" y="222"/>
                  </a:cubicBezTo>
                  <a:cubicBezTo>
                    <a:pt x="380" y="224"/>
                    <a:pt x="379" y="226"/>
                    <a:pt x="379" y="227"/>
                  </a:cubicBezTo>
                  <a:cubicBezTo>
                    <a:pt x="375" y="237"/>
                    <a:pt x="376" y="239"/>
                    <a:pt x="385" y="244"/>
                  </a:cubicBezTo>
                  <a:cubicBezTo>
                    <a:pt x="388" y="246"/>
                    <a:pt x="392" y="248"/>
                    <a:pt x="395" y="250"/>
                  </a:cubicBezTo>
                  <a:cubicBezTo>
                    <a:pt x="396" y="251"/>
                    <a:pt x="397" y="254"/>
                    <a:pt x="397" y="256"/>
                  </a:cubicBezTo>
                  <a:cubicBezTo>
                    <a:pt x="397" y="257"/>
                    <a:pt x="395" y="259"/>
                    <a:pt x="393" y="260"/>
                  </a:cubicBezTo>
                  <a:cubicBezTo>
                    <a:pt x="385" y="262"/>
                    <a:pt x="376" y="264"/>
                    <a:pt x="368" y="267"/>
                  </a:cubicBezTo>
                  <a:cubicBezTo>
                    <a:pt x="366" y="267"/>
                    <a:pt x="365" y="269"/>
                    <a:pt x="364" y="271"/>
                  </a:cubicBezTo>
                  <a:cubicBezTo>
                    <a:pt x="362" y="272"/>
                    <a:pt x="361" y="273"/>
                    <a:pt x="359" y="274"/>
                  </a:cubicBezTo>
                  <a:cubicBezTo>
                    <a:pt x="357" y="275"/>
                    <a:pt x="355" y="277"/>
                    <a:pt x="352" y="279"/>
                  </a:cubicBezTo>
                  <a:close/>
                  <a:moveTo>
                    <a:pt x="414" y="100"/>
                  </a:moveTo>
                  <a:cubicBezTo>
                    <a:pt x="412" y="99"/>
                    <a:pt x="411" y="98"/>
                    <a:pt x="411" y="98"/>
                  </a:cubicBezTo>
                  <a:cubicBezTo>
                    <a:pt x="352" y="69"/>
                    <a:pt x="292" y="41"/>
                    <a:pt x="233" y="12"/>
                  </a:cubicBezTo>
                  <a:cubicBezTo>
                    <a:pt x="225" y="7"/>
                    <a:pt x="217" y="8"/>
                    <a:pt x="208" y="10"/>
                  </a:cubicBezTo>
                  <a:cubicBezTo>
                    <a:pt x="183" y="15"/>
                    <a:pt x="157" y="20"/>
                    <a:pt x="132" y="25"/>
                  </a:cubicBezTo>
                  <a:cubicBezTo>
                    <a:pt x="103" y="31"/>
                    <a:pt x="75" y="36"/>
                    <a:pt x="46" y="43"/>
                  </a:cubicBezTo>
                  <a:cubicBezTo>
                    <a:pt x="44" y="43"/>
                    <a:pt x="41" y="45"/>
                    <a:pt x="40" y="47"/>
                  </a:cubicBezTo>
                  <a:cubicBezTo>
                    <a:pt x="33" y="59"/>
                    <a:pt x="35" y="71"/>
                    <a:pt x="38" y="83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7" y="91"/>
                    <a:pt x="52" y="94"/>
                    <a:pt x="57" y="97"/>
                  </a:cubicBezTo>
                  <a:cubicBezTo>
                    <a:pt x="79" y="112"/>
                    <a:pt x="101" y="127"/>
                    <a:pt x="123" y="142"/>
                  </a:cubicBezTo>
                  <a:cubicBezTo>
                    <a:pt x="145" y="157"/>
                    <a:pt x="167" y="171"/>
                    <a:pt x="189" y="186"/>
                  </a:cubicBezTo>
                  <a:cubicBezTo>
                    <a:pt x="196" y="191"/>
                    <a:pt x="203" y="196"/>
                    <a:pt x="212" y="201"/>
                  </a:cubicBezTo>
                  <a:cubicBezTo>
                    <a:pt x="211" y="199"/>
                    <a:pt x="211" y="198"/>
                    <a:pt x="210" y="197"/>
                  </a:cubicBezTo>
                  <a:cubicBezTo>
                    <a:pt x="203" y="179"/>
                    <a:pt x="208" y="165"/>
                    <a:pt x="219" y="151"/>
                  </a:cubicBezTo>
                  <a:cubicBezTo>
                    <a:pt x="220" y="149"/>
                    <a:pt x="223" y="148"/>
                    <a:pt x="225" y="147"/>
                  </a:cubicBezTo>
                  <a:cubicBezTo>
                    <a:pt x="255" y="139"/>
                    <a:pt x="285" y="132"/>
                    <a:pt x="315" y="124"/>
                  </a:cubicBezTo>
                  <a:cubicBezTo>
                    <a:pt x="348" y="116"/>
                    <a:pt x="380" y="108"/>
                    <a:pt x="414" y="100"/>
                  </a:cubicBezTo>
                  <a:close/>
                  <a:moveTo>
                    <a:pt x="221" y="238"/>
                  </a:moveTo>
                  <a:cubicBezTo>
                    <a:pt x="174" y="215"/>
                    <a:pt x="129" y="192"/>
                    <a:pt x="84" y="169"/>
                  </a:cubicBezTo>
                  <a:cubicBezTo>
                    <a:pt x="116" y="192"/>
                    <a:pt x="147" y="217"/>
                    <a:pt x="177" y="243"/>
                  </a:cubicBezTo>
                  <a:cubicBezTo>
                    <a:pt x="173" y="242"/>
                    <a:pt x="169" y="240"/>
                    <a:pt x="166" y="238"/>
                  </a:cubicBezTo>
                  <a:cubicBezTo>
                    <a:pt x="136" y="217"/>
                    <a:pt x="107" y="196"/>
                    <a:pt x="77" y="175"/>
                  </a:cubicBezTo>
                  <a:cubicBezTo>
                    <a:pt x="65" y="166"/>
                    <a:pt x="53" y="156"/>
                    <a:pt x="40" y="148"/>
                  </a:cubicBezTo>
                  <a:cubicBezTo>
                    <a:pt x="34" y="143"/>
                    <a:pt x="24" y="142"/>
                    <a:pt x="24" y="131"/>
                  </a:cubicBezTo>
                  <a:cubicBezTo>
                    <a:pt x="20" y="137"/>
                    <a:pt x="17" y="142"/>
                    <a:pt x="17" y="148"/>
                  </a:cubicBezTo>
                  <a:cubicBezTo>
                    <a:pt x="15" y="160"/>
                    <a:pt x="16" y="171"/>
                    <a:pt x="27" y="179"/>
                  </a:cubicBezTo>
                  <a:cubicBezTo>
                    <a:pt x="50" y="198"/>
                    <a:pt x="74" y="216"/>
                    <a:pt x="97" y="234"/>
                  </a:cubicBezTo>
                  <a:cubicBezTo>
                    <a:pt x="120" y="251"/>
                    <a:pt x="143" y="269"/>
                    <a:pt x="165" y="286"/>
                  </a:cubicBezTo>
                  <a:cubicBezTo>
                    <a:pt x="169" y="289"/>
                    <a:pt x="173" y="292"/>
                    <a:pt x="178" y="295"/>
                  </a:cubicBezTo>
                  <a:cubicBezTo>
                    <a:pt x="172" y="275"/>
                    <a:pt x="172" y="263"/>
                    <a:pt x="179" y="252"/>
                  </a:cubicBezTo>
                  <a:cubicBezTo>
                    <a:pt x="181" y="249"/>
                    <a:pt x="185" y="246"/>
                    <a:pt x="188" y="245"/>
                  </a:cubicBezTo>
                  <a:cubicBezTo>
                    <a:pt x="198" y="243"/>
                    <a:pt x="209" y="241"/>
                    <a:pt x="221" y="238"/>
                  </a:cubicBezTo>
                  <a:close/>
                  <a:moveTo>
                    <a:pt x="207" y="357"/>
                  </a:moveTo>
                  <a:cubicBezTo>
                    <a:pt x="206" y="358"/>
                    <a:pt x="206" y="358"/>
                    <a:pt x="206" y="359"/>
                  </a:cubicBezTo>
                  <a:cubicBezTo>
                    <a:pt x="203" y="358"/>
                    <a:pt x="201" y="356"/>
                    <a:pt x="198" y="356"/>
                  </a:cubicBezTo>
                  <a:cubicBezTo>
                    <a:pt x="197" y="355"/>
                    <a:pt x="195" y="354"/>
                    <a:pt x="193" y="355"/>
                  </a:cubicBezTo>
                  <a:cubicBezTo>
                    <a:pt x="179" y="358"/>
                    <a:pt x="166" y="361"/>
                    <a:pt x="152" y="365"/>
                  </a:cubicBezTo>
                  <a:cubicBezTo>
                    <a:pt x="145" y="367"/>
                    <a:pt x="139" y="366"/>
                    <a:pt x="134" y="360"/>
                  </a:cubicBezTo>
                  <a:cubicBezTo>
                    <a:pt x="120" y="343"/>
                    <a:pt x="106" y="327"/>
                    <a:pt x="91" y="310"/>
                  </a:cubicBezTo>
                  <a:cubicBezTo>
                    <a:pt x="77" y="293"/>
                    <a:pt x="63" y="274"/>
                    <a:pt x="42" y="264"/>
                  </a:cubicBezTo>
                  <a:cubicBezTo>
                    <a:pt x="39" y="263"/>
                    <a:pt x="37" y="261"/>
                    <a:pt x="35" y="259"/>
                  </a:cubicBezTo>
                  <a:cubicBezTo>
                    <a:pt x="34" y="258"/>
                    <a:pt x="34" y="257"/>
                    <a:pt x="33" y="255"/>
                  </a:cubicBezTo>
                  <a:cubicBezTo>
                    <a:pt x="40" y="259"/>
                    <a:pt x="46" y="262"/>
                    <a:pt x="51" y="265"/>
                  </a:cubicBezTo>
                  <a:cubicBezTo>
                    <a:pt x="52" y="264"/>
                    <a:pt x="52" y="264"/>
                    <a:pt x="52" y="264"/>
                  </a:cubicBezTo>
                  <a:cubicBezTo>
                    <a:pt x="47" y="257"/>
                    <a:pt x="41" y="251"/>
                    <a:pt x="35" y="245"/>
                  </a:cubicBezTo>
                  <a:cubicBezTo>
                    <a:pt x="32" y="249"/>
                    <a:pt x="28" y="253"/>
                    <a:pt x="22" y="251"/>
                  </a:cubicBezTo>
                  <a:cubicBezTo>
                    <a:pt x="21" y="250"/>
                    <a:pt x="17" y="252"/>
                    <a:pt x="16" y="254"/>
                  </a:cubicBezTo>
                  <a:cubicBezTo>
                    <a:pt x="12" y="263"/>
                    <a:pt x="12" y="272"/>
                    <a:pt x="15" y="281"/>
                  </a:cubicBezTo>
                  <a:cubicBezTo>
                    <a:pt x="16" y="285"/>
                    <a:pt x="20" y="289"/>
                    <a:pt x="24" y="292"/>
                  </a:cubicBezTo>
                  <a:cubicBezTo>
                    <a:pt x="33" y="298"/>
                    <a:pt x="43" y="304"/>
                    <a:pt x="53" y="311"/>
                  </a:cubicBezTo>
                  <a:cubicBezTo>
                    <a:pt x="70" y="323"/>
                    <a:pt x="88" y="336"/>
                    <a:pt x="105" y="348"/>
                  </a:cubicBezTo>
                  <a:cubicBezTo>
                    <a:pt x="132" y="366"/>
                    <a:pt x="159" y="385"/>
                    <a:pt x="186" y="403"/>
                  </a:cubicBezTo>
                  <a:cubicBezTo>
                    <a:pt x="187" y="404"/>
                    <a:pt x="189" y="405"/>
                    <a:pt x="192" y="407"/>
                  </a:cubicBezTo>
                  <a:cubicBezTo>
                    <a:pt x="189" y="392"/>
                    <a:pt x="191" y="380"/>
                    <a:pt x="197" y="367"/>
                  </a:cubicBezTo>
                  <a:cubicBezTo>
                    <a:pt x="199" y="363"/>
                    <a:pt x="203" y="361"/>
                    <a:pt x="208" y="362"/>
                  </a:cubicBezTo>
                  <a:cubicBezTo>
                    <a:pt x="210" y="363"/>
                    <a:pt x="213" y="362"/>
                    <a:pt x="215" y="361"/>
                  </a:cubicBezTo>
                  <a:cubicBezTo>
                    <a:pt x="217" y="360"/>
                    <a:pt x="219" y="359"/>
                    <a:pt x="221" y="358"/>
                  </a:cubicBezTo>
                  <a:cubicBezTo>
                    <a:pt x="235" y="353"/>
                    <a:pt x="249" y="347"/>
                    <a:pt x="263" y="342"/>
                  </a:cubicBezTo>
                  <a:cubicBezTo>
                    <a:pt x="270" y="339"/>
                    <a:pt x="277" y="337"/>
                    <a:pt x="284" y="334"/>
                  </a:cubicBezTo>
                  <a:cubicBezTo>
                    <a:pt x="284" y="334"/>
                    <a:pt x="284" y="333"/>
                    <a:pt x="284" y="333"/>
                  </a:cubicBezTo>
                  <a:cubicBezTo>
                    <a:pt x="257" y="340"/>
                    <a:pt x="229" y="346"/>
                    <a:pt x="201" y="353"/>
                  </a:cubicBezTo>
                  <a:cubicBezTo>
                    <a:pt x="204" y="355"/>
                    <a:pt x="205" y="356"/>
                    <a:pt x="207" y="357"/>
                  </a:cubicBezTo>
                  <a:close/>
                  <a:moveTo>
                    <a:pt x="74" y="119"/>
                  </a:moveTo>
                  <a:cubicBezTo>
                    <a:pt x="74" y="119"/>
                    <a:pt x="74" y="118"/>
                    <a:pt x="74" y="118"/>
                  </a:cubicBezTo>
                  <a:cubicBezTo>
                    <a:pt x="68" y="114"/>
                    <a:pt x="62" y="110"/>
                    <a:pt x="56" y="106"/>
                  </a:cubicBezTo>
                  <a:cubicBezTo>
                    <a:pt x="55" y="105"/>
                    <a:pt x="54" y="104"/>
                    <a:pt x="53" y="105"/>
                  </a:cubicBezTo>
                  <a:cubicBezTo>
                    <a:pt x="50" y="111"/>
                    <a:pt x="42" y="109"/>
                    <a:pt x="37" y="112"/>
                  </a:cubicBezTo>
                  <a:cubicBezTo>
                    <a:pt x="30" y="116"/>
                    <a:pt x="32" y="133"/>
                    <a:pt x="39" y="137"/>
                  </a:cubicBezTo>
                  <a:cubicBezTo>
                    <a:pt x="47" y="141"/>
                    <a:pt x="56" y="145"/>
                    <a:pt x="64" y="149"/>
                  </a:cubicBezTo>
                  <a:cubicBezTo>
                    <a:pt x="78" y="156"/>
                    <a:pt x="93" y="163"/>
                    <a:pt x="107" y="170"/>
                  </a:cubicBezTo>
                  <a:cubicBezTo>
                    <a:pt x="125" y="179"/>
                    <a:pt x="143" y="188"/>
                    <a:pt x="161" y="197"/>
                  </a:cubicBezTo>
                  <a:cubicBezTo>
                    <a:pt x="181" y="207"/>
                    <a:pt x="201" y="217"/>
                    <a:pt x="221" y="227"/>
                  </a:cubicBezTo>
                  <a:cubicBezTo>
                    <a:pt x="231" y="232"/>
                    <a:pt x="242" y="237"/>
                    <a:pt x="254" y="243"/>
                  </a:cubicBezTo>
                  <a:cubicBezTo>
                    <a:pt x="253" y="240"/>
                    <a:pt x="253" y="239"/>
                    <a:pt x="252" y="238"/>
                  </a:cubicBezTo>
                  <a:cubicBezTo>
                    <a:pt x="249" y="224"/>
                    <a:pt x="255" y="210"/>
                    <a:pt x="269" y="206"/>
                  </a:cubicBezTo>
                  <a:cubicBezTo>
                    <a:pt x="282" y="202"/>
                    <a:pt x="294" y="198"/>
                    <a:pt x="306" y="194"/>
                  </a:cubicBezTo>
                  <a:cubicBezTo>
                    <a:pt x="317" y="190"/>
                    <a:pt x="329" y="186"/>
                    <a:pt x="341" y="182"/>
                  </a:cubicBezTo>
                  <a:cubicBezTo>
                    <a:pt x="334" y="182"/>
                    <a:pt x="328" y="184"/>
                    <a:pt x="322" y="186"/>
                  </a:cubicBezTo>
                  <a:cubicBezTo>
                    <a:pt x="298" y="193"/>
                    <a:pt x="273" y="200"/>
                    <a:pt x="249" y="207"/>
                  </a:cubicBezTo>
                  <a:cubicBezTo>
                    <a:pt x="238" y="210"/>
                    <a:pt x="228" y="211"/>
                    <a:pt x="217" y="214"/>
                  </a:cubicBezTo>
                  <a:cubicBezTo>
                    <a:pt x="216" y="214"/>
                    <a:pt x="214" y="213"/>
                    <a:pt x="213" y="212"/>
                  </a:cubicBezTo>
                  <a:cubicBezTo>
                    <a:pt x="203" y="205"/>
                    <a:pt x="193" y="199"/>
                    <a:pt x="184" y="192"/>
                  </a:cubicBezTo>
                  <a:cubicBezTo>
                    <a:pt x="144" y="166"/>
                    <a:pt x="106" y="137"/>
                    <a:pt x="61" y="117"/>
                  </a:cubicBezTo>
                  <a:cubicBezTo>
                    <a:pt x="58" y="116"/>
                    <a:pt x="54" y="113"/>
                    <a:pt x="51" y="111"/>
                  </a:cubicBezTo>
                  <a:cubicBezTo>
                    <a:pt x="51" y="110"/>
                    <a:pt x="51" y="110"/>
                    <a:pt x="51" y="109"/>
                  </a:cubicBezTo>
                  <a:cubicBezTo>
                    <a:pt x="59" y="112"/>
                    <a:pt x="66" y="116"/>
                    <a:pt x="74" y="119"/>
                  </a:cubicBezTo>
                  <a:close/>
                  <a:moveTo>
                    <a:pt x="147" y="295"/>
                  </a:moveTo>
                  <a:cubicBezTo>
                    <a:pt x="146" y="296"/>
                    <a:pt x="145" y="297"/>
                    <a:pt x="144" y="298"/>
                  </a:cubicBezTo>
                  <a:cubicBezTo>
                    <a:pt x="125" y="278"/>
                    <a:pt x="107" y="257"/>
                    <a:pt x="87" y="239"/>
                  </a:cubicBezTo>
                  <a:cubicBezTo>
                    <a:pt x="67" y="220"/>
                    <a:pt x="43" y="205"/>
                    <a:pt x="20" y="188"/>
                  </a:cubicBezTo>
                  <a:cubicBezTo>
                    <a:pt x="18" y="197"/>
                    <a:pt x="17" y="206"/>
                    <a:pt x="22" y="214"/>
                  </a:cubicBezTo>
                  <a:cubicBezTo>
                    <a:pt x="28" y="223"/>
                    <a:pt x="36" y="231"/>
                    <a:pt x="42" y="239"/>
                  </a:cubicBezTo>
                  <a:cubicBezTo>
                    <a:pt x="53" y="252"/>
                    <a:pt x="64" y="264"/>
                    <a:pt x="74" y="277"/>
                  </a:cubicBezTo>
                  <a:cubicBezTo>
                    <a:pt x="87" y="292"/>
                    <a:pt x="99" y="308"/>
                    <a:pt x="112" y="323"/>
                  </a:cubicBezTo>
                  <a:cubicBezTo>
                    <a:pt x="118" y="330"/>
                    <a:pt x="125" y="337"/>
                    <a:pt x="131" y="345"/>
                  </a:cubicBezTo>
                  <a:cubicBezTo>
                    <a:pt x="131" y="343"/>
                    <a:pt x="131" y="342"/>
                    <a:pt x="130" y="341"/>
                  </a:cubicBezTo>
                  <a:cubicBezTo>
                    <a:pt x="126" y="327"/>
                    <a:pt x="129" y="314"/>
                    <a:pt x="139" y="303"/>
                  </a:cubicBezTo>
                  <a:cubicBezTo>
                    <a:pt x="140" y="302"/>
                    <a:pt x="142" y="300"/>
                    <a:pt x="144" y="300"/>
                  </a:cubicBezTo>
                  <a:cubicBezTo>
                    <a:pt x="150" y="298"/>
                    <a:pt x="155" y="297"/>
                    <a:pt x="162" y="295"/>
                  </a:cubicBezTo>
                  <a:cubicBezTo>
                    <a:pt x="147" y="283"/>
                    <a:pt x="133" y="273"/>
                    <a:pt x="119" y="262"/>
                  </a:cubicBezTo>
                  <a:cubicBezTo>
                    <a:pt x="119" y="262"/>
                    <a:pt x="118" y="262"/>
                    <a:pt x="118" y="262"/>
                  </a:cubicBezTo>
                  <a:cubicBezTo>
                    <a:pt x="128" y="273"/>
                    <a:pt x="137" y="284"/>
                    <a:pt x="147" y="295"/>
                  </a:cubicBezTo>
                  <a:close/>
                  <a:moveTo>
                    <a:pt x="252" y="161"/>
                  </a:moveTo>
                  <a:cubicBezTo>
                    <a:pt x="252" y="160"/>
                    <a:pt x="252" y="159"/>
                    <a:pt x="252" y="158"/>
                  </a:cubicBezTo>
                  <a:cubicBezTo>
                    <a:pt x="299" y="147"/>
                    <a:pt x="347" y="136"/>
                    <a:pt x="395" y="126"/>
                  </a:cubicBezTo>
                  <a:cubicBezTo>
                    <a:pt x="401" y="125"/>
                    <a:pt x="403" y="122"/>
                    <a:pt x="404" y="117"/>
                  </a:cubicBezTo>
                  <a:cubicBezTo>
                    <a:pt x="390" y="120"/>
                    <a:pt x="377" y="124"/>
                    <a:pt x="363" y="127"/>
                  </a:cubicBezTo>
                  <a:cubicBezTo>
                    <a:pt x="320" y="138"/>
                    <a:pt x="277" y="150"/>
                    <a:pt x="234" y="161"/>
                  </a:cubicBezTo>
                  <a:cubicBezTo>
                    <a:pt x="231" y="161"/>
                    <a:pt x="228" y="163"/>
                    <a:pt x="227" y="165"/>
                  </a:cubicBezTo>
                  <a:cubicBezTo>
                    <a:pt x="223" y="171"/>
                    <a:pt x="222" y="177"/>
                    <a:pt x="224" y="185"/>
                  </a:cubicBezTo>
                  <a:cubicBezTo>
                    <a:pt x="242" y="181"/>
                    <a:pt x="259" y="176"/>
                    <a:pt x="277" y="172"/>
                  </a:cubicBezTo>
                  <a:cubicBezTo>
                    <a:pt x="277" y="173"/>
                    <a:pt x="277" y="173"/>
                    <a:pt x="278" y="174"/>
                  </a:cubicBezTo>
                  <a:cubicBezTo>
                    <a:pt x="260" y="179"/>
                    <a:pt x="242" y="183"/>
                    <a:pt x="224" y="188"/>
                  </a:cubicBezTo>
                  <a:cubicBezTo>
                    <a:pt x="224" y="189"/>
                    <a:pt x="225" y="190"/>
                    <a:pt x="225" y="190"/>
                  </a:cubicBezTo>
                  <a:cubicBezTo>
                    <a:pt x="284" y="175"/>
                    <a:pt x="344" y="161"/>
                    <a:pt x="403" y="146"/>
                  </a:cubicBezTo>
                  <a:cubicBezTo>
                    <a:pt x="403" y="140"/>
                    <a:pt x="402" y="133"/>
                    <a:pt x="402" y="127"/>
                  </a:cubicBezTo>
                  <a:cubicBezTo>
                    <a:pt x="351" y="139"/>
                    <a:pt x="302" y="150"/>
                    <a:pt x="252" y="161"/>
                  </a:cubicBezTo>
                  <a:close/>
                  <a:moveTo>
                    <a:pt x="340" y="283"/>
                  </a:moveTo>
                  <a:cubicBezTo>
                    <a:pt x="304" y="288"/>
                    <a:pt x="268" y="292"/>
                    <a:pt x="234" y="307"/>
                  </a:cubicBezTo>
                  <a:cubicBezTo>
                    <a:pt x="261" y="302"/>
                    <a:pt x="287" y="298"/>
                    <a:pt x="314" y="293"/>
                  </a:cubicBezTo>
                  <a:cubicBezTo>
                    <a:pt x="314" y="294"/>
                    <a:pt x="314" y="294"/>
                    <a:pt x="314" y="295"/>
                  </a:cubicBezTo>
                  <a:cubicBezTo>
                    <a:pt x="261" y="305"/>
                    <a:pt x="208" y="315"/>
                    <a:pt x="154" y="321"/>
                  </a:cubicBezTo>
                  <a:cubicBezTo>
                    <a:pt x="154" y="320"/>
                    <a:pt x="154" y="320"/>
                    <a:pt x="153" y="319"/>
                  </a:cubicBezTo>
                  <a:cubicBezTo>
                    <a:pt x="164" y="317"/>
                    <a:pt x="174" y="315"/>
                    <a:pt x="185" y="314"/>
                  </a:cubicBezTo>
                  <a:cubicBezTo>
                    <a:pt x="182" y="307"/>
                    <a:pt x="177" y="309"/>
                    <a:pt x="172" y="309"/>
                  </a:cubicBezTo>
                  <a:cubicBezTo>
                    <a:pt x="163" y="309"/>
                    <a:pt x="157" y="317"/>
                    <a:pt x="147" y="315"/>
                  </a:cubicBezTo>
                  <a:cubicBezTo>
                    <a:pt x="147" y="315"/>
                    <a:pt x="145" y="316"/>
                    <a:pt x="145" y="317"/>
                  </a:cubicBezTo>
                  <a:cubicBezTo>
                    <a:pt x="144" y="322"/>
                    <a:pt x="143" y="327"/>
                    <a:pt x="143" y="333"/>
                  </a:cubicBezTo>
                  <a:cubicBezTo>
                    <a:pt x="142" y="333"/>
                    <a:pt x="145" y="335"/>
                    <a:pt x="146" y="335"/>
                  </a:cubicBezTo>
                  <a:cubicBezTo>
                    <a:pt x="166" y="332"/>
                    <a:pt x="185" y="329"/>
                    <a:pt x="204" y="325"/>
                  </a:cubicBezTo>
                  <a:cubicBezTo>
                    <a:pt x="219" y="323"/>
                    <a:pt x="233" y="320"/>
                    <a:pt x="247" y="317"/>
                  </a:cubicBezTo>
                  <a:cubicBezTo>
                    <a:pt x="214" y="328"/>
                    <a:pt x="179" y="332"/>
                    <a:pt x="145" y="339"/>
                  </a:cubicBezTo>
                  <a:cubicBezTo>
                    <a:pt x="147" y="344"/>
                    <a:pt x="149" y="347"/>
                    <a:pt x="155" y="345"/>
                  </a:cubicBezTo>
                  <a:cubicBezTo>
                    <a:pt x="158" y="344"/>
                    <a:pt x="162" y="343"/>
                    <a:pt x="165" y="343"/>
                  </a:cubicBezTo>
                  <a:cubicBezTo>
                    <a:pt x="219" y="330"/>
                    <a:pt x="273" y="317"/>
                    <a:pt x="327" y="305"/>
                  </a:cubicBezTo>
                  <a:cubicBezTo>
                    <a:pt x="332" y="304"/>
                    <a:pt x="336" y="302"/>
                    <a:pt x="340" y="301"/>
                  </a:cubicBezTo>
                  <a:cubicBezTo>
                    <a:pt x="340" y="300"/>
                    <a:pt x="340" y="300"/>
                    <a:pt x="340" y="299"/>
                  </a:cubicBezTo>
                  <a:cubicBezTo>
                    <a:pt x="322" y="302"/>
                    <a:pt x="303" y="305"/>
                    <a:pt x="285" y="309"/>
                  </a:cubicBezTo>
                  <a:cubicBezTo>
                    <a:pt x="285" y="308"/>
                    <a:pt x="285" y="308"/>
                    <a:pt x="285" y="307"/>
                  </a:cubicBezTo>
                  <a:cubicBezTo>
                    <a:pt x="286" y="306"/>
                    <a:pt x="287" y="305"/>
                    <a:pt x="289" y="305"/>
                  </a:cubicBezTo>
                  <a:cubicBezTo>
                    <a:pt x="304" y="302"/>
                    <a:pt x="319" y="300"/>
                    <a:pt x="334" y="297"/>
                  </a:cubicBezTo>
                  <a:cubicBezTo>
                    <a:pt x="336" y="296"/>
                    <a:pt x="338" y="295"/>
                    <a:pt x="339" y="293"/>
                  </a:cubicBezTo>
                  <a:cubicBezTo>
                    <a:pt x="340" y="290"/>
                    <a:pt x="340" y="287"/>
                    <a:pt x="340" y="283"/>
                  </a:cubicBezTo>
                  <a:close/>
                  <a:moveTo>
                    <a:pt x="245" y="274"/>
                  </a:moveTo>
                  <a:cubicBezTo>
                    <a:pt x="244" y="273"/>
                    <a:pt x="244" y="272"/>
                    <a:pt x="244" y="272"/>
                  </a:cubicBezTo>
                  <a:cubicBezTo>
                    <a:pt x="247" y="271"/>
                    <a:pt x="249" y="270"/>
                    <a:pt x="252" y="269"/>
                  </a:cubicBezTo>
                  <a:cubicBezTo>
                    <a:pt x="289" y="260"/>
                    <a:pt x="326" y="251"/>
                    <a:pt x="363" y="241"/>
                  </a:cubicBezTo>
                  <a:cubicBezTo>
                    <a:pt x="365" y="241"/>
                    <a:pt x="367" y="239"/>
                    <a:pt x="369" y="237"/>
                  </a:cubicBezTo>
                  <a:cubicBezTo>
                    <a:pt x="366" y="237"/>
                    <a:pt x="364" y="235"/>
                    <a:pt x="361" y="236"/>
                  </a:cubicBezTo>
                  <a:cubicBezTo>
                    <a:pt x="351" y="237"/>
                    <a:pt x="340" y="240"/>
                    <a:pt x="330" y="242"/>
                  </a:cubicBezTo>
                  <a:cubicBezTo>
                    <a:pt x="330" y="241"/>
                    <a:pt x="330" y="241"/>
                    <a:pt x="329" y="240"/>
                  </a:cubicBezTo>
                  <a:cubicBezTo>
                    <a:pt x="340" y="237"/>
                    <a:pt x="351" y="234"/>
                    <a:pt x="362" y="232"/>
                  </a:cubicBezTo>
                  <a:cubicBezTo>
                    <a:pt x="369" y="232"/>
                    <a:pt x="371" y="229"/>
                    <a:pt x="371" y="222"/>
                  </a:cubicBezTo>
                  <a:cubicBezTo>
                    <a:pt x="347" y="227"/>
                    <a:pt x="324" y="233"/>
                    <a:pt x="302" y="244"/>
                  </a:cubicBezTo>
                  <a:cubicBezTo>
                    <a:pt x="306" y="243"/>
                    <a:pt x="311" y="242"/>
                    <a:pt x="316" y="241"/>
                  </a:cubicBezTo>
                  <a:cubicBezTo>
                    <a:pt x="316" y="242"/>
                    <a:pt x="316" y="242"/>
                    <a:pt x="316" y="243"/>
                  </a:cubicBezTo>
                  <a:cubicBezTo>
                    <a:pt x="277" y="253"/>
                    <a:pt x="238" y="264"/>
                    <a:pt x="199" y="274"/>
                  </a:cubicBezTo>
                  <a:cubicBezTo>
                    <a:pt x="199" y="273"/>
                    <a:pt x="198" y="272"/>
                    <a:pt x="198" y="272"/>
                  </a:cubicBezTo>
                  <a:cubicBezTo>
                    <a:pt x="217" y="266"/>
                    <a:pt x="236" y="261"/>
                    <a:pt x="256" y="256"/>
                  </a:cubicBezTo>
                  <a:cubicBezTo>
                    <a:pt x="256" y="255"/>
                    <a:pt x="256" y="254"/>
                    <a:pt x="256" y="254"/>
                  </a:cubicBezTo>
                  <a:cubicBezTo>
                    <a:pt x="251" y="253"/>
                    <a:pt x="247" y="252"/>
                    <a:pt x="243" y="253"/>
                  </a:cubicBezTo>
                  <a:cubicBezTo>
                    <a:pt x="230" y="255"/>
                    <a:pt x="216" y="259"/>
                    <a:pt x="203" y="262"/>
                  </a:cubicBezTo>
                  <a:cubicBezTo>
                    <a:pt x="195" y="264"/>
                    <a:pt x="192" y="267"/>
                    <a:pt x="193" y="275"/>
                  </a:cubicBezTo>
                  <a:cubicBezTo>
                    <a:pt x="193" y="278"/>
                    <a:pt x="193" y="280"/>
                    <a:pt x="194" y="282"/>
                  </a:cubicBezTo>
                  <a:cubicBezTo>
                    <a:pt x="195" y="293"/>
                    <a:pt x="196" y="294"/>
                    <a:pt x="206" y="291"/>
                  </a:cubicBezTo>
                  <a:cubicBezTo>
                    <a:pt x="258" y="277"/>
                    <a:pt x="310" y="263"/>
                    <a:pt x="362" y="249"/>
                  </a:cubicBezTo>
                  <a:cubicBezTo>
                    <a:pt x="364" y="248"/>
                    <a:pt x="367" y="247"/>
                    <a:pt x="369" y="246"/>
                  </a:cubicBezTo>
                  <a:cubicBezTo>
                    <a:pt x="368" y="245"/>
                    <a:pt x="368" y="245"/>
                    <a:pt x="368" y="244"/>
                  </a:cubicBezTo>
                  <a:cubicBezTo>
                    <a:pt x="327" y="254"/>
                    <a:pt x="286" y="264"/>
                    <a:pt x="245" y="274"/>
                  </a:cubicBezTo>
                  <a:close/>
                  <a:moveTo>
                    <a:pt x="321" y="345"/>
                  </a:moveTo>
                  <a:cubicBezTo>
                    <a:pt x="321" y="346"/>
                    <a:pt x="322" y="347"/>
                    <a:pt x="322" y="348"/>
                  </a:cubicBezTo>
                  <a:cubicBezTo>
                    <a:pt x="284" y="362"/>
                    <a:pt x="246" y="377"/>
                    <a:pt x="208" y="392"/>
                  </a:cubicBezTo>
                  <a:cubicBezTo>
                    <a:pt x="209" y="398"/>
                    <a:pt x="211" y="402"/>
                    <a:pt x="212" y="407"/>
                  </a:cubicBezTo>
                  <a:cubicBezTo>
                    <a:pt x="222" y="403"/>
                    <a:pt x="231" y="400"/>
                    <a:pt x="240" y="396"/>
                  </a:cubicBezTo>
                  <a:cubicBezTo>
                    <a:pt x="280" y="379"/>
                    <a:pt x="320" y="363"/>
                    <a:pt x="361" y="346"/>
                  </a:cubicBezTo>
                  <a:cubicBezTo>
                    <a:pt x="362" y="345"/>
                    <a:pt x="364" y="343"/>
                    <a:pt x="364" y="341"/>
                  </a:cubicBezTo>
                  <a:cubicBezTo>
                    <a:pt x="364" y="336"/>
                    <a:pt x="363" y="331"/>
                    <a:pt x="363" y="325"/>
                  </a:cubicBezTo>
                  <a:cubicBezTo>
                    <a:pt x="343" y="332"/>
                    <a:pt x="324" y="339"/>
                    <a:pt x="305" y="346"/>
                  </a:cubicBezTo>
                  <a:cubicBezTo>
                    <a:pt x="310" y="343"/>
                    <a:pt x="316" y="341"/>
                    <a:pt x="322" y="338"/>
                  </a:cubicBezTo>
                  <a:cubicBezTo>
                    <a:pt x="339" y="330"/>
                    <a:pt x="357" y="328"/>
                    <a:pt x="372" y="316"/>
                  </a:cubicBezTo>
                  <a:cubicBezTo>
                    <a:pt x="370" y="316"/>
                    <a:pt x="368" y="316"/>
                    <a:pt x="366" y="317"/>
                  </a:cubicBezTo>
                  <a:cubicBezTo>
                    <a:pt x="337" y="329"/>
                    <a:pt x="308" y="340"/>
                    <a:pt x="279" y="352"/>
                  </a:cubicBezTo>
                  <a:cubicBezTo>
                    <a:pt x="258" y="360"/>
                    <a:pt x="236" y="366"/>
                    <a:pt x="218" y="378"/>
                  </a:cubicBezTo>
                  <a:cubicBezTo>
                    <a:pt x="217" y="379"/>
                    <a:pt x="216" y="379"/>
                    <a:pt x="215" y="379"/>
                  </a:cubicBezTo>
                  <a:cubicBezTo>
                    <a:pt x="207" y="378"/>
                    <a:pt x="209" y="384"/>
                    <a:pt x="209" y="389"/>
                  </a:cubicBezTo>
                  <a:cubicBezTo>
                    <a:pt x="247" y="374"/>
                    <a:pt x="284" y="360"/>
                    <a:pt x="321" y="345"/>
                  </a:cubicBezTo>
                  <a:close/>
                  <a:moveTo>
                    <a:pt x="430" y="164"/>
                  </a:moveTo>
                  <a:cubicBezTo>
                    <a:pt x="427" y="164"/>
                    <a:pt x="426" y="164"/>
                    <a:pt x="425" y="164"/>
                  </a:cubicBezTo>
                  <a:cubicBezTo>
                    <a:pt x="374" y="182"/>
                    <a:pt x="324" y="201"/>
                    <a:pt x="273" y="219"/>
                  </a:cubicBezTo>
                  <a:cubicBezTo>
                    <a:pt x="267" y="221"/>
                    <a:pt x="266" y="224"/>
                    <a:pt x="268" y="230"/>
                  </a:cubicBezTo>
                  <a:cubicBezTo>
                    <a:pt x="270" y="236"/>
                    <a:pt x="274" y="235"/>
                    <a:pt x="278" y="233"/>
                  </a:cubicBezTo>
                  <a:cubicBezTo>
                    <a:pt x="322" y="217"/>
                    <a:pt x="366" y="202"/>
                    <a:pt x="410" y="186"/>
                  </a:cubicBezTo>
                  <a:cubicBezTo>
                    <a:pt x="421" y="182"/>
                    <a:pt x="424" y="173"/>
                    <a:pt x="430" y="164"/>
                  </a:cubicBezTo>
                  <a:close/>
                  <a:moveTo>
                    <a:pt x="371" y="300"/>
                  </a:moveTo>
                  <a:cubicBezTo>
                    <a:pt x="363" y="296"/>
                    <a:pt x="356" y="293"/>
                    <a:pt x="349" y="289"/>
                  </a:cubicBezTo>
                  <a:cubicBezTo>
                    <a:pt x="348" y="290"/>
                    <a:pt x="348" y="290"/>
                    <a:pt x="347" y="290"/>
                  </a:cubicBezTo>
                  <a:cubicBezTo>
                    <a:pt x="348" y="292"/>
                    <a:pt x="349" y="296"/>
                    <a:pt x="351" y="296"/>
                  </a:cubicBezTo>
                  <a:cubicBezTo>
                    <a:pt x="357" y="299"/>
                    <a:pt x="362" y="307"/>
                    <a:pt x="371" y="300"/>
                  </a:cubicBezTo>
                  <a:close/>
                  <a:moveTo>
                    <a:pt x="192" y="303"/>
                  </a:moveTo>
                  <a:cubicBezTo>
                    <a:pt x="190" y="293"/>
                    <a:pt x="187" y="284"/>
                    <a:pt x="185" y="275"/>
                  </a:cubicBezTo>
                  <a:cubicBezTo>
                    <a:pt x="184" y="284"/>
                    <a:pt x="186" y="294"/>
                    <a:pt x="192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79426" y="4038601"/>
              <a:ext cx="307975" cy="184150"/>
            </a:xfrm>
            <a:custGeom>
              <a:avLst/>
              <a:gdLst>
                <a:gd name="T0" fmla="*/ 0 w 170"/>
                <a:gd name="T1" fmla="*/ 0 h 101"/>
                <a:gd name="T2" fmla="*/ 170 w 170"/>
                <a:gd name="T3" fmla="*/ 101 h 101"/>
                <a:gd name="T4" fmla="*/ 0 w 170"/>
                <a:gd name="T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1">
                  <a:moveTo>
                    <a:pt x="0" y="0"/>
                  </a:moveTo>
                  <a:cubicBezTo>
                    <a:pt x="10" y="0"/>
                    <a:pt x="166" y="93"/>
                    <a:pt x="170" y="101"/>
                  </a:cubicBezTo>
                  <a:cubicBezTo>
                    <a:pt x="112" y="69"/>
                    <a:pt x="56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815976" y="4214813"/>
              <a:ext cx="249238" cy="60325"/>
            </a:xfrm>
            <a:custGeom>
              <a:avLst/>
              <a:gdLst>
                <a:gd name="T0" fmla="*/ 137 w 137"/>
                <a:gd name="T1" fmla="*/ 3 h 33"/>
                <a:gd name="T2" fmla="*/ 0 w 137"/>
                <a:gd name="T3" fmla="*/ 33 h 33"/>
                <a:gd name="T4" fmla="*/ 0 w 137"/>
                <a:gd name="T5" fmla="*/ 30 h 33"/>
                <a:gd name="T6" fmla="*/ 137 w 137"/>
                <a:gd name="T7" fmla="*/ 0 h 33"/>
                <a:gd name="T8" fmla="*/ 137 w 13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3">
                  <a:moveTo>
                    <a:pt x="137" y="3"/>
                  </a:moveTo>
                  <a:cubicBezTo>
                    <a:pt x="92" y="13"/>
                    <a:pt x="46" y="2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45" y="19"/>
                    <a:pt x="91" y="10"/>
                    <a:pt x="137" y="0"/>
                  </a:cubicBezTo>
                  <a:cubicBezTo>
                    <a:pt x="137" y="1"/>
                    <a:pt x="137" y="2"/>
                    <a:pt x="1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28676" y="4579938"/>
              <a:ext cx="204788" cy="82550"/>
            </a:xfrm>
            <a:custGeom>
              <a:avLst/>
              <a:gdLst>
                <a:gd name="T0" fmla="*/ 113 w 113"/>
                <a:gd name="T1" fmla="*/ 2 h 46"/>
                <a:gd name="T2" fmla="*/ 1 w 113"/>
                <a:gd name="T3" fmla="*/ 46 h 46"/>
                <a:gd name="T4" fmla="*/ 0 w 113"/>
                <a:gd name="T5" fmla="*/ 44 h 46"/>
                <a:gd name="T6" fmla="*/ 111 w 113"/>
                <a:gd name="T7" fmla="*/ 0 h 46"/>
                <a:gd name="T8" fmla="*/ 113 w 113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113" y="2"/>
                  </a:moveTo>
                  <a:cubicBezTo>
                    <a:pt x="75" y="17"/>
                    <a:pt x="38" y="32"/>
                    <a:pt x="1" y="46"/>
                  </a:cubicBezTo>
                  <a:cubicBezTo>
                    <a:pt x="1" y="46"/>
                    <a:pt x="1" y="45"/>
                    <a:pt x="0" y="44"/>
                  </a:cubicBezTo>
                  <a:cubicBezTo>
                    <a:pt x="37" y="29"/>
                    <a:pt x="74" y="14"/>
                    <a:pt x="111" y="0"/>
                  </a:cubicBezTo>
                  <a:cubicBezTo>
                    <a:pt x="112" y="0"/>
                    <a:pt x="112" y="1"/>
                    <a:pt x="1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895351" y="4262438"/>
              <a:ext cx="258763" cy="100013"/>
            </a:xfrm>
            <a:custGeom>
              <a:avLst/>
              <a:gdLst>
                <a:gd name="T0" fmla="*/ 142 w 142"/>
                <a:gd name="T1" fmla="*/ 2 h 55"/>
                <a:gd name="T2" fmla="*/ 1 w 142"/>
                <a:gd name="T3" fmla="*/ 55 h 55"/>
                <a:gd name="T4" fmla="*/ 0 w 142"/>
                <a:gd name="T5" fmla="*/ 51 h 55"/>
                <a:gd name="T6" fmla="*/ 141 w 142"/>
                <a:gd name="T7" fmla="*/ 0 h 55"/>
                <a:gd name="T8" fmla="*/ 142 w 142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5">
                  <a:moveTo>
                    <a:pt x="142" y="2"/>
                  </a:moveTo>
                  <a:cubicBezTo>
                    <a:pt x="95" y="20"/>
                    <a:pt x="48" y="37"/>
                    <a:pt x="1" y="55"/>
                  </a:cubicBezTo>
                  <a:cubicBezTo>
                    <a:pt x="1" y="53"/>
                    <a:pt x="1" y="52"/>
                    <a:pt x="0" y="51"/>
                  </a:cubicBezTo>
                  <a:cubicBezTo>
                    <a:pt x="47" y="34"/>
                    <a:pt x="95" y="18"/>
                    <a:pt x="141" y="0"/>
                  </a:cubicBezTo>
                  <a:cubicBezTo>
                    <a:pt x="142" y="1"/>
                    <a:pt x="142" y="2"/>
                    <a:pt x="14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901701" y="4279901"/>
              <a:ext cx="241300" cy="93663"/>
            </a:xfrm>
            <a:custGeom>
              <a:avLst/>
              <a:gdLst>
                <a:gd name="T0" fmla="*/ 133 w 133"/>
                <a:gd name="T1" fmla="*/ 3 h 51"/>
                <a:gd name="T2" fmla="*/ 0 w 133"/>
                <a:gd name="T3" fmla="*/ 51 h 51"/>
                <a:gd name="T4" fmla="*/ 0 w 133"/>
                <a:gd name="T5" fmla="*/ 49 h 51"/>
                <a:gd name="T6" fmla="*/ 132 w 133"/>
                <a:gd name="T7" fmla="*/ 0 h 51"/>
                <a:gd name="T8" fmla="*/ 133 w 133"/>
                <a:gd name="T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3" y="3"/>
                  </a:moveTo>
                  <a:cubicBezTo>
                    <a:pt x="89" y="19"/>
                    <a:pt x="44" y="35"/>
                    <a:pt x="0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44" y="33"/>
                    <a:pt x="88" y="17"/>
                    <a:pt x="132" y="0"/>
                  </a:cubicBezTo>
                  <a:cubicBezTo>
                    <a:pt x="132" y="1"/>
                    <a:pt x="132" y="2"/>
                    <a:pt x="13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277077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0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26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608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340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415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4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910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5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12/8/2021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781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267494"/>
            <a:ext cx="9144000" cy="4588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09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300" y="267494"/>
            <a:ext cx="8603399" cy="4682598"/>
          </a:xfrm>
          <a:prstGeom prst="rect">
            <a:avLst/>
          </a:prstGeom>
        </p:spPr>
      </p:pic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063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4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6075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78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00" name="Grupo 99"/>
          <p:cNvGrpSpPr/>
          <p:nvPr userDrawn="1"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029676"/>
          </a:solidFill>
        </p:grpSpPr>
        <p:grpSp>
          <p:nvGrpSpPr>
            <p:cNvPr id="101" name="Grupo 100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2" name="Grupo 101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1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3" name="Grupo 102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1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4" name="Grupo 103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2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5" name="Grupo 104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2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2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11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1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0" name="Grupo 109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11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11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830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0"/>
            <a:ext cx="9144000" cy="42537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84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29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7" hasCustomPrompt="1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18" hasCustomPrompt="1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19" hasCustomPrompt="1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20" hasCustomPrompt="1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967418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65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446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15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6864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4987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05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3056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1121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90767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8421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1245" y="0"/>
            <a:ext cx="9151701" cy="986408"/>
          </a:xfrm>
          <a:prstGeom prst="rect">
            <a:avLst/>
          </a:prstGeom>
          <a:solidFill>
            <a:srgbClr val="02967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8415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5334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25340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11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91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1" r:id="rId2"/>
    <p:sldLayoutId id="2147483682" r:id="rId3"/>
    <p:sldLayoutId id="2147483692" r:id="rId4"/>
    <p:sldLayoutId id="2147483693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33" r:id="rId31"/>
    <p:sldLayoutId id="2147483665" r:id="rId32"/>
    <p:sldLayoutId id="2147483667" r:id="rId33"/>
    <p:sldLayoutId id="2147483672" r:id="rId34"/>
    <p:sldLayoutId id="2147483687" r:id="rId35"/>
    <p:sldLayoutId id="2147483688" r:id="rId36"/>
    <p:sldLayoutId id="2147483689" r:id="rId3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2012-73E5-4A66-90C7-43A1136D7867}" type="datetimeFigureOut">
              <a:rPr lang="es-PE" smtClean="0"/>
              <a:t>8/12/2021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95C8-745A-4D12-AF33-D588DE4D95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  <p:sldLayoutId id="2147483998" r:id="rId27"/>
    <p:sldLayoutId id="2147483999" r:id="rId28"/>
    <p:sldLayoutId id="2147484000" r:id="rId29"/>
    <p:sldLayoutId id="2147484001" r:id="rId30"/>
    <p:sldLayoutId id="2147484002" r:id="rId31"/>
    <p:sldLayoutId id="2147484005" r:id="rId32"/>
    <p:sldLayoutId id="2147484007" r:id="rId33"/>
    <p:sldLayoutId id="2147484008" r:id="rId34"/>
    <p:sldLayoutId id="2147484009" r:id="rId35"/>
    <p:sldLayoutId id="2147484010" r:id="rId36"/>
    <p:sldLayoutId id="2147484011" r:id="rId37"/>
    <p:sldLayoutId id="2147484012" r:id="rId3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7.emf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emf"/><Relationship Id="rId5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chemeClr val="bg1"/>
          </a:solidFill>
        </p:grpSpPr>
        <p:grpSp>
          <p:nvGrpSpPr>
            <p:cNvPr id="105" name="Grupo 104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6" name="Grupo 105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7" name="Grupo 106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1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9" name="Grupo 108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1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0" name="Grupo 109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2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1" name="Grupo 110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2" name="Grupo 111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12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3" name="Grupo 112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2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4" name="Grupo 113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11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11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" y="3976014"/>
            <a:ext cx="9143998" cy="54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FREE TEMPLATE</a:t>
            </a:r>
            <a:endParaRPr lang="ko-KR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208" y="4371998"/>
            <a:ext cx="9143999" cy="43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FFFF00"/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FFFF00"/>
                </a:solidFill>
                <a:cs typeface="Arial" pitchFamily="34" charset="0"/>
              </a:rPr>
              <a:t>OF YOUR PRESENTATION HERE </a:t>
            </a: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>
            <a:off x="871794" y="2535782"/>
            <a:ext cx="7416825" cy="15482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11500" dirty="0">
                <a:solidFill>
                  <a:srgbClr val="FFFF00"/>
                </a:solidFill>
              </a:rPr>
              <a:t>READING</a:t>
            </a:r>
            <a:endParaRPr lang="ko-KR" altLang="en-US" sz="11500" dirty="0">
              <a:solidFill>
                <a:srgbClr val="FFFF00"/>
              </a:solidFill>
            </a:endParaRPr>
          </a:p>
        </p:txBody>
      </p:sp>
      <p:grpSp>
        <p:nvGrpSpPr>
          <p:cNvPr id="146" name="Grupo 145"/>
          <p:cNvGrpSpPr/>
          <p:nvPr/>
        </p:nvGrpSpPr>
        <p:grpSpPr>
          <a:xfrm>
            <a:off x="3582069" y="483518"/>
            <a:ext cx="1996274" cy="2236211"/>
            <a:chOff x="3759201" y="622300"/>
            <a:chExt cx="1651000" cy="1849438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759201" y="1263650"/>
              <a:ext cx="1651000" cy="1208088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235451" y="622300"/>
              <a:ext cx="722313" cy="714375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493" y="1316135"/>
            <a:ext cx="1079987" cy="5257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944" y="2216747"/>
            <a:ext cx="678801" cy="3304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022" y="4006350"/>
            <a:ext cx="864665" cy="740432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312" y="4022831"/>
            <a:ext cx="864665" cy="740432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342" y="1286697"/>
            <a:ext cx="1079987" cy="525783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26" y="2217469"/>
            <a:ext cx="678801" cy="3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Our Team Layout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3671" y="863615"/>
            <a:ext cx="694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309294" y="3530302"/>
            <a:ext cx="1833846" cy="1179139"/>
            <a:chOff x="3779911" y="3327771"/>
            <a:chExt cx="1584177" cy="1179139"/>
          </a:xfrm>
        </p:grpSpPr>
        <p:sp>
          <p:nvSpPr>
            <p:cNvPr id="1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/>
            <p:cNvSpPr txBox="1">
              <a:spLocks/>
            </p:cNvSpPr>
            <p:nvPr/>
          </p:nvSpPr>
          <p:spPr>
            <a:xfrm>
              <a:off x="3779911" y="360255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rgbClr val="029676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60022" y="3530302"/>
            <a:ext cx="1833846" cy="1179139"/>
            <a:chOff x="3779911" y="3327771"/>
            <a:chExt cx="1584177" cy="1179139"/>
          </a:xfrm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rgbClr val="029676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3399" y="3530302"/>
            <a:ext cx="1833846" cy="1179139"/>
            <a:chOff x="3779911" y="3327771"/>
            <a:chExt cx="1584177" cy="1179139"/>
          </a:xfrm>
        </p:grpSpPr>
        <p:sp>
          <p:nvSpPr>
            <p:cNvPr id="2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rgbClr val="029676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Elipse 1"/>
          <p:cNvSpPr/>
          <p:nvPr/>
        </p:nvSpPr>
        <p:spPr>
          <a:xfrm>
            <a:off x="1015986" y="1715788"/>
            <a:ext cx="1608672" cy="160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Elipse 39"/>
          <p:cNvSpPr/>
          <p:nvPr/>
        </p:nvSpPr>
        <p:spPr>
          <a:xfrm>
            <a:off x="3772609" y="1715788"/>
            <a:ext cx="1608672" cy="160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Elipse 40"/>
          <p:cNvSpPr/>
          <p:nvPr/>
        </p:nvSpPr>
        <p:spPr>
          <a:xfrm>
            <a:off x="6433343" y="1628351"/>
            <a:ext cx="1608672" cy="1608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11" y="2360241"/>
            <a:ext cx="1658625" cy="11320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311" y="1992061"/>
            <a:ext cx="1346119" cy="143532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05" y="1958464"/>
            <a:ext cx="1421267" cy="13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5"/>
          <p:cNvSpPr txBox="1">
            <a:spLocks noGrp="1"/>
          </p:cNvSpPr>
          <p:nvPr>
            <p:ph type="title" idx="4294967295"/>
          </p:nvPr>
        </p:nvSpPr>
        <p:spPr>
          <a:xfrm>
            <a:off x="4860032" y="1665490"/>
            <a:ext cx="4140200" cy="1303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029676"/>
                </a:solidFill>
              </a:rPr>
              <a:t>Plastic Pollution</a:t>
            </a:r>
            <a:endParaRPr sz="5400" b="1" dirty="0">
              <a:solidFill>
                <a:srgbClr val="029676"/>
              </a:solidFill>
            </a:endParaRPr>
          </a:p>
        </p:txBody>
      </p:sp>
      <p:sp>
        <p:nvSpPr>
          <p:cNvPr id="1030" name="Google Shape;1030;p35"/>
          <p:cNvSpPr txBox="1">
            <a:spLocks noGrp="1"/>
          </p:cNvSpPr>
          <p:nvPr>
            <p:ph type="subTitle" idx="4294967295"/>
          </p:nvPr>
        </p:nvSpPr>
        <p:spPr>
          <a:xfrm>
            <a:off x="4860032" y="2816874"/>
            <a:ext cx="3887787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Mercury is the closest planet to the Sun and the smallest one in the Solar </a:t>
            </a:r>
            <a:r>
              <a:rPr lang="en" sz="1600" dirty="0" smtClean="0"/>
              <a:t>Syste it’s </a:t>
            </a:r>
            <a:r>
              <a:rPr lang="en" sz="1600" dirty="0"/>
              <a:t>only a bit larger than the Moon. The planet’s name has nothing to do with the liquid metal, since it was named after the Roman messenger god, Mercury</a:t>
            </a:r>
            <a:endParaRPr sz="1600" dirty="0"/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xmlns="" id="{3EF0D236-2FD3-4CCF-AE6E-97342B28434D}"/>
              </a:ext>
            </a:extLst>
          </p:cNvPr>
          <p:cNvSpPr txBox="1">
            <a:spLocks/>
          </p:cNvSpPr>
          <p:nvPr/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Our </a:t>
            </a:r>
            <a:r>
              <a:rPr lang="en-US" altLang="ko-KR" smtClean="0">
                <a:solidFill>
                  <a:schemeClr val="accent1"/>
                </a:solidFill>
              </a:rPr>
              <a:t>Team</a:t>
            </a:r>
            <a:r>
              <a:rPr lang="en-US" altLang="ko-KR" smtClean="0"/>
              <a:t> Layout</a:t>
            </a:r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659817"/>
            <a:ext cx="2773241" cy="4483683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</p:grpSpPr>
        <p:grpSp>
          <p:nvGrpSpPr>
            <p:cNvPr id="10" name="Grupo 9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</p:grpSpPr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</p:grpSpPr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</p:grpSpPr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</p:grpSpPr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029676"/>
          </a:solidFill>
        </p:grpSpPr>
        <p:grpSp>
          <p:nvGrpSpPr>
            <p:cNvPr id="10" name="Grupo 9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035" name="Google Shape;1035;p36"/>
          <p:cNvSpPr txBox="1">
            <a:spLocks noGrp="1"/>
          </p:cNvSpPr>
          <p:nvPr>
            <p:ph type="title" idx="4294967295"/>
          </p:nvPr>
        </p:nvSpPr>
        <p:spPr>
          <a:xfrm>
            <a:off x="1009711" y="194864"/>
            <a:ext cx="7004050" cy="573088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1"/>
                </a:solidFill>
              </a:rPr>
              <a:t>The mission of Global Recycling Day</a:t>
            </a:r>
            <a:endParaRPr sz="4400" b="1" dirty="0">
              <a:solidFill>
                <a:schemeClr val="bg1"/>
              </a:solidFill>
            </a:endParaRPr>
          </a:p>
        </p:txBody>
      </p:sp>
      <p:sp>
        <p:nvSpPr>
          <p:cNvPr id="1133" name="Google Shape;1133;p36"/>
          <p:cNvSpPr txBox="1">
            <a:spLocks noGrp="1"/>
          </p:cNvSpPr>
          <p:nvPr>
            <p:ph type="subTitle" idx="4294967295"/>
          </p:nvPr>
        </p:nvSpPr>
        <p:spPr>
          <a:xfrm>
            <a:off x="1584257" y="3107811"/>
            <a:ext cx="2808288" cy="41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Mercury</a:t>
            </a:r>
            <a:endParaRPr dirty="0"/>
          </a:p>
        </p:txBody>
      </p:sp>
      <p:sp>
        <p:nvSpPr>
          <p:cNvPr id="1134" name="Google Shape;1134;p36"/>
          <p:cNvSpPr txBox="1">
            <a:spLocks noGrp="1"/>
          </p:cNvSpPr>
          <p:nvPr>
            <p:ph type="subTitle" idx="4294967295"/>
          </p:nvPr>
        </p:nvSpPr>
        <p:spPr>
          <a:xfrm>
            <a:off x="4642144" y="3170010"/>
            <a:ext cx="2469684" cy="41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1135" name="Google Shape;1135;p36"/>
          <p:cNvSpPr txBox="1">
            <a:spLocks noGrp="1"/>
          </p:cNvSpPr>
          <p:nvPr>
            <p:ph type="subTitle" idx="4294967295"/>
          </p:nvPr>
        </p:nvSpPr>
        <p:spPr>
          <a:xfrm>
            <a:off x="1584257" y="3536436"/>
            <a:ext cx="2808288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Mercury is the closest planet to the Sun and the smallest one in the Solar System — it’s a bit larger than the Moon</a:t>
            </a:r>
            <a:endParaRPr sz="1600" dirty="0"/>
          </a:p>
        </p:txBody>
      </p:sp>
      <p:sp>
        <p:nvSpPr>
          <p:cNvPr id="1136" name="Google Shape;1136;p36"/>
          <p:cNvSpPr txBox="1">
            <a:spLocks noGrp="1"/>
          </p:cNvSpPr>
          <p:nvPr>
            <p:ph type="subTitle" idx="4294967295"/>
          </p:nvPr>
        </p:nvSpPr>
        <p:spPr>
          <a:xfrm>
            <a:off x="4511736" y="3542424"/>
            <a:ext cx="2730500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Venus has a beautiful name and is the second planet from the Sun. It’s terribly hot—even hotter than Mercury</a:t>
            </a:r>
            <a:endParaRPr sz="1600" dirty="0"/>
          </a:p>
        </p:txBody>
      </p:sp>
      <p:sp>
        <p:nvSpPr>
          <p:cNvPr id="4" name="Elipse 3"/>
          <p:cNvSpPr/>
          <p:nvPr/>
        </p:nvSpPr>
        <p:spPr>
          <a:xfrm>
            <a:off x="2411760" y="1923678"/>
            <a:ext cx="1195019" cy="1195019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/>
          <p:cNvSpPr/>
          <p:nvPr/>
        </p:nvSpPr>
        <p:spPr>
          <a:xfrm>
            <a:off x="5314983" y="1898142"/>
            <a:ext cx="1195019" cy="1195019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73" y="2340134"/>
            <a:ext cx="944133" cy="58788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425" y="2274507"/>
            <a:ext cx="944133" cy="58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5400" dirty="0">
                <a:solidFill>
                  <a:srgbClr val="029676"/>
                </a:solidFill>
              </a:rPr>
              <a:t>TimeLine Layout</a:t>
            </a:r>
            <a:endParaRPr lang="ko-KR" altLang="en-US" sz="5400" dirty="0">
              <a:solidFill>
                <a:srgbClr val="029676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79302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346880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14458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2036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2745026"/>
            <a:ext cx="1329715" cy="360040"/>
          </a:xfrm>
          <a:prstGeom prst="rect">
            <a:avLst/>
          </a:prstGeom>
          <a:solidFill>
            <a:srgbClr val="02967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01996" y="3291830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4237152" y="3291830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1623" y="1203598"/>
            <a:ext cx="1565073" cy="1453493"/>
            <a:chOff x="1985513" y="4307149"/>
            <a:chExt cx="2601799" cy="1453493"/>
          </a:xfrm>
        </p:grpSpPr>
        <p:sp>
          <p:nvSpPr>
            <p:cNvPr id="19" name="TextBox 18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669574" y="1779662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804730" y="1779662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229201" y="3202774"/>
            <a:ext cx="1565073" cy="1453493"/>
            <a:chOff x="1985513" y="4307149"/>
            <a:chExt cx="2601799" cy="1453493"/>
          </a:xfrm>
        </p:grpSpPr>
        <p:sp>
          <p:nvSpPr>
            <p:cNvPr id="43" name="TextBox 42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64357" y="3212662"/>
            <a:ext cx="1565073" cy="1453493"/>
            <a:chOff x="1985513" y="4307149"/>
            <a:chExt cx="2601799" cy="1453493"/>
          </a:xfrm>
        </p:grpSpPr>
        <p:sp>
          <p:nvSpPr>
            <p:cNvPr id="46" name="TextBox 45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96778" y="1203598"/>
            <a:ext cx="1565073" cy="1453493"/>
            <a:chOff x="1985513" y="4307149"/>
            <a:chExt cx="2601799" cy="1453493"/>
          </a:xfrm>
        </p:grpSpPr>
        <p:sp>
          <p:nvSpPr>
            <p:cNvPr id="49" name="TextBox 48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31934" y="1203598"/>
            <a:ext cx="1565073" cy="1453493"/>
            <a:chOff x="1985513" y="4307149"/>
            <a:chExt cx="2601799" cy="1453493"/>
          </a:xfrm>
        </p:grpSpPr>
        <p:sp>
          <p:nvSpPr>
            <p:cNvPr id="52" name="TextBox 51"/>
            <p:cNvSpPr txBox="1"/>
            <p:nvPr/>
          </p:nvSpPr>
          <p:spPr>
            <a:xfrm>
              <a:off x="2004346" y="4560313"/>
              <a:ext cx="256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16"/>
          <p:cNvSpPr/>
          <p:nvPr/>
        </p:nvSpPr>
        <p:spPr>
          <a:xfrm rot="2700000">
            <a:off x="7585490" y="3402610"/>
            <a:ext cx="258122" cy="462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87" y="3426962"/>
            <a:ext cx="441404" cy="43882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99" y="1902413"/>
            <a:ext cx="441404" cy="43882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47" y="3426962"/>
            <a:ext cx="441404" cy="43882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55" y="1946273"/>
            <a:ext cx="441404" cy="438823"/>
          </a:xfrm>
          <a:prstGeom prst="rect">
            <a:avLst/>
          </a:prstGeom>
        </p:spPr>
      </p:pic>
      <p:sp>
        <p:nvSpPr>
          <p:cNvPr id="37" name="Oval 23"/>
          <p:cNvSpPr/>
          <p:nvPr/>
        </p:nvSpPr>
        <p:spPr>
          <a:xfrm>
            <a:off x="7332553" y="3260351"/>
            <a:ext cx="684326" cy="68432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678" y="3426962"/>
            <a:ext cx="441404" cy="4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946074" y="3054214"/>
            <a:ext cx="5010301" cy="111038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rgbClr val="029676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6075" y="4149210"/>
            <a:ext cx="579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6075" y="2846528"/>
            <a:ext cx="218960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827" y="2356491"/>
            <a:ext cx="218960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86827" y="2571750"/>
            <a:ext cx="2189605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858" y="3444230"/>
            <a:ext cx="218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8882308-E153-4842-89B9-480DEAD46A4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Freeform 5"/>
          <p:cNvSpPr>
            <a:spLocks/>
          </p:cNvSpPr>
          <p:nvPr/>
        </p:nvSpPr>
        <p:spPr bwMode="auto">
          <a:xfrm>
            <a:off x="461963" y="1333500"/>
            <a:ext cx="1646238" cy="987425"/>
          </a:xfrm>
          <a:custGeom>
            <a:avLst/>
            <a:gdLst>
              <a:gd name="T0" fmla="*/ 38 w 695"/>
              <a:gd name="T1" fmla="*/ 314 h 417"/>
              <a:gd name="T2" fmla="*/ 37 w 695"/>
              <a:gd name="T3" fmla="*/ 233 h 417"/>
              <a:gd name="T4" fmla="*/ 27 w 695"/>
              <a:gd name="T5" fmla="*/ 215 h 417"/>
              <a:gd name="T6" fmla="*/ 17 w 695"/>
              <a:gd name="T7" fmla="*/ 206 h 417"/>
              <a:gd name="T8" fmla="*/ 31 w 695"/>
              <a:gd name="T9" fmla="*/ 108 h 417"/>
              <a:gd name="T10" fmla="*/ 38 w 695"/>
              <a:gd name="T11" fmla="*/ 96 h 417"/>
              <a:gd name="T12" fmla="*/ 39 w 695"/>
              <a:gd name="T13" fmla="*/ 33 h 417"/>
              <a:gd name="T14" fmla="*/ 39 w 695"/>
              <a:gd name="T15" fmla="*/ 0 h 417"/>
              <a:gd name="T16" fmla="*/ 156 w 695"/>
              <a:gd name="T17" fmla="*/ 30 h 417"/>
              <a:gd name="T18" fmla="*/ 323 w 695"/>
              <a:gd name="T19" fmla="*/ 101 h 417"/>
              <a:gd name="T20" fmla="*/ 367 w 695"/>
              <a:gd name="T21" fmla="*/ 101 h 417"/>
              <a:gd name="T22" fmla="*/ 611 w 695"/>
              <a:gd name="T23" fmla="*/ 9 h 417"/>
              <a:gd name="T24" fmla="*/ 644 w 695"/>
              <a:gd name="T25" fmla="*/ 3 h 417"/>
              <a:gd name="T26" fmla="*/ 651 w 695"/>
              <a:gd name="T27" fmla="*/ 4 h 417"/>
              <a:gd name="T28" fmla="*/ 651 w 695"/>
              <a:gd name="T29" fmla="*/ 89 h 417"/>
              <a:gd name="T30" fmla="*/ 664 w 695"/>
              <a:gd name="T31" fmla="*/ 109 h 417"/>
              <a:gd name="T32" fmla="*/ 671 w 695"/>
              <a:gd name="T33" fmla="*/ 113 h 417"/>
              <a:gd name="T34" fmla="*/ 662 w 695"/>
              <a:gd name="T35" fmla="*/ 217 h 417"/>
              <a:gd name="T36" fmla="*/ 652 w 695"/>
              <a:gd name="T37" fmla="*/ 234 h 417"/>
              <a:gd name="T38" fmla="*/ 651 w 695"/>
              <a:gd name="T39" fmla="*/ 313 h 417"/>
              <a:gd name="T40" fmla="*/ 576 w 695"/>
              <a:gd name="T41" fmla="*/ 328 h 417"/>
              <a:gd name="T42" fmla="*/ 359 w 695"/>
              <a:gd name="T43" fmla="*/ 413 h 417"/>
              <a:gd name="T44" fmla="*/ 333 w 695"/>
              <a:gd name="T45" fmla="*/ 414 h 417"/>
              <a:gd name="T46" fmla="*/ 38 w 695"/>
              <a:gd name="T47" fmla="*/ 31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95" h="417">
                <a:moveTo>
                  <a:pt x="38" y="314"/>
                </a:moveTo>
                <a:cubicBezTo>
                  <a:pt x="38" y="286"/>
                  <a:pt x="39" y="259"/>
                  <a:pt x="37" y="233"/>
                </a:cubicBezTo>
                <a:cubicBezTo>
                  <a:pt x="37" y="226"/>
                  <a:pt x="31" y="220"/>
                  <a:pt x="27" y="215"/>
                </a:cubicBezTo>
                <a:cubicBezTo>
                  <a:pt x="24" y="211"/>
                  <a:pt x="19" y="209"/>
                  <a:pt x="17" y="206"/>
                </a:cubicBezTo>
                <a:cubicBezTo>
                  <a:pt x="0" y="185"/>
                  <a:pt x="9" y="124"/>
                  <a:pt x="31" y="108"/>
                </a:cubicBezTo>
                <a:cubicBezTo>
                  <a:pt x="34" y="105"/>
                  <a:pt x="38" y="100"/>
                  <a:pt x="38" y="96"/>
                </a:cubicBezTo>
                <a:cubicBezTo>
                  <a:pt x="39" y="75"/>
                  <a:pt x="39" y="54"/>
                  <a:pt x="39" y="33"/>
                </a:cubicBezTo>
                <a:cubicBezTo>
                  <a:pt x="39" y="23"/>
                  <a:pt x="39" y="14"/>
                  <a:pt x="39" y="0"/>
                </a:cubicBezTo>
                <a:cubicBezTo>
                  <a:pt x="80" y="10"/>
                  <a:pt x="119" y="17"/>
                  <a:pt x="156" y="30"/>
                </a:cubicBezTo>
                <a:cubicBezTo>
                  <a:pt x="213" y="51"/>
                  <a:pt x="268" y="76"/>
                  <a:pt x="323" y="101"/>
                </a:cubicBezTo>
                <a:cubicBezTo>
                  <a:pt x="339" y="109"/>
                  <a:pt x="351" y="109"/>
                  <a:pt x="367" y="101"/>
                </a:cubicBezTo>
                <a:cubicBezTo>
                  <a:pt x="445" y="60"/>
                  <a:pt x="525" y="27"/>
                  <a:pt x="611" y="9"/>
                </a:cubicBezTo>
                <a:cubicBezTo>
                  <a:pt x="622" y="6"/>
                  <a:pt x="633" y="5"/>
                  <a:pt x="644" y="3"/>
                </a:cubicBezTo>
                <a:cubicBezTo>
                  <a:pt x="646" y="3"/>
                  <a:pt x="647" y="3"/>
                  <a:pt x="651" y="4"/>
                </a:cubicBezTo>
                <a:cubicBezTo>
                  <a:pt x="651" y="32"/>
                  <a:pt x="652" y="60"/>
                  <a:pt x="651" y="89"/>
                </a:cubicBezTo>
                <a:cubicBezTo>
                  <a:pt x="651" y="99"/>
                  <a:pt x="652" y="107"/>
                  <a:pt x="664" y="109"/>
                </a:cubicBezTo>
                <a:cubicBezTo>
                  <a:pt x="666" y="110"/>
                  <a:pt x="669" y="112"/>
                  <a:pt x="671" y="113"/>
                </a:cubicBezTo>
                <a:cubicBezTo>
                  <a:pt x="695" y="132"/>
                  <a:pt x="688" y="201"/>
                  <a:pt x="662" y="217"/>
                </a:cubicBezTo>
                <a:cubicBezTo>
                  <a:pt x="657" y="220"/>
                  <a:pt x="652" y="228"/>
                  <a:pt x="652" y="234"/>
                </a:cubicBezTo>
                <a:cubicBezTo>
                  <a:pt x="651" y="260"/>
                  <a:pt x="651" y="286"/>
                  <a:pt x="651" y="313"/>
                </a:cubicBezTo>
                <a:cubicBezTo>
                  <a:pt x="626" y="318"/>
                  <a:pt x="601" y="322"/>
                  <a:pt x="576" y="328"/>
                </a:cubicBezTo>
                <a:cubicBezTo>
                  <a:pt x="501" y="347"/>
                  <a:pt x="429" y="378"/>
                  <a:pt x="359" y="413"/>
                </a:cubicBezTo>
                <a:cubicBezTo>
                  <a:pt x="352" y="416"/>
                  <a:pt x="340" y="417"/>
                  <a:pt x="333" y="414"/>
                </a:cubicBezTo>
                <a:cubicBezTo>
                  <a:pt x="240" y="368"/>
                  <a:pt x="145" y="328"/>
                  <a:pt x="38" y="31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812801" y="404812"/>
            <a:ext cx="957263" cy="1112838"/>
          </a:xfrm>
          <a:custGeom>
            <a:avLst/>
            <a:gdLst>
              <a:gd name="T0" fmla="*/ 404 w 404"/>
              <a:gd name="T1" fmla="*/ 384 h 470"/>
              <a:gd name="T2" fmla="*/ 290 w 404"/>
              <a:gd name="T3" fmla="*/ 428 h 470"/>
              <a:gd name="T4" fmla="*/ 208 w 404"/>
              <a:gd name="T5" fmla="*/ 466 h 470"/>
              <a:gd name="T6" fmla="*/ 190 w 404"/>
              <a:gd name="T7" fmla="*/ 468 h 470"/>
              <a:gd name="T8" fmla="*/ 0 w 404"/>
              <a:gd name="T9" fmla="*/ 384 h 470"/>
              <a:gd name="T10" fmla="*/ 112 w 404"/>
              <a:gd name="T11" fmla="*/ 324 h 470"/>
              <a:gd name="T12" fmla="*/ 39 w 404"/>
              <a:gd name="T13" fmla="*/ 178 h 470"/>
              <a:gd name="T14" fmla="*/ 95 w 404"/>
              <a:gd name="T15" fmla="*/ 58 h 470"/>
              <a:gd name="T16" fmla="*/ 318 w 404"/>
              <a:gd name="T17" fmla="*/ 69 h 470"/>
              <a:gd name="T18" fmla="*/ 289 w 404"/>
              <a:gd name="T19" fmla="*/ 325 h 470"/>
              <a:gd name="T20" fmla="*/ 404 w 404"/>
              <a:gd name="T21" fmla="*/ 38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4" h="470">
                <a:moveTo>
                  <a:pt x="404" y="384"/>
                </a:moveTo>
                <a:cubicBezTo>
                  <a:pt x="365" y="399"/>
                  <a:pt x="327" y="412"/>
                  <a:pt x="290" y="428"/>
                </a:cubicBezTo>
                <a:cubicBezTo>
                  <a:pt x="262" y="439"/>
                  <a:pt x="236" y="453"/>
                  <a:pt x="208" y="466"/>
                </a:cubicBezTo>
                <a:cubicBezTo>
                  <a:pt x="203" y="468"/>
                  <a:pt x="195" y="470"/>
                  <a:pt x="190" y="468"/>
                </a:cubicBezTo>
                <a:cubicBezTo>
                  <a:pt x="127" y="440"/>
                  <a:pt x="64" y="412"/>
                  <a:pt x="0" y="384"/>
                </a:cubicBezTo>
                <a:cubicBezTo>
                  <a:pt x="9" y="355"/>
                  <a:pt x="42" y="336"/>
                  <a:pt x="112" y="324"/>
                </a:cubicBezTo>
                <a:cubicBezTo>
                  <a:pt x="63" y="286"/>
                  <a:pt x="38" y="238"/>
                  <a:pt x="39" y="178"/>
                </a:cubicBezTo>
                <a:cubicBezTo>
                  <a:pt x="41" y="130"/>
                  <a:pt x="60" y="90"/>
                  <a:pt x="95" y="58"/>
                </a:cubicBezTo>
                <a:cubicBezTo>
                  <a:pt x="158" y="0"/>
                  <a:pt x="258" y="5"/>
                  <a:pt x="318" y="69"/>
                </a:cubicBezTo>
                <a:cubicBezTo>
                  <a:pt x="374" y="129"/>
                  <a:pt x="388" y="246"/>
                  <a:pt x="289" y="325"/>
                </a:cubicBezTo>
                <a:cubicBezTo>
                  <a:pt x="337" y="328"/>
                  <a:pt x="376" y="344"/>
                  <a:pt x="404" y="384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16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3" name="Diamond 2"/>
          <p:cNvSpPr/>
          <p:nvPr/>
        </p:nvSpPr>
        <p:spPr>
          <a:xfrm>
            <a:off x="3845666" y="1412268"/>
            <a:ext cx="1452666" cy="1452666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Diamond 3"/>
          <p:cNvSpPr/>
          <p:nvPr/>
        </p:nvSpPr>
        <p:spPr>
          <a:xfrm>
            <a:off x="3845666" y="2998607"/>
            <a:ext cx="1452666" cy="1452666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Diamond 4"/>
          <p:cNvSpPr/>
          <p:nvPr/>
        </p:nvSpPr>
        <p:spPr>
          <a:xfrm>
            <a:off x="4635159" y="2197986"/>
            <a:ext cx="1452666" cy="1452666"/>
          </a:xfrm>
          <a:prstGeom prst="diamond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056174" y="2197986"/>
            <a:ext cx="1452666" cy="1452666"/>
          </a:xfrm>
          <a:prstGeom prst="diamond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5158100" y="2748795"/>
            <a:ext cx="406784" cy="351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27"/>
          <p:cNvSpPr/>
          <p:nvPr/>
        </p:nvSpPr>
        <p:spPr>
          <a:xfrm>
            <a:off x="4356403" y="3559334"/>
            <a:ext cx="431192" cy="33121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4378248" y="1957233"/>
            <a:ext cx="387502" cy="3627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21"/>
          <p:cNvSpPr>
            <a:spLocks noChangeAspect="1"/>
          </p:cNvSpPr>
          <p:nvPr/>
        </p:nvSpPr>
        <p:spPr>
          <a:xfrm>
            <a:off x="3588361" y="2728551"/>
            <a:ext cx="388293" cy="391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36239" y="2040876"/>
            <a:ext cx="2336174" cy="1079212"/>
            <a:chOff x="4320398" y="1245513"/>
            <a:chExt cx="2874451" cy="1079212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8069" y="3941959"/>
            <a:ext cx="2336174" cy="1079212"/>
            <a:chOff x="4320398" y="1245513"/>
            <a:chExt cx="2874451" cy="1079212"/>
          </a:xfrm>
        </p:grpSpPr>
        <p:sp>
          <p:nvSpPr>
            <p:cNvPr id="20" name="TextBox 19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79755" y="2172590"/>
            <a:ext cx="2336174" cy="1079212"/>
            <a:chOff x="4320398" y="1245513"/>
            <a:chExt cx="2874451" cy="1079212"/>
          </a:xfrm>
        </p:grpSpPr>
        <p:sp>
          <p:nvSpPr>
            <p:cNvPr id="23" name="TextBox 22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30617" y="3950660"/>
            <a:ext cx="2336174" cy="1079212"/>
            <a:chOff x="4320398" y="1245513"/>
            <a:chExt cx="2874451" cy="1079212"/>
          </a:xfrm>
        </p:grpSpPr>
        <p:sp>
          <p:nvSpPr>
            <p:cNvPr id="26" name="TextBox 2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76720"/>
            <a:ext cx="848454" cy="89184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30" y="2965474"/>
            <a:ext cx="848454" cy="89184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058819"/>
            <a:ext cx="848454" cy="89184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78" y="1289722"/>
            <a:ext cx="848454" cy="8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 txBox="1">
            <a:spLocks/>
          </p:cNvSpPr>
          <p:nvPr/>
        </p:nvSpPr>
        <p:spPr>
          <a:xfrm>
            <a:off x="630290" y="583644"/>
            <a:ext cx="2915655" cy="148405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rgbClr val="029676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291" y="2848278"/>
            <a:ext cx="2608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9" name="Oval 8"/>
          <p:cNvSpPr/>
          <p:nvPr/>
        </p:nvSpPr>
        <p:spPr>
          <a:xfrm>
            <a:off x="6005818" y="3651870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005818" y="2334551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6005818" y="1017232"/>
            <a:ext cx="603209" cy="603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6137070" y="1159371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695666" y="857171"/>
            <a:ext cx="1836774" cy="923330"/>
            <a:chOff x="2113657" y="4283314"/>
            <a:chExt cx="2120135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95666" y="2174490"/>
            <a:ext cx="1836774" cy="923330"/>
            <a:chOff x="2113657" y="4283314"/>
            <a:chExt cx="2120135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95666" y="3491809"/>
            <a:ext cx="1836774" cy="923330"/>
            <a:chOff x="2113657" y="4283314"/>
            <a:chExt cx="2120135" cy="92333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9"/>
          <p:cNvSpPr/>
          <p:nvPr/>
        </p:nvSpPr>
        <p:spPr>
          <a:xfrm>
            <a:off x="6137070" y="2500125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>
            <a:off x="6144165" y="3794009"/>
            <a:ext cx="340705" cy="318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443" y="1478301"/>
            <a:ext cx="2530320" cy="3701764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</p:grpSpPr>
        <p:grpSp>
          <p:nvGrpSpPr>
            <p:cNvPr id="29" name="Grupo 28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</p:grpSpPr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</p:grpSpPr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</p:grpSpPr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</p:grpSpPr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</p:grpSpPr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</p:grpSpPr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01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13" name="Grupo 12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026178" y="338360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29676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rgbClr val="029676"/>
              </a:solidFill>
              <a:cs typeface="Arial" pitchFamily="34" charset="0"/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026179" y="800025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29676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rgbClr val="029676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6179" y="1552965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5136" y="2797305"/>
            <a:ext cx="7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029676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rgbClr val="029676"/>
              </a:solidFill>
              <a:cs typeface="Arial" pitchFamily="34" charset="0"/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1832031" y="325897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1600" b="1" dirty="0">
                <a:solidFill>
                  <a:srgbClr val="029676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rgbClr val="029676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011910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E1E63AA-7656-4E47-A236-540229E75E5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noFill/>
        </p:spPr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1508C66E-D028-4588-AF89-D54CE3A94B3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noFill/>
        </p:spPr>
      </p:sp>
    </p:spTree>
    <p:extLst>
      <p:ext uri="{BB962C8B-B14F-4D97-AF65-F5344CB8AC3E}">
        <p14:creationId xmlns:p14="http://schemas.microsoft.com/office/powerpoint/2010/main" val="394497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5588" y="221255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xmlns="" id="{DA3E656D-0811-4C0E-8F8A-38D1F8E80C96}"/>
              </a:ext>
            </a:extLst>
          </p:cNvPr>
          <p:cNvSpPr/>
          <p:nvPr/>
        </p:nvSpPr>
        <p:spPr>
          <a:xfrm rot="16200000">
            <a:off x="2621492" y="2737178"/>
            <a:ext cx="523858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xmlns="" id="{5C766702-86C4-4416-AA07-C440A6E5D3E4}"/>
              </a:ext>
            </a:extLst>
          </p:cNvPr>
          <p:cNvSpPr/>
          <p:nvPr/>
        </p:nvSpPr>
        <p:spPr>
          <a:xfrm rot="5400000">
            <a:off x="6020975" y="2737178"/>
            <a:ext cx="523857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748222" y="1331254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xmlns="" id="{E6E4C42F-D046-429B-B3A2-4757C1A8D44E}"/>
              </a:ext>
            </a:extLst>
          </p:cNvPr>
          <p:cNvGrpSpPr/>
          <p:nvPr/>
        </p:nvGrpSpPr>
        <p:grpSpPr>
          <a:xfrm>
            <a:off x="1118868" y="2476923"/>
            <a:ext cx="1014344" cy="972108"/>
            <a:chOff x="676746" y="2780928"/>
            <a:chExt cx="1352458" cy="1296144"/>
          </a:xfrm>
          <a:solidFill>
            <a:srgbClr val="FFFF00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xmlns="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xmlns="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xmlns="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B025B7-49DF-40AA-90F1-24822A4A38D3}"/>
              </a:ext>
            </a:extLst>
          </p:cNvPr>
          <p:cNvSpPr txBox="1"/>
          <p:nvPr/>
        </p:nvSpPr>
        <p:spPr>
          <a:xfrm>
            <a:off x="1128880" y="2732146"/>
            <a:ext cx="1009227" cy="461665"/>
          </a:xfrm>
          <a:prstGeom prst="rect">
            <a:avLst/>
          </a:prstGeom>
          <a:solidFill>
            <a:srgbClr val="02967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87%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xmlns="" id="{6648531C-1F7B-40AB-A2CC-174500A736CA}"/>
              </a:ext>
            </a:extLst>
          </p:cNvPr>
          <p:cNvGrpSpPr/>
          <p:nvPr/>
        </p:nvGrpSpPr>
        <p:grpSpPr>
          <a:xfrm>
            <a:off x="7033113" y="2476923"/>
            <a:ext cx="1014344" cy="972108"/>
            <a:chOff x="7064541" y="2780929"/>
            <a:chExt cx="1352458" cy="1296144"/>
          </a:xfrm>
          <a:solidFill>
            <a:srgbClr val="FFFF00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xmlns="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xmlns="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xmlns="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2209876-4D04-4CC1-9BFE-985904ABB37E}"/>
              </a:ext>
            </a:extLst>
          </p:cNvPr>
          <p:cNvSpPr txBox="1"/>
          <p:nvPr/>
        </p:nvSpPr>
        <p:spPr>
          <a:xfrm>
            <a:off x="7043125" y="2732146"/>
            <a:ext cx="1009227" cy="461665"/>
          </a:xfrm>
          <a:prstGeom prst="rect">
            <a:avLst/>
          </a:prstGeom>
          <a:solidFill>
            <a:srgbClr val="02967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95%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xmlns="" id="{C1B67587-E7B1-4891-8480-2F5258130772}"/>
              </a:ext>
            </a:extLst>
          </p:cNvPr>
          <p:cNvGrpSpPr/>
          <p:nvPr/>
        </p:nvGrpSpPr>
        <p:grpSpPr>
          <a:xfrm>
            <a:off x="5978388" y="1331254"/>
            <a:ext cx="2454623" cy="827035"/>
            <a:chOff x="6444890" y="1705433"/>
            <a:chExt cx="2360723" cy="11027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E2309B8-0BEB-409D-83EB-697D570B58F7}"/>
                </a:ext>
              </a:extLst>
            </p:cNvPr>
            <p:cNvSpPr txBox="1"/>
            <p:nvPr/>
          </p:nvSpPr>
          <p:spPr>
            <a:xfrm>
              <a:off x="6444890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xmlns="" id="{52D4F139-9E35-4EBC-BF87-824FE01FBFE1}"/>
              </a:ext>
            </a:extLst>
          </p:cNvPr>
          <p:cNvGrpSpPr/>
          <p:nvPr/>
        </p:nvGrpSpPr>
        <p:grpSpPr>
          <a:xfrm>
            <a:off x="748222" y="37730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xmlns="" id="{CC263DD5-CAC2-448A-8EE7-A584052FA665}"/>
              </a:ext>
            </a:extLst>
          </p:cNvPr>
          <p:cNvGrpSpPr/>
          <p:nvPr/>
        </p:nvGrpSpPr>
        <p:grpSpPr>
          <a:xfrm>
            <a:off x="5978388" y="3773089"/>
            <a:ext cx="2454623" cy="827035"/>
            <a:chOff x="6444890" y="5050667"/>
            <a:chExt cx="2360723" cy="110271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41DE044-A0FE-4456-98E0-DA9E8429DE95}"/>
                </a:ext>
              </a:extLst>
            </p:cNvPr>
            <p:cNvSpPr txBox="1"/>
            <p:nvPr/>
          </p:nvSpPr>
          <p:spPr>
            <a:xfrm>
              <a:off x="6444890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48" y="626657"/>
            <a:ext cx="2003245" cy="44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4367" y="211252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29676"/>
                </a:solidFill>
              </a:rPr>
              <a:t>Infographic Style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xmlns="" id="{1FD705C2-E3AE-48F5-8165-1D2604D8B081}"/>
              </a:ext>
            </a:extLst>
          </p:cNvPr>
          <p:cNvSpPr/>
          <p:nvPr/>
        </p:nvSpPr>
        <p:spPr>
          <a:xfrm rot="2700000">
            <a:off x="4695427" y="1808502"/>
            <a:ext cx="771406" cy="2125980"/>
          </a:xfrm>
          <a:prstGeom prst="roundRect">
            <a:avLst>
              <a:gd name="adj" fmla="val 50000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xmlns="" id="{37F0C162-6938-44EC-94AE-4E317E062EE2}"/>
              </a:ext>
            </a:extLst>
          </p:cNvPr>
          <p:cNvSpPr/>
          <p:nvPr/>
        </p:nvSpPr>
        <p:spPr>
          <a:xfrm rot="13500000">
            <a:off x="3698358" y="2805572"/>
            <a:ext cx="771406" cy="2125980"/>
          </a:xfrm>
          <a:prstGeom prst="roundRect">
            <a:avLst>
              <a:gd name="adj" fmla="val 50000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03DAA0F4-6637-4B23-8FFF-281D2F275D5E}"/>
              </a:ext>
            </a:extLst>
          </p:cNvPr>
          <p:cNvSpPr/>
          <p:nvPr/>
        </p:nvSpPr>
        <p:spPr>
          <a:xfrm rot="18900000">
            <a:off x="3722605" y="1798460"/>
            <a:ext cx="771406" cy="21945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xmlns="" id="{19ECA345-CDD0-4F0A-A911-B3B3D882CBDF}"/>
              </a:ext>
            </a:extLst>
          </p:cNvPr>
          <p:cNvSpPr/>
          <p:nvPr/>
        </p:nvSpPr>
        <p:spPr>
          <a:xfrm rot="8100000">
            <a:off x="4671182" y="2747036"/>
            <a:ext cx="771406" cy="219456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D7DC66-D993-459D-BB73-F8FBD28C6276}"/>
              </a:ext>
            </a:extLst>
          </p:cNvPr>
          <p:cNvSpPr/>
          <p:nvPr/>
        </p:nvSpPr>
        <p:spPr>
          <a:xfrm>
            <a:off x="4230733" y="3022851"/>
            <a:ext cx="682534" cy="682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xmlns="" id="{4049FBAB-587C-4FD3-B901-8AF40ADA8A05}"/>
              </a:ext>
            </a:extLst>
          </p:cNvPr>
          <p:cNvSpPr>
            <a:spLocks noChangeAspect="1"/>
          </p:cNvSpPr>
          <p:nvPr/>
        </p:nvSpPr>
        <p:spPr>
          <a:xfrm>
            <a:off x="4384040" y="3163904"/>
            <a:ext cx="397110" cy="40042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xmlns="" id="{EC9551ED-3A4B-4CF7-9C76-5759FF6863EC}"/>
              </a:ext>
            </a:extLst>
          </p:cNvPr>
          <p:cNvGrpSpPr/>
          <p:nvPr/>
        </p:nvGrpSpPr>
        <p:grpSpPr>
          <a:xfrm>
            <a:off x="6079332" y="2041481"/>
            <a:ext cx="2412917" cy="696048"/>
            <a:chOff x="7483202" y="1970281"/>
            <a:chExt cx="2880320" cy="9280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479D324-4105-499B-BD00-A06112E6313B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117C604-DB61-41C4-AF7C-0A1C90BC5C63}"/>
                </a:ext>
              </a:extLst>
            </p:cNvPr>
            <p:cNvSpPr txBox="1"/>
            <p:nvPr/>
          </p:nvSpPr>
          <p:spPr>
            <a:xfrm>
              <a:off x="7483202" y="2221236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xmlns="" id="{F62C8EC0-27D0-4CAC-827C-DBC7978D7B54}"/>
              </a:ext>
            </a:extLst>
          </p:cNvPr>
          <p:cNvGrpSpPr/>
          <p:nvPr/>
        </p:nvGrpSpPr>
        <p:grpSpPr>
          <a:xfrm>
            <a:off x="6079332" y="4467990"/>
            <a:ext cx="2412917" cy="696048"/>
            <a:chOff x="7959859" y="5205624"/>
            <a:chExt cx="2880320" cy="9280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C396B01-98A8-4DBE-8575-C5512DDF614D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8CDC637-8964-450D-ADD5-D655A4FB56C9}"/>
                </a:ext>
              </a:extLst>
            </p:cNvPr>
            <p:cNvSpPr txBox="1"/>
            <p:nvPr/>
          </p:nvSpPr>
          <p:spPr>
            <a:xfrm>
              <a:off x="7959859" y="5456579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1" name="Elbow Connector 56">
            <a:extLst>
              <a:ext uri="{FF2B5EF4-FFF2-40B4-BE49-F238E27FC236}">
                <a16:creationId xmlns:a16="http://schemas.microsoft.com/office/drawing/2014/main" xmlns="" id="{54B6212A-2649-4BFF-88F3-F144E8FDCDA7}"/>
              </a:ext>
            </a:extLst>
          </p:cNvPr>
          <p:cNvCxnSpPr>
            <a:cxnSpLocks/>
          </p:cNvCxnSpPr>
          <p:nvPr/>
        </p:nvCxnSpPr>
        <p:spPr>
          <a:xfrm>
            <a:off x="5715000" y="3806355"/>
            <a:ext cx="831853" cy="598947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xmlns="" id="{8492C2EC-9858-40E8-B64C-5E10AF2077BC}"/>
              </a:ext>
            </a:extLst>
          </p:cNvPr>
          <p:cNvGrpSpPr/>
          <p:nvPr/>
        </p:nvGrpSpPr>
        <p:grpSpPr>
          <a:xfrm>
            <a:off x="634731" y="1925810"/>
            <a:ext cx="2417980" cy="696048"/>
            <a:chOff x="1919536" y="1816053"/>
            <a:chExt cx="2880320" cy="9280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9A40E36-3A85-441D-A8F9-CD80A83D452C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2180FB5-30E6-4AE6-A105-78E6084E4E77}"/>
                </a:ext>
              </a:extLst>
            </p:cNvPr>
            <p:cNvSpPr txBox="1"/>
            <p:nvPr/>
          </p:nvSpPr>
          <p:spPr>
            <a:xfrm>
              <a:off x="1919536" y="2067008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xmlns="" id="{1636640E-19CA-4866-B2A8-510EBA3DEC76}"/>
              </a:ext>
            </a:extLst>
          </p:cNvPr>
          <p:cNvCxnSpPr>
            <a:cxnSpLocks/>
          </p:cNvCxnSpPr>
          <p:nvPr/>
        </p:nvCxnSpPr>
        <p:spPr>
          <a:xfrm>
            <a:off x="2640727" y="2714445"/>
            <a:ext cx="965114" cy="416182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0">
            <a:extLst>
              <a:ext uri="{FF2B5EF4-FFF2-40B4-BE49-F238E27FC236}">
                <a16:creationId xmlns:a16="http://schemas.microsoft.com/office/drawing/2014/main" xmlns="" id="{8E5837EA-E7CF-42D8-A9D2-5504EB89DC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03786" y="3595841"/>
            <a:ext cx="863130" cy="531856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8">
            <a:extLst>
              <a:ext uri="{FF2B5EF4-FFF2-40B4-BE49-F238E27FC236}">
                <a16:creationId xmlns:a16="http://schemas.microsoft.com/office/drawing/2014/main" xmlns="" id="{FC62C57A-127C-459A-9404-51C8FA367142}"/>
              </a:ext>
            </a:extLst>
          </p:cNvPr>
          <p:cNvGrpSpPr/>
          <p:nvPr/>
        </p:nvGrpSpPr>
        <p:grpSpPr>
          <a:xfrm>
            <a:off x="634731" y="4217087"/>
            <a:ext cx="2417980" cy="696048"/>
            <a:chOff x="1991543" y="4871087"/>
            <a:chExt cx="2880320" cy="9280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E759474-4437-46E7-8178-ACAF6FAD1A15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BD156DE-6FAC-43AA-B3B6-54A39A8A4E56}"/>
                </a:ext>
              </a:extLst>
            </p:cNvPr>
            <p:cNvSpPr txBox="1"/>
            <p:nvPr/>
          </p:nvSpPr>
          <p:spPr>
            <a:xfrm>
              <a:off x="1991543" y="5122042"/>
              <a:ext cx="28803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30" name="Elbow Connector 60">
            <a:extLst>
              <a:ext uri="{FF2B5EF4-FFF2-40B4-BE49-F238E27FC236}">
                <a16:creationId xmlns:a16="http://schemas.microsoft.com/office/drawing/2014/main" xmlns="" id="{6A24D418-91D4-4826-829F-6F29EC26AEBE}"/>
              </a:ext>
            </a:extLst>
          </p:cNvPr>
          <p:cNvCxnSpPr>
            <a:cxnSpLocks/>
          </p:cNvCxnSpPr>
          <p:nvPr/>
        </p:nvCxnSpPr>
        <p:spPr>
          <a:xfrm flipV="1">
            <a:off x="5622649" y="2844180"/>
            <a:ext cx="856979" cy="245886"/>
          </a:xfrm>
          <a:prstGeom prst="bentConnector3">
            <a:avLst>
              <a:gd name="adj1" fmla="val 50000"/>
            </a:avLst>
          </a:prstGeom>
          <a:ln w="15875">
            <a:solidFill>
              <a:srgbClr val="73503F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xmlns="" id="{67163DA5-F877-4786-A370-82C0614B4B20}"/>
              </a:ext>
            </a:extLst>
          </p:cNvPr>
          <p:cNvSpPr/>
          <p:nvPr/>
        </p:nvSpPr>
        <p:spPr>
          <a:xfrm rot="9900000">
            <a:off x="3493203" y="4220091"/>
            <a:ext cx="277423" cy="23561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b="1" dirty="0"/>
          </a:p>
        </p:txBody>
      </p:sp>
      <p:sp>
        <p:nvSpPr>
          <p:cNvPr id="41" name="Trapezoid 3">
            <a:extLst>
              <a:ext uri="{FF2B5EF4-FFF2-40B4-BE49-F238E27FC236}">
                <a16:creationId xmlns:a16="http://schemas.microsoft.com/office/drawing/2014/main" xmlns="" id="{615BFA87-4272-4FC4-B608-25BEE57B727D}"/>
              </a:ext>
            </a:extLst>
          </p:cNvPr>
          <p:cNvSpPr>
            <a:spLocks noChangeAspect="1"/>
          </p:cNvSpPr>
          <p:nvPr/>
        </p:nvSpPr>
        <p:spPr>
          <a:xfrm>
            <a:off x="5419440" y="2158570"/>
            <a:ext cx="358779" cy="36566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b="1">
              <a:solidFill>
                <a:schemeClr val="tx1"/>
              </a:solidFill>
            </a:endParaRPr>
          </a:p>
        </p:txBody>
      </p:sp>
      <p:sp>
        <p:nvSpPr>
          <p:cNvPr id="42" name="Rounded Rectangle 1">
            <a:extLst>
              <a:ext uri="{FF2B5EF4-FFF2-40B4-BE49-F238E27FC236}">
                <a16:creationId xmlns:a16="http://schemas.microsoft.com/office/drawing/2014/main" xmlns="" id="{25B93791-7D1F-45A5-BE85-D72735BA928C}"/>
              </a:ext>
            </a:extLst>
          </p:cNvPr>
          <p:cNvSpPr>
            <a:spLocks noChangeAspect="1"/>
          </p:cNvSpPr>
          <p:nvPr/>
        </p:nvSpPr>
        <p:spPr>
          <a:xfrm rot="2648398">
            <a:off x="3529583" y="2199988"/>
            <a:ext cx="152516" cy="390065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b="1">
              <a:solidFill>
                <a:schemeClr val="tx1"/>
              </a:solidFill>
            </a:endParaRP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xmlns="" id="{62428D5C-430B-4802-90BB-8D74E3D8B7BD}"/>
              </a:ext>
            </a:extLst>
          </p:cNvPr>
          <p:cNvSpPr/>
          <p:nvPr/>
        </p:nvSpPr>
        <p:spPr>
          <a:xfrm>
            <a:off x="5446821" y="4217085"/>
            <a:ext cx="317452" cy="3174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B9B5ED-AF5B-4EEE-AD74-68DADAC85B6E}"/>
              </a:ext>
            </a:extLst>
          </p:cNvPr>
          <p:cNvSpPr txBox="1"/>
          <p:nvPr/>
        </p:nvSpPr>
        <p:spPr>
          <a:xfrm rot="18900000">
            <a:off x="4721213" y="2671605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9B5DA67-B904-4B7B-B89F-544B1B233DCB}"/>
              </a:ext>
            </a:extLst>
          </p:cNvPr>
          <p:cNvSpPr txBox="1"/>
          <p:nvPr/>
        </p:nvSpPr>
        <p:spPr>
          <a:xfrm rot="2700000">
            <a:off x="3565104" y="2611394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C701505-A358-48B3-9E73-A2ECEFDBDD6F}"/>
              </a:ext>
            </a:extLst>
          </p:cNvPr>
          <p:cNvSpPr txBox="1"/>
          <p:nvPr/>
        </p:nvSpPr>
        <p:spPr>
          <a:xfrm rot="18900000">
            <a:off x="3608165" y="3800183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CC7DBC-441F-4D3A-982E-17C1F6870F1E}"/>
              </a:ext>
            </a:extLst>
          </p:cNvPr>
          <p:cNvSpPr txBox="1"/>
          <p:nvPr/>
        </p:nvSpPr>
        <p:spPr>
          <a:xfrm rot="2700000">
            <a:off x="4767136" y="3787734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Text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79" y="3377690"/>
            <a:ext cx="500412" cy="62147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88" y="3628011"/>
            <a:ext cx="553958" cy="62272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167" y="1382440"/>
            <a:ext cx="761142" cy="61862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137" y="1366291"/>
            <a:ext cx="806496" cy="5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14" name="Grupo 13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" name="Google Shape;352;p21"/>
          <p:cNvSpPr/>
          <p:nvPr/>
        </p:nvSpPr>
        <p:spPr>
          <a:xfrm>
            <a:off x="3313264" y="331127"/>
            <a:ext cx="2544821" cy="2595944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solidFill>
            <a:srgbClr val="029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/>
          </p:nvPr>
        </p:nvSpPr>
        <p:spPr>
          <a:xfrm>
            <a:off x="1082550" y="28916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1"/>
          </p:nvPr>
        </p:nvSpPr>
        <p:spPr>
          <a:xfrm>
            <a:off x="1319275" y="39529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 could be the part of the presentation where you can introduce yourself, write your email</a:t>
            </a:r>
            <a:endParaRPr/>
          </a:p>
        </p:txBody>
      </p:sp>
      <p:sp>
        <p:nvSpPr>
          <p:cNvPr id="81" name="Rectángulo 80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127000">
            <a:solidFill>
              <a:srgbClr val="029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35401" y="1547813"/>
            <a:ext cx="1503363" cy="1050925"/>
          </a:xfrm>
          <a:custGeom>
            <a:avLst/>
            <a:gdLst>
              <a:gd name="T0" fmla="*/ 1046 w 1046"/>
              <a:gd name="T1" fmla="*/ 359 h 731"/>
              <a:gd name="T2" fmla="*/ 1046 w 1046"/>
              <a:gd name="T3" fmla="*/ 573 h 731"/>
              <a:gd name="T4" fmla="*/ 995 w 1046"/>
              <a:gd name="T5" fmla="*/ 627 h 731"/>
              <a:gd name="T6" fmla="*/ 653 w 1046"/>
              <a:gd name="T7" fmla="*/ 694 h 731"/>
              <a:gd name="T8" fmla="*/ 650 w 1046"/>
              <a:gd name="T9" fmla="*/ 695 h 731"/>
              <a:gd name="T10" fmla="*/ 480 w 1046"/>
              <a:gd name="T11" fmla="*/ 725 h 731"/>
              <a:gd name="T12" fmla="*/ 433 w 1046"/>
              <a:gd name="T13" fmla="*/ 713 h 731"/>
              <a:gd name="T14" fmla="*/ 289 w 1046"/>
              <a:gd name="T15" fmla="*/ 660 h 731"/>
              <a:gd name="T16" fmla="*/ 101 w 1046"/>
              <a:gd name="T17" fmla="*/ 627 h 731"/>
              <a:gd name="T18" fmla="*/ 36 w 1046"/>
              <a:gd name="T19" fmla="*/ 624 h 731"/>
              <a:gd name="T20" fmla="*/ 5 w 1046"/>
              <a:gd name="T21" fmla="*/ 593 h 731"/>
              <a:gd name="T22" fmla="*/ 0 w 1046"/>
              <a:gd name="T23" fmla="*/ 464 h 731"/>
              <a:gd name="T24" fmla="*/ 0 w 1046"/>
              <a:gd name="T25" fmla="*/ 144 h 731"/>
              <a:gd name="T26" fmla="*/ 48 w 1046"/>
              <a:gd name="T27" fmla="*/ 90 h 731"/>
              <a:gd name="T28" fmla="*/ 66 w 1046"/>
              <a:gd name="T29" fmla="*/ 80 h 731"/>
              <a:gd name="T30" fmla="*/ 126 w 1046"/>
              <a:gd name="T31" fmla="*/ 16 h 731"/>
              <a:gd name="T32" fmla="*/ 163 w 1046"/>
              <a:gd name="T33" fmla="*/ 1 h 731"/>
              <a:gd name="T34" fmla="*/ 507 w 1046"/>
              <a:gd name="T35" fmla="*/ 91 h 731"/>
              <a:gd name="T36" fmla="*/ 539 w 1046"/>
              <a:gd name="T37" fmla="*/ 91 h 731"/>
              <a:gd name="T38" fmla="*/ 883 w 1046"/>
              <a:gd name="T39" fmla="*/ 0 h 731"/>
              <a:gd name="T40" fmla="*/ 921 w 1046"/>
              <a:gd name="T41" fmla="*/ 17 h 731"/>
              <a:gd name="T42" fmla="*/ 965 w 1046"/>
              <a:gd name="T43" fmla="*/ 63 h 731"/>
              <a:gd name="T44" fmla="*/ 1013 w 1046"/>
              <a:gd name="T45" fmla="*/ 93 h 731"/>
              <a:gd name="T46" fmla="*/ 1046 w 1046"/>
              <a:gd name="T47" fmla="*/ 141 h 731"/>
              <a:gd name="T48" fmla="*/ 1046 w 1046"/>
              <a:gd name="T49" fmla="*/ 359 h 731"/>
              <a:gd name="T50" fmla="*/ 113 w 1046"/>
              <a:gd name="T51" fmla="*/ 93 h 731"/>
              <a:gd name="T52" fmla="*/ 135 w 1046"/>
              <a:gd name="T53" fmla="*/ 97 h 731"/>
              <a:gd name="T54" fmla="*/ 450 w 1046"/>
              <a:gd name="T55" fmla="*/ 179 h 731"/>
              <a:gd name="T56" fmla="*/ 597 w 1046"/>
              <a:gd name="T57" fmla="*/ 179 h 731"/>
              <a:gd name="T58" fmla="*/ 815 w 1046"/>
              <a:gd name="T59" fmla="*/ 110 h 731"/>
              <a:gd name="T60" fmla="*/ 933 w 1046"/>
              <a:gd name="T61" fmla="*/ 93 h 731"/>
              <a:gd name="T62" fmla="*/ 895 w 1046"/>
              <a:gd name="T63" fmla="*/ 54 h 731"/>
              <a:gd name="T64" fmla="*/ 873 w 1046"/>
              <a:gd name="T65" fmla="*/ 45 h 731"/>
              <a:gd name="T66" fmla="*/ 535 w 1046"/>
              <a:gd name="T67" fmla="*/ 145 h 731"/>
              <a:gd name="T68" fmla="*/ 512 w 1046"/>
              <a:gd name="T69" fmla="*/ 146 h 731"/>
              <a:gd name="T70" fmla="*/ 174 w 1046"/>
              <a:gd name="T71" fmla="*/ 44 h 731"/>
              <a:gd name="T72" fmla="*/ 156 w 1046"/>
              <a:gd name="T73" fmla="*/ 48 h 731"/>
              <a:gd name="T74" fmla="*/ 113 w 1046"/>
              <a:gd name="T75" fmla="*/ 93 h 731"/>
              <a:gd name="T76" fmla="*/ 547 w 1046"/>
              <a:gd name="T77" fmla="*/ 455 h 731"/>
              <a:gd name="T78" fmla="*/ 548 w 1046"/>
              <a:gd name="T79" fmla="*/ 295 h 731"/>
              <a:gd name="T80" fmla="*/ 523 w 1046"/>
              <a:gd name="T81" fmla="*/ 271 h 731"/>
              <a:gd name="T82" fmla="*/ 499 w 1046"/>
              <a:gd name="T83" fmla="*/ 296 h 731"/>
              <a:gd name="T84" fmla="*/ 499 w 1046"/>
              <a:gd name="T85" fmla="*/ 613 h 731"/>
              <a:gd name="T86" fmla="*/ 523 w 1046"/>
              <a:gd name="T87" fmla="*/ 638 h 731"/>
              <a:gd name="T88" fmla="*/ 547 w 1046"/>
              <a:gd name="T89" fmla="*/ 613 h 731"/>
              <a:gd name="T90" fmla="*/ 547 w 1046"/>
              <a:gd name="T91" fmla="*/ 455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6" h="731">
                <a:moveTo>
                  <a:pt x="1046" y="359"/>
                </a:moveTo>
                <a:cubicBezTo>
                  <a:pt x="1046" y="431"/>
                  <a:pt x="1046" y="502"/>
                  <a:pt x="1046" y="573"/>
                </a:cubicBezTo>
                <a:cubicBezTo>
                  <a:pt x="1046" y="610"/>
                  <a:pt x="1032" y="625"/>
                  <a:pt x="995" y="627"/>
                </a:cubicBezTo>
                <a:cubicBezTo>
                  <a:pt x="878" y="632"/>
                  <a:pt x="763" y="648"/>
                  <a:pt x="653" y="694"/>
                </a:cubicBezTo>
                <a:cubicBezTo>
                  <a:pt x="652" y="694"/>
                  <a:pt x="651" y="694"/>
                  <a:pt x="650" y="695"/>
                </a:cubicBezTo>
                <a:cubicBezTo>
                  <a:pt x="598" y="731"/>
                  <a:pt x="539" y="729"/>
                  <a:pt x="480" y="725"/>
                </a:cubicBezTo>
                <a:cubicBezTo>
                  <a:pt x="464" y="724"/>
                  <a:pt x="448" y="718"/>
                  <a:pt x="433" y="713"/>
                </a:cubicBezTo>
                <a:cubicBezTo>
                  <a:pt x="385" y="696"/>
                  <a:pt x="338" y="673"/>
                  <a:pt x="289" y="660"/>
                </a:cubicBezTo>
                <a:cubicBezTo>
                  <a:pt x="227" y="645"/>
                  <a:pt x="164" y="637"/>
                  <a:pt x="101" y="627"/>
                </a:cubicBezTo>
                <a:cubicBezTo>
                  <a:pt x="80" y="624"/>
                  <a:pt x="58" y="625"/>
                  <a:pt x="36" y="624"/>
                </a:cubicBezTo>
                <a:cubicBezTo>
                  <a:pt x="16" y="622"/>
                  <a:pt x="6" y="614"/>
                  <a:pt x="5" y="593"/>
                </a:cubicBezTo>
                <a:cubicBezTo>
                  <a:pt x="3" y="550"/>
                  <a:pt x="1" y="507"/>
                  <a:pt x="0" y="464"/>
                </a:cubicBezTo>
                <a:cubicBezTo>
                  <a:pt x="0" y="357"/>
                  <a:pt x="0" y="251"/>
                  <a:pt x="0" y="144"/>
                </a:cubicBezTo>
                <a:cubicBezTo>
                  <a:pt x="0" y="108"/>
                  <a:pt x="12" y="96"/>
                  <a:pt x="48" y="90"/>
                </a:cubicBezTo>
                <a:cubicBezTo>
                  <a:pt x="54" y="89"/>
                  <a:pt x="61" y="84"/>
                  <a:pt x="66" y="80"/>
                </a:cubicBezTo>
                <a:cubicBezTo>
                  <a:pt x="86" y="59"/>
                  <a:pt x="105" y="36"/>
                  <a:pt x="126" y="16"/>
                </a:cubicBezTo>
                <a:cubicBezTo>
                  <a:pt x="136" y="8"/>
                  <a:pt x="150" y="0"/>
                  <a:pt x="163" y="1"/>
                </a:cubicBezTo>
                <a:cubicBezTo>
                  <a:pt x="284" y="4"/>
                  <a:pt x="400" y="29"/>
                  <a:pt x="507" y="91"/>
                </a:cubicBezTo>
                <a:cubicBezTo>
                  <a:pt x="518" y="98"/>
                  <a:pt x="527" y="98"/>
                  <a:pt x="539" y="91"/>
                </a:cubicBezTo>
                <a:cubicBezTo>
                  <a:pt x="645" y="30"/>
                  <a:pt x="761" y="4"/>
                  <a:pt x="883" y="0"/>
                </a:cubicBezTo>
                <a:cubicBezTo>
                  <a:pt x="898" y="0"/>
                  <a:pt x="911" y="4"/>
                  <a:pt x="921" y="17"/>
                </a:cubicBezTo>
                <a:cubicBezTo>
                  <a:pt x="935" y="33"/>
                  <a:pt x="950" y="48"/>
                  <a:pt x="965" y="63"/>
                </a:cubicBezTo>
                <a:cubicBezTo>
                  <a:pt x="978" y="78"/>
                  <a:pt x="990" y="92"/>
                  <a:pt x="1013" y="93"/>
                </a:cubicBezTo>
                <a:cubicBezTo>
                  <a:pt x="1035" y="95"/>
                  <a:pt x="1046" y="115"/>
                  <a:pt x="1046" y="141"/>
                </a:cubicBezTo>
                <a:cubicBezTo>
                  <a:pt x="1046" y="214"/>
                  <a:pt x="1046" y="287"/>
                  <a:pt x="1046" y="359"/>
                </a:cubicBezTo>
                <a:close/>
                <a:moveTo>
                  <a:pt x="113" y="93"/>
                </a:moveTo>
                <a:cubicBezTo>
                  <a:pt x="124" y="95"/>
                  <a:pt x="130" y="96"/>
                  <a:pt x="135" y="97"/>
                </a:cubicBezTo>
                <a:cubicBezTo>
                  <a:pt x="245" y="107"/>
                  <a:pt x="352" y="127"/>
                  <a:pt x="450" y="179"/>
                </a:cubicBezTo>
                <a:cubicBezTo>
                  <a:pt x="499" y="179"/>
                  <a:pt x="548" y="179"/>
                  <a:pt x="597" y="179"/>
                </a:cubicBezTo>
                <a:cubicBezTo>
                  <a:pt x="665" y="142"/>
                  <a:pt x="739" y="122"/>
                  <a:pt x="815" y="110"/>
                </a:cubicBezTo>
                <a:cubicBezTo>
                  <a:pt x="852" y="103"/>
                  <a:pt x="891" y="99"/>
                  <a:pt x="933" y="93"/>
                </a:cubicBezTo>
                <a:cubicBezTo>
                  <a:pt x="919" y="78"/>
                  <a:pt x="908" y="65"/>
                  <a:pt x="895" y="54"/>
                </a:cubicBezTo>
                <a:cubicBezTo>
                  <a:pt x="890" y="48"/>
                  <a:pt x="880" y="44"/>
                  <a:pt x="873" y="45"/>
                </a:cubicBezTo>
                <a:cubicBezTo>
                  <a:pt x="752" y="50"/>
                  <a:pt x="637" y="77"/>
                  <a:pt x="535" y="145"/>
                </a:cubicBezTo>
                <a:cubicBezTo>
                  <a:pt x="526" y="151"/>
                  <a:pt x="521" y="152"/>
                  <a:pt x="512" y="146"/>
                </a:cubicBezTo>
                <a:cubicBezTo>
                  <a:pt x="410" y="78"/>
                  <a:pt x="295" y="51"/>
                  <a:pt x="174" y="44"/>
                </a:cubicBezTo>
                <a:cubicBezTo>
                  <a:pt x="168" y="44"/>
                  <a:pt x="160" y="45"/>
                  <a:pt x="156" y="48"/>
                </a:cubicBezTo>
                <a:cubicBezTo>
                  <a:pt x="142" y="61"/>
                  <a:pt x="129" y="76"/>
                  <a:pt x="113" y="93"/>
                </a:cubicBezTo>
                <a:close/>
                <a:moveTo>
                  <a:pt x="547" y="455"/>
                </a:moveTo>
                <a:cubicBezTo>
                  <a:pt x="547" y="402"/>
                  <a:pt x="547" y="348"/>
                  <a:pt x="548" y="295"/>
                </a:cubicBezTo>
                <a:cubicBezTo>
                  <a:pt x="548" y="277"/>
                  <a:pt x="540" y="271"/>
                  <a:pt x="523" y="271"/>
                </a:cubicBezTo>
                <a:cubicBezTo>
                  <a:pt x="505" y="271"/>
                  <a:pt x="499" y="277"/>
                  <a:pt x="499" y="296"/>
                </a:cubicBezTo>
                <a:cubicBezTo>
                  <a:pt x="499" y="401"/>
                  <a:pt x="499" y="507"/>
                  <a:pt x="499" y="613"/>
                </a:cubicBezTo>
                <a:cubicBezTo>
                  <a:pt x="499" y="631"/>
                  <a:pt x="504" y="638"/>
                  <a:pt x="523" y="638"/>
                </a:cubicBezTo>
                <a:cubicBezTo>
                  <a:pt x="541" y="638"/>
                  <a:pt x="548" y="631"/>
                  <a:pt x="547" y="613"/>
                </a:cubicBezTo>
                <a:cubicBezTo>
                  <a:pt x="547" y="560"/>
                  <a:pt x="547" y="508"/>
                  <a:pt x="547" y="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024313" y="684213"/>
            <a:ext cx="1123950" cy="784225"/>
          </a:xfrm>
          <a:custGeom>
            <a:avLst/>
            <a:gdLst>
              <a:gd name="T0" fmla="*/ 714 w 782"/>
              <a:gd name="T1" fmla="*/ 545 h 546"/>
              <a:gd name="T2" fmla="*/ 709 w 782"/>
              <a:gd name="T3" fmla="*/ 462 h 546"/>
              <a:gd name="T4" fmla="*/ 690 w 782"/>
              <a:gd name="T5" fmla="*/ 436 h 546"/>
              <a:gd name="T6" fmla="*/ 676 w 782"/>
              <a:gd name="T7" fmla="*/ 423 h 546"/>
              <a:gd name="T8" fmla="*/ 630 w 782"/>
              <a:gd name="T9" fmla="*/ 367 h 546"/>
              <a:gd name="T10" fmla="*/ 586 w 782"/>
              <a:gd name="T11" fmla="*/ 345 h 546"/>
              <a:gd name="T12" fmla="*/ 449 w 782"/>
              <a:gd name="T13" fmla="*/ 315 h 546"/>
              <a:gd name="T14" fmla="*/ 284 w 782"/>
              <a:gd name="T15" fmla="*/ 232 h 546"/>
              <a:gd name="T16" fmla="*/ 273 w 782"/>
              <a:gd name="T17" fmla="*/ 215 h 546"/>
              <a:gd name="T18" fmla="*/ 266 w 782"/>
              <a:gd name="T19" fmla="*/ 219 h 546"/>
              <a:gd name="T20" fmla="*/ 260 w 782"/>
              <a:gd name="T21" fmla="*/ 243 h 546"/>
              <a:gd name="T22" fmla="*/ 197 w 782"/>
              <a:gd name="T23" fmla="*/ 375 h 546"/>
              <a:gd name="T24" fmla="*/ 107 w 782"/>
              <a:gd name="T25" fmla="*/ 435 h 546"/>
              <a:gd name="T26" fmla="*/ 72 w 782"/>
              <a:gd name="T27" fmla="*/ 482 h 546"/>
              <a:gd name="T28" fmla="*/ 71 w 782"/>
              <a:gd name="T29" fmla="*/ 545 h 546"/>
              <a:gd name="T30" fmla="*/ 22 w 782"/>
              <a:gd name="T31" fmla="*/ 544 h 546"/>
              <a:gd name="T32" fmla="*/ 10 w 782"/>
              <a:gd name="T33" fmla="*/ 532 h 546"/>
              <a:gd name="T34" fmla="*/ 41 w 782"/>
              <a:gd name="T35" fmla="*/ 396 h 546"/>
              <a:gd name="T36" fmla="*/ 48 w 782"/>
              <a:gd name="T37" fmla="*/ 370 h 546"/>
              <a:gd name="T38" fmla="*/ 73 w 782"/>
              <a:gd name="T39" fmla="*/ 203 h 546"/>
              <a:gd name="T40" fmla="*/ 254 w 782"/>
              <a:gd name="T41" fmla="*/ 62 h 546"/>
              <a:gd name="T42" fmla="*/ 290 w 782"/>
              <a:gd name="T43" fmla="*/ 47 h 546"/>
              <a:gd name="T44" fmla="*/ 348 w 782"/>
              <a:gd name="T45" fmla="*/ 17 h 546"/>
              <a:gd name="T46" fmla="*/ 630 w 782"/>
              <a:gd name="T47" fmla="*/ 77 h 546"/>
              <a:gd name="T48" fmla="*/ 726 w 782"/>
              <a:gd name="T49" fmla="*/ 254 h 546"/>
              <a:gd name="T50" fmla="*/ 739 w 782"/>
              <a:gd name="T51" fmla="*/ 363 h 546"/>
              <a:gd name="T52" fmla="*/ 754 w 782"/>
              <a:gd name="T53" fmla="*/ 410 h 546"/>
              <a:gd name="T54" fmla="*/ 773 w 782"/>
              <a:gd name="T55" fmla="*/ 536 h 546"/>
              <a:gd name="T56" fmla="*/ 762 w 782"/>
              <a:gd name="T57" fmla="*/ 544 h 546"/>
              <a:gd name="T58" fmla="*/ 714 w 782"/>
              <a:gd name="T59" fmla="*/ 545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82" h="546">
                <a:moveTo>
                  <a:pt x="714" y="545"/>
                </a:moveTo>
                <a:cubicBezTo>
                  <a:pt x="712" y="517"/>
                  <a:pt x="712" y="489"/>
                  <a:pt x="709" y="462"/>
                </a:cubicBezTo>
                <a:cubicBezTo>
                  <a:pt x="707" y="452"/>
                  <a:pt x="697" y="444"/>
                  <a:pt x="690" y="436"/>
                </a:cubicBezTo>
                <a:cubicBezTo>
                  <a:pt x="686" y="431"/>
                  <a:pt x="678" y="428"/>
                  <a:pt x="676" y="423"/>
                </a:cubicBezTo>
                <a:cubicBezTo>
                  <a:pt x="667" y="399"/>
                  <a:pt x="652" y="380"/>
                  <a:pt x="630" y="367"/>
                </a:cubicBezTo>
                <a:cubicBezTo>
                  <a:pt x="616" y="359"/>
                  <a:pt x="602" y="349"/>
                  <a:pt x="586" y="345"/>
                </a:cubicBezTo>
                <a:cubicBezTo>
                  <a:pt x="541" y="334"/>
                  <a:pt x="495" y="324"/>
                  <a:pt x="449" y="315"/>
                </a:cubicBezTo>
                <a:cubicBezTo>
                  <a:pt x="387" y="302"/>
                  <a:pt x="330" y="277"/>
                  <a:pt x="284" y="232"/>
                </a:cubicBezTo>
                <a:cubicBezTo>
                  <a:pt x="279" y="228"/>
                  <a:pt x="277" y="221"/>
                  <a:pt x="273" y="215"/>
                </a:cubicBezTo>
                <a:cubicBezTo>
                  <a:pt x="271" y="217"/>
                  <a:pt x="269" y="218"/>
                  <a:pt x="266" y="219"/>
                </a:cubicBezTo>
                <a:cubicBezTo>
                  <a:pt x="264" y="227"/>
                  <a:pt x="262" y="235"/>
                  <a:pt x="260" y="243"/>
                </a:cubicBezTo>
                <a:cubicBezTo>
                  <a:pt x="248" y="291"/>
                  <a:pt x="229" y="336"/>
                  <a:pt x="197" y="375"/>
                </a:cubicBezTo>
                <a:cubicBezTo>
                  <a:pt x="173" y="404"/>
                  <a:pt x="143" y="424"/>
                  <a:pt x="107" y="435"/>
                </a:cubicBezTo>
                <a:cubicBezTo>
                  <a:pt x="78" y="443"/>
                  <a:pt x="72" y="450"/>
                  <a:pt x="72" y="482"/>
                </a:cubicBezTo>
                <a:cubicBezTo>
                  <a:pt x="71" y="502"/>
                  <a:pt x="71" y="523"/>
                  <a:pt x="71" y="545"/>
                </a:cubicBezTo>
                <a:cubicBezTo>
                  <a:pt x="54" y="545"/>
                  <a:pt x="38" y="546"/>
                  <a:pt x="22" y="544"/>
                </a:cubicBezTo>
                <a:cubicBezTo>
                  <a:pt x="17" y="544"/>
                  <a:pt x="10" y="537"/>
                  <a:pt x="10" y="532"/>
                </a:cubicBezTo>
                <a:cubicBezTo>
                  <a:pt x="4" y="483"/>
                  <a:pt x="0" y="435"/>
                  <a:pt x="41" y="396"/>
                </a:cubicBezTo>
                <a:cubicBezTo>
                  <a:pt x="46" y="391"/>
                  <a:pt x="47" y="379"/>
                  <a:pt x="48" y="370"/>
                </a:cubicBezTo>
                <a:cubicBezTo>
                  <a:pt x="50" y="313"/>
                  <a:pt x="55" y="257"/>
                  <a:pt x="73" y="203"/>
                </a:cubicBezTo>
                <a:cubicBezTo>
                  <a:pt x="103" y="113"/>
                  <a:pt x="160" y="69"/>
                  <a:pt x="254" y="62"/>
                </a:cubicBezTo>
                <a:cubicBezTo>
                  <a:pt x="268" y="61"/>
                  <a:pt x="278" y="56"/>
                  <a:pt x="290" y="47"/>
                </a:cubicBezTo>
                <a:cubicBezTo>
                  <a:pt x="307" y="33"/>
                  <a:pt x="327" y="20"/>
                  <a:pt x="348" y="17"/>
                </a:cubicBezTo>
                <a:cubicBezTo>
                  <a:pt x="449" y="0"/>
                  <a:pt x="546" y="11"/>
                  <a:pt x="630" y="77"/>
                </a:cubicBezTo>
                <a:cubicBezTo>
                  <a:pt x="686" y="122"/>
                  <a:pt x="713" y="185"/>
                  <a:pt x="726" y="254"/>
                </a:cubicBezTo>
                <a:cubicBezTo>
                  <a:pt x="733" y="290"/>
                  <a:pt x="735" y="326"/>
                  <a:pt x="739" y="363"/>
                </a:cubicBezTo>
                <a:cubicBezTo>
                  <a:pt x="740" y="380"/>
                  <a:pt x="743" y="394"/>
                  <a:pt x="754" y="410"/>
                </a:cubicBezTo>
                <a:cubicBezTo>
                  <a:pt x="781" y="448"/>
                  <a:pt x="782" y="492"/>
                  <a:pt x="773" y="536"/>
                </a:cubicBezTo>
                <a:cubicBezTo>
                  <a:pt x="773" y="540"/>
                  <a:pt x="766" y="544"/>
                  <a:pt x="762" y="544"/>
                </a:cubicBezTo>
                <a:cubicBezTo>
                  <a:pt x="746" y="545"/>
                  <a:pt x="730" y="545"/>
                  <a:pt x="714" y="5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43401" y="1270001"/>
            <a:ext cx="160338" cy="160338"/>
          </a:xfrm>
          <a:custGeom>
            <a:avLst/>
            <a:gdLst>
              <a:gd name="T0" fmla="*/ 112 w 112"/>
              <a:gd name="T1" fmla="*/ 57 h 112"/>
              <a:gd name="T2" fmla="*/ 55 w 112"/>
              <a:gd name="T3" fmla="*/ 112 h 112"/>
              <a:gd name="T4" fmla="*/ 0 w 112"/>
              <a:gd name="T5" fmla="*/ 56 h 112"/>
              <a:gd name="T6" fmla="*/ 57 w 112"/>
              <a:gd name="T7" fmla="*/ 1 h 112"/>
              <a:gd name="T8" fmla="*/ 112 w 112"/>
              <a:gd name="T9" fmla="*/ 5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112">
                <a:moveTo>
                  <a:pt x="112" y="57"/>
                </a:moveTo>
                <a:cubicBezTo>
                  <a:pt x="111" y="88"/>
                  <a:pt x="87" y="112"/>
                  <a:pt x="55" y="112"/>
                </a:cubicBezTo>
                <a:cubicBezTo>
                  <a:pt x="25" y="112"/>
                  <a:pt x="0" y="87"/>
                  <a:pt x="0" y="56"/>
                </a:cubicBezTo>
                <a:cubicBezTo>
                  <a:pt x="1" y="25"/>
                  <a:pt x="26" y="0"/>
                  <a:pt x="57" y="1"/>
                </a:cubicBezTo>
                <a:cubicBezTo>
                  <a:pt x="87" y="1"/>
                  <a:pt x="112" y="26"/>
                  <a:pt x="112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68838" y="1270001"/>
            <a:ext cx="163513" cy="165100"/>
          </a:xfrm>
          <a:custGeom>
            <a:avLst/>
            <a:gdLst>
              <a:gd name="T0" fmla="*/ 56 w 114"/>
              <a:gd name="T1" fmla="*/ 111 h 115"/>
              <a:gd name="T2" fmla="*/ 1 w 114"/>
              <a:gd name="T3" fmla="*/ 56 h 115"/>
              <a:gd name="T4" fmla="*/ 59 w 114"/>
              <a:gd name="T5" fmla="*/ 0 h 115"/>
              <a:gd name="T6" fmla="*/ 112 w 114"/>
              <a:gd name="T7" fmla="*/ 60 h 115"/>
              <a:gd name="T8" fmla="*/ 56 w 114"/>
              <a:gd name="T9" fmla="*/ 1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115">
                <a:moveTo>
                  <a:pt x="56" y="111"/>
                </a:moveTo>
                <a:cubicBezTo>
                  <a:pt x="26" y="111"/>
                  <a:pt x="0" y="85"/>
                  <a:pt x="1" y="56"/>
                </a:cubicBezTo>
                <a:cubicBezTo>
                  <a:pt x="1" y="30"/>
                  <a:pt x="33" y="0"/>
                  <a:pt x="59" y="0"/>
                </a:cubicBezTo>
                <a:cubicBezTo>
                  <a:pt x="92" y="1"/>
                  <a:pt x="110" y="33"/>
                  <a:pt x="112" y="60"/>
                </a:cubicBezTo>
                <a:cubicBezTo>
                  <a:pt x="114" y="84"/>
                  <a:pt x="83" y="115"/>
                  <a:pt x="56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238080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60E4F19-0B20-472D-986D-BFBD7EAB1171}"/>
              </a:ext>
            </a:extLst>
          </p:cNvPr>
          <p:cNvGrpSpPr/>
          <p:nvPr/>
        </p:nvGrpSpPr>
        <p:grpSpPr>
          <a:xfrm>
            <a:off x="225116" y="1336094"/>
            <a:ext cx="3383957" cy="3191600"/>
            <a:chOff x="29243" y="1819282"/>
            <a:chExt cx="4511942" cy="42554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54107"/>
              <a:chOff x="2254894" y="4283314"/>
              <a:chExt cx="2357001" cy="95410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B72F386-8192-4C9D-85E8-80A9B4AEEAAC}"/>
                </a:ext>
              </a:extLst>
            </p:cNvPr>
            <p:cNvSpPr txBox="1"/>
            <p:nvPr/>
          </p:nvSpPr>
          <p:spPr>
            <a:xfrm>
              <a:off x="3307019" y="533870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F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BFA138E-6CBE-41BC-9A7F-F983BF67BDC1}"/>
                </a:ext>
              </a:extLst>
            </p:cNvPr>
            <p:cNvSpPr txBox="1"/>
            <p:nvPr/>
          </p:nvSpPr>
          <p:spPr>
            <a:xfrm>
              <a:off x="3307019" y="203734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D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54107"/>
              <a:chOff x="2551705" y="4283314"/>
              <a:chExt cx="2357003" cy="95410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54107"/>
              <a:chOff x="2551705" y="4283314"/>
              <a:chExt cx="2357003" cy="9541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9366259-0F23-4B10-825D-444C9C7BDE6B}"/>
              </a:ext>
            </a:extLst>
          </p:cNvPr>
          <p:cNvGrpSpPr/>
          <p:nvPr/>
        </p:nvGrpSpPr>
        <p:grpSpPr>
          <a:xfrm>
            <a:off x="5453221" y="1336094"/>
            <a:ext cx="3407662" cy="3191600"/>
            <a:chOff x="6871568" y="1802665"/>
            <a:chExt cx="4543549" cy="42554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A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CDEF202-D8B0-42B1-9CD1-F5458650D48D}"/>
                </a:ext>
              </a:extLst>
            </p:cNvPr>
            <p:cNvSpPr txBox="1"/>
            <p:nvPr/>
          </p:nvSpPr>
          <p:spPr>
            <a:xfrm>
              <a:off x="8008775" y="3713553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B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029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C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54107"/>
              <a:chOff x="2551705" y="4283314"/>
              <a:chExt cx="2357003" cy="95410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54107"/>
              <a:chOff x="2551705" y="4283314"/>
              <a:chExt cx="2357003" cy="95410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54107"/>
              <a:chOff x="2551705" y="4283314"/>
              <a:chExt cx="2357003" cy="954107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68" y="1845460"/>
            <a:ext cx="2341111" cy="24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8" y="162760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29676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xmlns="" id="{B45244B8-2EE7-4815-B5D1-D900E1E954C1}"/>
              </a:ext>
            </a:extLst>
          </p:cNvPr>
          <p:cNvSpPr/>
          <p:nvPr/>
        </p:nvSpPr>
        <p:spPr>
          <a:xfrm rot="1882940">
            <a:off x="6707061" y="1469833"/>
            <a:ext cx="1325753" cy="1325606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xmlns="" id="{0F76C057-510F-4F6B-A93A-B6550DD1AC5F}"/>
              </a:ext>
            </a:extLst>
          </p:cNvPr>
          <p:cNvSpPr/>
          <p:nvPr/>
        </p:nvSpPr>
        <p:spPr>
          <a:xfrm rot="1882940">
            <a:off x="1111189" y="1513549"/>
            <a:ext cx="1325753" cy="1325606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9BBB3185-4AA8-45FA-BF5E-46ABF6796499}"/>
              </a:ext>
            </a:extLst>
          </p:cNvPr>
          <p:cNvSpPr/>
          <p:nvPr/>
        </p:nvSpPr>
        <p:spPr>
          <a:xfrm>
            <a:off x="1233750" y="2253435"/>
            <a:ext cx="1109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Add Text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xmlns="" id="{2334A72E-49BC-446F-AAA0-3B799B7F68FC}"/>
              </a:ext>
            </a:extLst>
          </p:cNvPr>
          <p:cNvGrpSpPr/>
          <p:nvPr/>
        </p:nvGrpSpPr>
        <p:grpSpPr>
          <a:xfrm>
            <a:off x="955142" y="3043669"/>
            <a:ext cx="1963426" cy="686447"/>
            <a:chOff x="2010671" y="4058224"/>
            <a:chExt cx="2007493" cy="9152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xmlns="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xmlns="" id="{94E7AFCA-35C5-4E83-9563-DFC3BA17F9FD}"/>
              </a:ext>
            </a:extLst>
          </p:cNvPr>
          <p:cNvGrpSpPr/>
          <p:nvPr/>
        </p:nvGrpSpPr>
        <p:grpSpPr>
          <a:xfrm>
            <a:off x="6213181" y="3043669"/>
            <a:ext cx="1975679" cy="686447"/>
            <a:chOff x="8157498" y="4058224"/>
            <a:chExt cx="2006699" cy="915262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xmlns="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xmlns="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920CF638-CF7C-483B-A357-2C91ADF048C4}"/>
              </a:ext>
            </a:extLst>
          </p:cNvPr>
          <p:cNvSpPr/>
          <p:nvPr/>
        </p:nvSpPr>
        <p:spPr>
          <a:xfrm>
            <a:off x="6812355" y="2253435"/>
            <a:ext cx="1109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Add Text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xmlns="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7241460" y="1763915"/>
            <a:ext cx="295510" cy="375309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1676569" y="1804625"/>
            <a:ext cx="208922" cy="38438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1D89334-328A-4AB7-8189-46180888B041}"/>
              </a:ext>
            </a:extLst>
          </p:cNvPr>
          <p:cNvGrpSpPr/>
          <p:nvPr/>
        </p:nvGrpSpPr>
        <p:grpSpPr>
          <a:xfrm>
            <a:off x="6232082" y="4001064"/>
            <a:ext cx="1320998" cy="592139"/>
            <a:chOff x="203895" y="3409836"/>
            <a:chExt cx="1761331" cy="7895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F93DA9A-4F8C-48DA-B2E1-F409EADB33A7}"/>
              </a:ext>
            </a:extLst>
          </p:cNvPr>
          <p:cNvGrpSpPr/>
          <p:nvPr/>
        </p:nvGrpSpPr>
        <p:grpSpPr>
          <a:xfrm>
            <a:off x="7480312" y="4001064"/>
            <a:ext cx="1320998" cy="592139"/>
            <a:chOff x="203895" y="3409836"/>
            <a:chExt cx="1761331" cy="78951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1E01505-5D05-4E2B-879E-1E15B0D14FD3}"/>
              </a:ext>
            </a:extLst>
          </p:cNvPr>
          <p:cNvGrpSpPr/>
          <p:nvPr/>
        </p:nvGrpSpPr>
        <p:grpSpPr>
          <a:xfrm>
            <a:off x="202508" y="3967364"/>
            <a:ext cx="1320998" cy="592139"/>
            <a:chOff x="203895" y="3409836"/>
            <a:chExt cx="1761331" cy="7895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47214BD-E8BB-4957-A16F-01D91E187B87}"/>
              </a:ext>
            </a:extLst>
          </p:cNvPr>
          <p:cNvGrpSpPr/>
          <p:nvPr/>
        </p:nvGrpSpPr>
        <p:grpSpPr>
          <a:xfrm>
            <a:off x="1450738" y="3967364"/>
            <a:ext cx="1320998" cy="592139"/>
            <a:chOff x="203895" y="3409836"/>
            <a:chExt cx="1761331" cy="7895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73503F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401" y="2399178"/>
            <a:ext cx="2820042" cy="23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133" y="160935"/>
            <a:ext cx="8678862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29676"/>
                </a:solidFill>
              </a:rPr>
              <a:t>Infographic Style</a:t>
            </a:r>
          </a:p>
        </p:txBody>
      </p:sp>
      <p:sp>
        <p:nvSpPr>
          <p:cNvPr id="49" name="타원 14">
            <a:extLst>
              <a:ext uri="{FF2B5EF4-FFF2-40B4-BE49-F238E27FC236}">
                <a16:creationId xmlns:a16="http://schemas.microsoft.com/office/drawing/2014/main" xmlns="" id="{82D8E5D8-14BB-44D7-82FA-C61401B6EED7}"/>
              </a:ext>
            </a:extLst>
          </p:cNvPr>
          <p:cNvSpPr/>
          <p:nvPr/>
        </p:nvSpPr>
        <p:spPr>
          <a:xfrm>
            <a:off x="743924" y="3310332"/>
            <a:ext cx="291378" cy="291378"/>
          </a:xfrm>
          <a:prstGeom prst="ellipse">
            <a:avLst/>
          </a:prstGeom>
          <a:solidFill>
            <a:srgbClr val="02967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2</a:t>
            </a:r>
            <a:endParaRPr lang="ko-KR" altLang="en-US" sz="1050" b="1" dirty="0"/>
          </a:p>
        </p:txBody>
      </p:sp>
      <p:sp>
        <p:nvSpPr>
          <p:cNvPr id="50" name="타원 18">
            <a:extLst>
              <a:ext uri="{FF2B5EF4-FFF2-40B4-BE49-F238E27FC236}">
                <a16:creationId xmlns:a16="http://schemas.microsoft.com/office/drawing/2014/main" xmlns="" id="{B1A15E47-24DA-4D51-B78A-2913D354D8EB}"/>
              </a:ext>
            </a:extLst>
          </p:cNvPr>
          <p:cNvSpPr/>
          <p:nvPr/>
        </p:nvSpPr>
        <p:spPr>
          <a:xfrm>
            <a:off x="3754613" y="3532146"/>
            <a:ext cx="291378" cy="291378"/>
          </a:xfrm>
          <a:prstGeom prst="ellipse">
            <a:avLst/>
          </a:prstGeom>
          <a:solidFill>
            <a:srgbClr val="02967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1</a:t>
            </a:r>
            <a:endParaRPr lang="ko-KR" altLang="en-US" sz="1050" b="1" dirty="0"/>
          </a:p>
        </p:txBody>
      </p:sp>
      <p:sp>
        <p:nvSpPr>
          <p:cNvPr id="51" name="타원 21">
            <a:extLst>
              <a:ext uri="{FF2B5EF4-FFF2-40B4-BE49-F238E27FC236}">
                <a16:creationId xmlns:a16="http://schemas.microsoft.com/office/drawing/2014/main" xmlns="" id="{0AF86696-9232-44CA-98B0-28D8B347DAAE}"/>
              </a:ext>
            </a:extLst>
          </p:cNvPr>
          <p:cNvSpPr/>
          <p:nvPr/>
        </p:nvSpPr>
        <p:spPr>
          <a:xfrm>
            <a:off x="6777849" y="3310332"/>
            <a:ext cx="291378" cy="291378"/>
          </a:xfrm>
          <a:prstGeom prst="ellipse">
            <a:avLst/>
          </a:prstGeom>
          <a:solidFill>
            <a:srgbClr val="029676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b="1" dirty="0"/>
              <a:t>3</a:t>
            </a:r>
            <a:endParaRPr lang="ko-KR" altLang="en-US" sz="1050" b="1" dirty="0"/>
          </a:p>
        </p:txBody>
      </p:sp>
      <p:sp>
        <p:nvSpPr>
          <p:cNvPr id="52" name="텍스트 개체 틀 11">
            <a:extLst>
              <a:ext uri="{FF2B5EF4-FFF2-40B4-BE49-F238E27FC236}">
                <a16:creationId xmlns:a16="http://schemas.microsoft.com/office/drawing/2014/main" xmlns="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037343" y="3321006"/>
            <a:ext cx="139294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텍스트 개체 틀 14">
            <a:extLst>
              <a:ext uri="{FF2B5EF4-FFF2-40B4-BE49-F238E27FC236}">
                <a16:creationId xmlns:a16="http://schemas.microsoft.com/office/drawing/2014/main" xmlns="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4062322" y="3542820"/>
            <a:ext cx="1380920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xmlns="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7085556" y="3321006"/>
            <a:ext cx="136679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5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자유형 11">
            <a:extLst>
              <a:ext uri="{FF2B5EF4-FFF2-40B4-BE49-F238E27FC236}">
                <a16:creationId xmlns:a16="http://schemas.microsoft.com/office/drawing/2014/main" xmlns="" id="{98DCB2FD-E08E-4A78-AB65-7CA941DB7463}"/>
              </a:ext>
            </a:extLst>
          </p:cNvPr>
          <p:cNvSpPr/>
          <p:nvPr/>
        </p:nvSpPr>
        <p:spPr>
          <a:xfrm flipV="1">
            <a:off x="984564" y="4028002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6" name="자유형 11">
            <a:extLst>
              <a:ext uri="{FF2B5EF4-FFF2-40B4-BE49-F238E27FC236}">
                <a16:creationId xmlns:a16="http://schemas.microsoft.com/office/drawing/2014/main" xmlns="" id="{CFAC6F33-FF6E-4D9D-85F6-F514E2F60432}"/>
              </a:ext>
            </a:extLst>
          </p:cNvPr>
          <p:cNvSpPr/>
          <p:nvPr/>
        </p:nvSpPr>
        <p:spPr>
          <a:xfrm flipV="1">
            <a:off x="984564" y="4514056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7" name="텍스트 개체 틀 9">
            <a:extLst>
              <a:ext uri="{FF2B5EF4-FFF2-40B4-BE49-F238E27FC236}">
                <a16:creationId xmlns:a16="http://schemas.microsoft.com/office/drawing/2014/main" xmlns="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984564" y="4123519"/>
            <a:ext cx="7222749" cy="37074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24" y="1219819"/>
            <a:ext cx="7091773" cy="204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11" name="Grupo 10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499992" y="2235046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22611" y="1252638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720" y="3003798"/>
            <a:ext cx="319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11" y="987574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2DE6DDA-4F77-4B45-93ED-49B20B54676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07904" y="-13538"/>
            <a:ext cx="4248472" cy="1851670"/>
          </a:xfrm>
        </p:spPr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876408EF-83B6-4DE6-B1F6-04D50AC051F0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707904" y="3278292"/>
            <a:ext cx="4248472" cy="1851670"/>
          </a:xfrm>
        </p:spPr>
      </p:sp>
    </p:spTree>
    <p:extLst>
      <p:ext uri="{BB962C8B-B14F-4D97-AF65-F5344CB8AC3E}">
        <p14:creationId xmlns:p14="http://schemas.microsoft.com/office/powerpoint/2010/main" val="333629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Layout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943898" y="1181653"/>
            <a:ext cx="2196815" cy="2196815"/>
          </a:xfrm>
          <a:prstGeom prst="diamond">
            <a:avLst/>
          </a:prstGeom>
          <a:solidFill>
            <a:srgbClr val="02967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5471909" y="1181653"/>
            <a:ext cx="2196815" cy="2196815"/>
          </a:xfrm>
          <a:prstGeom prst="diamond">
            <a:avLst/>
          </a:prstGeom>
          <a:solidFill>
            <a:srgbClr val="02967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Diamond 8"/>
          <p:cNvSpPr/>
          <p:nvPr/>
        </p:nvSpPr>
        <p:spPr>
          <a:xfrm>
            <a:off x="3707904" y="1181653"/>
            <a:ext cx="2196815" cy="2196815"/>
          </a:xfrm>
          <a:prstGeom prst="diamond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iamond 9"/>
          <p:cNvSpPr/>
          <p:nvPr/>
        </p:nvSpPr>
        <p:spPr>
          <a:xfrm>
            <a:off x="179892" y="1181653"/>
            <a:ext cx="2196815" cy="2196815"/>
          </a:xfrm>
          <a:prstGeom prst="diamond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2617" y="3409104"/>
            <a:ext cx="1455434" cy="1263878"/>
            <a:chOff x="4320398" y="1245513"/>
            <a:chExt cx="2874451" cy="1263878"/>
          </a:xfrm>
        </p:grpSpPr>
        <p:sp>
          <p:nvSpPr>
            <p:cNvPr id="12" name="TextBox 11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6542" y="3409104"/>
            <a:ext cx="1455434" cy="1263878"/>
            <a:chOff x="4320398" y="1245513"/>
            <a:chExt cx="2874451" cy="1263878"/>
          </a:xfrm>
        </p:grpSpPr>
        <p:sp>
          <p:nvSpPr>
            <p:cNvPr id="15" name="TextBox 14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80467" y="3409104"/>
            <a:ext cx="1455434" cy="1263878"/>
            <a:chOff x="4320398" y="1245513"/>
            <a:chExt cx="2874451" cy="1263878"/>
          </a:xfrm>
        </p:grpSpPr>
        <p:sp>
          <p:nvSpPr>
            <p:cNvPr id="18" name="TextBox 17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54392" y="3409104"/>
            <a:ext cx="1455434" cy="1263878"/>
            <a:chOff x="4320398" y="1245513"/>
            <a:chExt cx="2874451" cy="1263878"/>
          </a:xfrm>
        </p:grpSpPr>
        <p:sp>
          <p:nvSpPr>
            <p:cNvPr id="21" name="TextBox 20"/>
            <p:cNvSpPr txBox="1"/>
            <p:nvPr/>
          </p:nvSpPr>
          <p:spPr>
            <a:xfrm>
              <a:off x="4320400" y="1493728"/>
              <a:ext cx="28744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7"/>
          <p:cNvSpPr/>
          <p:nvPr/>
        </p:nvSpPr>
        <p:spPr>
          <a:xfrm>
            <a:off x="2787626" y="2079420"/>
            <a:ext cx="464991" cy="4012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6323869" y="2090757"/>
            <a:ext cx="492893" cy="3786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9"/>
          <p:cNvSpPr/>
          <p:nvPr/>
        </p:nvSpPr>
        <p:spPr>
          <a:xfrm>
            <a:off x="1003195" y="2072740"/>
            <a:ext cx="442951" cy="4146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1"/>
          <p:cNvSpPr>
            <a:spLocks noChangeAspect="1"/>
          </p:cNvSpPr>
          <p:nvPr/>
        </p:nvSpPr>
        <p:spPr>
          <a:xfrm>
            <a:off x="4594097" y="2084292"/>
            <a:ext cx="399748" cy="4030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15" y="3287250"/>
            <a:ext cx="1912500" cy="18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9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029676"/>
          </a:solidFill>
        </p:grpSpPr>
        <p:grpSp>
          <p:nvGrpSpPr>
            <p:cNvPr id="28" name="Grupo 27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5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8314" y="123478"/>
            <a:ext cx="6156176" cy="77628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029676"/>
                </a:solidFill>
              </a:rPr>
              <a:t>Image &amp; Content</a:t>
            </a:r>
            <a:endParaRPr lang="ko-KR" altLang="en-US" dirty="0">
              <a:solidFill>
                <a:srgbClr val="02967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41893"/>
            <a:ext cx="5760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9676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029676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576" y="3744681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19872" y="3341893"/>
            <a:ext cx="5760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9676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029676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19872" y="3744681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84168" y="3341893"/>
            <a:ext cx="5760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29676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029676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4168" y="3744681"/>
            <a:ext cx="2410827" cy="923330"/>
            <a:chOff x="2113657" y="4283314"/>
            <a:chExt cx="2120135" cy="923330"/>
          </a:xfrm>
          <a:solidFill>
            <a:schemeClr val="bg1">
              <a:lumMod val="85000"/>
            </a:schemeClr>
          </a:solidFill>
        </p:grpSpPr>
        <p:sp>
          <p:nvSpPr>
            <p:cNvPr id="23" name="TextBox 22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837" y="712285"/>
            <a:ext cx="1361048" cy="2644174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35" y="1044229"/>
            <a:ext cx="1361048" cy="2644174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34" y="1044229"/>
            <a:ext cx="1361048" cy="26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12" name="Grupo 11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9" name="Text Placeholder 13"/>
          <p:cNvSpPr txBox="1">
            <a:spLocks/>
          </p:cNvSpPr>
          <p:nvPr/>
        </p:nvSpPr>
        <p:spPr>
          <a:xfrm>
            <a:off x="3009769" y="1383047"/>
            <a:ext cx="3096344" cy="14536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rgbClr val="029676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9769" y="2836695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21659" y="1087581"/>
            <a:ext cx="308229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63E210A-D51D-407A-B98B-C1849C11214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29769" y="195486"/>
            <a:ext cx="2880000" cy="2808312"/>
          </a:xfrm>
          <a:solidFill>
            <a:srgbClr val="FFFF00"/>
          </a:solidFill>
        </p:spPr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642F70BF-C85E-4A1A-B424-680769C2CC8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solidFill>
            <a:srgbClr val="FFFF00"/>
          </a:solidFill>
        </p:spPr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72" y="3238607"/>
            <a:ext cx="2532658" cy="17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461440" y="1533236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rgbClr val="029676"/>
                </a:solidFill>
              </a:rPr>
              <a:t>Image &amp; Content</a:t>
            </a:r>
            <a:endParaRPr lang="ko-KR" altLang="en-US" b="1" dirty="0">
              <a:solidFill>
                <a:srgbClr val="02967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20334" y="1533236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520334" y="2964285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461440" y="2964285"/>
            <a:ext cx="576064" cy="5760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944830" y="2197468"/>
            <a:ext cx="1715402" cy="678649"/>
            <a:chOff x="3233964" y="1954419"/>
            <a:chExt cx="1400520" cy="678649"/>
          </a:xfrm>
          <a:solidFill>
            <a:srgbClr val="FFFF00"/>
          </a:solidFill>
        </p:grpSpPr>
        <p:sp>
          <p:nvSpPr>
            <p:cNvPr id="10" name="TextBox 9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4829" y="3628516"/>
            <a:ext cx="1715401" cy="678649"/>
            <a:chOff x="3233964" y="1954419"/>
            <a:chExt cx="1400519" cy="678649"/>
          </a:xfrm>
          <a:solidFill>
            <a:srgbClr val="FFFF00"/>
          </a:solidFill>
        </p:grpSpPr>
        <p:sp>
          <p:nvSpPr>
            <p:cNvPr id="13" name="TextBox 12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91771" y="2197468"/>
            <a:ext cx="1715402" cy="678649"/>
            <a:chOff x="3233964" y="1954419"/>
            <a:chExt cx="1400520" cy="678649"/>
          </a:xfrm>
          <a:solidFill>
            <a:srgbClr val="FFFF00"/>
          </a:solidFill>
        </p:grpSpPr>
        <p:sp>
          <p:nvSpPr>
            <p:cNvPr id="16" name="TextBox 15"/>
            <p:cNvSpPr txBox="1"/>
            <p:nvPr/>
          </p:nvSpPr>
          <p:spPr>
            <a:xfrm>
              <a:off x="3233965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91770" y="3628516"/>
            <a:ext cx="1715401" cy="678649"/>
            <a:chOff x="3233964" y="1954419"/>
            <a:chExt cx="1400519" cy="678649"/>
          </a:xfrm>
          <a:solidFill>
            <a:srgbClr val="FFFF00"/>
          </a:solidFill>
        </p:grpSpPr>
        <p:sp>
          <p:nvSpPr>
            <p:cNvPr id="19" name="TextBox 18"/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3964" y="2171403"/>
              <a:ext cx="140051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ounded Rectangle 27"/>
          <p:cNvSpPr/>
          <p:nvPr/>
        </p:nvSpPr>
        <p:spPr>
          <a:xfrm>
            <a:off x="5645866" y="1697240"/>
            <a:ext cx="333877" cy="256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/>
          <p:cNvSpPr/>
          <p:nvPr/>
        </p:nvSpPr>
        <p:spPr>
          <a:xfrm>
            <a:off x="7597727" y="3102426"/>
            <a:ext cx="314977" cy="2718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5680747" y="3029023"/>
            <a:ext cx="246466" cy="4418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7590446" y="1667099"/>
            <a:ext cx="324177" cy="30345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73841"/>
            <a:ext cx="2109373" cy="3528990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chemeClr val="bg1"/>
          </a:solidFill>
        </p:grpSpPr>
        <p:grpSp>
          <p:nvGrpSpPr>
            <p:cNvPr id="26" name="Grupo 25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5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6" name="Grupo 35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7653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sz="6000" dirty="0">
                <a:solidFill>
                  <a:srgbClr val="029676"/>
                </a:solidFill>
                <a:latin typeface="+mj-lt"/>
              </a:rPr>
              <a:t> Chart Layout</a:t>
            </a:r>
            <a:endParaRPr lang="ko-KR" altLang="en-US" sz="6000" dirty="0">
              <a:solidFill>
                <a:srgbClr val="029676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3534" y="3147814"/>
            <a:ext cx="693414" cy="693414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211960" y="3147814"/>
            <a:ext cx="693414" cy="693414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1547705" y="3147814"/>
            <a:ext cx="693414" cy="693414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37278" y="3923521"/>
            <a:ext cx="2114268" cy="923331"/>
            <a:chOff x="6210996" y="1433695"/>
            <a:chExt cx="1712589" cy="656879"/>
          </a:xfrm>
        </p:grpSpPr>
        <p:sp>
          <p:nvSpPr>
            <p:cNvPr id="15" name="TextBox 14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0192" y="3923521"/>
            <a:ext cx="2114268" cy="923331"/>
            <a:chOff x="6210996" y="1433695"/>
            <a:chExt cx="1712589" cy="656879"/>
          </a:xfrm>
        </p:grpSpPr>
        <p:sp>
          <p:nvSpPr>
            <p:cNvPr id="18" name="TextBox 17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63107" y="3923521"/>
            <a:ext cx="2114268" cy="923331"/>
            <a:chOff x="6210996" y="1433695"/>
            <a:chExt cx="1712589" cy="656879"/>
          </a:xfrm>
        </p:grpSpPr>
        <p:sp>
          <p:nvSpPr>
            <p:cNvPr id="21" name="TextBox 20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7"/>
          <p:cNvSpPr/>
          <p:nvPr/>
        </p:nvSpPr>
        <p:spPr>
          <a:xfrm>
            <a:off x="1719723" y="3343767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7050146" y="3363865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4386025" y="3320437"/>
            <a:ext cx="345284" cy="348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4" y="1503036"/>
            <a:ext cx="2488932" cy="154978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534" y="1452680"/>
            <a:ext cx="2488932" cy="154978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41" y="1386189"/>
            <a:ext cx="2488932" cy="15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0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47" name="Block Arc 46"/>
          <p:cNvSpPr/>
          <p:nvPr/>
        </p:nvSpPr>
        <p:spPr>
          <a:xfrm>
            <a:off x="5079035" y="1447720"/>
            <a:ext cx="3504327" cy="3504327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54574" y="1201734"/>
            <a:ext cx="531721" cy="5317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Oval 48"/>
          <p:cNvSpPr/>
          <p:nvPr/>
        </p:nvSpPr>
        <p:spPr>
          <a:xfrm>
            <a:off x="4834868" y="2921002"/>
            <a:ext cx="531721" cy="5317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8281678" y="2921002"/>
            <a:ext cx="531721" cy="5317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7844716" y="1798772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5264179" y="1798772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/>
          <p:cNvSpPr/>
          <p:nvPr/>
        </p:nvSpPr>
        <p:spPr>
          <a:xfrm>
            <a:off x="7978212" y="1940728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8447258" y="3007078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Parallelogram 15"/>
          <p:cNvSpPr/>
          <p:nvPr/>
        </p:nvSpPr>
        <p:spPr>
          <a:xfrm rot="16200000">
            <a:off x="6684880" y="1290187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951460" y="3038421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5485142" y="1884632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331640" y="1114639"/>
            <a:ext cx="3059912" cy="672695"/>
            <a:chOff x="720000" y="1114639"/>
            <a:chExt cx="3059912" cy="672695"/>
          </a:xfrm>
        </p:grpSpPr>
        <p:sp>
          <p:nvSpPr>
            <p:cNvPr id="62" name="TextBox 61"/>
            <p:cNvSpPr txBox="1"/>
            <p:nvPr/>
          </p:nvSpPr>
          <p:spPr>
            <a:xfrm>
              <a:off x="720000" y="1325669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1640" y="2532675"/>
            <a:ext cx="3059912" cy="672695"/>
            <a:chOff x="720000" y="2431958"/>
            <a:chExt cx="3059912" cy="672695"/>
          </a:xfrm>
        </p:grpSpPr>
        <p:sp>
          <p:nvSpPr>
            <p:cNvPr id="65" name="TextBox 64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1640" y="3950712"/>
            <a:ext cx="3059912" cy="672695"/>
            <a:chOff x="720000" y="3749277"/>
            <a:chExt cx="3059912" cy="672695"/>
          </a:xfrm>
        </p:grpSpPr>
        <p:sp>
          <p:nvSpPr>
            <p:cNvPr id="68" name="TextBox 67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31640" y="1823657"/>
            <a:ext cx="3059912" cy="672695"/>
            <a:chOff x="720000" y="2431958"/>
            <a:chExt cx="3059912" cy="672695"/>
          </a:xfrm>
        </p:grpSpPr>
        <p:sp>
          <p:nvSpPr>
            <p:cNvPr id="74" name="TextBox 73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31640" y="3241693"/>
            <a:ext cx="3059912" cy="672695"/>
            <a:chOff x="720000" y="3749277"/>
            <a:chExt cx="3059912" cy="672695"/>
          </a:xfrm>
        </p:grpSpPr>
        <p:sp>
          <p:nvSpPr>
            <p:cNvPr id="77" name="TextBox 76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727826" y="1185126"/>
            <a:ext cx="531721" cy="5317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ie 24"/>
          <p:cNvSpPr/>
          <p:nvPr/>
        </p:nvSpPr>
        <p:spPr>
          <a:xfrm>
            <a:off x="844418" y="130254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7826" y="1889385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6"/>
          <p:cNvSpPr>
            <a:spLocks noChangeAspect="1"/>
          </p:cNvSpPr>
          <p:nvPr/>
        </p:nvSpPr>
        <p:spPr>
          <a:xfrm rot="2700000">
            <a:off x="948789" y="197524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82"/>
          <p:cNvSpPr/>
          <p:nvPr/>
        </p:nvSpPr>
        <p:spPr>
          <a:xfrm>
            <a:off x="727826" y="2608207"/>
            <a:ext cx="531721" cy="5317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Parallelogram 15"/>
          <p:cNvSpPr/>
          <p:nvPr/>
        </p:nvSpPr>
        <p:spPr>
          <a:xfrm rot="16200000">
            <a:off x="848155" y="2696660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Oval 84"/>
          <p:cNvSpPr/>
          <p:nvPr/>
        </p:nvSpPr>
        <p:spPr>
          <a:xfrm>
            <a:off x="727826" y="3318045"/>
            <a:ext cx="531721" cy="531721"/>
          </a:xfrm>
          <a:prstGeom prst="ellipse">
            <a:avLst/>
          </a:prstGeom>
          <a:solidFill>
            <a:srgbClr val="029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ectangle 9"/>
          <p:cNvSpPr/>
          <p:nvPr/>
        </p:nvSpPr>
        <p:spPr>
          <a:xfrm>
            <a:off x="861322" y="346000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86"/>
          <p:cNvSpPr/>
          <p:nvPr/>
        </p:nvSpPr>
        <p:spPr>
          <a:xfrm>
            <a:off x="727826" y="4021199"/>
            <a:ext cx="531721" cy="5317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/>
          <p:cNvSpPr/>
          <p:nvPr/>
        </p:nvSpPr>
        <p:spPr>
          <a:xfrm rot="2700000">
            <a:off x="893406" y="4107275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848798"/>
            <a:ext cx="2279010" cy="320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92088" y="123825"/>
            <a:ext cx="8775701" cy="4783138"/>
            <a:chOff x="192088" y="123825"/>
            <a:chExt cx="8775701" cy="4783138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192088" y="261938"/>
              <a:ext cx="831850" cy="736600"/>
            </a:xfrm>
            <a:custGeom>
              <a:avLst/>
              <a:gdLst>
                <a:gd name="T0" fmla="*/ 280 w 336"/>
                <a:gd name="T1" fmla="*/ 48 h 297"/>
                <a:gd name="T2" fmla="*/ 292 w 336"/>
                <a:gd name="T3" fmla="*/ 47 h 297"/>
                <a:gd name="T4" fmla="*/ 303 w 336"/>
                <a:gd name="T5" fmla="*/ 56 h 297"/>
                <a:gd name="T6" fmla="*/ 329 w 336"/>
                <a:gd name="T7" fmla="*/ 207 h 297"/>
                <a:gd name="T8" fmla="*/ 335 w 336"/>
                <a:gd name="T9" fmla="*/ 238 h 297"/>
                <a:gd name="T10" fmla="*/ 328 w 336"/>
                <a:gd name="T11" fmla="*/ 248 h 297"/>
                <a:gd name="T12" fmla="*/ 130 w 336"/>
                <a:gd name="T13" fmla="*/ 281 h 297"/>
                <a:gd name="T14" fmla="*/ 43 w 336"/>
                <a:gd name="T15" fmla="*/ 296 h 297"/>
                <a:gd name="T16" fmla="*/ 33 w 336"/>
                <a:gd name="T17" fmla="*/ 288 h 297"/>
                <a:gd name="T18" fmla="*/ 1 w 336"/>
                <a:gd name="T19" fmla="*/ 107 h 297"/>
                <a:gd name="T20" fmla="*/ 9 w 336"/>
                <a:gd name="T21" fmla="*/ 96 h 297"/>
                <a:gd name="T22" fmla="*/ 61 w 336"/>
                <a:gd name="T23" fmla="*/ 81 h 297"/>
                <a:gd name="T24" fmla="*/ 143 w 336"/>
                <a:gd name="T25" fmla="*/ 72 h 297"/>
                <a:gd name="T26" fmla="*/ 157 w 336"/>
                <a:gd name="T27" fmla="*/ 65 h 297"/>
                <a:gd name="T28" fmla="*/ 263 w 336"/>
                <a:gd name="T29" fmla="*/ 2 h 297"/>
                <a:gd name="T30" fmla="*/ 274 w 336"/>
                <a:gd name="T31" fmla="*/ 10 h 297"/>
                <a:gd name="T32" fmla="*/ 280 w 336"/>
                <a:gd name="T33" fmla="*/ 48 h 297"/>
                <a:gd name="T34" fmla="*/ 16 w 336"/>
                <a:gd name="T35" fmla="*/ 105 h 297"/>
                <a:gd name="T36" fmla="*/ 46 w 336"/>
                <a:gd name="T37" fmla="*/ 279 h 297"/>
                <a:gd name="T38" fmla="*/ 176 w 336"/>
                <a:gd name="T39" fmla="*/ 257 h 297"/>
                <a:gd name="T40" fmla="*/ 146 w 336"/>
                <a:gd name="T41" fmla="*/ 82 h 297"/>
                <a:gd name="T42" fmla="*/ 16 w 336"/>
                <a:gd name="T43" fmla="*/ 105 h 297"/>
                <a:gd name="T44" fmla="*/ 293 w 336"/>
                <a:gd name="T45" fmla="*/ 181 h 297"/>
                <a:gd name="T46" fmla="*/ 264 w 336"/>
                <a:gd name="T47" fmla="*/ 13 h 297"/>
                <a:gd name="T48" fmla="*/ 262 w 336"/>
                <a:gd name="T49" fmla="*/ 13 h 297"/>
                <a:gd name="T50" fmla="*/ 162 w 336"/>
                <a:gd name="T51" fmla="*/ 77 h 297"/>
                <a:gd name="T52" fmla="*/ 160 w 336"/>
                <a:gd name="T53" fmla="*/ 86 h 297"/>
                <a:gd name="T54" fmla="*/ 186 w 336"/>
                <a:gd name="T55" fmla="*/ 238 h 297"/>
                <a:gd name="T56" fmla="*/ 188 w 336"/>
                <a:gd name="T57" fmla="*/ 244 h 297"/>
                <a:gd name="T58" fmla="*/ 293 w 336"/>
                <a:gd name="T59" fmla="*/ 181 h 297"/>
                <a:gd name="T60" fmla="*/ 285 w 336"/>
                <a:gd name="T61" fmla="*/ 58 h 297"/>
                <a:gd name="T62" fmla="*/ 282 w 336"/>
                <a:gd name="T63" fmla="*/ 59 h 297"/>
                <a:gd name="T64" fmla="*/ 284 w 336"/>
                <a:gd name="T65" fmla="*/ 67 h 297"/>
                <a:gd name="T66" fmla="*/ 303 w 336"/>
                <a:gd name="T67" fmla="*/ 180 h 297"/>
                <a:gd name="T68" fmla="*/ 296 w 336"/>
                <a:gd name="T69" fmla="*/ 191 h 297"/>
                <a:gd name="T70" fmla="*/ 231 w 336"/>
                <a:gd name="T71" fmla="*/ 219 h 297"/>
                <a:gd name="T72" fmla="*/ 198 w 336"/>
                <a:gd name="T73" fmla="*/ 250 h 297"/>
                <a:gd name="T74" fmla="*/ 316 w 336"/>
                <a:gd name="T75" fmla="*/ 232 h 297"/>
                <a:gd name="T76" fmla="*/ 316 w 336"/>
                <a:gd name="T77" fmla="*/ 230 h 297"/>
                <a:gd name="T78" fmla="*/ 287 w 336"/>
                <a:gd name="T79" fmla="*/ 62 h 297"/>
                <a:gd name="T80" fmla="*/ 285 w 336"/>
                <a:gd name="T81" fmla="*/ 5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6" h="297">
                  <a:moveTo>
                    <a:pt x="280" y="48"/>
                  </a:moveTo>
                  <a:cubicBezTo>
                    <a:pt x="285" y="47"/>
                    <a:pt x="288" y="48"/>
                    <a:pt x="292" y="47"/>
                  </a:cubicBezTo>
                  <a:cubicBezTo>
                    <a:pt x="301" y="46"/>
                    <a:pt x="302" y="46"/>
                    <a:pt x="303" y="56"/>
                  </a:cubicBezTo>
                  <a:cubicBezTo>
                    <a:pt x="312" y="106"/>
                    <a:pt x="321" y="157"/>
                    <a:pt x="329" y="207"/>
                  </a:cubicBezTo>
                  <a:cubicBezTo>
                    <a:pt x="331" y="217"/>
                    <a:pt x="333" y="228"/>
                    <a:pt x="335" y="238"/>
                  </a:cubicBezTo>
                  <a:cubicBezTo>
                    <a:pt x="336" y="244"/>
                    <a:pt x="334" y="247"/>
                    <a:pt x="328" y="248"/>
                  </a:cubicBezTo>
                  <a:cubicBezTo>
                    <a:pt x="262" y="258"/>
                    <a:pt x="196" y="269"/>
                    <a:pt x="130" y="281"/>
                  </a:cubicBezTo>
                  <a:cubicBezTo>
                    <a:pt x="101" y="285"/>
                    <a:pt x="72" y="291"/>
                    <a:pt x="43" y="296"/>
                  </a:cubicBezTo>
                  <a:cubicBezTo>
                    <a:pt x="35" y="297"/>
                    <a:pt x="34" y="297"/>
                    <a:pt x="33" y="288"/>
                  </a:cubicBezTo>
                  <a:cubicBezTo>
                    <a:pt x="22" y="228"/>
                    <a:pt x="12" y="167"/>
                    <a:pt x="1" y="107"/>
                  </a:cubicBezTo>
                  <a:cubicBezTo>
                    <a:pt x="0" y="100"/>
                    <a:pt x="2" y="97"/>
                    <a:pt x="9" y="96"/>
                  </a:cubicBezTo>
                  <a:cubicBezTo>
                    <a:pt x="26" y="91"/>
                    <a:pt x="43" y="85"/>
                    <a:pt x="61" y="81"/>
                  </a:cubicBezTo>
                  <a:cubicBezTo>
                    <a:pt x="88" y="74"/>
                    <a:pt x="115" y="72"/>
                    <a:pt x="143" y="72"/>
                  </a:cubicBezTo>
                  <a:cubicBezTo>
                    <a:pt x="149" y="72"/>
                    <a:pt x="153" y="70"/>
                    <a:pt x="157" y="65"/>
                  </a:cubicBezTo>
                  <a:cubicBezTo>
                    <a:pt x="185" y="32"/>
                    <a:pt x="220" y="11"/>
                    <a:pt x="263" y="2"/>
                  </a:cubicBezTo>
                  <a:cubicBezTo>
                    <a:pt x="272" y="0"/>
                    <a:pt x="272" y="1"/>
                    <a:pt x="274" y="10"/>
                  </a:cubicBezTo>
                  <a:cubicBezTo>
                    <a:pt x="276" y="22"/>
                    <a:pt x="278" y="34"/>
                    <a:pt x="280" y="48"/>
                  </a:cubicBezTo>
                  <a:close/>
                  <a:moveTo>
                    <a:pt x="16" y="105"/>
                  </a:moveTo>
                  <a:cubicBezTo>
                    <a:pt x="26" y="163"/>
                    <a:pt x="36" y="220"/>
                    <a:pt x="46" y="279"/>
                  </a:cubicBezTo>
                  <a:cubicBezTo>
                    <a:pt x="89" y="263"/>
                    <a:pt x="132" y="256"/>
                    <a:pt x="176" y="257"/>
                  </a:cubicBezTo>
                  <a:cubicBezTo>
                    <a:pt x="166" y="198"/>
                    <a:pt x="156" y="140"/>
                    <a:pt x="146" y="82"/>
                  </a:cubicBezTo>
                  <a:cubicBezTo>
                    <a:pt x="101" y="81"/>
                    <a:pt x="58" y="88"/>
                    <a:pt x="16" y="105"/>
                  </a:cubicBezTo>
                  <a:close/>
                  <a:moveTo>
                    <a:pt x="293" y="181"/>
                  </a:moveTo>
                  <a:cubicBezTo>
                    <a:pt x="283" y="124"/>
                    <a:pt x="274" y="69"/>
                    <a:pt x="264" y="13"/>
                  </a:cubicBezTo>
                  <a:cubicBezTo>
                    <a:pt x="263" y="13"/>
                    <a:pt x="263" y="13"/>
                    <a:pt x="262" y="13"/>
                  </a:cubicBezTo>
                  <a:cubicBezTo>
                    <a:pt x="221" y="22"/>
                    <a:pt x="187" y="43"/>
                    <a:pt x="162" y="77"/>
                  </a:cubicBezTo>
                  <a:cubicBezTo>
                    <a:pt x="160" y="79"/>
                    <a:pt x="160" y="83"/>
                    <a:pt x="160" y="86"/>
                  </a:cubicBezTo>
                  <a:cubicBezTo>
                    <a:pt x="169" y="137"/>
                    <a:pt x="177" y="187"/>
                    <a:pt x="186" y="238"/>
                  </a:cubicBezTo>
                  <a:cubicBezTo>
                    <a:pt x="187" y="240"/>
                    <a:pt x="187" y="242"/>
                    <a:pt x="188" y="244"/>
                  </a:cubicBezTo>
                  <a:cubicBezTo>
                    <a:pt x="216" y="211"/>
                    <a:pt x="251" y="191"/>
                    <a:pt x="293" y="181"/>
                  </a:cubicBezTo>
                  <a:close/>
                  <a:moveTo>
                    <a:pt x="285" y="58"/>
                  </a:moveTo>
                  <a:cubicBezTo>
                    <a:pt x="284" y="58"/>
                    <a:pt x="283" y="58"/>
                    <a:pt x="282" y="59"/>
                  </a:cubicBezTo>
                  <a:cubicBezTo>
                    <a:pt x="283" y="61"/>
                    <a:pt x="283" y="64"/>
                    <a:pt x="284" y="67"/>
                  </a:cubicBezTo>
                  <a:cubicBezTo>
                    <a:pt x="290" y="105"/>
                    <a:pt x="297" y="142"/>
                    <a:pt x="303" y="180"/>
                  </a:cubicBezTo>
                  <a:cubicBezTo>
                    <a:pt x="305" y="187"/>
                    <a:pt x="303" y="190"/>
                    <a:pt x="296" y="191"/>
                  </a:cubicBezTo>
                  <a:cubicBezTo>
                    <a:pt x="272" y="196"/>
                    <a:pt x="251" y="205"/>
                    <a:pt x="231" y="219"/>
                  </a:cubicBezTo>
                  <a:cubicBezTo>
                    <a:pt x="218" y="228"/>
                    <a:pt x="207" y="238"/>
                    <a:pt x="198" y="250"/>
                  </a:cubicBezTo>
                  <a:cubicBezTo>
                    <a:pt x="236" y="238"/>
                    <a:pt x="276" y="232"/>
                    <a:pt x="316" y="232"/>
                  </a:cubicBezTo>
                  <a:cubicBezTo>
                    <a:pt x="316" y="231"/>
                    <a:pt x="316" y="230"/>
                    <a:pt x="316" y="230"/>
                  </a:cubicBezTo>
                  <a:cubicBezTo>
                    <a:pt x="307" y="174"/>
                    <a:pt x="297" y="118"/>
                    <a:pt x="287" y="62"/>
                  </a:cubicBezTo>
                  <a:cubicBezTo>
                    <a:pt x="287" y="60"/>
                    <a:pt x="286" y="59"/>
                    <a:pt x="285" y="58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20676" y="684213"/>
              <a:ext cx="215900" cy="49213"/>
            </a:xfrm>
            <a:custGeom>
              <a:avLst/>
              <a:gdLst>
                <a:gd name="T0" fmla="*/ 41 w 87"/>
                <a:gd name="T1" fmla="*/ 2 h 20"/>
                <a:gd name="T2" fmla="*/ 79 w 87"/>
                <a:gd name="T3" fmla="*/ 0 h 20"/>
                <a:gd name="T4" fmla="*/ 87 w 87"/>
                <a:gd name="T5" fmla="*/ 4 h 20"/>
                <a:gd name="T6" fmla="*/ 80 w 87"/>
                <a:gd name="T7" fmla="*/ 8 h 20"/>
                <a:gd name="T8" fmla="*/ 27 w 87"/>
                <a:gd name="T9" fmla="*/ 14 h 20"/>
                <a:gd name="T10" fmla="*/ 8 w 87"/>
                <a:gd name="T11" fmla="*/ 20 h 20"/>
                <a:gd name="T12" fmla="*/ 0 w 87"/>
                <a:gd name="T13" fmla="*/ 19 h 20"/>
                <a:gd name="T14" fmla="*/ 5 w 87"/>
                <a:gd name="T15" fmla="*/ 13 h 20"/>
                <a:gd name="T16" fmla="*/ 41 w 87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0">
                  <a:moveTo>
                    <a:pt x="41" y="2"/>
                  </a:moveTo>
                  <a:cubicBezTo>
                    <a:pt x="54" y="2"/>
                    <a:pt x="67" y="1"/>
                    <a:pt x="79" y="0"/>
                  </a:cubicBezTo>
                  <a:cubicBezTo>
                    <a:pt x="82" y="0"/>
                    <a:pt x="85" y="3"/>
                    <a:pt x="87" y="4"/>
                  </a:cubicBezTo>
                  <a:cubicBezTo>
                    <a:pt x="85" y="5"/>
                    <a:pt x="82" y="7"/>
                    <a:pt x="80" y="8"/>
                  </a:cubicBezTo>
                  <a:cubicBezTo>
                    <a:pt x="62" y="10"/>
                    <a:pt x="45" y="12"/>
                    <a:pt x="27" y="14"/>
                  </a:cubicBezTo>
                  <a:cubicBezTo>
                    <a:pt x="20" y="15"/>
                    <a:pt x="14" y="18"/>
                    <a:pt x="8" y="20"/>
                  </a:cubicBezTo>
                  <a:cubicBezTo>
                    <a:pt x="5" y="20"/>
                    <a:pt x="3" y="19"/>
                    <a:pt x="0" y="19"/>
                  </a:cubicBezTo>
                  <a:cubicBezTo>
                    <a:pt x="2" y="16"/>
                    <a:pt x="3" y="13"/>
                    <a:pt x="5" y="13"/>
                  </a:cubicBezTo>
                  <a:cubicBezTo>
                    <a:pt x="17" y="9"/>
                    <a:pt x="29" y="6"/>
                    <a:pt x="41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88926" y="517525"/>
              <a:ext cx="220663" cy="49213"/>
            </a:xfrm>
            <a:custGeom>
              <a:avLst/>
              <a:gdLst>
                <a:gd name="T0" fmla="*/ 31 w 89"/>
                <a:gd name="T1" fmla="*/ 4 h 20"/>
                <a:gd name="T2" fmla="*/ 81 w 89"/>
                <a:gd name="T3" fmla="*/ 0 h 20"/>
                <a:gd name="T4" fmla="*/ 84 w 89"/>
                <a:gd name="T5" fmla="*/ 0 h 20"/>
                <a:gd name="T6" fmla="*/ 89 w 89"/>
                <a:gd name="T7" fmla="*/ 4 h 20"/>
                <a:gd name="T8" fmla="*/ 84 w 89"/>
                <a:gd name="T9" fmla="*/ 7 h 20"/>
                <a:gd name="T10" fmla="*/ 66 w 89"/>
                <a:gd name="T11" fmla="*/ 8 h 20"/>
                <a:gd name="T12" fmla="*/ 10 w 89"/>
                <a:gd name="T13" fmla="*/ 19 h 20"/>
                <a:gd name="T14" fmla="*/ 2 w 89"/>
                <a:gd name="T15" fmla="*/ 18 h 20"/>
                <a:gd name="T16" fmla="*/ 7 w 89"/>
                <a:gd name="T17" fmla="*/ 12 h 20"/>
                <a:gd name="T18" fmla="*/ 31 w 89"/>
                <a:gd name="T19" fmla="*/ 5 h 20"/>
                <a:gd name="T20" fmla="*/ 31 w 89"/>
                <a:gd name="T2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0">
                  <a:moveTo>
                    <a:pt x="31" y="4"/>
                  </a:moveTo>
                  <a:cubicBezTo>
                    <a:pt x="47" y="3"/>
                    <a:pt x="64" y="1"/>
                    <a:pt x="81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86" y="1"/>
                    <a:pt x="87" y="3"/>
                    <a:pt x="89" y="4"/>
                  </a:cubicBezTo>
                  <a:cubicBezTo>
                    <a:pt x="87" y="5"/>
                    <a:pt x="85" y="7"/>
                    <a:pt x="84" y="7"/>
                  </a:cubicBezTo>
                  <a:cubicBezTo>
                    <a:pt x="78" y="8"/>
                    <a:pt x="72" y="7"/>
                    <a:pt x="66" y="8"/>
                  </a:cubicBezTo>
                  <a:cubicBezTo>
                    <a:pt x="47" y="12"/>
                    <a:pt x="29" y="16"/>
                    <a:pt x="10" y="19"/>
                  </a:cubicBezTo>
                  <a:cubicBezTo>
                    <a:pt x="7" y="20"/>
                    <a:pt x="3" y="20"/>
                    <a:pt x="2" y="18"/>
                  </a:cubicBezTo>
                  <a:cubicBezTo>
                    <a:pt x="0" y="14"/>
                    <a:pt x="5" y="13"/>
                    <a:pt x="7" y="12"/>
                  </a:cubicBezTo>
                  <a:cubicBezTo>
                    <a:pt x="15" y="10"/>
                    <a:pt x="23" y="8"/>
                    <a:pt x="31" y="5"/>
                  </a:cubicBezTo>
                  <a:cubicBezTo>
                    <a:pt x="31" y="5"/>
                    <a:pt x="31" y="5"/>
                    <a:pt x="31" y="4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07976" y="601663"/>
              <a:ext cx="212725" cy="49213"/>
            </a:xfrm>
            <a:custGeom>
              <a:avLst/>
              <a:gdLst>
                <a:gd name="T0" fmla="*/ 41 w 86"/>
                <a:gd name="T1" fmla="*/ 2 h 20"/>
                <a:gd name="T2" fmla="*/ 80 w 86"/>
                <a:gd name="T3" fmla="*/ 0 h 20"/>
                <a:gd name="T4" fmla="*/ 86 w 86"/>
                <a:gd name="T5" fmla="*/ 4 h 20"/>
                <a:gd name="T6" fmla="*/ 80 w 86"/>
                <a:gd name="T7" fmla="*/ 7 h 20"/>
                <a:gd name="T8" fmla="*/ 6 w 86"/>
                <a:gd name="T9" fmla="*/ 19 h 20"/>
                <a:gd name="T10" fmla="*/ 0 w 86"/>
                <a:gd name="T11" fmla="*/ 17 h 20"/>
                <a:gd name="T12" fmla="*/ 4 w 86"/>
                <a:gd name="T13" fmla="*/ 12 h 20"/>
                <a:gd name="T14" fmla="*/ 41 w 86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0">
                  <a:moveTo>
                    <a:pt x="41" y="2"/>
                  </a:moveTo>
                  <a:cubicBezTo>
                    <a:pt x="53" y="1"/>
                    <a:pt x="67" y="0"/>
                    <a:pt x="80" y="0"/>
                  </a:cubicBezTo>
                  <a:cubicBezTo>
                    <a:pt x="82" y="0"/>
                    <a:pt x="84" y="2"/>
                    <a:pt x="86" y="4"/>
                  </a:cubicBezTo>
                  <a:cubicBezTo>
                    <a:pt x="84" y="5"/>
                    <a:pt x="82" y="7"/>
                    <a:pt x="80" y="7"/>
                  </a:cubicBezTo>
                  <a:cubicBezTo>
                    <a:pt x="55" y="7"/>
                    <a:pt x="30" y="11"/>
                    <a:pt x="6" y="19"/>
                  </a:cubicBezTo>
                  <a:cubicBezTo>
                    <a:pt x="5" y="20"/>
                    <a:pt x="2" y="18"/>
                    <a:pt x="0" y="17"/>
                  </a:cubicBezTo>
                  <a:cubicBezTo>
                    <a:pt x="1" y="16"/>
                    <a:pt x="2" y="13"/>
                    <a:pt x="4" y="12"/>
                  </a:cubicBezTo>
                  <a:cubicBezTo>
                    <a:pt x="16" y="9"/>
                    <a:pt x="28" y="5"/>
                    <a:pt x="41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33376" y="768350"/>
              <a:ext cx="217488" cy="46038"/>
            </a:xfrm>
            <a:custGeom>
              <a:avLst/>
              <a:gdLst>
                <a:gd name="T0" fmla="*/ 43 w 88"/>
                <a:gd name="T1" fmla="*/ 2 h 19"/>
                <a:gd name="T2" fmla="*/ 81 w 88"/>
                <a:gd name="T3" fmla="*/ 0 h 19"/>
                <a:gd name="T4" fmla="*/ 88 w 88"/>
                <a:gd name="T5" fmla="*/ 4 h 19"/>
                <a:gd name="T6" fmla="*/ 81 w 88"/>
                <a:gd name="T7" fmla="*/ 7 h 19"/>
                <a:gd name="T8" fmla="*/ 10 w 88"/>
                <a:gd name="T9" fmla="*/ 19 h 19"/>
                <a:gd name="T10" fmla="*/ 2 w 88"/>
                <a:gd name="T11" fmla="*/ 18 h 19"/>
                <a:gd name="T12" fmla="*/ 8 w 88"/>
                <a:gd name="T13" fmla="*/ 12 h 19"/>
                <a:gd name="T14" fmla="*/ 43 w 88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9">
                  <a:moveTo>
                    <a:pt x="43" y="2"/>
                  </a:moveTo>
                  <a:cubicBezTo>
                    <a:pt x="55" y="1"/>
                    <a:pt x="68" y="0"/>
                    <a:pt x="81" y="0"/>
                  </a:cubicBezTo>
                  <a:cubicBezTo>
                    <a:pt x="84" y="0"/>
                    <a:pt x="86" y="3"/>
                    <a:pt x="88" y="4"/>
                  </a:cubicBezTo>
                  <a:cubicBezTo>
                    <a:pt x="86" y="5"/>
                    <a:pt x="84" y="7"/>
                    <a:pt x="81" y="7"/>
                  </a:cubicBezTo>
                  <a:cubicBezTo>
                    <a:pt x="57" y="7"/>
                    <a:pt x="33" y="11"/>
                    <a:pt x="10" y="19"/>
                  </a:cubicBezTo>
                  <a:cubicBezTo>
                    <a:pt x="8" y="19"/>
                    <a:pt x="2" y="19"/>
                    <a:pt x="2" y="18"/>
                  </a:cubicBezTo>
                  <a:cubicBezTo>
                    <a:pt x="0" y="12"/>
                    <a:pt x="5" y="12"/>
                    <a:pt x="8" y="12"/>
                  </a:cubicBezTo>
                  <a:cubicBezTo>
                    <a:pt x="19" y="8"/>
                    <a:pt x="31" y="5"/>
                    <a:pt x="43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7426326" y="203200"/>
              <a:ext cx="1330325" cy="1176338"/>
            </a:xfrm>
            <a:custGeom>
              <a:avLst/>
              <a:gdLst>
                <a:gd name="T0" fmla="*/ 449 w 538"/>
                <a:gd name="T1" fmla="*/ 75 h 475"/>
                <a:gd name="T2" fmla="*/ 467 w 538"/>
                <a:gd name="T3" fmla="*/ 75 h 475"/>
                <a:gd name="T4" fmla="*/ 486 w 538"/>
                <a:gd name="T5" fmla="*/ 89 h 475"/>
                <a:gd name="T6" fmla="*/ 527 w 538"/>
                <a:gd name="T7" fmla="*/ 330 h 475"/>
                <a:gd name="T8" fmla="*/ 536 w 538"/>
                <a:gd name="T9" fmla="*/ 381 h 475"/>
                <a:gd name="T10" fmla="*/ 526 w 538"/>
                <a:gd name="T11" fmla="*/ 396 h 475"/>
                <a:gd name="T12" fmla="*/ 208 w 538"/>
                <a:gd name="T13" fmla="*/ 449 h 475"/>
                <a:gd name="T14" fmla="*/ 69 w 538"/>
                <a:gd name="T15" fmla="*/ 473 h 475"/>
                <a:gd name="T16" fmla="*/ 52 w 538"/>
                <a:gd name="T17" fmla="*/ 461 h 475"/>
                <a:gd name="T18" fmla="*/ 2 w 538"/>
                <a:gd name="T19" fmla="*/ 170 h 475"/>
                <a:gd name="T20" fmla="*/ 14 w 538"/>
                <a:gd name="T21" fmla="*/ 152 h 475"/>
                <a:gd name="T22" fmla="*/ 97 w 538"/>
                <a:gd name="T23" fmla="*/ 128 h 475"/>
                <a:gd name="T24" fmla="*/ 229 w 538"/>
                <a:gd name="T25" fmla="*/ 114 h 475"/>
                <a:gd name="T26" fmla="*/ 252 w 538"/>
                <a:gd name="T27" fmla="*/ 104 h 475"/>
                <a:gd name="T28" fmla="*/ 421 w 538"/>
                <a:gd name="T29" fmla="*/ 3 h 475"/>
                <a:gd name="T30" fmla="*/ 439 w 538"/>
                <a:gd name="T31" fmla="*/ 14 h 475"/>
                <a:gd name="T32" fmla="*/ 449 w 538"/>
                <a:gd name="T33" fmla="*/ 75 h 475"/>
                <a:gd name="T34" fmla="*/ 26 w 538"/>
                <a:gd name="T35" fmla="*/ 167 h 475"/>
                <a:gd name="T36" fmla="*/ 74 w 538"/>
                <a:gd name="T37" fmla="*/ 446 h 475"/>
                <a:gd name="T38" fmla="*/ 282 w 538"/>
                <a:gd name="T39" fmla="*/ 410 h 475"/>
                <a:gd name="T40" fmla="*/ 234 w 538"/>
                <a:gd name="T41" fmla="*/ 131 h 475"/>
                <a:gd name="T42" fmla="*/ 26 w 538"/>
                <a:gd name="T43" fmla="*/ 167 h 475"/>
                <a:gd name="T44" fmla="*/ 469 w 538"/>
                <a:gd name="T45" fmla="*/ 289 h 475"/>
                <a:gd name="T46" fmla="*/ 423 w 538"/>
                <a:gd name="T47" fmla="*/ 20 h 475"/>
                <a:gd name="T48" fmla="*/ 420 w 538"/>
                <a:gd name="T49" fmla="*/ 19 h 475"/>
                <a:gd name="T50" fmla="*/ 259 w 538"/>
                <a:gd name="T51" fmla="*/ 122 h 475"/>
                <a:gd name="T52" fmla="*/ 256 w 538"/>
                <a:gd name="T53" fmla="*/ 136 h 475"/>
                <a:gd name="T54" fmla="*/ 298 w 538"/>
                <a:gd name="T55" fmla="*/ 381 h 475"/>
                <a:gd name="T56" fmla="*/ 301 w 538"/>
                <a:gd name="T57" fmla="*/ 390 h 475"/>
                <a:gd name="T58" fmla="*/ 469 w 538"/>
                <a:gd name="T59" fmla="*/ 289 h 475"/>
                <a:gd name="T60" fmla="*/ 456 w 538"/>
                <a:gd name="T61" fmla="*/ 91 h 475"/>
                <a:gd name="T62" fmla="*/ 452 w 538"/>
                <a:gd name="T63" fmla="*/ 93 h 475"/>
                <a:gd name="T64" fmla="*/ 454 w 538"/>
                <a:gd name="T65" fmla="*/ 106 h 475"/>
                <a:gd name="T66" fmla="*/ 486 w 538"/>
                <a:gd name="T67" fmla="*/ 288 h 475"/>
                <a:gd name="T68" fmla="*/ 474 w 538"/>
                <a:gd name="T69" fmla="*/ 305 h 475"/>
                <a:gd name="T70" fmla="*/ 369 w 538"/>
                <a:gd name="T71" fmla="*/ 350 h 475"/>
                <a:gd name="T72" fmla="*/ 316 w 538"/>
                <a:gd name="T73" fmla="*/ 400 h 475"/>
                <a:gd name="T74" fmla="*/ 506 w 538"/>
                <a:gd name="T75" fmla="*/ 371 h 475"/>
                <a:gd name="T76" fmla="*/ 506 w 538"/>
                <a:gd name="T77" fmla="*/ 367 h 475"/>
                <a:gd name="T78" fmla="*/ 460 w 538"/>
                <a:gd name="T79" fmla="*/ 98 h 475"/>
                <a:gd name="T80" fmla="*/ 456 w 538"/>
                <a:gd name="T81" fmla="*/ 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8" h="475">
                  <a:moveTo>
                    <a:pt x="449" y="75"/>
                  </a:moveTo>
                  <a:cubicBezTo>
                    <a:pt x="456" y="75"/>
                    <a:pt x="461" y="75"/>
                    <a:pt x="467" y="75"/>
                  </a:cubicBezTo>
                  <a:cubicBezTo>
                    <a:pt x="483" y="73"/>
                    <a:pt x="483" y="73"/>
                    <a:pt x="486" y="89"/>
                  </a:cubicBezTo>
                  <a:cubicBezTo>
                    <a:pt x="499" y="169"/>
                    <a:pt x="513" y="250"/>
                    <a:pt x="527" y="330"/>
                  </a:cubicBezTo>
                  <a:cubicBezTo>
                    <a:pt x="530" y="347"/>
                    <a:pt x="533" y="364"/>
                    <a:pt x="536" y="381"/>
                  </a:cubicBezTo>
                  <a:cubicBezTo>
                    <a:pt x="538" y="390"/>
                    <a:pt x="535" y="394"/>
                    <a:pt x="526" y="396"/>
                  </a:cubicBezTo>
                  <a:cubicBezTo>
                    <a:pt x="420" y="413"/>
                    <a:pt x="314" y="431"/>
                    <a:pt x="208" y="449"/>
                  </a:cubicBezTo>
                  <a:cubicBezTo>
                    <a:pt x="162" y="456"/>
                    <a:pt x="115" y="465"/>
                    <a:pt x="69" y="473"/>
                  </a:cubicBezTo>
                  <a:cubicBezTo>
                    <a:pt x="55" y="475"/>
                    <a:pt x="54" y="474"/>
                    <a:pt x="52" y="461"/>
                  </a:cubicBezTo>
                  <a:cubicBezTo>
                    <a:pt x="35" y="364"/>
                    <a:pt x="19" y="267"/>
                    <a:pt x="2" y="170"/>
                  </a:cubicBezTo>
                  <a:cubicBezTo>
                    <a:pt x="0" y="159"/>
                    <a:pt x="3" y="155"/>
                    <a:pt x="14" y="152"/>
                  </a:cubicBezTo>
                  <a:cubicBezTo>
                    <a:pt x="42" y="145"/>
                    <a:pt x="69" y="136"/>
                    <a:pt x="97" y="128"/>
                  </a:cubicBezTo>
                  <a:cubicBezTo>
                    <a:pt x="140" y="118"/>
                    <a:pt x="185" y="114"/>
                    <a:pt x="229" y="114"/>
                  </a:cubicBezTo>
                  <a:cubicBezTo>
                    <a:pt x="238" y="114"/>
                    <a:pt x="245" y="112"/>
                    <a:pt x="252" y="104"/>
                  </a:cubicBezTo>
                  <a:cubicBezTo>
                    <a:pt x="296" y="50"/>
                    <a:pt x="352" y="16"/>
                    <a:pt x="421" y="3"/>
                  </a:cubicBezTo>
                  <a:cubicBezTo>
                    <a:pt x="435" y="0"/>
                    <a:pt x="436" y="1"/>
                    <a:pt x="439" y="14"/>
                  </a:cubicBezTo>
                  <a:cubicBezTo>
                    <a:pt x="442" y="34"/>
                    <a:pt x="445" y="54"/>
                    <a:pt x="449" y="75"/>
                  </a:cubicBezTo>
                  <a:close/>
                  <a:moveTo>
                    <a:pt x="26" y="167"/>
                  </a:moveTo>
                  <a:cubicBezTo>
                    <a:pt x="42" y="260"/>
                    <a:pt x="58" y="352"/>
                    <a:pt x="74" y="446"/>
                  </a:cubicBezTo>
                  <a:cubicBezTo>
                    <a:pt x="142" y="421"/>
                    <a:pt x="210" y="409"/>
                    <a:pt x="282" y="410"/>
                  </a:cubicBezTo>
                  <a:cubicBezTo>
                    <a:pt x="266" y="316"/>
                    <a:pt x="250" y="224"/>
                    <a:pt x="234" y="131"/>
                  </a:cubicBezTo>
                  <a:cubicBezTo>
                    <a:pt x="162" y="129"/>
                    <a:pt x="93" y="140"/>
                    <a:pt x="26" y="167"/>
                  </a:cubicBezTo>
                  <a:close/>
                  <a:moveTo>
                    <a:pt x="469" y="289"/>
                  </a:moveTo>
                  <a:cubicBezTo>
                    <a:pt x="454" y="199"/>
                    <a:pt x="438" y="109"/>
                    <a:pt x="423" y="20"/>
                  </a:cubicBezTo>
                  <a:cubicBezTo>
                    <a:pt x="421" y="20"/>
                    <a:pt x="421" y="19"/>
                    <a:pt x="420" y="19"/>
                  </a:cubicBezTo>
                  <a:cubicBezTo>
                    <a:pt x="354" y="34"/>
                    <a:pt x="300" y="68"/>
                    <a:pt x="259" y="122"/>
                  </a:cubicBezTo>
                  <a:cubicBezTo>
                    <a:pt x="256" y="125"/>
                    <a:pt x="255" y="132"/>
                    <a:pt x="256" y="136"/>
                  </a:cubicBezTo>
                  <a:cubicBezTo>
                    <a:pt x="270" y="218"/>
                    <a:pt x="284" y="299"/>
                    <a:pt x="298" y="381"/>
                  </a:cubicBezTo>
                  <a:cubicBezTo>
                    <a:pt x="299" y="384"/>
                    <a:pt x="300" y="386"/>
                    <a:pt x="301" y="390"/>
                  </a:cubicBezTo>
                  <a:cubicBezTo>
                    <a:pt x="346" y="337"/>
                    <a:pt x="402" y="304"/>
                    <a:pt x="469" y="289"/>
                  </a:cubicBezTo>
                  <a:close/>
                  <a:moveTo>
                    <a:pt x="456" y="91"/>
                  </a:moveTo>
                  <a:cubicBezTo>
                    <a:pt x="455" y="92"/>
                    <a:pt x="453" y="92"/>
                    <a:pt x="452" y="93"/>
                  </a:cubicBezTo>
                  <a:cubicBezTo>
                    <a:pt x="453" y="97"/>
                    <a:pt x="454" y="102"/>
                    <a:pt x="454" y="106"/>
                  </a:cubicBezTo>
                  <a:cubicBezTo>
                    <a:pt x="465" y="167"/>
                    <a:pt x="475" y="227"/>
                    <a:pt x="486" y="288"/>
                  </a:cubicBezTo>
                  <a:cubicBezTo>
                    <a:pt x="488" y="298"/>
                    <a:pt x="485" y="303"/>
                    <a:pt x="474" y="305"/>
                  </a:cubicBezTo>
                  <a:cubicBezTo>
                    <a:pt x="436" y="312"/>
                    <a:pt x="401" y="327"/>
                    <a:pt x="369" y="350"/>
                  </a:cubicBezTo>
                  <a:cubicBezTo>
                    <a:pt x="349" y="364"/>
                    <a:pt x="331" y="380"/>
                    <a:pt x="316" y="400"/>
                  </a:cubicBezTo>
                  <a:cubicBezTo>
                    <a:pt x="378" y="380"/>
                    <a:pt x="441" y="371"/>
                    <a:pt x="506" y="371"/>
                  </a:cubicBezTo>
                  <a:cubicBezTo>
                    <a:pt x="506" y="369"/>
                    <a:pt x="507" y="368"/>
                    <a:pt x="506" y="367"/>
                  </a:cubicBezTo>
                  <a:cubicBezTo>
                    <a:pt x="491" y="277"/>
                    <a:pt x="476" y="188"/>
                    <a:pt x="460" y="98"/>
                  </a:cubicBezTo>
                  <a:cubicBezTo>
                    <a:pt x="460" y="96"/>
                    <a:pt x="457" y="94"/>
                    <a:pt x="456" y="9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7634288" y="876300"/>
              <a:ext cx="342900" cy="79375"/>
            </a:xfrm>
            <a:custGeom>
              <a:avLst/>
              <a:gdLst>
                <a:gd name="T0" fmla="*/ 65 w 139"/>
                <a:gd name="T1" fmla="*/ 3 h 32"/>
                <a:gd name="T2" fmla="*/ 126 w 139"/>
                <a:gd name="T3" fmla="*/ 0 h 32"/>
                <a:gd name="T4" fmla="*/ 139 w 139"/>
                <a:gd name="T5" fmla="*/ 6 h 32"/>
                <a:gd name="T6" fmla="*/ 126 w 139"/>
                <a:gd name="T7" fmla="*/ 12 h 32"/>
                <a:gd name="T8" fmla="*/ 42 w 139"/>
                <a:gd name="T9" fmla="*/ 22 h 32"/>
                <a:gd name="T10" fmla="*/ 11 w 139"/>
                <a:gd name="T11" fmla="*/ 31 h 32"/>
                <a:gd name="T12" fmla="*/ 0 w 139"/>
                <a:gd name="T13" fmla="*/ 29 h 32"/>
                <a:gd name="T14" fmla="*/ 8 w 139"/>
                <a:gd name="T15" fmla="*/ 20 h 32"/>
                <a:gd name="T16" fmla="*/ 65 w 139"/>
                <a:gd name="T17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65" y="3"/>
                  </a:moveTo>
                  <a:cubicBezTo>
                    <a:pt x="85" y="2"/>
                    <a:pt x="106" y="1"/>
                    <a:pt x="126" y="0"/>
                  </a:cubicBezTo>
                  <a:cubicBezTo>
                    <a:pt x="130" y="0"/>
                    <a:pt x="134" y="4"/>
                    <a:pt x="139" y="6"/>
                  </a:cubicBezTo>
                  <a:cubicBezTo>
                    <a:pt x="135" y="8"/>
                    <a:pt x="131" y="11"/>
                    <a:pt x="126" y="12"/>
                  </a:cubicBezTo>
                  <a:cubicBezTo>
                    <a:pt x="98" y="15"/>
                    <a:pt x="70" y="18"/>
                    <a:pt x="42" y="22"/>
                  </a:cubicBezTo>
                  <a:cubicBezTo>
                    <a:pt x="32" y="24"/>
                    <a:pt x="22" y="28"/>
                    <a:pt x="11" y="31"/>
                  </a:cubicBezTo>
                  <a:cubicBezTo>
                    <a:pt x="8" y="32"/>
                    <a:pt x="4" y="30"/>
                    <a:pt x="0" y="29"/>
                  </a:cubicBezTo>
                  <a:cubicBezTo>
                    <a:pt x="2" y="26"/>
                    <a:pt x="4" y="21"/>
                    <a:pt x="8" y="20"/>
                  </a:cubicBezTo>
                  <a:cubicBezTo>
                    <a:pt x="26" y="14"/>
                    <a:pt x="46" y="9"/>
                    <a:pt x="65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578726" y="609600"/>
              <a:ext cx="352425" cy="79375"/>
            </a:xfrm>
            <a:custGeom>
              <a:avLst/>
              <a:gdLst>
                <a:gd name="T0" fmla="*/ 49 w 142"/>
                <a:gd name="T1" fmla="*/ 7 h 32"/>
                <a:gd name="T2" fmla="*/ 130 w 142"/>
                <a:gd name="T3" fmla="*/ 0 h 32"/>
                <a:gd name="T4" fmla="*/ 134 w 142"/>
                <a:gd name="T5" fmla="*/ 0 h 32"/>
                <a:gd name="T6" fmla="*/ 142 w 142"/>
                <a:gd name="T7" fmla="*/ 6 h 32"/>
                <a:gd name="T8" fmla="*/ 134 w 142"/>
                <a:gd name="T9" fmla="*/ 12 h 32"/>
                <a:gd name="T10" fmla="*/ 106 w 142"/>
                <a:gd name="T11" fmla="*/ 13 h 32"/>
                <a:gd name="T12" fmla="*/ 16 w 142"/>
                <a:gd name="T13" fmla="*/ 31 h 32"/>
                <a:gd name="T14" fmla="*/ 4 w 142"/>
                <a:gd name="T15" fmla="*/ 30 h 32"/>
                <a:gd name="T16" fmla="*/ 12 w 142"/>
                <a:gd name="T17" fmla="*/ 20 h 32"/>
                <a:gd name="T18" fmla="*/ 49 w 142"/>
                <a:gd name="T19" fmla="*/ 9 h 32"/>
                <a:gd name="T20" fmla="*/ 49 w 142"/>
                <a:gd name="T2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32">
                  <a:moveTo>
                    <a:pt x="49" y="7"/>
                  </a:moveTo>
                  <a:cubicBezTo>
                    <a:pt x="76" y="5"/>
                    <a:pt x="103" y="2"/>
                    <a:pt x="130" y="0"/>
                  </a:cubicBezTo>
                  <a:cubicBezTo>
                    <a:pt x="131" y="0"/>
                    <a:pt x="133" y="0"/>
                    <a:pt x="134" y="0"/>
                  </a:cubicBezTo>
                  <a:cubicBezTo>
                    <a:pt x="137" y="2"/>
                    <a:pt x="140" y="4"/>
                    <a:pt x="142" y="6"/>
                  </a:cubicBezTo>
                  <a:cubicBezTo>
                    <a:pt x="140" y="8"/>
                    <a:pt x="137" y="12"/>
                    <a:pt x="134" y="12"/>
                  </a:cubicBezTo>
                  <a:cubicBezTo>
                    <a:pt x="125" y="13"/>
                    <a:pt x="115" y="12"/>
                    <a:pt x="106" y="13"/>
                  </a:cubicBezTo>
                  <a:cubicBezTo>
                    <a:pt x="76" y="19"/>
                    <a:pt x="46" y="25"/>
                    <a:pt x="16" y="31"/>
                  </a:cubicBezTo>
                  <a:cubicBezTo>
                    <a:pt x="12" y="32"/>
                    <a:pt x="5" y="32"/>
                    <a:pt x="4" y="30"/>
                  </a:cubicBezTo>
                  <a:cubicBezTo>
                    <a:pt x="0" y="22"/>
                    <a:pt x="7" y="21"/>
                    <a:pt x="12" y="20"/>
                  </a:cubicBezTo>
                  <a:cubicBezTo>
                    <a:pt x="24" y="16"/>
                    <a:pt x="37" y="12"/>
                    <a:pt x="49" y="9"/>
                  </a:cubicBezTo>
                  <a:cubicBezTo>
                    <a:pt x="49" y="8"/>
                    <a:pt x="49" y="7"/>
                    <a:pt x="49" y="7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7608888" y="742950"/>
              <a:ext cx="344488" cy="79375"/>
            </a:xfrm>
            <a:custGeom>
              <a:avLst/>
              <a:gdLst>
                <a:gd name="T0" fmla="*/ 66 w 139"/>
                <a:gd name="T1" fmla="*/ 4 h 32"/>
                <a:gd name="T2" fmla="*/ 129 w 139"/>
                <a:gd name="T3" fmla="*/ 0 h 32"/>
                <a:gd name="T4" fmla="*/ 139 w 139"/>
                <a:gd name="T5" fmla="*/ 7 h 32"/>
                <a:gd name="T6" fmla="*/ 129 w 139"/>
                <a:gd name="T7" fmla="*/ 12 h 32"/>
                <a:gd name="T8" fmla="*/ 11 w 139"/>
                <a:gd name="T9" fmla="*/ 31 h 32"/>
                <a:gd name="T10" fmla="*/ 0 w 139"/>
                <a:gd name="T11" fmla="*/ 28 h 32"/>
                <a:gd name="T12" fmla="*/ 7 w 139"/>
                <a:gd name="T13" fmla="*/ 20 h 32"/>
                <a:gd name="T14" fmla="*/ 66 w 139"/>
                <a:gd name="T15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2">
                  <a:moveTo>
                    <a:pt x="66" y="4"/>
                  </a:moveTo>
                  <a:cubicBezTo>
                    <a:pt x="87" y="2"/>
                    <a:pt x="108" y="1"/>
                    <a:pt x="129" y="0"/>
                  </a:cubicBezTo>
                  <a:cubicBezTo>
                    <a:pt x="132" y="0"/>
                    <a:pt x="136" y="5"/>
                    <a:pt x="139" y="7"/>
                  </a:cubicBezTo>
                  <a:cubicBezTo>
                    <a:pt x="136" y="9"/>
                    <a:pt x="132" y="12"/>
                    <a:pt x="129" y="12"/>
                  </a:cubicBezTo>
                  <a:cubicBezTo>
                    <a:pt x="88" y="11"/>
                    <a:pt x="49" y="19"/>
                    <a:pt x="11" y="31"/>
                  </a:cubicBezTo>
                  <a:cubicBezTo>
                    <a:pt x="8" y="32"/>
                    <a:pt x="4" y="29"/>
                    <a:pt x="0" y="28"/>
                  </a:cubicBezTo>
                  <a:cubicBezTo>
                    <a:pt x="3" y="26"/>
                    <a:pt x="4" y="21"/>
                    <a:pt x="7" y="20"/>
                  </a:cubicBezTo>
                  <a:cubicBezTo>
                    <a:pt x="26" y="14"/>
                    <a:pt x="46" y="9"/>
                    <a:pt x="66" y="4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7648576" y="1009650"/>
              <a:ext cx="350838" cy="77788"/>
            </a:xfrm>
            <a:custGeom>
              <a:avLst/>
              <a:gdLst>
                <a:gd name="T0" fmla="*/ 70 w 142"/>
                <a:gd name="T1" fmla="*/ 3 h 31"/>
                <a:gd name="T2" fmla="*/ 131 w 142"/>
                <a:gd name="T3" fmla="*/ 0 h 31"/>
                <a:gd name="T4" fmla="*/ 142 w 142"/>
                <a:gd name="T5" fmla="*/ 6 h 31"/>
                <a:gd name="T6" fmla="*/ 131 w 142"/>
                <a:gd name="T7" fmla="*/ 12 h 31"/>
                <a:gd name="T8" fmla="*/ 17 w 142"/>
                <a:gd name="T9" fmla="*/ 30 h 31"/>
                <a:gd name="T10" fmla="*/ 3 w 142"/>
                <a:gd name="T11" fmla="*/ 29 h 31"/>
                <a:gd name="T12" fmla="*/ 14 w 142"/>
                <a:gd name="T13" fmla="*/ 18 h 31"/>
                <a:gd name="T14" fmla="*/ 70 w 142"/>
                <a:gd name="T1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31">
                  <a:moveTo>
                    <a:pt x="70" y="3"/>
                  </a:moveTo>
                  <a:cubicBezTo>
                    <a:pt x="89" y="2"/>
                    <a:pt x="110" y="0"/>
                    <a:pt x="131" y="0"/>
                  </a:cubicBezTo>
                  <a:cubicBezTo>
                    <a:pt x="135" y="0"/>
                    <a:pt x="138" y="4"/>
                    <a:pt x="142" y="6"/>
                  </a:cubicBezTo>
                  <a:cubicBezTo>
                    <a:pt x="138" y="8"/>
                    <a:pt x="135" y="12"/>
                    <a:pt x="131" y="12"/>
                  </a:cubicBezTo>
                  <a:cubicBezTo>
                    <a:pt x="92" y="11"/>
                    <a:pt x="54" y="18"/>
                    <a:pt x="17" y="30"/>
                  </a:cubicBezTo>
                  <a:cubicBezTo>
                    <a:pt x="13" y="31"/>
                    <a:pt x="4" y="31"/>
                    <a:pt x="3" y="29"/>
                  </a:cubicBezTo>
                  <a:cubicBezTo>
                    <a:pt x="0" y="20"/>
                    <a:pt x="9" y="20"/>
                    <a:pt x="14" y="18"/>
                  </a:cubicBezTo>
                  <a:cubicBezTo>
                    <a:pt x="32" y="13"/>
                    <a:pt x="50" y="9"/>
                    <a:pt x="70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045326" y="3140075"/>
              <a:ext cx="1922463" cy="1697038"/>
            </a:xfrm>
            <a:custGeom>
              <a:avLst/>
              <a:gdLst>
                <a:gd name="T0" fmla="*/ 649 w 777"/>
                <a:gd name="T1" fmla="*/ 109 h 686"/>
                <a:gd name="T2" fmla="*/ 674 w 777"/>
                <a:gd name="T3" fmla="*/ 108 h 686"/>
                <a:gd name="T4" fmla="*/ 701 w 777"/>
                <a:gd name="T5" fmla="*/ 129 h 686"/>
                <a:gd name="T6" fmla="*/ 761 w 777"/>
                <a:gd name="T7" fmla="*/ 477 h 686"/>
                <a:gd name="T8" fmla="*/ 774 w 777"/>
                <a:gd name="T9" fmla="*/ 550 h 686"/>
                <a:gd name="T10" fmla="*/ 759 w 777"/>
                <a:gd name="T11" fmla="*/ 572 h 686"/>
                <a:gd name="T12" fmla="*/ 301 w 777"/>
                <a:gd name="T13" fmla="*/ 648 h 686"/>
                <a:gd name="T14" fmla="*/ 100 w 777"/>
                <a:gd name="T15" fmla="*/ 683 h 686"/>
                <a:gd name="T16" fmla="*/ 75 w 777"/>
                <a:gd name="T17" fmla="*/ 666 h 686"/>
                <a:gd name="T18" fmla="*/ 3 w 777"/>
                <a:gd name="T19" fmla="*/ 246 h 686"/>
                <a:gd name="T20" fmla="*/ 20 w 777"/>
                <a:gd name="T21" fmla="*/ 220 h 686"/>
                <a:gd name="T22" fmla="*/ 141 w 777"/>
                <a:gd name="T23" fmla="*/ 186 h 686"/>
                <a:gd name="T24" fmla="*/ 331 w 777"/>
                <a:gd name="T25" fmla="*/ 165 h 686"/>
                <a:gd name="T26" fmla="*/ 364 w 777"/>
                <a:gd name="T27" fmla="*/ 150 h 686"/>
                <a:gd name="T28" fmla="*/ 608 w 777"/>
                <a:gd name="T29" fmla="*/ 4 h 686"/>
                <a:gd name="T30" fmla="*/ 634 w 777"/>
                <a:gd name="T31" fmla="*/ 21 h 686"/>
                <a:gd name="T32" fmla="*/ 649 w 777"/>
                <a:gd name="T33" fmla="*/ 109 h 686"/>
                <a:gd name="T34" fmla="*/ 37 w 777"/>
                <a:gd name="T35" fmla="*/ 241 h 686"/>
                <a:gd name="T36" fmla="*/ 107 w 777"/>
                <a:gd name="T37" fmla="*/ 644 h 686"/>
                <a:gd name="T38" fmla="*/ 407 w 777"/>
                <a:gd name="T39" fmla="*/ 592 h 686"/>
                <a:gd name="T40" fmla="*/ 338 w 777"/>
                <a:gd name="T41" fmla="*/ 189 h 686"/>
                <a:gd name="T42" fmla="*/ 37 w 777"/>
                <a:gd name="T43" fmla="*/ 241 h 686"/>
                <a:gd name="T44" fmla="*/ 678 w 777"/>
                <a:gd name="T45" fmla="*/ 418 h 686"/>
                <a:gd name="T46" fmla="*/ 611 w 777"/>
                <a:gd name="T47" fmla="*/ 29 h 686"/>
                <a:gd name="T48" fmla="*/ 607 w 777"/>
                <a:gd name="T49" fmla="*/ 28 h 686"/>
                <a:gd name="T50" fmla="*/ 374 w 777"/>
                <a:gd name="T51" fmla="*/ 176 h 686"/>
                <a:gd name="T52" fmla="*/ 370 w 777"/>
                <a:gd name="T53" fmla="*/ 197 h 686"/>
                <a:gd name="T54" fmla="*/ 431 w 777"/>
                <a:gd name="T55" fmla="*/ 550 h 686"/>
                <a:gd name="T56" fmla="*/ 435 w 777"/>
                <a:gd name="T57" fmla="*/ 564 h 686"/>
                <a:gd name="T58" fmla="*/ 678 w 777"/>
                <a:gd name="T59" fmla="*/ 418 h 686"/>
                <a:gd name="T60" fmla="*/ 659 w 777"/>
                <a:gd name="T61" fmla="*/ 132 h 686"/>
                <a:gd name="T62" fmla="*/ 653 w 777"/>
                <a:gd name="T63" fmla="*/ 134 h 686"/>
                <a:gd name="T64" fmla="*/ 656 w 777"/>
                <a:gd name="T65" fmla="*/ 153 h 686"/>
                <a:gd name="T66" fmla="*/ 702 w 777"/>
                <a:gd name="T67" fmla="*/ 416 h 686"/>
                <a:gd name="T68" fmla="*/ 685 w 777"/>
                <a:gd name="T69" fmla="*/ 441 h 686"/>
                <a:gd name="T70" fmla="*/ 533 w 777"/>
                <a:gd name="T71" fmla="*/ 505 h 686"/>
                <a:gd name="T72" fmla="*/ 457 w 777"/>
                <a:gd name="T73" fmla="*/ 578 h 686"/>
                <a:gd name="T74" fmla="*/ 731 w 777"/>
                <a:gd name="T75" fmla="*/ 536 h 686"/>
                <a:gd name="T76" fmla="*/ 731 w 777"/>
                <a:gd name="T77" fmla="*/ 530 h 686"/>
                <a:gd name="T78" fmla="*/ 665 w 777"/>
                <a:gd name="T79" fmla="*/ 142 h 686"/>
                <a:gd name="T80" fmla="*/ 659 w 777"/>
                <a:gd name="T81" fmla="*/ 13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7" h="686">
                  <a:moveTo>
                    <a:pt x="649" y="109"/>
                  </a:moveTo>
                  <a:cubicBezTo>
                    <a:pt x="658" y="108"/>
                    <a:pt x="667" y="109"/>
                    <a:pt x="674" y="108"/>
                  </a:cubicBezTo>
                  <a:cubicBezTo>
                    <a:pt x="697" y="106"/>
                    <a:pt x="697" y="106"/>
                    <a:pt x="701" y="129"/>
                  </a:cubicBezTo>
                  <a:cubicBezTo>
                    <a:pt x="721" y="245"/>
                    <a:pt x="741" y="361"/>
                    <a:pt x="761" y="477"/>
                  </a:cubicBezTo>
                  <a:cubicBezTo>
                    <a:pt x="766" y="502"/>
                    <a:pt x="769" y="526"/>
                    <a:pt x="774" y="550"/>
                  </a:cubicBezTo>
                  <a:cubicBezTo>
                    <a:pt x="777" y="563"/>
                    <a:pt x="772" y="569"/>
                    <a:pt x="759" y="572"/>
                  </a:cubicBezTo>
                  <a:cubicBezTo>
                    <a:pt x="606" y="597"/>
                    <a:pt x="453" y="622"/>
                    <a:pt x="301" y="648"/>
                  </a:cubicBezTo>
                  <a:cubicBezTo>
                    <a:pt x="234" y="659"/>
                    <a:pt x="167" y="671"/>
                    <a:pt x="100" y="683"/>
                  </a:cubicBezTo>
                  <a:cubicBezTo>
                    <a:pt x="80" y="686"/>
                    <a:pt x="79" y="685"/>
                    <a:pt x="75" y="666"/>
                  </a:cubicBezTo>
                  <a:cubicBezTo>
                    <a:pt x="51" y="526"/>
                    <a:pt x="27" y="386"/>
                    <a:pt x="3" y="246"/>
                  </a:cubicBezTo>
                  <a:cubicBezTo>
                    <a:pt x="0" y="230"/>
                    <a:pt x="4" y="224"/>
                    <a:pt x="20" y="220"/>
                  </a:cubicBezTo>
                  <a:cubicBezTo>
                    <a:pt x="60" y="209"/>
                    <a:pt x="100" y="196"/>
                    <a:pt x="141" y="186"/>
                  </a:cubicBezTo>
                  <a:cubicBezTo>
                    <a:pt x="203" y="170"/>
                    <a:pt x="267" y="165"/>
                    <a:pt x="331" y="165"/>
                  </a:cubicBezTo>
                  <a:cubicBezTo>
                    <a:pt x="345" y="165"/>
                    <a:pt x="354" y="162"/>
                    <a:pt x="364" y="150"/>
                  </a:cubicBezTo>
                  <a:cubicBezTo>
                    <a:pt x="427" y="72"/>
                    <a:pt x="509" y="24"/>
                    <a:pt x="608" y="4"/>
                  </a:cubicBezTo>
                  <a:cubicBezTo>
                    <a:pt x="628" y="0"/>
                    <a:pt x="630" y="1"/>
                    <a:pt x="634" y="21"/>
                  </a:cubicBezTo>
                  <a:cubicBezTo>
                    <a:pt x="639" y="50"/>
                    <a:pt x="643" y="78"/>
                    <a:pt x="649" y="109"/>
                  </a:cubicBezTo>
                  <a:close/>
                  <a:moveTo>
                    <a:pt x="37" y="241"/>
                  </a:moveTo>
                  <a:cubicBezTo>
                    <a:pt x="61" y="375"/>
                    <a:pt x="84" y="509"/>
                    <a:pt x="107" y="644"/>
                  </a:cubicBezTo>
                  <a:cubicBezTo>
                    <a:pt x="205" y="608"/>
                    <a:pt x="304" y="591"/>
                    <a:pt x="407" y="592"/>
                  </a:cubicBezTo>
                  <a:cubicBezTo>
                    <a:pt x="384" y="457"/>
                    <a:pt x="361" y="323"/>
                    <a:pt x="338" y="189"/>
                  </a:cubicBezTo>
                  <a:cubicBezTo>
                    <a:pt x="234" y="186"/>
                    <a:pt x="134" y="203"/>
                    <a:pt x="37" y="241"/>
                  </a:cubicBezTo>
                  <a:close/>
                  <a:moveTo>
                    <a:pt x="678" y="418"/>
                  </a:moveTo>
                  <a:cubicBezTo>
                    <a:pt x="655" y="287"/>
                    <a:pt x="633" y="158"/>
                    <a:pt x="611" y="29"/>
                  </a:cubicBezTo>
                  <a:cubicBezTo>
                    <a:pt x="609" y="28"/>
                    <a:pt x="608" y="28"/>
                    <a:pt x="607" y="28"/>
                  </a:cubicBezTo>
                  <a:cubicBezTo>
                    <a:pt x="511" y="49"/>
                    <a:pt x="433" y="98"/>
                    <a:pt x="374" y="176"/>
                  </a:cubicBezTo>
                  <a:cubicBezTo>
                    <a:pt x="370" y="181"/>
                    <a:pt x="369" y="190"/>
                    <a:pt x="370" y="197"/>
                  </a:cubicBezTo>
                  <a:cubicBezTo>
                    <a:pt x="390" y="315"/>
                    <a:pt x="410" y="433"/>
                    <a:pt x="431" y="550"/>
                  </a:cubicBezTo>
                  <a:cubicBezTo>
                    <a:pt x="431" y="554"/>
                    <a:pt x="433" y="558"/>
                    <a:pt x="435" y="564"/>
                  </a:cubicBezTo>
                  <a:cubicBezTo>
                    <a:pt x="500" y="487"/>
                    <a:pt x="580" y="440"/>
                    <a:pt x="678" y="418"/>
                  </a:cubicBezTo>
                  <a:close/>
                  <a:moveTo>
                    <a:pt x="659" y="132"/>
                  </a:moveTo>
                  <a:cubicBezTo>
                    <a:pt x="657" y="133"/>
                    <a:pt x="655" y="134"/>
                    <a:pt x="653" y="134"/>
                  </a:cubicBezTo>
                  <a:cubicBezTo>
                    <a:pt x="654" y="141"/>
                    <a:pt x="655" y="147"/>
                    <a:pt x="656" y="153"/>
                  </a:cubicBezTo>
                  <a:cubicBezTo>
                    <a:pt x="671" y="241"/>
                    <a:pt x="686" y="328"/>
                    <a:pt x="702" y="416"/>
                  </a:cubicBezTo>
                  <a:cubicBezTo>
                    <a:pt x="705" y="431"/>
                    <a:pt x="701" y="438"/>
                    <a:pt x="685" y="441"/>
                  </a:cubicBezTo>
                  <a:cubicBezTo>
                    <a:pt x="630" y="451"/>
                    <a:pt x="579" y="473"/>
                    <a:pt x="533" y="505"/>
                  </a:cubicBezTo>
                  <a:cubicBezTo>
                    <a:pt x="504" y="525"/>
                    <a:pt x="478" y="549"/>
                    <a:pt x="457" y="578"/>
                  </a:cubicBezTo>
                  <a:cubicBezTo>
                    <a:pt x="546" y="549"/>
                    <a:pt x="637" y="535"/>
                    <a:pt x="731" y="536"/>
                  </a:cubicBezTo>
                  <a:cubicBezTo>
                    <a:pt x="731" y="533"/>
                    <a:pt x="732" y="531"/>
                    <a:pt x="731" y="530"/>
                  </a:cubicBezTo>
                  <a:cubicBezTo>
                    <a:pt x="709" y="400"/>
                    <a:pt x="687" y="271"/>
                    <a:pt x="665" y="142"/>
                  </a:cubicBezTo>
                  <a:cubicBezTo>
                    <a:pt x="664" y="138"/>
                    <a:pt x="661" y="135"/>
                    <a:pt x="659" y="13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7343776" y="4111625"/>
              <a:ext cx="498475" cy="114300"/>
            </a:xfrm>
            <a:custGeom>
              <a:avLst/>
              <a:gdLst>
                <a:gd name="T0" fmla="*/ 95 w 201"/>
                <a:gd name="T1" fmla="*/ 5 h 46"/>
                <a:gd name="T2" fmla="*/ 183 w 201"/>
                <a:gd name="T3" fmla="*/ 0 h 46"/>
                <a:gd name="T4" fmla="*/ 201 w 201"/>
                <a:gd name="T5" fmla="*/ 8 h 46"/>
                <a:gd name="T6" fmla="*/ 183 w 201"/>
                <a:gd name="T7" fmla="*/ 17 h 46"/>
                <a:gd name="T8" fmla="*/ 62 w 201"/>
                <a:gd name="T9" fmla="*/ 32 h 46"/>
                <a:gd name="T10" fmla="*/ 17 w 201"/>
                <a:gd name="T11" fmla="*/ 44 h 46"/>
                <a:gd name="T12" fmla="*/ 0 w 201"/>
                <a:gd name="T13" fmla="*/ 42 h 46"/>
                <a:gd name="T14" fmla="*/ 12 w 201"/>
                <a:gd name="T15" fmla="*/ 28 h 46"/>
                <a:gd name="T16" fmla="*/ 95 w 201"/>
                <a:gd name="T1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46">
                  <a:moveTo>
                    <a:pt x="95" y="5"/>
                  </a:moveTo>
                  <a:cubicBezTo>
                    <a:pt x="124" y="3"/>
                    <a:pt x="153" y="1"/>
                    <a:pt x="183" y="0"/>
                  </a:cubicBezTo>
                  <a:cubicBezTo>
                    <a:pt x="189" y="0"/>
                    <a:pt x="195" y="5"/>
                    <a:pt x="201" y="8"/>
                  </a:cubicBezTo>
                  <a:cubicBezTo>
                    <a:pt x="195" y="11"/>
                    <a:pt x="189" y="16"/>
                    <a:pt x="183" y="17"/>
                  </a:cubicBezTo>
                  <a:cubicBezTo>
                    <a:pt x="143" y="22"/>
                    <a:pt x="102" y="26"/>
                    <a:pt x="62" y="32"/>
                  </a:cubicBezTo>
                  <a:cubicBezTo>
                    <a:pt x="46" y="34"/>
                    <a:pt x="32" y="41"/>
                    <a:pt x="17" y="44"/>
                  </a:cubicBezTo>
                  <a:cubicBezTo>
                    <a:pt x="12" y="46"/>
                    <a:pt x="6" y="43"/>
                    <a:pt x="0" y="42"/>
                  </a:cubicBezTo>
                  <a:cubicBezTo>
                    <a:pt x="4" y="37"/>
                    <a:pt x="7" y="30"/>
                    <a:pt x="12" y="28"/>
                  </a:cubicBezTo>
                  <a:cubicBezTo>
                    <a:pt x="39" y="20"/>
                    <a:pt x="66" y="13"/>
                    <a:pt x="95" y="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7267576" y="3724275"/>
              <a:ext cx="508000" cy="112713"/>
            </a:xfrm>
            <a:custGeom>
              <a:avLst/>
              <a:gdLst>
                <a:gd name="T0" fmla="*/ 71 w 205"/>
                <a:gd name="T1" fmla="*/ 11 h 46"/>
                <a:gd name="T2" fmla="*/ 187 w 205"/>
                <a:gd name="T3" fmla="*/ 1 h 46"/>
                <a:gd name="T4" fmla="*/ 194 w 205"/>
                <a:gd name="T5" fmla="*/ 1 h 46"/>
                <a:gd name="T6" fmla="*/ 205 w 205"/>
                <a:gd name="T7" fmla="*/ 10 h 46"/>
                <a:gd name="T8" fmla="*/ 194 w 205"/>
                <a:gd name="T9" fmla="*/ 18 h 46"/>
                <a:gd name="T10" fmla="*/ 153 w 205"/>
                <a:gd name="T11" fmla="*/ 20 h 46"/>
                <a:gd name="T12" fmla="*/ 23 w 205"/>
                <a:gd name="T13" fmla="*/ 45 h 46"/>
                <a:gd name="T14" fmla="*/ 5 w 205"/>
                <a:gd name="T15" fmla="*/ 44 h 46"/>
                <a:gd name="T16" fmla="*/ 17 w 205"/>
                <a:gd name="T17" fmla="*/ 29 h 46"/>
                <a:gd name="T18" fmla="*/ 71 w 205"/>
                <a:gd name="T19" fmla="*/ 13 h 46"/>
                <a:gd name="T20" fmla="*/ 71 w 205"/>
                <a:gd name="T21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46">
                  <a:moveTo>
                    <a:pt x="71" y="11"/>
                  </a:moveTo>
                  <a:cubicBezTo>
                    <a:pt x="110" y="8"/>
                    <a:pt x="149" y="4"/>
                    <a:pt x="187" y="1"/>
                  </a:cubicBezTo>
                  <a:cubicBezTo>
                    <a:pt x="190" y="1"/>
                    <a:pt x="192" y="0"/>
                    <a:pt x="194" y="1"/>
                  </a:cubicBezTo>
                  <a:cubicBezTo>
                    <a:pt x="198" y="4"/>
                    <a:pt x="201" y="7"/>
                    <a:pt x="205" y="10"/>
                  </a:cubicBezTo>
                  <a:cubicBezTo>
                    <a:pt x="201" y="13"/>
                    <a:pt x="198" y="18"/>
                    <a:pt x="194" y="18"/>
                  </a:cubicBezTo>
                  <a:cubicBezTo>
                    <a:pt x="180" y="20"/>
                    <a:pt x="166" y="18"/>
                    <a:pt x="153" y="20"/>
                  </a:cubicBezTo>
                  <a:cubicBezTo>
                    <a:pt x="110" y="28"/>
                    <a:pt x="66" y="37"/>
                    <a:pt x="23" y="45"/>
                  </a:cubicBezTo>
                  <a:cubicBezTo>
                    <a:pt x="17" y="46"/>
                    <a:pt x="6" y="46"/>
                    <a:pt x="5" y="44"/>
                  </a:cubicBezTo>
                  <a:cubicBezTo>
                    <a:pt x="0" y="33"/>
                    <a:pt x="10" y="31"/>
                    <a:pt x="17" y="29"/>
                  </a:cubicBezTo>
                  <a:cubicBezTo>
                    <a:pt x="35" y="23"/>
                    <a:pt x="53" y="19"/>
                    <a:pt x="71" y="13"/>
                  </a:cubicBezTo>
                  <a:cubicBezTo>
                    <a:pt x="71" y="12"/>
                    <a:pt x="71" y="12"/>
                    <a:pt x="71" y="1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312026" y="3919538"/>
              <a:ext cx="495300" cy="114300"/>
            </a:xfrm>
            <a:custGeom>
              <a:avLst/>
              <a:gdLst>
                <a:gd name="T0" fmla="*/ 94 w 200"/>
                <a:gd name="T1" fmla="*/ 5 h 46"/>
                <a:gd name="T2" fmla="*/ 185 w 200"/>
                <a:gd name="T3" fmla="*/ 0 h 46"/>
                <a:gd name="T4" fmla="*/ 200 w 200"/>
                <a:gd name="T5" fmla="*/ 10 h 46"/>
                <a:gd name="T6" fmla="*/ 185 w 200"/>
                <a:gd name="T7" fmla="*/ 17 h 46"/>
                <a:gd name="T8" fmla="*/ 15 w 200"/>
                <a:gd name="T9" fmla="*/ 45 h 46"/>
                <a:gd name="T10" fmla="*/ 0 w 200"/>
                <a:gd name="T11" fmla="*/ 41 h 46"/>
                <a:gd name="T12" fmla="*/ 10 w 200"/>
                <a:gd name="T13" fmla="*/ 29 h 46"/>
                <a:gd name="T14" fmla="*/ 94 w 200"/>
                <a:gd name="T15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46">
                  <a:moveTo>
                    <a:pt x="94" y="5"/>
                  </a:moveTo>
                  <a:cubicBezTo>
                    <a:pt x="124" y="3"/>
                    <a:pt x="155" y="1"/>
                    <a:pt x="185" y="0"/>
                  </a:cubicBezTo>
                  <a:cubicBezTo>
                    <a:pt x="190" y="0"/>
                    <a:pt x="195" y="6"/>
                    <a:pt x="200" y="10"/>
                  </a:cubicBezTo>
                  <a:cubicBezTo>
                    <a:pt x="195" y="12"/>
                    <a:pt x="190" y="17"/>
                    <a:pt x="185" y="17"/>
                  </a:cubicBezTo>
                  <a:cubicBezTo>
                    <a:pt x="127" y="16"/>
                    <a:pt x="71" y="27"/>
                    <a:pt x="15" y="45"/>
                  </a:cubicBezTo>
                  <a:cubicBezTo>
                    <a:pt x="11" y="46"/>
                    <a:pt x="5" y="42"/>
                    <a:pt x="0" y="41"/>
                  </a:cubicBezTo>
                  <a:cubicBezTo>
                    <a:pt x="3" y="37"/>
                    <a:pt x="5" y="31"/>
                    <a:pt x="10" y="29"/>
                  </a:cubicBezTo>
                  <a:cubicBezTo>
                    <a:pt x="37" y="21"/>
                    <a:pt x="65" y="13"/>
                    <a:pt x="94" y="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366001" y="4303713"/>
              <a:ext cx="508000" cy="112713"/>
            </a:xfrm>
            <a:custGeom>
              <a:avLst/>
              <a:gdLst>
                <a:gd name="T0" fmla="*/ 101 w 205"/>
                <a:gd name="T1" fmla="*/ 6 h 46"/>
                <a:gd name="T2" fmla="*/ 190 w 205"/>
                <a:gd name="T3" fmla="*/ 1 h 46"/>
                <a:gd name="T4" fmla="*/ 205 w 205"/>
                <a:gd name="T5" fmla="*/ 10 h 46"/>
                <a:gd name="T6" fmla="*/ 190 w 205"/>
                <a:gd name="T7" fmla="*/ 18 h 46"/>
                <a:gd name="T8" fmla="*/ 25 w 205"/>
                <a:gd name="T9" fmla="*/ 44 h 46"/>
                <a:gd name="T10" fmla="*/ 5 w 205"/>
                <a:gd name="T11" fmla="*/ 42 h 46"/>
                <a:gd name="T12" fmla="*/ 20 w 205"/>
                <a:gd name="T13" fmla="*/ 27 h 46"/>
                <a:gd name="T14" fmla="*/ 101 w 205"/>
                <a:gd name="T1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6">
                  <a:moveTo>
                    <a:pt x="101" y="6"/>
                  </a:moveTo>
                  <a:cubicBezTo>
                    <a:pt x="129" y="4"/>
                    <a:pt x="159" y="2"/>
                    <a:pt x="190" y="1"/>
                  </a:cubicBezTo>
                  <a:cubicBezTo>
                    <a:pt x="195" y="0"/>
                    <a:pt x="200" y="7"/>
                    <a:pt x="205" y="10"/>
                  </a:cubicBezTo>
                  <a:cubicBezTo>
                    <a:pt x="200" y="13"/>
                    <a:pt x="195" y="18"/>
                    <a:pt x="190" y="18"/>
                  </a:cubicBezTo>
                  <a:cubicBezTo>
                    <a:pt x="134" y="17"/>
                    <a:pt x="79" y="26"/>
                    <a:pt x="25" y="44"/>
                  </a:cubicBezTo>
                  <a:cubicBezTo>
                    <a:pt x="19" y="46"/>
                    <a:pt x="6" y="45"/>
                    <a:pt x="5" y="42"/>
                  </a:cubicBezTo>
                  <a:cubicBezTo>
                    <a:pt x="0" y="29"/>
                    <a:pt x="13" y="30"/>
                    <a:pt x="20" y="27"/>
                  </a:cubicBezTo>
                  <a:cubicBezTo>
                    <a:pt x="46" y="20"/>
                    <a:pt x="72" y="13"/>
                    <a:pt x="101" y="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3616326" y="2212975"/>
              <a:ext cx="776288" cy="685800"/>
            </a:xfrm>
            <a:custGeom>
              <a:avLst/>
              <a:gdLst>
                <a:gd name="T0" fmla="*/ 263 w 314"/>
                <a:gd name="T1" fmla="*/ 44 h 277"/>
                <a:gd name="T2" fmla="*/ 273 w 314"/>
                <a:gd name="T3" fmla="*/ 43 h 277"/>
                <a:gd name="T4" fmla="*/ 284 w 314"/>
                <a:gd name="T5" fmla="*/ 52 h 277"/>
                <a:gd name="T6" fmla="*/ 308 w 314"/>
                <a:gd name="T7" fmla="*/ 193 h 277"/>
                <a:gd name="T8" fmla="*/ 313 w 314"/>
                <a:gd name="T9" fmla="*/ 222 h 277"/>
                <a:gd name="T10" fmla="*/ 307 w 314"/>
                <a:gd name="T11" fmla="*/ 231 h 277"/>
                <a:gd name="T12" fmla="*/ 122 w 314"/>
                <a:gd name="T13" fmla="*/ 262 h 277"/>
                <a:gd name="T14" fmla="*/ 41 w 314"/>
                <a:gd name="T15" fmla="*/ 276 h 277"/>
                <a:gd name="T16" fmla="*/ 31 w 314"/>
                <a:gd name="T17" fmla="*/ 269 h 277"/>
                <a:gd name="T18" fmla="*/ 1 w 314"/>
                <a:gd name="T19" fmla="*/ 99 h 277"/>
                <a:gd name="T20" fmla="*/ 8 w 314"/>
                <a:gd name="T21" fmla="*/ 89 h 277"/>
                <a:gd name="T22" fmla="*/ 57 w 314"/>
                <a:gd name="T23" fmla="*/ 75 h 277"/>
                <a:gd name="T24" fmla="*/ 134 w 314"/>
                <a:gd name="T25" fmla="*/ 66 h 277"/>
                <a:gd name="T26" fmla="*/ 147 w 314"/>
                <a:gd name="T27" fmla="*/ 61 h 277"/>
                <a:gd name="T28" fmla="*/ 246 w 314"/>
                <a:gd name="T29" fmla="*/ 1 h 277"/>
                <a:gd name="T30" fmla="*/ 256 w 314"/>
                <a:gd name="T31" fmla="*/ 8 h 277"/>
                <a:gd name="T32" fmla="*/ 263 w 314"/>
                <a:gd name="T33" fmla="*/ 44 h 277"/>
                <a:gd name="T34" fmla="*/ 15 w 314"/>
                <a:gd name="T35" fmla="*/ 97 h 277"/>
                <a:gd name="T36" fmla="*/ 43 w 314"/>
                <a:gd name="T37" fmla="*/ 260 h 277"/>
                <a:gd name="T38" fmla="*/ 165 w 314"/>
                <a:gd name="T39" fmla="*/ 239 h 277"/>
                <a:gd name="T40" fmla="*/ 137 w 314"/>
                <a:gd name="T41" fmla="*/ 76 h 277"/>
                <a:gd name="T42" fmla="*/ 15 w 314"/>
                <a:gd name="T43" fmla="*/ 97 h 277"/>
                <a:gd name="T44" fmla="*/ 274 w 314"/>
                <a:gd name="T45" fmla="*/ 169 h 277"/>
                <a:gd name="T46" fmla="*/ 247 w 314"/>
                <a:gd name="T47" fmla="*/ 12 h 277"/>
                <a:gd name="T48" fmla="*/ 246 w 314"/>
                <a:gd name="T49" fmla="*/ 11 h 277"/>
                <a:gd name="T50" fmla="*/ 151 w 314"/>
                <a:gd name="T51" fmla="*/ 71 h 277"/>
                <a:gd name="T52" fmla="*/ 150 w 314"/>
                <a:gd name="T53" fmla="*/ 80 h 277"/>
                <a:gd name="T54" fmla="*/ 174 w 314"/>
                <a:gd name="T55" fmla="*/ 222 h 277"/>
                <a:gd name="T56" fmla="*/ 176 w 314"/>
                <a:gd name="T57" fmla="*/ 228 h 277"/>
                <a:gd name="T58" fmla="*/ 274 w 314"/>
                <a:gd name="T59" fmla="*/ 169 h 277"/>
                <a:gd name="T60" fmla="*/ 267 w 314"/>
                <a:gd name="T61" fmla="*/ 53 h 277"/>
                <a:gd name="T62" fmla="*/ 264 w 314"/>
                <a:gd name="T63" fmla="*/ 54 h 277"/>
                <a:gd name="T64" fmla="*/ 266 w 314"/>
                <a:gd name="T65" fmla="*/ 62 h 277"/>
                <a:gd name="T66" fmla="*/ 284 w 314"/>
                <a:gd name="T67" fmla="*/ 168 h 277"/>
                <a:gd name="T68" fmla="*/ 277 w 314"/>
                <a:gd name="T69" fmla="*/ 178 h 277"/>
                <a:gd name="T70" fmla="*/ 216 w 314"/>
                <a:gd name="T71" fmla="*/ 204 h 277"/>
                <a:gd name="T72" fmla="*/ 185 w 314"/>
                <a:gd name="T73" fmla="*/ 234 h 277"/>
                <a:gd name="T74" fmla="*/ 296 w 314"/>
                <a:gd name="T75" fmla="*/ 217 h 277"/>
                <a:gd name="T76" fmla="*/ 296 w 314"/>
                <a:gd name="T77" fmla="*/ 214 h 277"/>
                <a:gd name="T78" fmla="*/ 269 w 314"/>
                <a:gd name="T79" fmla="*/ 57 h 277"/>
                <a:gd name="T80" fmla="*/ 267 w 314"/>
                <a:gd name="T81" fmla="*/ 5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4" h="277">
                  <a:moveTo>
                    <a:pt x="263" y="44"/>
                  </a:moveTo>
                  <a:cubicBezTo>
                    <a:pt x="266" y="44"/>
                    <a:pt x="270" y="44"/>
                    <a:pt x="273" y="43"/>
                  </a:cubicBezTo>
                  <a:cubicBezTo>
                    <a:pt x="282" y="43"/>
                    <a:pt x="282" y="43"/>
                    <a:pt x="284" y="52"/>
                  </a:cubicBezTo>
                  <a:cubicBezTo>
                    <a:pt x="292" y="99"/>
                    <a:pt x="300" y="146"/>
                    <a:pt x="308" y="193"/>
                  </a:cubicBezTo>
                  <a:cubicBezTo>
                    <a:pt x="310" y="203"/>
                    <a:pt x="311" y="213"/>
                    <a:pt x="313" y="222"/>
                  </a:cubicBezTo>
                  <a:cubicBezTo>
                    <a:pt x="314" y="228"/>
                    <a:pt x="313" y="230"/>
                    <a:pt x="307" y="231"/>
                  </a:cubicBezTo>
                  <a:cubicBezTo>
                    <a:pt x="245" y="241"/>
                    <a:pt x="184" y="252"/>
                    <a:pt x="122" y="262"/>
                  </a:cubicBezTo>
                  <a:cubicBezTo>
                    <a:pt x="95" y="266"/>
                    <a:pt x="68" y="271"/>
                    <a:pt x="41" y="276"/>
                  </a:cubicBezTo>
                  <a:cubicBezTo>
                    <a:pt x="33" y="277"/>
                    <a:pt x="32" y="277"/>
                    <a:pt x="31" y="269"/>
                  </a:cubicBezTo>
                  <a:cubicBezTo>
                    <a:pt x="21" y="213"/>
                    <a:pt x="11" y="156"/>
                    <a:pt x="1" y="99"/>
                  </a:cubicBezTo>
                  <a:cubicBezTo>
                    <a:pt x="0" y="93"/>
                    <a:pt x="2" y="90"/>
                    <a:pt x="8" y="89"/>
                  </a:cubicBezTo>
                  <a:cubicBezTo>
                    <a:pt x="25" y="85"/>
                    <a:pt x="41" y="79"/>
                    <a:pt x="57" y="75"/>
                  </a:cubicBezTo>
                  <a:cubicBezTo>
                    <a:pt x="82" y="69"/>
                    <a:pt x="108" y="67"/>
                    <a:pt x="134" y="66"/>
                  </a:cubicBezTo>
                  <a:cubicBezTo>
                    <a:pt x="139" y="66"/>
                    <a:pt x="143" y="65"/>
                    <a:pt x="147" y="61"/>
                  </a:cubicBezTo>
                  <a:cubicBezTo>
                    <a:pt x="173" y="29"/>
                    <a:pt x="206" y="9"/>
                    <a:pt x="246" y="1"/>
                  </a:cubicBezTo>
                  <a:cubicBezTo>
                    <a:pt x="254" y="0"/>
                    <a:pt x="255" y="0"/>
                    <a:pt x="256" y="8"/>
                  </a:cubicBezTo>
                  <a:cubicBezTo>
                    <a:pt x="258" y="20"/>
                    <a:pt x="260" y="31"/>
                    <a:pt x="263" y="44"/>
                  </a:cubicBezTo>
                  <a:close/>
                  <a:moveTo>
                    <a:pt x="15" y="97"/>
                  </a:moveTo>
                  <a:cubicBezTo>
                    <a:pt x="25" y="152"/>
                    <a:pt x="34" y="206"/>
                    <a:pt x="43" y="260"/>
                  </a:cubicBezTo>
                  <a:cubicBezTo>
                    <a:pt x="83" y="246"/>
                    <a:pt x="123" y="239"/>
                    <a:pt x="165" y="239"/>
                  </a:cubicBezTo>
                  <a:cubicBezTo>
                    <a:pt x="155" y="185"/>
                    <a:pt x="146" y="130"/>
                    <a:pt x="137" y="76"/>
                  </a:cubicBezTo>
                  <a:cubicBezTo>
                    <a:pt x="95" y="75"/>
                    <a:pt x="54" y="82"/>
                    <a:pt x="15" y="97"/>
                  </a:cubicBezTo>
                  <a:close/>
                  <a:moveTo>
                    <a:pt x="274" y="169"/>
                  </a:moveTo>
                  <a:cubicBezTo>
                    <a:pt x="265" y="116"/>
                    <a:pt x="256" y="64"/>
                    <a:pt x="247" y="12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07" y="20"/>
                    <a:pt x="175" y="40"/>
                    <a:pt x="151" y="71"/>
                  </a:cubicBezTo>
                  <a:cubicBezTo>
                    <a:pt x="150" y="73"/>
                    <a:pt x="149" y="77"/>
                    <a:pt x="150" y="80"/>
                  </a:cubicBezTo>
                  <a:cubicBezTo>
                    <a:pt x="158" y="127"/>
                    <a:pt x="166" y="175"/>
                    <a:pt x="174" y="222"/>
                  </a:cubicBezTo>
                  <a:cubicBezTo>
                    <a:pt x="175" y="224"/>
                    <a:pt x="175" y="226"/>
                    <a:pt x="176" y="228"/>
                  </a:cubicBezTo>
                  <a:cubicBezTo>
                    <a:pt x="202" y="197"/>
                    <a:pt x="235" y="178"/>
                    <a:pt x="274" y="169"/>
                  </a:cubicBezTo>
                  <a:close/>
                  <a:moveTo>
                    <a:pt x="267" y="53"/>
                  </a:moveTo>
                  <a:cubicBezTo>
                    <a:pt x="266" y="53"/>
                    <a:pt x="265" y="54"/>
                    <a:pt x="264" y="54"/>
                  </a:cubicBezTo>
                  <a:cubicBezTo>
                    <a:pt x="265" y="57"/>
                    <a:pt x="265" y="59"/>
                    <a:pt x="266" y="62"/>
                  </a:cubicBezTo>
                  <a:cubicBezTo>
                    <a:pt x="272" y="97"/>
                    <a:pt x="278" y="133"/>
                    <a:pt x="284" y="168"/>
                  </a:cubicBezTo>
                  <a:cubicBezTo>
                    <a:pt x="285" y="174"/>
                    <a:pt x="284" y="177"/>
                    <a:pt x="277" y="178"/>
                  </a:cubicBezTo>
                  <a:cubicBezTo>
                    <a:pt x="255" y="182"/>
                    <a:pt x="234" y="191"/>
                    <a:pt x="216" y="204"/>
                  </a:cubicBezTo>
                  <a:cubicBezTo>
                    <a:pt x="204" y="212"/>
                    <a:pt x="194" y="222"/>
                    <a:pt x="185" y="234"/>
                  </a:cubicBezTo>
                  <a:cubicBezTo>
                    <a:pt x="221" y="222"/>
                    <a:pt x="258" y="216"/>
                    <a:pt x="296" y="217"/>
                  </a:cubicBezTo>
                  <a:cubicBezTo>
                    <a:pt x="296" y="215"/>
                    <a:pt x="296" y="215"/>
                    <a:pt x="296" y="214"/>
                  </a:cubicBezTo>
                  <a:cubicBezTo>
                    <a:pt x="287" y="162"/>
                    <a:pt x="278" y="109"/>
                    <a:pt x="269" y="57"/>
                  </a:cubicBezTo>
                  <a:cubicBezTo>
                    <a:pt x="269" y="56"/>
                    <a:pt x="267" y="54"/>
                    <a:pt x="267" y="5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3736976" y="2606675"/>
              <a:ext cx="200025" cy="44450"/>
            </a:xfrm>
            <a:custGeom>
              <a:avLst/>
              <a:gdLst>
                <a:gd name="T0" fmla="*/ 38 w 81"/>
                <a:gd name="T1" fmla="*/ 2 h 18"/>
                <a:gd name="T2" fmla="*/ 74 w 81"/>
                <a:gd name="T3" fmla="*/ 0 h 18"/>
                <a:gd name="T4" fmla="*/ 81 w 81"/>
                <a:gd name="T5" fmla="*/ 3 h 18"/>
                <a:gd name="T6" fmla="*/ 74 w 81"/>
                <a:gd name="T7" fmla="*/ 7 h 18"/>
                <a:gd name="T8" fmla="*/ 25 w 81"/>
                <a:gd name="T9" fmla="*/ 13 h 18"/>
                <a:gd name="T10" fmla="*/ 7 w 81"/>
                <a:gd name="T11" fmla="*/ 18 h 18"/>
                <a:gd name="T12" fmla="*/ 0 w 81"/>
                <a:gd name="T13" fmla="*/ 17 h 18"/>
                <a:gd name="T14" fmla="*/ 5 w 81"/>
                <a:gd name="T15" fmla="*/ 11 h 18"/>
                <a:gd name="T16" fmla="*/ 38 w 81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8">
                  <a:moveTo>
                    <a:pt x="38" y="2"/>
                  </a:moveTo>
                  <a:cubicBezTo>
                    <a:pt x="50" y="1"/>
                    <a:pt x="62" y="0"/>
                    <a:pt x="74" y="0"/>
                  </a:cubicBezTo>
                  <a:cubicBezTo>
                    <a:pt x="76" y="0"/>
                    <a:pt x="79" y="2"/>
                    <a:pt x="81" y="3"/>
                  </a:cubicBezTo>
                  <a:cubicBezTo>
                    <a:pt x="79" y="4"/>
                    <a:pt x="77" y="6"/>
                    <a:pt x="74" y="7"/>
                  </a:cubicBezTo>
                  <a:cubicBezTo>
                    <a:pt x="58" y="9"/>
                    <a:pt x="41" y="10"/>
                    <a:pt x="25" y="13"/>
                  </a:cubicBezTo>
                  <a:cubicBezTo>
                    <a:pt x="19" y="14"/>
                    <a:pt x="13" y="16"/>
                    <a:pt x="7" y="18"/>
                  </a:cubicBezTo>
                  <a:cubicBezTo>
                    <a:pt x="5" y="18"/>
                    <a:pt x="2" y="17"/>
                    <a:pt x="0" y="17"/>
                  </a:cubicBezTo>
                  <a:cubicBezTo>
                    <a:pt x="2" y="15"/>
                    <a:pt x="3" y="12"/>
                    <a:pt x="5" y="11"/>
                  </a:cubicBezTo>
                  <a:cubicBezTo>
                    <a:pt x="16" y="8"/>
                    <a:pt x="27" y="5"/>
                    <a:pt x="38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3705226" y="2447925"/>
              <a:ext cx="204788" cy="47625"/>
            </a:xfrm>
            <a:custGeom>
              <a:avLst/>
              <a:gdLst>
                <a:gd name="T0" fmla="*/ 29 w 83"/>
                <a:gd name="T1" fmla="*/ 5 h 19"/>
                <a:gd name="T2" fmla="*/ 76 w 83"/>
                <a:gd name="T3" fmla="*/ 1 h 19"/>
                <a:gd name="T4" fmla="*/ 79 w 83"/>
                <a:gd name="T5" fmla="*/ 1 h 19"/>
                <a:gd name="T6" fmla="*/ 83 w 83"/>
                <a:gd name="T7" fmla="*/ 4 h 19"/>
                <a:gd name="T8" fmla="*/ 79 w 83"/>
                <a:gd name="T9" fmla="*/ 8 h 19"/>
                <a:gd name="T10" fmla="*/ 63 w 83"/>
                <a:gd name="T11" fmla="*/ 8 h 19"/>
                <a:gd name="T12" fmla="*/ 10 w 83"/>
                <a:gd name="T13" fmla="*/ 19 h 19"/>
                <a:gd name="T14" fmla="*/ 3 w 83"/>
                <a:gd name="T15" fmla="*/ 18 h 19"/>
                <a:gd name="T16" fmla="*/ 7 w 83"/>
                <a:gd name="T17" fmla="*/ 12 h 19"/>
                <a:gd name="T18" fmla="*/ 29 w 83"/>
                <a:gd name="T19" fmla="*/ 6 h 19"/>
                <a:gd name="T20" fmla="*/ 29 w 83"/>
                <a:gd name="T2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9">
                  <a:moveTo>
                    <a:pt x="29" y="5"/>
                  </a:moveTo>
                  <a:cubicBezTo>
                    <a:pt x="45" y="3"/>
                    <a:pt x="61" y="2"/>
                    <a:pt x="76" y="1"/>
                  </a:cubicBezTo>
                  <a:cubicBezTo>
                    <a:pt x="77" y="1"/>
                    <a:pt x="78" y="0"/>
                    <a:pt x="79" y="1"/>
                  </a:cubicBezTo>
                  <a:cubicBezTo>
                    <a:pt x="81" y="2"/>
                    <a:pt x="82" y="3"/>
                    <a:pt x="83" y="4"/>
                  </a:cubicBezTo>
                  <a:cubicBezTo>
                    <a:pt x="82" y="6"/>
                    <a:pt x="80" y="8"/>
                    <a:pt x="79" y="8"/>
                  </a:cubicBezTo>
                  <a:cubicBezTo>
                    <a:pt x="73" y="8"/>
                    <a:pt x="68" y="7"/>
                    <a:pt x="63" y="8"/>
                  </a:cubicBezTo>
                  <a:cubicBezTo>
                    <a:pt x="45" y="11"/>
                    <a:pt x="27" y="15"/>
                    <a:pt x="10" y="19"/>
                  </a:cubicBezTo>
                  <a:cubicBezTo>
                    <a:pt x="7" y="19"/>
                    <a:pt x="3" y="19"/>
                    <a:pt x="3" y="18"/>
                  </a:cubicBezTo>
                  <a:cubicBezTo>
                    <a:pt x="0" y="14"/>
                    <a:pt x="5" y="13"/>
                    <a:pt x="7" y="12"/>
                  </a:cubicBezTo>
                  <a:cubicBezTo>
                    <a:pt x="15" y="10"/>
                    <a:pt x="22" y="8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3724276" y="2527300"/>
              <a:ext cx="201613" cy="47625"/>
            </a:xfrm>
            <a:custGeom>
              <a:avLst/>
              <a:gdLst>
                <a:gd name="T0" fmla="*/ 38 w 81"/>
                <a:gd name="T1" fmla="*/ 2 h 19"/>
                <a:gd name="T2" fmla="*/ 75 w 81"/>
                <a:gd name="T3" fmla="*/ 0 h 19"/>
                <a:gd name="T4" fmla="*/ 81 w 81"/>
                <a:gd name="T5" fmla="*/ 4 h 19"/>
                <a:gd name="T6" fmla="*/ 75 w 81"/>
                <a:gd name="T7" fmla="*/ 7 h 19"/>
                <a:gd name="T8" fmla="*/ 6 w 81"/>
                <a:gd name="T9" fmla="*/ 18 h 19"/>
                <a:gd name="T10" fmla="*/ 0 w 81"/>
                <a:gd name="T11" fmla="*/ 17 h 19"/>
                <a:gd name="T12" fmla="*/ 4 w 81"/>
                <a:gd name="T13" fmla="*/ 12 h 19"/>
                <a:gd name="T14" fmla="*/ 38 w 81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9">
                  <a:moveTo>
                    <a:pt x="38" y="2"/>
                  </a:moveTo>
                  <a:cubicBezTo>
                    <a:pt x="50" y="2"/>
                    <a:pt x="62" y="1"/>
                    <a:pt x="75" y="0"/>
                  </a:cubicBezTo>
                  <a:cubicBezTo>
                    <a:pt x="77" y="0"/>
                    <a:pt x="79" y="3"/>
                    <a:pt x="81" y="4"/>
                  </a:cubicBezTo>
                  <a:cubicBezTo>
                    <a:pt x="79" y="5"/>
                    <a:pt x="77" y="7"/>
                    <a:pt x="75" y="7"/>
                  </a:cubicBezTo>
                  <a:cubicBezTo>
                    <a:pt x="51" y="7"/>
                    <a:pt x="28" y="11"/>
                    <a:pt x="6" y="18"/>
                  </a:cubicBezTo>
                  <a:cubicBezTo>
                    <a:pt x="4" y="19"/>
                    <a:pt x="2" y="17"/>
                    <a:pt x="0" y="17"/>
                  </a:cubicBezTo>
                  <a:cubicBezTo>
                    <a:pt x="1" y="15"/>
                    <a:pt x="2" y="13"/>
                    <a:pt x="4" y="12"/>
                  </a:cubicBezTo>
                  <a:cubicBezTo>
                    <a:pt x="15" y="9"/>
                    <a:pt x="26" y="6"/>
                    <a:pt x="38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3746501" y="2684463"/>
              <a:ext cx="206375" cy="46038"/>
            </a:xfrm>
            <a:custGeom>
              <a:avLst/>
              <a:gdLst>
                <a:gd name="T0" fmla="*/ 40 w 83"/>
                <a:gd name="T1" fmla="*/ 2 h 19"/>
                <a:gd name="T2" fmla="*/ 77 w 83"/>
                <a:gd name="T3" fmla="*/ 0 h 19"/>
                <a:gd name="T4" fmla="*/ 83 w 83"/>
                <a:gd name="T5" fmla="*/ 4 h 19"/>
                <a:gd name="T6" fmla="*/ 77 w 83"/>
                <a:gd name="T7" fmla="*/ 7 h 19"/>
                <a:gd name="T8" fmla="*/ 10 w 83"/>
                <a:gd name="T9" fmla="*/ 18 h 19"/>
                <a:gd name="T10" fmla="*/ 2 w 83"/>
                <a:gd name="T11" fmla="*/ 17 h 19"/>
                <a:gd name="T12" fmla="*/ 8 w 83"/>
                <a:gd name="T13" fmla="*/ 11 h 19"/>
                <a:gd name="T14" fmla="*/ 40 w 83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9">
                  <a:moveTo>
                    <a:pt x="40" y="2"/>
                  </a:moveTo>
                  <a:cubicBezTo>
                    <a:pt x="52" y="2"/>
                    <a:pt x="64" y="1"/>
                    <a:pt x="77" y="0"/>
                  </a:cubicBezTo>
                  <a:cubicBezTo>
                    <a:pt x="79" y="0"/>
                    <a:pt x="81" y="3"/>
                    <a:pt x="83" y="4"/>
                  </a:cubicBezTo>
                  <a:cubicBezTo>
                    <a:pt x="81" y="5"/>
                    <a:pt x="79" y="7"/>
                    <a:pt x="77" y="7"/>
                  </a:cubicBezTo>
                  <a:cubicBezTo>
                    <a:pt x="54" y="7"/>
                    <a:pt x="32" y="11"/>
                    <a:pt x="10" y="18"/>
                  </a:cubicBezTo>
                  <a:cubicBezTo>
                    <a:pt x="7" y="19"/>
                    <a:pt x="2" y="18"/>
                    <a:pt x="2" y="17"/>
                  </a:cubicBezTo>
                  <a:cubicBezTo>
                    <a:pt x="0" y="12"/>
                    <a:pt x="5" y="12"/>
                    <a:pt x="8" y="11"/>
                  </a:cubicBezTo>
                  <a:cubicBezTo>
                    <a:pt x="18" y="8"/>
                    <a:pt x="29" y="5"/>
                    <a:pt x="40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/>
            <p:cNvSpPr>
              <a:spLocks noEditPoints="1"/>
            </p:cNvSpPr>
            <p:nvPr userDrawn="1"/>
          </p:nvSpPr>
          <p:spPr bwMode="auto">
            <a:xfrm>
              <a:off x="1163638" y="1552575"/>
              <a:ext cx="960438" cy="849313"/>
            </a:xfrm>
            <a:custGeom>
              <a:avLst/>
              <a:gdLst>
                <a:gd name="T0" fmla="*/ 324 w 388"/>
                <a:gd name="T1" fmla="*/ 55 h 343"/>
                <a:gd name="T2" fmla="*/ 337 w 388"/>
                <a:gd name="T3" fmla="*/ 54 h 343"/>
                <a:gd name="T4" fmla="*/ 350 w 388"/>
                <a:gd name="T5" fmla="*/ 65 h 343"/>
                <a:gd name="T6" fmla="*/ 380 w 388"/>
                <a:gd name="T7" fmla="*/ 239 h 343"/>
                <a:gd name="T8" fmla="*/ 387 w 388"/>
                <a:gd name="T9" fmla="*/ 275 h 343"/>
                <a:gd name="T10" fmla="*/ 379 w 388"/>
                <a:gd name="T11" fmla="*/ 286 h 343"/>
                <a:gd name="T12" fmla="*/ 150 w 388"/>
                <a:gd name="T13" fmla="*/ 324 h 343"/>
                <a:gd name="T14" fmla="*/ 50 w 388"/>
                <a:gd name="T15" fmla="*/ 341 h 343"/>
                <a:gd name="T16" fmla="*/ 38 w 388"/>
                <a:gd name="T17" fmla="*/ 333 h 343"/>
                <a:gd name="T18" fmla="*/ 1 w 388"/>
                <a:gd name="T19" fmla="*/ 123 h 343"/>
                <a:gd name="T20" fmla="*/ 10 w 388"/>
                <a:gd name="T21" fmla="*/ 110 h 343"/>
                <a:gd name="T22" fmla="*/ 70 w 388"/>
                <a:gd name="T23" fmla="*/ 93 h 343"/>
                <a:gd name="T24" fmla="*/ 165 w 388"/>
                <a:gd name="T25" fmla="*/ 83 h 343"/>
                <a:gd name="T26" fmla="*/ 182 w 388"/>
                <a:gd name="T27" fmla="*/ 75 h 343"/>
                <a:gd name="T28" fmla="*/ 303 w 388"/>
                <a:gd name="T29" fmla="*/ 2 h 343"/>
                <a:gd name="T30" fmla="*/ 316 w 388"/>
                <a:gd name="T31" fmla="*/ 11 h 343"/>
                <a:gd name="T32" fmla="*/ 324 w 388"/>
                <a:gd name="T33" fmla="*/ 55 h 343"/>
                <a:gd name="T34" fmla="*/ 19 w 388"/>
                <a:gd name="T35" fmla="*/ 121 h 343"/>
                <a:gd name="T36" fmla="*/ 53 w 388"/>
                <a:gd name="T37" fmla="*/ 322 h 343"/>
                <a:gd name="T38" fmla="*/ 203 w 388"/>
                <a:gd name="T39" fmla="*/ 296 h 343"/>
                <a:gd name="T40" fmla="*/ 169 w 388"/>
                <a:gd name="T41" fmla="*/ 95 h 343"/>
                <a:gd name="T42" fmla="*/ 19 w 388"/>
                <a:gd name="T43" fmla="*/ 121 h 343"/>
                <a:gd name="T44" fmla="*/ 338 w 388"/>
                <a:gd name="T45" fmla="*/ 209 h 343"/>
                <a:gd name="T46" fmla="*/ 305 w 388"/>
                <a:gd name="T47" fmla="*/ 15 h 343"/>
                <a:gd name="T48" fmla="*/ 303 w 388"/>
                <a:gd name="T49" fmla="*/ 15 h 343"/>
                <a:gd name="T50" fmla="*/ 187 w 388"/>
                <a:gd name="T51" fmla="*/ 89 h 343"/>
                <a:gd name="T52" fmla="*/ 185 w 388"/>
                <a:gd name="T53" fmla="*/ 99 h 343"/>
                <a:gd name="T54" fmla="*/ 215 w 388"/>
                <a:gd name="T55" fmla="*/ 275 h 343"/>
                <a:gd name="T56" fmla="*/ 217 w 388"/>
                <a:gd name="T57" fmla="*/ 282 h 343"/>
                <a:gd name="T58" fmla="*/ 338 w 388"/>
                <a:gd name="T59" fmla="*/ 209 h 343"/>
                <a:gd name="T60" fmla="*/ 329 w 388"/>
                <a:gd name="T61" fmla="*/ 66 h 343"/>
                <a:gd name="T62" fmla="*/ 326 w 388"/>
                <a:gd name="T63" fmla="*/ 68 h 343"/>
                <a:gd name="T64" fmla="*/ 328 w 388"/>
                <a:gd name="T65" fmla="*/ 77 h 343"/>
                <a:gd name="T66" fmla="*/ 350 w 388"/>
                <a:gd name="T67" fmla="*/ 208 h 343"/>
                <a:gd name="T68" fmla="*/ 342 w 388"/>
                <a:gd name="T69" fmla="*/ 221 h 343"/>
                <a:gd name="T70" fmla="*/ 266 w 388"/>
                <a:gd name="T71" fmla="*/ 253 h 343"/>
                <a:gd name="T72" fmla="*/ 228 w 388"/>
                <a:gd name="T73" fmla="*/ 289 h 343"/>
                <a:gd name="T74" fmla="*/ 365 w 388"/>
                <a:gd name="T75" fmla="*/ 268 h 343"/>
                <a:gd name="T76" fmla="*/ 365 w 388"/>
                <a:gd name="T77" fmla="*/ 265 h 343"/>
                <a:gd name="T78" fmla="*/ 332 w 388"/>
                <a:gd name="T79" fmla="*/ 71 h 343"/>
                <a:gd name="T80" fmla="*/ 329 w 388"/>
                <a:gd name="T81" fmla="*/ 6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8" h="343">
                  <a:moveTo>
                    <a:pt x="324" y="55"/>
                  </a:moveTo>
                  <a:cubicBezTo>
                    <a:pt x="329" y="55"/>
                    <a:pt x="333" y="55"/>
                    <a:pt x="337" y="54"/>
                  </a:cubicBezTo>
                  <a:cubicBezTo>
                    <a:pt x="348" y="53"/>
                    <a:pt x="348" y="53"/>
                    <a:pt x="350" y="65"/>
                  </a:cubicBezTo>
                  <a:cubicBezTo>
                    <a:pt x="360" y="123"/>
                    <a:pt x="370" y="181"/>
                    <a:pt x="380" y="239"/>
                  </a:cubicBezTo>
                  <a:cubicBezTo>
                    <a:pt x="382" y="251"/>
                    <a:pt x="384" y="263"/>
                    <a:pt x="387" y="275"/>
                  </a:cubicBezTo>
                  <a:cubicBezTo>
                    <a:pt x="388" y="282"/>
                    <a:pt x="386" y="285"/>
                    <a:pt x="379" y="286"/>
                  </a:cubicBezTo>
                  <a:cubicBezTo>
                    <a:pt x="303" y="299"/>
                    <a:pt x="226" y="311"/>
                    <a:pt x="150" y="324"/>
                  </a:cubicBezTo>
                  <a:cubicBezTo>
                    <a:pt x="117" y="330"/>
                    <a:pt x="83" y="336"/>
                    <a:pt x="50" y="341"/>
                  </a:cubicBezTo>
                  <a:cubicBezTo>
                    <a:pt x="40" y="343"/>
                    <a:pt x="39" y="343"/>
                    <a:pt x="38" y="333"/>
                  </a:cubicBezTo>
                  <a:cubicBezTo>
                    <a:pt x="26" y="263"/>
                    <a:pt x="14" y="193"/>
                    <a:pt x="1" y="123"/>
                  </a:cubicBezTo>
                  <a:cubicBezTo>
                    <a:pt x="0" y="115"/>
                    <a:pt x="2" y="112"/>
                    <a:pt x="10" y="110"/>
                  </a:cubicBezTo>
                  <a:cubicBezTo>
                    <a:pt x="30" y="105"/>
                    <a:pt x="50" y="98"/>
                    <a:pt x="70" y="93"/>
                  </a:cubicBezTo>
                  <a:cubicBezTo>
                    <a:pt x="101" y="85"/>
                    <a:pt x="133" y="83"/>
                    <a:pt x="165" y="83"/>
                  </a:cubicBezTo>
                  <a:cubicBezTo>
                    <a:pt x="172" y="83"/>
                    <a:pt x="177" y="81"/>
                    <a:pt x="182" y="75"/>
                  </a:cubicBezTo>
                  <a:cubicBezTo>
                    <a:pt x="213" y="37"/>
                    <a:pt x="254" y="12"/>
                    <a:pt x="303" y="2"/>
                  </a:cubicBezTo>
                  <a:cubicBezTo>
                    <a:pt x="314" y="0"/>
                    <a:pt x="315" y="1"/>
                    <a:pt x="316" y="11"/>
                  </a:cubicBezTo>
                  <a:cubicBezTo>
                    <a:pt x="319" y="25"/>
                    <a:pt x="321" y="40"/>
                    <a:pt x="324" y="55"/>
                  </a:cubicBezTo>
                  <a:close/>
                  <a:moveTo>
                    <a:pt x="19" y="121"/>
                  </a:moveTo>
                  <a:cubicBezTo>
                    <a:pt x="30" y="188"/>
                    <a:pt x="42" y="255"/>
                    <a:pt x="53" y="322"/>
                  </a:cubicBezTo>
                  <a:cubicBezTo>
                    <a:pt x="102" y="304"/>
                    <a:pt x="152" y="296"/>
                    <a:pt x="203" y="296"/>
                  </a:cubicBezTo>
                  <a:cubicBezTo>
                    <a:pt x="192" y="229"/>
                    <a:pt x="180" y="162"/>
                    <a:pt x="169" y="95"/>
                  </a:cubicBezTo>
                  <a:cubicBezTo>
                    <a:pt x="117" y="93"/>
                    <a:pt x="67" y="102"/>
                    <a:pt x="19" y="121"/>
                  </a:cubicBezTo>
                  <a:close/>
                  <a:moveTo>
                    <a:pt x="338" y="209"/>
                  </a:moveTo>
                  <a:cubicBezTo>
                    <a:pt x="327" y="144"/>
                    <a:pt x="316" y="79"/>
                    <a:pt x="305" y="15"/>
                  </a:cubicBezTo>
                  <a:cubicBezTo>
                    <a:pt x="304" y="15"/>
                    <a:pt x="303" y="14"/>
                    <a:pt x="303" y="15"/>
                  </a:cubicBezTo>
                  <a:cubicBezTo>
                    <a:pt x="255" y="25"/>
                    <a:pt x="216" y="50"/>
                    <a:pt x="187" y="89"/>
                  </a:cubicBezTo>
                  <a:cubicBezTo>
                    <a:pt x="185" y="91"/>
                    <a:pt x="184" y="96"/>
                    <a:pt x="185" y="99"/>
                  </a:cubicBezTo>
                  <a:cubicBezTo>
                    <a:pt x="195" y="158"/>
                    <a:pt x="205" y="217"/>
                    <a:pt x="215" y="275"/>
                  </a:cubicBezTo>
                  <a:cubicBezTo>
                    <a:pt x="215" y="277"/>
                    <a:pt x="216" y="279"/>
                    <a:pt x="217" y="282"/>
                  </a:cubicBezTo>
                  <a:cubicBezTo>
                    <a:pt x="249" y="243"/>
                    <a:pt x="290" y="220"/>
                    <a:pt x="338" y="209"/>
                  </a:cubicBezTo>
                  <a:close/>
                  <a:moveTo>
                    <a:pt x="329" y="66"/>
                  </a:moveTo>
                  <a:cubicBezTo>
                    <a:pt x="328" y="67"/>
                    <a:pt x="327" y="67"/>
                    <a:pt x="326" y="68"/>
                  </a:cubicBezTo>
                  <a:cubicBezTo>
                    <a:pt x="327" y="71"/>
                    <a:pt x="327" y="74"/>
                    <a:pt x="328" y="77"/>
                  </a:cubicBezTo>
                  <a:cubicBezTo>
                    <a:pt x="335" y="121"/>
                    <a:pt x="343" y="164"/>
                    <a:pt x="350" y="208"/>
                  </a:cubicBezTo>
                  <a:cubicBezTo>
                    <a:pt x="352" y="216"/>
                    <a:pt x="350" y="219"/>
                    <a:pt x="342" y="221"/>
                  </a:cubicBezTo>
                  <a:cubicBezTo>
                    <a:pt x="315" y="226"/>
                    <a:pt x="289" y="237"/>
                    <a:pt x="266" y="253"/>
                  </a:cubicBezTo>
                  <a:cubicBezTo>
                    <a:pt x="252" y="263"/>
                    <a:pt x="239" y="274"/>
                    <a:pt x="228" y="289"/>
                  </a:cubicBezTo>
                  <a:cubicBezTo>
                    <a:pt x="273" y="274"/>
                    <a:pt x="318" y="268"/>
                    <a:pt x="365" y="268"/>
                  </a:cubicBezTo>
                  <a:cubicBezTo>
                    <a:pt x="365" y="267"/>
                    <a:pt x="365" y="266"/>
                    <a:pt x="365" y="265"/>
                  </a:cubicBezTo>
                  <a:cubicBezTo>
                    <a:pt x="354" y="200"/>
                    <a:pt x="343" y="136"/>
                    <a:pt x="332" y="71"/>
                  </a:cubicBezTo>
                  <a:cubicBezTo>
                    <a:pt x="332" y="70"/>
                    <a:pt x="330" y="68"/>
                    <a:pt x="329" y="6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312863" y="2039938"/>
              <a:ext cx="249238" cy="57150"/>
            </a:xfrm>
            <a:custGeom>
              <a:avLst/>
              <a:gdLst>
                <a:gd name="T0" fmla="*/ 48 w 101"/>
                <a:gd name="T1" fmla="*/ 2 h 23"/>
                <a:gd name="T2" fmla="*/ 92 w 101"/>
                <a:gd name="T3" fmla="*/ 0 h 23"/>
                <a:gd name="T4" fmla="*/ 101 w 101"/>
                <a:gd name="T5" fmla="*/ 4 h 23"/>
                <a:gd name="T6" fmla="*/ 92 w 101"/>
                <a:gd name="T7" fmla="*/ 8 h 23"/>
                <a:gd name="T8" fmla="*/ 31 w 101"/>
                <a:gd name="T9" fmla="*/ 16 h 23"/>
                <a:gd name="T10" fmla="*/ 9 w 101"/>
                <a:gd name="T11" fmla="*/ 22 h 23"/>
                <a:gd name="T12" fmla="*/ 0 w 101"/>
                <a:gd name="T13" fmla="*/ 21 h 23"/>
                <a:gd name="T14" fmla="*/ 6 w 101"/>
                <a:gd name="T15" fmla="*/ 14 h 23"/>
                <a:gd name="T16" fmla="*/ 48 w 10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3">
                  <a:moveTo>
                    <a:pt x="48" y="2"/>
                  </a:moveTo>
                  <a:cubicBezTo>
                    <a:pt x="62" y="1"/>
                    <a:pt x="77" y="0"/>
                    <a:pt x="92" y="0"/>
                  </a:cubicBezTo>
                  <a:cubicBezTo>
                    <a:pt x="95" y="0"/>
                    <a:pt x="98" y="2"/>
                    <a:pt x="101" y="4"/>
                  </a:cubicBezTo>
                  <a:cubicBezTo>
                    <a:pt x="98" y="5"/>
                    <a:pt x="95" y="8"/>
                    <a:pt x="92" y="8"/>
                  </a:cubicBezTo>
                  <a:cubicBezTo>
                    <a:pt x="72" y="11"/>
                    <a:pt x="51" y="13"/>
                    <a:pt x="31" y="16"/>
                  </a:cubicBezTo>
                  <a:cubicBezTo>
                    <a:pt x="24" y="17"/>
                    <a:pt x="16" y="20"/>
                    <a:pt x="9" y="22"/>
                  </a:cubicBezTo>
                  <a:cubicBezTo>
                    <a:pt x="6" y="23"/>
                    <a:pt x="3" y="21"/>
                    <a:pt x="0" y="21"/>
                  </a:cubicBezTo>
                  <a:cubicBezTo>
                    <a:pt x="2" y="18"/>
                    <a:pt x="4" y="15"/>
                    <a:pt x="6" y="14"/>
                  </a:cubicBezTo>
                  <a:cubicBezTo>
                    <a:pt x="20" y="10"/>
                    <a:pt x="34" y="6"/>
                    <a:pt x="48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/>
            <p:cNvSpPr>
              <a:spLocks/>
            </p:cNvSpPr>
            <p:nvPr userDrawn="1"/>
          </p:nvSpPr>
          <p:spPr bwMode="auto">
            <a:xfrm>
              <a:off x="1276351" y="1847850"/>
              <a:ext cx="252413" cy="55563"/>
            </a:xfrm>
            <a:custGeom>
              <a:avLst/>
              <a:gdLst>
                <a:gd name="T0" fmla="*/ 35 w 102"/>
                <a:gd name="T1" fmla="*/ 5 h 23"/>
                <a:gd name="T2" fmla="*/ 94 w 102"/>
                <a:gd name="T3" fmla="*/ 0 h 23"/>
                <a:gd name="T4" fmla="*/ 97 w 102"/>
                <a:gd name="T5" fmla="*/ 0 h 23"/>
                <a:gd name="T6" fmla="*/ 102 w 102"/>
                <a:gd name="T7" fmla="*/ 4 h 23"/>
                <a:gd name="T8" fmla="*/ 97 w 102"/>
                <a:gd name="T9" fmla="*/ 9 h 23"/>
                <a:gd name="T10" fmla="*/ 77 w 102"/>
                <a:gd name="T11" fmla="*/ 9 h 23"/>
                <a:gd name="T12" fmla="*/ 11 w 102"/>
                <a:gd name="T13" fmla="*/ 22 h 23"/>
                <a:gd name="T14" fmla="*/ 3 w 102"/>
                <a:gd name="T15" fmla="*/ 21 h 23"/>
                <a:gd name="T16" fmla="*/ 8 w 102"/>
                <a:gd name="T17" fmla="*/ 14 h 23"/>
                <a:gd name="T18" fmla="*/ 35 w 102"/>
                <a:gd name="T19" fmla="*/ 6 h 23"/>
                <a:gd name="T20" fmla="*/ 35 w 102"/>
                <a:gd name="T2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23">
                  <a:moveTo>
                    <a:pt x="35" y="5"/>
                  </a:moveTo>
                  <a:cubicBezTo>
                    <a:pt x="55" y="3"/>
                    <a:pt x="74" y="2"/>
                    <a:pt x="94" y="0"/>
                  </a:cubicBezTo>
                  <a:cubicBezTo>
                    <a:pt x="95" y="0"/>
                    <a:pt x="96" y="0"/>
                    <a:pt x="97" y="0"/>
                  </a:cubicBezTo>
                  <a:cubicBezTo>
                    <a:pt x="99" y="1"/>
                    <a:pt x="100" y="3"/>
                    <a:pt x="102" y="4"/>
                  </a:cubicBezTo>
                  <a:cubicBezTo>
                    <a:pt x="100" y="6"/>
                    <a:pt x="99" y="8"/>
                    <a:pt x="97" y="9"/>
                  </a:cubicBezTo>
                  <a:cubicBezTo>
                    <a:pt x="90" y="9"/>
                    <a:pt x="83" y="8"/>
                    <a:pt x="77" y="9"/>
                  </a:cubicBezTo>
                  <a:cubicBezTo>
                    <a:pt x="55" y="13"/>
                    <a:pt x="33" y="18"/>
                    <a:pt x="11" y="22"/>
                  </a:cubicBezTo>
                  <a:cubicBezTo>
                    <a:pt x="8" y="23"/>
                    <a:pt x="3" y="23"/>
                    <a:pt x="3" y="21"/>
                  </a:cubicBezTo>
                  <a:cubicBezTo>
                    <a:pt x="0" y="16"/>
                    <a:pt x="5" y="15"/>
                    <a:pt x="8" y="14"/>
                  </a:cubicBezTo>
                  <a:cubicBezTo>
                    <a:pt x="17" y="11"/>
                    <a:pt x="26" y="9"/>
                    <a:pt x="35" y="6"/>
                  </a:cubicBezTo>
                  <a:cubicBezTo>
                    <a:pt x="35" y="6"/>
                    <a:pt x="35" y="5"/>
                    <a:pt x="35" y="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1298576" y="1943100"/>
              <a:ext cx="246063" cy="57150"/>
            </a:xfrm>
            <a:custGeom>
              <a:avLst/>
              <a:gdLst>
                <a:gd name="T0" fmla="*/ 47 w 100"/>
                <a:gd name="T1" fmla="*/ 2 h 23"/>
                <a:gd name="T2" fmla="*/ 92 w 100"/>
                <a:gd name="T3" fmla="*/ 0 h 23"/>
                <a:gd name="T4" fmla="*/ 100 w 100"/>
                <a:gd name="T5" fmla="*/ 5 h 23"/>
                <a:gd name="T6" fmla="*/ 92 w 100"/>
                <a:gd name="T7" fmla="*/ 8 h 23"/>
                <a:gd name="T8" fmla="*/ 8 w 100"/>
                <a:gd name="T9" fmla="*/ 22 h 23"/>
                <a:gd name="T10" fmla="*/ 0 w 100"/>
                <a:gd name="T11" fmla="*/ 20 h 23"/>
                <a:gd name="T12" fmla="*/ 5 w 100"/>
                <a:gd name="T13" fmla="*/ 15 h 23"/>
                <a:gd name="T14" fmla="*/ 47 w 100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3">
                  <a:moveTo>
                    <a:pt x="47" y="2"/>
                  </a:moveTo>
                  <a:cubicBezTo>
                    <a:pt x="62" y="2"/>
                    <a:pt x="77" y="0"/>
                    <a:pt x="92" y="0"/>
                  </a:cubicBezTo>
                  <a:cubicBezTo>
                    <a:pt x="95" y="0"/>
                    <a:pt x="97" y="3"/>
                    <a:pt x="100" y="5"/>
                  </a:cubicBezTo>
                  <a:cubicBezTo>
                    <a:pt x="97" y="6"/>
                    <a:pt x="95" y="9"/>
                    <a:pt x="92" y="8"/>
                  </a:cubicBezTo>
                  <a:cubicBezTo>
                    <a:pt x="63" y="8"/>
                    <a:pt x="35" y="13"/>
                    <a:pt x="8" y="22"/>
                  </a:cubicBezTo>
                  <a:cubicBezTo>
                    <a:pt x="5" y="23"/>
                    <a:pt x="2" y="21"/>
                    <a:pt x="0" y="20"/>
                  </a:cubicBezTo>
                  <a:cubicBezTo>
                    <a:pt x="1" y="18"/>
                    <a:pt x="3" y="15"/>
                    <a:pt x="5" y="15"/>
                  </a:cubicBezTo>
                  <a:cubicBezTo>
                    <a:pt x="19" y="10"/>
                    <a:pt x="33" y="6"/>
                    <a:pt x="47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9"/>
            <p:cNvSpPr>
              <a:spLocks/>
            </p:cNvSpPr>
            <p:nvPr userDrawn="1"/>
          </p:nvSpPr>
          <p:spPr bwMode="auto">
            <a:xfrm>
              <a:off x="1325563" y="2133600"/>
              <a:ext cx="252413" cy="57150"/>
            </a:xfrm>
            <a:custGeom>
              <a:avLst/>
              <a:gdLst>
                <a:gd name="T0" fmla="*/ 50 w 102"/>
                <a:gd name="T1" fmla="*/ 3 h 23"/>
                <a:gd name="T2" fmla="*/ 95 w 102"/>
                <a:gd name="T3" fmla="*/ 1 h 23"/>
                <a:gd name="T4" fmla="*/ 102 w 102"/>
                <a:gd name="T5" fmla="*/ 5 h 23"/>
                <a:gd name="T6" fmla="*/ 95 w 102"/>
                <a:gd name="T7" fmla="*/ 9 h 23"/>
                <a:gd name="T8" fmla="*/ 13 w 102"/>
                <a:gd name="T9" fmla="*/ 22 h 23"/>
                <a:gd name="T10" fmla="*/ 3 w 102"/>
                <a:gd name="T11" fmla="*/ 21 h 23"/>
                <a:gd name="T12" fmla="*/ 10 w 102"/>
                <a:gd name="T13" fmla="*/ 14 h 23"/>
                <a:gd name="T14" fmla="*/ 50 w 102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3">
                  <a:moveTo>
                    <a:pt x="50" y="3"/>
                  </a:moveTo>
                  <a:cubicBezTo>
                    <a:pt x="64" y="2"/>
                    <a:pt x="80" y="1"/>
                    <a:pt x="95" y="1"/>
                  </a:cubicBezTo>
                  <a:cubicBezTo>
                    <a:pt x="97" y="0"/>
                    <a:pt x="100" y="4"/>
                    <a:pt x="102" y="5"/>
                  </a:cubicBezTo>
                  <a:cubicBezTo>
                    <a:pt x="100" y="6"/>
                    <a:pt x="97" y="9"/>
                    <a:pt x="95" y="9"/>
                  </a:cubicBezTo>
                  <a:cubicBezTo>
                    <a:pt x="67" y="9"/>
                    <a:pt x="39" y="13"/>
                    <a:pt x="13" y="22"/>
                  </a:cubicBezTo>
                  <a:cubicBezTo>
                    <a:pt x="9" y="23"/>
                    <a:pt x="3" y="23"/>
                    <a:pt x="3" y="21"/>
                  </a:cubicBezTo>
                  <a:cubicBezTo>
                    <a:pt x="0" y="15"/>
                    <a:pt x="7" y="15"/>
                    <a:pt x="10" y="14"/>
                  </a:cubicBezTo>
                  <a:cubicBezTo>
                    <a:pt x="23" y="10"/>
                    <a:pt x="36" y="7"/>
                    <a:pt x="50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4826001" y="839788"/>
              <a:ext cx="382588" cy="338138"/>
            </a:xfrm>
            <a:custGeom>
              <a:avLst/>
              <a:gdLst>
                <a:gd name="T0" fmla="*/ 130 w 155"/>
                <a:gd name="T1" fmla="*/ 21 h 137"/>
                <a:gd name="T2" fmla="*/ 135 w 155"/>
                <a:gd name="T3" fmla="*/ 21 h 137"/>
                <a:gd name="T4" fmla="*/ 140 w 155"/>
                <a:gd name="T5" fmla="*/ 25 h 137"/>
                <a:gd name="T6" fmla="*/ 152 w 155"/>
                <a:gd name="T7" fmla="*/ 95 h 137"/>
                <a:gd name="T8" fmla="*/ 155 w 155"/>
                <a:gd name="T9" fmla="*/ 110 h 137"/>
                <a:gd name="T10" fmla="*/ 152 w 155"/>
                <a:gd name="T11" fmla="*/ 114 h 137"/>
                <a:gd name="T12" fmla="*/ 60 w 155"/>
                <a:gd name="T13" fmla="*/ 129 h 137"/>
                <a:gd name="T14" fmla="*/ 20 w 155"/>
                <a:gd name="T15" fmla="*/ 136 h 137"/>
                <a:gd name="T16" fmla="*/ 15 w 155"/>
                <a:gd name="T17" fmla="*/ 133 h 137"/>
                <a:gd name="T18" fmla="*/ 1 w 155"/>
                <a:gd name="T19" fmla="*/ 49 h 137"/>
                <a:gd name="T20" fmla="*/ 4 w 155"/>
                <a:gd name="T21" fmla="*/ 44 h 137"/>
                <a:gd name="T22" fmla="*/ 28 w 155"/>
                <a:gd name="T23" fmla="*/ 37 h 137"/>
                <a:gd name="T24" fmla="*/ 66 w 155"/>
                <a:gd name="T25" fmla="*/ 33 h 137"/>
                <a:gd name="T26" fmla="*/ 73 w 155"/>
                <a:gd name="T27" fmla="*/ 30 h 137"/>
                <a:gd name="T28" fmla="*/ 121 w 155"/>
                <a:gd name="T29" fmla="*/ 0 h 137"/>
                <a:gd name="T30" fmla="*/ 127 w 155"/>
                <a:gd name="T31" fmla="*/ 4 h 137"/>
                <a:gd name="T32" fmla="*/ 130 w 155"/>
                <a:gd name="T33" fmla="*/ 21 h 137"/>
                <a:gd name="T34" fmla="*/ 8 w 155"/>
                <a:gd name="T35" fmla="*/ 48 h 137"/>
                <a:gd name="T36" fmla="*/ 21 w 155"/>
                <a:gd name="T37" fmla="*/ 128 h 137"/>
                <a:gd name="T38" fmla="*/ 81 w 155"/>
                <a:gd name="T39" fmla="*/ 118 h 137"/>
                <a:gd name="T40" fmla="*/ 68 w 155"/>
                <a:gd name="T41" fmla="*/ 37 h 137"/>
                <a:gd name="T42" fmla="*/ 8 w 155"/>
                <a:gd name="T43" fmla="*/ 48 h 137"/>
                <a:gd name="T44" fmla="*/ 135 w 155"/>
                <a:gd name="T45" fmla="*/ 83 h 137"/>
                <a:gd name="T46" fmla="*/ 122 w 155"/>
                <a:gd name="T47" fmla="*/ 6 h 137"/>
                <a:gd name="T48" fmla="*/ 121 w 155"/>
                <a:gd name="T49" fmla="*/ 5 h 137"/>
                <a:gd name="T50" fmla="*/ 75 w 155"/>
                <a:gd name="T51" fmla="*/ 35 h 137"/>
                <a:gd name="T52" fmla="*/ 74 w 155"/>
                <a:gd name="T53" fmla="*/ 39 h 137"/>
                <a:gd name="T54" fmla="*/ 86 w 155"/>
                <a:gd name="T55" fmla="*/ 110 h 137"/>
                <a:gd name="T56" fmla="*/ 87 w 155"/>
                <a:gd name="T57" fmla="*/ 112 h 137"/>
                <a:gd name="T58" fmla="*/ 135 w 155"/>
                <a:gd name="T59" fmla="*/ 83 h 137"/>
                <a:gd name="T60" fmla="*/ 132 w 155"/>
                <a:gd name="T61" fmla="*/ 26 h 137"/>
                <a:gd name="T62" fmla="*/ 130 w 155"/>
                <a:gd name="T63" fmla="*/ 27 h 137"/>
                <a:gd name="T64" fmla="*/ 131 w 155"/>
                <a:gd name="T65" fmla="*/ 30 h 137"/>
                <a:gd name="T66" fmla="*/ 140 w 155"/>
                <a:gd name="T67" fmla="*/ 83 h 137"/>
                <a:gd name="T68" fmla="*/ 137 w 155"/>
                <a:gd name="T69" fmla="*/ 88 h 137"/>
                <a:gd name="T70" fmla="*/ 107 w 155"/>
                <a:gd name="T71" fmla="*/ 101 h 137"/>
                <a:gd name="T72" fmla="*/ 91 w 155"/>
                <a:gd name="T73" fmla="*/ 115 h 137"/>
                <a:gd name="T74" fmla="*/ 146 w 155"/>
                <a:gd name="T75" fmla="*/ 107 h 137"/>
                <a:gd name="T76" fmla="*/ 146 w 155"/>
                <a:gd name="T77" fmla="*/ 106 h 137"/>
                <a:gd name="T78" fmla="*/ 133 w 155"/>
                <a:gd name="T79" fmla="*/ 28 h 137"/>
                <a:gd name="T80" fmla="*/ 132 w 155"/>
                <a:gd name="T81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37">
                  <a:moveTo>
                    <a:pt x="130" y="21"/>
                  </a:moveTo>
                  <a:cubicBezTo>
                    <a:pt x="132" y="21"/>
                    <a:pt x="133" y="21"/>
                    <a:pt x="135" y="21"/>
                  </a:cubicBezTo>
                  <a:cubicBezTo>
                    <a:pt x="139" y="21"/>
                    <a:pt x="139" y="21"/>
                    <a:pt x="140" y="25"/>
                  </a:cubicBezTo>
                  <a:cubicBezTo>
                    <a:pt x="144" y="49"/>
                    <a:pt x="148" y="72"/>
                    <a:pt x="152" y="95"/>
                  </a:cubicBezTo>
                  <a:cubicBezTo>
                    <a:pt x="153" y="100"/>
                    <a:pt x="154" y="105"/>
                    <a:pt x="155" y="110"/>
                  </a:cubicBezTo>
                  <a:cubicBezTo>
                    <a:pt x="155" y="112"/>
                    <a:pt x="154" y="113"/>
                    <a:pt x="152" y="114"/>
                  </a:cubicBezTo>
                  <a:cubicBezTo>
                    <a:pt x="121" y="119"/>
                    <a:pt x="91" y="124"/>
                    <a:pt x="60" y="129"/>
                  </a:cubicBezTo>
                  <a:cubicBezTo>
                    <a:pt x="47" y="131"/>
                    <a:pt x="33" y="134"/>
                    <a:pt x="20" y="136"/>
                  </a:cubicBezTo>
                  <a:cubicBezTo>
                    <a:pt x="16" y="137"/>
                    <a:pt x="16" y="137"/>
                    <a:pt x="15" y="133"/>
                  </a:cubicBezTo>
                  <a:cubicBezTo>
                    <a:pt x="10" y="105"/>
                    <a:pt x="6" y="77"/>
                    <a:pt x="1" y="49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12" y="42"/>
                    <a:pt x="20" y="39"/>
                    <a:pt x="28" y="37"/>
                  </a:cubicBezTo>
                  <a:cubicBezTo>
                    <a:pt x="41" y="34"/>
                    <a:pt x="53" y="33"/>
                    <a:pt x="66" y="33"/>
                  </a:cubicBezTo>
                  <a:cubicBezTo>
                    <a:pt x="69" y="33"/>
                    <a:pt x="71" y="32"/>
                    <a:pt x="73" y="30"/>
                  </a:cubicBezTo>
                  <a:cubicBezTo>
                    <a:pt x="85" y="14"/>
                    <a:pt x="102" y="4"/>
                    <a:pt x="121" y="0"/>
                  </a:cubicBezTo>
                  <a:cubicBezTo>
                    <a:pt x="125" y="0"/>
                    <a:pt x="126" y="0"/>
                    <a:pt x="127" y="4"/>
                  </a:cubicBezTo>
                  <a:cubicBezTo>
                    <a:pt x="128" y="10"/>
                    <a:pt x="129" y="15"/>
                    <a:pt x="130" y="21"/>
                  </a:cubicBezTo>
                  <a:close/>
                  <a:moveTo>
                    <a:pt x="8" y="48"/>
                  </a:moveTo>
                  <a:cubicBezTo>
                    <a:pt x="12" y="75"/>
                    <a:pt x="17" y="101"/>
                    <a:pt x="21" y="128"/>
                  </a:cubicBezTo>
                  <a:cubicBezTo>
                    <a:pt x="41" y="121"/>
                    <a:pt x="61" y="118"/>
                    <a:pt x="81" y="118"/>
                  </a:cubicBezTo>
                  <a:cubicBezTo>
                    <a:pt x="77" y="91"/>
                    <a:pt x="72" y="64"/>
                    <a:pt x="68" y="37"/>
                  </a:cubicBezTo>
                  <a:cubicBezTo>
                    <a:pt x="47" y="37"/>
                    <a:pt x="27" y="40"/>
                    <a:pt x="8" y="48"/>
                  </a:cubicBezTo>
                  <a:close/>
                  <a:moveTo>
                    <a:pt x="135" y="83"/>
                  </a:moveTo>
                  <a:cubicBezTo>
                    <a:pt x="131" y="57"/>
                    <a:pt x="126" y="31"/>
                    <a:pt x="122" y="6"/>
                  </a:cubicBezTo>
                  <a:cubicBezTo>
                    <a:pt x="122" y="5"/>
                    <a:pt x="121" y="5"/>
                    <a:pt x="121" y="5"/>
                  </a:cubicBezTo>
                  <a:cubicBezTo>
                    <a:pt x="102" y="10"/>
                    <a:pt x="87" y="19"/>
                    <a:pt x="75" y="35"/>
                  </a:cubicBezTo>
                  <a:cubicBezTo>
                    <a:pt x="74" y="36"/>
                    <a:pt x="74" y="38"/>
                    <a:pt x="74" y="39"/>
                  </a:cubicBezTo>
                  <a:cubicBezTo>
                    <a:pt x="78" y="63"/>
                    <a:pt x="82" y="86"/>
                    <a:pt x="86" y="110"/>
                  </a:cubicBezTo>
                  <a:cubicBezTo>
                    <a:pt x="86" y="110"/>
                    <a:pt x="86" y="111"/>
                    <a:pt x="87" y="112"/>
                  </a:cubicBezTo>
                  <a:cubicBezTo>
                    <a:pt x="100" y="97"/>
                    <a:pt x="116" y="87"/>
                    <a:pt x="135" y="83"/>
                  </a:cubicBezTo>
                  <a:close/>
                  <a:moveTo>
                    <a:pt x="132" y="26"/>
                  </a:moveTo>
                  <a:cubicBezTo>
                    <a:pt x="131" y="26"/>
                    <a:pt x="131" y="26"/>
                    <a:pt x="130" y="27"/>
                  </a:cubicBezTo>
                  <a:cubicBezTo>
                    <a:pt x="131" y="28"/>
                    <a:pt x="131" y="29"/>
                    <a:pt x="131" y="30"/>
                  </a:cubicBezTo>
                  <a:cubicBezTo>
                    <a:pt x="134" y="48"/>
                    <a:pt x="137" y="65"/>
                    <a:pt x="140" y="83"/>
                  </a:cubicBezTo>
                  <a:cubicBezTo>
                    <a:pt x="141" y="86"/>
                    <a:pt x="140" y="87"/>
                    <a:pt x="137" y="88"/>
                  </a:cubicBezTo>
                  <a:cubicBezTo>
                    <a:pt x="126" y="90"/>
                    <a:pt x="116" y="94"/>
                    <a:pt x="107" y="101"/>
                  </a:cubicBezTo>
                  <a:cubicBezTo>
                    <a:pt x="101" y="105"/>
                    <a:pt x="96" y="109"/>
                    <a:pt x="91" y="115"/>
                  </a:cubicBezTo>
                  <a:cubicBezTo>
                    <a:pt x="109" y="109"/>
                    <a:pt x="127" y="107"/>
                    <a:pt x="146" y="107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2" y="80"/>
                    <a:pt x="137" y="54"/>
                    <a:pt x="133" y="28"/>
                  </a:cubicBezTo>
                  <a:cubicBezTo>
                    <a:pt x="133" y="27"/>
                    <a:pt x="132" y="27"/>
                    <a:pt x="132" y="2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1"/>
            <p:cNvSpPr>
              <a:spLocks/>
            </p:cNvSpPr>
            <p:nvPr userDrawn="1"/>
          </p:nvSpPr>
          <p:spPr bwMode="auto">
            <a:xfrm>
              <a:off x="4884738" y="1031875"/>
              <a:ext cx="100013" cy="22225"/>
            </a:xfrm>
            <a:custGeom>
              <a:avLst/>
              <a:gdLst>
                <a:gd name="T0" fmla="*/ 19 w 40"/>
                <a:gd name="T1" fmla="*/ 1 h 9"/>
                <a:gd name="T2" fmla="*/ 37 w 40"/>
                <a:gd name="T3" fmla="*/ 0 h 9"/>
                <a:gd name="T4" fmla="*/ 40 w 40"/>
                <a:gd name="T5" fmla="*/ 2 h 9"/>
                <a:gd name="T6" fmla="*/ 37 w 40"/>
                <a:gd name="T7" fmla="*/ 4 h 9"/>
                <a:gd name="T8" fmla="*/ 13 w 40"/>
                <a:gd name="T9" fmla="*/ 7 h 9"/>
                <a:gd name="T10" fmla="*/ 4 w 40"/>
                <a:gd name="T11" fmla="*/ 9 h 9"/>
                <a:gd name="T12" fmla="*/ 0 w 40"/>
                <a:gd name="T13" fmla="*/ 9 h 9"/>
                <a:gd name="T14" fmla="*/ 3 w 40"/>
                <a:gd name="T15" fmla="*/ 6 h 9"/>
                <a:gd name="T16" fmla="*/ 19 w 4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5" y="1"/>
                    <a:pt x="31" y="0"/>
                    <a:pt x="37" y="0"/>
                  </a:cubicBezTo>
                  <a:cubicBezTo>
                    <a:pt x="38" y="0"/>
                    <a:pt x="39" y="1"/>
                    <a:pt x="40" y="2"/>
                  </a:cubicBezTo>
                  <a:cubicBezTo>
                    <a:pt x="39" y="2"/>
                    <a:pt x="38" y="3"/>
                    <a:pt x="37" y="4"/>
                  </a:cubicBezTo>
                  <a:cubicBezTo>
                    <a:pt x="29" y="5"/>
                    <a:pt x="21" y="5"/>
                    <a:pt x="13" y="7"/>
                  </a:cubicBezTo>
                  <a:cubicBezTo>
                    <a:pt x="9" y="7"/>
                    <a:pt x="7" y="8"/>
                    <a:pt x="4" y="9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1" y="8"/>
                    <a:pt x="2" y="6"/>
                    <a:pt x="3" y="6"/>
                  </a:cubicBezTo>
                  <a:cubicBezTo>
                    <a:pt x="8" y="4"/>
                    <a:pt x="13" y="3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/>
            <p:cNvSpPr>
              <a:spLocks/>
            </p:cNvSpPr>
            <p:nvPr userDrawn="1"/>
          </p:nvSpPr>
          <p:spPr bwMode="auto">
            <a:xfrm>
              <a:off x="4870451" y="955675"/>
              <a:ext cx="101600" cy="22225"/>
            </a:xfrm>
            <a:custGeom>
              <a:avLst/>
              <a:gdLst>
                <a:gd name="T0" fmla="*/ 14 w 41"/>
                <a:gd name="T1" fmla="*/ 2 h 9"/>
                <a:gd name="T2" fmla="*/ 37 w 41"/>
                <a:gd name="T3" fmla="*/ 0 h 9"/>
                <a:gd name="T4" fmla="*/ 39 w 41"/>
                <a:gd name="T5" fmla="*/ 0 h 9"/>
                <a:gd name="T6" fmla="*/ 41 w 41"/>
                <a:gd name="T7" fmla="*/ 2 h 9"/>
                <a:gd name="T8" fmla="*/ 39 w 41"/>
                <a:gd name="T9" fmla="*/ 4 h 9"/>
                <a:gd name="T10" fmla="*/ 31 w 41"/>
                <a:gd name="T11" fmla="*/ 4 h 9"/>
                <a:gd name="T12" fmla="*/ 5 w 41"/>
                <a:gd name="T13" fmla="*/ 9 h 9"/>
                <a:gd name="T14" fmla="*/ 1 w 41"/>
                <a:gd name="T15" fmla="*/ 9 h 9"/>
                <a:gd name="T16" fmla="*/ 3 w 41"/>
                <a:gd name="T17" fmla="*/ 6 h 9"/>
                <a:gd name="T18" fmla="*/ 14 w 41"/>
                <a:gd name="T19" fmla="*/ 3 h 9"/>
                <a:gd name="T20" fmla="*/ 14 w 41"/>
                <a:gd name="T2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9">
                  <a:moveTo>
                    <a:pt x="14" y="2"/>
                  </a:moveTo>
                  <a:cubicBezTo>
                    <a:pt x="22" y="1"/>
                    <a:pt x="30" y="1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0" y="1"/>
                    <a:pt x="40" y="1"/>
                    <a:pt x="41" y="2"/>
                  </a:cubicBezTo>
                  <a:cubicBezTo>
                    <a:pt x="40" y="2"/>
                    <a:pt x="39" y="3"/>
                    <a:pt x="39" y="4"/>
                  </a:cubicBezTo>
                  <a:cubicBezTo>
                    <a:pt x="36" y="4"/>
                    <a:pt x="33" y="3"/>
                    <a:pt x="31" y="4"/>
                  </a:cubicBezTo>
                  <a:cubicBezTo>
                    <a:pt x="22" y="5"/>
                    <a:pt x="13" y="7"/>
                    <a:pt x="5" y="9"/>
                  </a:cubicBezTo>
                  <a:cubicBezTo>
                    <a:pt x="3" y="9"/>
                    <a:pt x="1" y="9"/>
                    <a:pt x="1" y="9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7" y="5"/>
                    <a:pt x="11" y="4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3"/>
            <p:cNvSpPr>
              <a:spLocks/>
            </p:cNvSpPr>
            <p:nvPr userDrawn="1"/>
          </p:nvSpPr>
          <p:spPr bwMode="auto">
            <a:xfrm>
              <a:off x="4879976" y="995363"/>
              <a:ext cx="100013" cy="22225"/>
            </a:xfrm>
            <a:custGeom>
              <a:avLst/>
              <a:gdLst>
                <a:gd name="T0" fmla="*/ 18 w 40"/>
                <a:gd name="T1" fmla="*/ 1 h 9"/>
                <a:gd name="T2" fmla="*/ 37 w 40"/>
                <a:gd name="T3" fmla="*/ 0 h 9"/>
                <a:gd name="T4" fmla="*/ 40 w 40"/>
                <a:gd name="T5" fmla="*/ 2 h 9"/>
                <a:gd name="T6" fmla="*/ 37 w 40"/>
                <a:gd name="T7" fmla="*/ 3 h 9"/>
                <a:gd name="T8" fmla="*/ 3 w 40"/>
                <a:gd name="T9" fmla="*/ 9 h 9"/>
                <a:gd name="T10" fmla="*/ 0 w 40"/>
                <a:gd name="T11" fmla="*/ 8 h 9"/>
                <a:gd name="T12" fmla="*/ 2 w 40"/>
                <a:gd name="T13" fmla="*/ 5 h 9"/>
                <a:gd name="T14" fmla="*/ 18 w 4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9">
                  <a:moveTo>
                    <a:pt x="18" y="1"/>
                  </a:moveTo>
                  <a:cubicBezTo>
                    <a:pt x="24" y="0"/>
                    <a:pt x="30" y="0"/>
                    <a:pt x="37" y="0"/>
                  </a:cubicBezTo>
                  <a:cubicBezTo>
                    <a:pt x="38" y="0"/>
                    <a:pt x="39" y="1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25" y="3"/>
                    <a:pt x="14" y="5"/>
                    <a:pt x="3" y="9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7" y="4"/>
                    <a:pt x="13" y="2"/>
                    <a:pt x="18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4"/>
            <p:cNvSpPr>
              <a:spLocks/>
            </p:cNvSpPr>
            <p:nvPr userDrawn="1"/>
          </p:nvSpPr>
          <p:spPr bwMode="auto">
            <a:xfrm>
              <a:off x="4889501" y="1071563"/>
              <a:ext cx="101600" cy="22225"/>
            </a:xfrm>
            <a:custGeom>
              <a:avLst/>
              <a:gdLst>
                <a:gd name="T0" fmla="*/ 20 w 41"/>
                <a:gd name="T1" fmla="*/ 1 h 9"/>
                <a:gd name="T2" fmla="*/ 38 w 41"/>
                <a:gd name="T3" fmla="*/ 0 h 9"/>
                <a:gd name="T4" fmla="*/ 41 w 41"/>
                <a:gd name="T5" fmla="*/ 2 h 9"/>
                <a:gd name="T6" fmla="*/ 38 w 41"/>
                <a:gd name="T7" fmla="*/ 3 h 9"/>
                <a:gd name="T8" fmla="*/ 5 w 41"/>
                <a:gd name="T9" fmla="*/ 8 h 9"/>
                <a:gd name="T10" fmla="*/ 1 w 41"/>
                <a:gd name="T11" fmla="*/ 8 h 9"/>
                <a:gd name="T12" fmla="*/ 4 w 41"/>
                <a:gd name="T13" fmla="*/ 5 h 9"/>
                <a:gd name="T14" fmla="*/ 20 w 41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">
                  <a:moveTo>
                    <a:pt x="20" y="1"/>
                  </a:moveTo>
                  <a:cubicBezTo>
                    <a:pt x="26" y="0"/>
                    <a:pt x="32" y="0"/>
                    <a:pt x="38" y="0"/>
                  </a:cubicBezTo>
                  <a:cubicBezTo>
                    <a:pt x="39" y="0"/>
                    <a:pt x="40" y="1"/>
                    <a:pt x="41" y="2"/>
                  </a:cubicBezTo>
                  <a:cubicBezTo>
                    <a:pt x="40" y="2"/>
                    <a:pt x="39" y="3"/>
                    <a:pt x="38" y="3"/>
                  </a:cubicBezTo>
                  <a:cubicBezTo>
                    <a:pt x="27" y="3"/>
                    <a:pt x="16" y="5"/>
                    <a:pt x="5" y="8"/>
                  </a:cubicBezTo>
                  <a:cubicBezTo>
                    <a:pt x="4" y="9"/>
                    <a:pt x="1" y="9"/>
                    <a:pt x="1" y="8"/>
                  </a:cubicBezTo>
                  <a:cubicBezTo>
                    <a:pt x="0" y="5"/>
                    <a:pt x="3" y="5"/>
                    <a:pt x="4" y="5"/>
                  </a:cubicBezTo>
                  <a:cubicBezTo>
                    <a:pt x="9" y="4"/>
                    <a:pt x="14" y="2"/>
                    <a:pt x="20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5"/>
            <p:cNvSpPr>
              <a:spLocks noEditPoints="1"/>
            </p:cNvSpPr>
            <p:nvPr userDrawn="1"/>
          </p:nvSpPr>
          <p:spPr bwMode="auto">
            <a:xfrm>
              <a:off x="2363788" y="3141663"/>
              <a:ext cx="384175" cy="341313"/>
            </a:xfrm>
            <a:custGeom>
              <a:avLst/>
              <a:gdLst>
                <a:gd name="T0" fmla="*/ 130 w 155"/>
                <a:gd name="T1" fmla="*/ 22 h 138"/>
                <a:gd name="T2" fmla="*/ 135 w 155"/>
                <a:gd name="T3" fmla="*/ 22 h 138"/>
                <a:gd name="T4" fmla="*/ 140 w 155"/>
                <a:gd name="T5" fmla="*/ 26 h 138"/>
                <a:gd name="T6" fmla="*/ 152 w 155"/>
                <a:gd name="T7" fmla="*/ 96 h 138"/>
                <a:gd name="T8" fmla="*/ 155 w 155"/>
                <a:gd name="T9" fmla="*/ 110 h 138"/>
                <a:gd name="T10" fmla="*/ 152 w 155"/>
                <a:gd name="T11" fmla="*/ 115 h 138"/>
                <a:gd name="T12" fmla="*/ 60 w 155"/>
                <a:gd name="T13" fmla="*/ 130 h 138"/>
                <a:gd name="T14" fmla="*/ 20 w 155"/>
                <a:gd name="T15" fmla="*/ 137 h 138"/>
                <a:gd name="T16" fmla="*/ 15 w 155"/>
                <a:gd name="T17" fmla="*/ 133 h 138"/>
                <a:gd name="T18" fmla="*/ 1 w 155"/>
                <a:gd name="T19" fmla="*/ 50 h 138"/>
                <a:gd name="T20" fmla="*/ 4 w 155"/>
                <a:gd name="T21" fmla="*/ 44 h 138"/>
                <a:gd name="T22" fmla="*/ 28 w 155"/>
                <a:gd name="T23" fmla="*/ 38 h 138"/>
                <a:gd name="T24" fmla="*/ 66 w 155"/>
                <a:gd name="T25" fmla="*/ 33 h 138"/>
                <a:gd name="T26" fmla="*/ 73 w 155"/>
                <a:gd name="T27" fmla="*/ 30 h 138"/>
                <a:gd name="T28" fmla="*/ 121 w 155"/>
                <a:gd name="T29" fmla="*/ 1 h 138"/>
                <a:gd name="T30" fmla="*/ 127 w 155"/>
                <a:gd name="T31" fmla="*/ 5 h 138"/>
                <a:gd name="T32" fmla="*/ 130 w 155"/>
                <a:gd name="T33" fmla="*/ 22 h 138"/>
                <a:gd name="T34" fmla="*/ 8 w 155"/>
                <a:gd name="T35" fmla="*/ 49 h 138"/>
                <a:gd name="T36" fmla="*/ 21 w 155"/>
                <a:gd name="T37" fmla="*/ 129 h 138"/>
                <a:gd name="T38" fmla="*/ 81 w 155"/>
                <a:gd name="T39" fmla="*/ 119 h 138"/>
                <a:gd name="T40" fmla="*/ 68 w 155"/>
                <a:gd name="T41" fmla="*/ 38 h 138"/>
                <a:gd name="T42" fmla="*/ 8 w 155"/>
                <a:gd name="T43" fmla="*/ 49 h 138"/>
                <a:gd name="T44" fmla="*/ 135 w 155"/>
                <a:gd name="T45" fmla="*/ 84 h 138"/>
                <a:gd name="T46" fmla="*/ 122 w 155"/>
                <a:gd name="T47" fmla="*/ 6 h 138"/>
                <a:gd name="T48" fmla="*/ 121 w 155"/>
                <a:gd name="T49" fmla="*/ 6 h 138"/>
                <a:gd name="T50" fmla="*/ 75 w 155"/>
                <a:gd name="T51" fmla="*/ 36 h 138"/>
                <a:gd name="T52" fmla="*/ 74 w 155"/>
                <a:gd name="T53" fmla="*/ 40 h 138"/>
                <a:gd name="T54" fmla="*/ 86 w 155"/>
                <a:gd name="T55" fmla="*/ 110 h 138"/>
                <a:gd name="T56" fmla="*/ 87 w 155"/>
                <a:gd name="T57" fmla="*/ 113 h 138"/>
                <a:gd name="T58" fmla="*/ 135 w 155"/>
                <a:gd name="T59" fmla="*/ 84 h 138"/>
                <a:gd name="T60" fmla="*/ 132 w 155"/>
                <a:gd name="T61" fmla="*/ 27 h 138"/>
                <a:gd name="T62" fmla="*/ 130 w 155"/>
                <a:gd name="T63" fmla="*/ 27 h 138"/>
                <a:gd name="T64" fmla="*/ 131 w 155"/>
                <a:gd name="T65" fmla="*/ 31 h 138"/>
                <a:gd name="T66" fmla="*/ 140 w 155"/>
                <a:gd name="T67" fmla="*/ 83 h 138"/>
                <a:gd name="T68" fmla="*/ 137 w 155"/>
                <a:gd name="T69" fmla="*/ 89 h 138"/>
                <a:gd name="T70" fmla="*/ 107 w 155"/>
                <a:gd name="T71" fmla="*/ 101 h 138"/>
                <a:gd name="T72" fmla="*/ 91 w 155"/>
                <a:gd name="T73" fmla="*/ 116 h 138"/>
                <a:gd name="T74" fmla="*/ 146 w 155"/>
                <a:gd name="T75" fmla="*/ 108 h 138"/>
                <a:gd name="T76" fmla="*/ 146 w 155"/>
                <a:gd name="T77" fmla="*/ 106 h 138"/>
                <a:gd name="T78" fmla="*/ 133 w 155"/>
                <a:gd name="T79" fmla="*/ 29 h 138"/>
                <a:gd name="T80" fmla="*/ 132 w 155"/>
                <a:gd name="T81" fmla="*/ 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38">
                  <a:moveTo>
                    <a:pt x="130" y="22"/>
                  </a:moveTo>
                  <a:cubicBezTo>
                    <a:pt x="132" y="22"/>
                    <a:pt x="133" y="22"/>
                    <a:pt x="135" y="22"/>
                  </a:cubicBezTo>
                  <a:cubicBezTo>
                    <a:pt x="139" y="22"/>
                    <a:pt x="139" y="22"/>
                    <a:pt x="140" y="26"/>
                  </a:cubicBezTo>
                  <a:cubicBezTo>
                    <a:pt x="144" y="49"/>
                    <a:pt x="148" y="73"/>
                    <a:pt x="152" y="96"/>
                  </a:cubicBezTo>
                  <a:cubicBezTo>
                    <a:pt x="153" y="101"/>
                    <a:pt x="154" y="106"/>
                    <a:pt x="155" y="110"/>
                  </a:cubicBezTo>
                  <a:cubicBezTo>
                    <a:pt x="155" y="113"/>
                    <a:pt x="154" y="114"/>
                    <a:pt x="152" y="115"/>
                  </a:cubicBezTo>
                  <a:cubicBezTo>
                    <a:pt x="121" y="120"/>
                    <a:pt x="91" y="125"/>
                    <a:pt x="60" y="130"/>
                  </a:cubicBezTo>
                  <a:cubicBezTo>
                    <a:pt x="47" y="132"/>
                    <a:pt x="33" y="135"/>
                    <a:pt x="20" y="137"/>
                  </a:cubicBezTo>
                  <a:cubicBezTo>
                    <a:pt x="16" y="138"/>
                    <a:pt x="16" y="137"/>
                    <a:pt x="15" y="133"/>
                  </a:cubicBezTo>
                  <a:cubicBezTo>
                    <a:pt x="10" y="106"/>
                    <a:pt x="6" y="78"/>
                    <a:pt x="1" y="50"/>
                  </a:cubicBezTo>
                  <a:cubicBezTo>
                    <a:pt x="0" y="46"/>
                    <a:pt x="1" y="45"/>
                    <a:pt x="4" y="44"/>
                  </a:cubicBezTo>
                  <a:cubicBezTo>
                    <a:pt x="12" y="42"/>
                    <a:pt x="20" y="40"/>
                    <a:pt x="28" y="38"/>
                  </a:cubicBezTo>
                  <a:cubicBezTo>
                    <a:pt x="41" y="34"/>
                    <a:pt x="53" y="34"/>
                    <a:pt x="66" y="33"/>
                  </a:cubicBezTo>
                  <a:cubicBezTo>
                    <a:pt x="69" y="33"/>
                    <a:pt x="71" y="33"/>
                    <a:pt x="73" y="30"/>
                  </a:cubicBezTo>
                  <a:cubicBezTo>
                    <a:pt x="85" y="15"/>
                    <a:pt x="102" y="5"/>
                    <a:pt x="121" y="1"/>
                  </a:cubicBezTo>
                  <a:cubicBezTo>
                    <a:pt x="125" y="0"/>
                    <a:pt x="126" y="1"/>
                    <a:pt x="127" y="5"/>
                  </a:cubicBezTo>
                  <a:cubicBezTo>
                    <a:pt x="128" y="10"/>
                    <a:pt x="129" y="16"/>
                    <a:pt x="130" y="22"/>
                  </a:cubicBezTo>
                  <a:close/>
                  <a:moveTo>
                    <a:pt x="8" y="49"/>
                  </a:moveTo>
                  <a:cubicBezTo>
                    <a:pt x="12" y="75"/>
                    <a:pt x="17" y="102"/>
                    <a:pt x="21" y="129"/>
                  </a:cubicBezTo>
                  <a:cubicBezTo>
                    <a:pt x="41" y="122"/>
                    <a:pt x="61" y="119"/>
                    <a:pt x="81" y="119"/>
                  </a:cubicBezTo>
                  <a:cubicBezTo>
                    <a:pt x="77" y="92"/>
                    <a:pt x="72" y="65"/>
                    <a:pt x="68" y="38"/>
                  </a:cubicBezTo>
                  <a:cubicBezTo>
                    <a:pt x="47" y="38"/>
                    <a:pt x="27" y="41"/>
                    <a:pt x="8" y="49"/>
                  </a:cubicBezTo>
                  <a:close/>
                  <a:moveTo>
                    <a:pt x="135" y="84"/>
                  </a:moveTo>
                  <a:cubicBezTo>
                    <a:pt x="131" y="58"/>
                    <a:pt x="126" y="32"/>
                    <a:pt x="122" y="6"/>
                  </a:cubicBezTo>
                  <a:cubicBezTo>
                    <a:pt x="122" y="6"/>
                    <a:pt x="121" y="6"/>
                    <a:pt x="121" y="6"/>
                  </a:cubicBezTo>
                  <a:cubicBezTo>
                    <a:pt x="102" y="10"/>
                    <a:pt x="87" y="20"/>
                    <a:pt x="75" y="36"/>
                  </a:cubicBezTo>
                  <a:cubicBezTo>
                    <a:pt x="74" y="37"/>
                    <a:pt x="74" y="39"/>
                    <a:pt x="74" y="40"/>
                  </a:cubicBezTo>
                  <a:cubicBezTo>
                    <a:pt x="78" y="63"/>
                    <a:pt x="82" y="87"/>
                    <a:pt x="86" y="110"/>
                  </a:cubicBezTo>
                  <a:cubicBezTo>
                    <a:pt x="86" y="111"/>
                    <a:pt x="86" y="112"/>
                    <a:pt x="87" y="113"/>
                  </a:cubicBezTo>
                  <a:cubicBezTo>
                    <a:pt x="100" y="98"/>
                    <a:pt x="116" y="88"/>
                    <a:pt x="135" y="84"/>
                  </a:cubicBezTo>
                  <a:close/>
                  <a:moveTo>
                    <a:pt x="132" y="27"/>
                  </a:moveTo>
                  <a:cubicBezTo>
                    <a:pt x="131" y="27"/>
                    <a:pt x="131" y="27"/>
                    <a:pt x="130" y="27"/>
                  </a:cubicBezTo>
                  <a:cubicBezTo>
                    <a:pt x="131" y="29"/>
                    <a:pt x="131" y="30"/>
                    <a:pt x="131" y="31"/>
                  </a:cubicBezTo>
                  <a:cubicBezTo>
                    <a:pt x="134" y="49"/>
                    <a:pt x="137" y="66"/>
                    <a:pt x="140" y="83"/>
                  </a:cubicBezTo>
                  <a:cubicBezTo>
                    <a:pt x="141" y="87"/>
                    <a:pt x="140" y="88"/>
                    <a:pt x="137" y="89"/>
                  </a:cubicBezTo>
                  <a:cubicBezTo>
                    <a:pt x="126" y="91"/>
                    <a:pt x="116" y="95"/>
                    <a:pt x="107" y="101"/>
                  </a:cubicBezTo>
                  <a:cubicBezTo>
                    <a:pt x="101" y="105"/>
                    <a:pt x="96" y="110"/>
                    <a:pt x="91" y="116"/>
                  </a:cubicBezTo>
                  <a:cubicBezTo>
                    <a:pt x="109" y="110"/>
                    <a:pt x="127" y="107"/>
                    <a:pt x="146" y="108"/>
                  </a:cubicBezTo>
                  <a:cubicBezTo>
                    <a:pt x="146" y="107"/>
                    <a:pt x="146" y="107"/>
                    <a:pt x="146" y="106"/>
                  </a:cubicBezTo>
                  <a:cubicBezTo>
                    <a:pt x="142" y="80"/>
                    <a:pt x="137" y="55"/>
                    <a:pt x="133" y="29"/>
                  </a:cubicBezTo>
                  <a:cubicBezTo>
                    <a:pt x="133" y="28"/>
                    <a:pt x="132" y="28"/>
                    <a:pt x="132" y="27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6"/>
            <p:cNvSpPr>
              <a:spLocks/>
            </p:cNvSpPr>
            <p:nvPr userDrawn="1"/>
          </p:nvSpPr>
          <p:spPr bwMode="auto">
            <a:xfrm>
              <a:off x="2424113" y="3336925"/>
              <a:ext cx="98425" cy="22225"/>
            </a:xfrm>
            <a:custGeom>
              <a:avLst/>
              <a:gdLst>
                <a:gd name="T0" fmla="*/ 19 w 40"/>
                <a:gd name="T1" fmla="*/ 1 h 9"/>
                <a:gd name="T2" fmla="*/ 37 w 40"/>
                <a:gd name="T3" fmla="*/ 0 h 9"/>
                <a:gd name="T4" fmla="*/ 40 w 40"/>
                <a:gd name="T5" fmla="*/ 2 h 9"/>
                <a:gd name="T6" fmla="*/ 37 w 40"/>
                <a:gd name="T7" fmla="*/ 3 h 9"/>
                <a:gd name="T8" fmla="*/ 13 w 40"/>
                <a:gd name="T9" fmla="*/ 6 h 9"/>
                <a:gd name="T10" fmla="*/ 4 w 40"/>
                <a:gd name="T11" fmla="*/ 9 h 9"/>
                <a:gd name="T12" fmla="*/ 0 w 40"/>
                <a:gd name="T13" fmla="*/ 8 h 9"/>
                <a:gd name="T14" fmla="*/ 3 w 40"/>
                <a:gd name="T15" fmla="*/ 6 h 9"/>
                <a:gd name="T16" fmla="*/ 19 w 4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5" y="1"/>
                    <a:pt x="31" y="0"/>
                    <a:pt x="37" y="0"/>
                  </a:cubicBezTo>
                  <a:cubicBezTo>
                    <a:pt x="38" y="0"/>
                    <a:pt x="39" y="1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29" y="4"/>
                    <a:pt x="21" y="5"/>
                    <a:pt x="13" y="6"/>
                  </a:cubicBezTo>
                  <a:cubicBezTo>
                    <a:pt x="9" y="7"/>
                    <a:pt x="7" y="8"/>
                    <a:pt x="4" y="9"/>
                  </a:cubicBezTo>
                  <a:cubicBezTo>
                    <a:pt x="3" y="9"/>
                    <a:pt x="1" y="9"/>
                    <a:pt x="0" y="8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8" y="4"/>
                    <a:pt x="13" y="3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7"/>
            <p:cNvSpPr>
              <a:spLocks/>
            </p:cNvSpPr>
            <p:nvPr userDrawn="1"/>
          </p:nvSpPr>
          <p:spPr bwMode="auto">
            <a:xfrm>
              <a:off x="2408238" y="3260725"/>
              <a:ext cx="101600" cy="22225"/>
            </a:xfrm>
            <a:custGeom>
              <a:avLst/>
              <a:gdLst>
                <a:gd name="T0" fmla="*/ 14 w 41"/>
                <a:gd name="T1" fmla="*/ 2 h 9"/>
                <a:gd name="T2" fmla="*/ 37 w 41"/>
                <a:gd name="T3" fmla="*/ 0 h 9"/>
                <a:gd name="T4" fmla="*/ 39 w 41"/>
                <a:gd name="T5" fmla="*/ 0 h 9"/>
                <a:gd name="T6" fmla="*/ 41 w 41"/>
                <a:gd name="T7" fmla="*/ 2 h 9"/>
                <a:gd name="T8" fmla="*/ 39 w 41"/>
                <a:gd name="T9" fmla="*/ 3 h 9"/>
                <a:gd name="T10" fmla="*/ 31 w 41"/>
                <a:gd name="T11" fmla="*/ 4 h 9"/>
                <a:gd name="T12" fmla="*/ 5 w 41"/>
                <a:gd name="T13" fmla="*/ 9 h 9"/>
                <a:gd name="T14" fmla="*/ 1 w 41"/>
                <a:gd name="T15" fmla="*/ 8 h 9"/>
                <a:gd name="T16" fmla="*/ 3 w 41"/>
                <a:gd name="T17" fmla="*/ 5 h 9"/>
                <a:gd name="T18" fmla="*/ 14 w 41"/>
                <a:gd name="T19" fmla="*/ 2 h 9"/>
                <a:gd name="T20" fmla="*/ 14 w 41"/>
                <a:gd name="T2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9">
                  <a:moveTo>
                    <a:pt x="14" y="2"/>
                  </a:moveTo>
                  <a:cubicBezTo>
                    <a:pt x="22" y="1"/>
                    <a:pt x="30" y="1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0" y="0"/>
                    <a:pt x="40" y="1"/>
                    <a:pt x="41" y="2"/>
                  </a:cubicBezTo>
                  <a:cubicBezTo>
                    <a:pt x="40" y="2"/>
                    <a:pt x="39" y="3"/>
                    <a:pt x="39" y="3"/>
                  </a:cubicBezTo>
                  <a:cubicBezTo>
                    <a:pt x="36" y="4"/>
                    <a:pt x="33" y="3"/>
                    <a:pt x="31" y="4"/>
                  </a:cubicBezTo>
                  <a:cubicBezTo>
                    <a:pt x="22" y="5"/>
                    <a:pt x="13" y="7"/>
                    <a:pt x="5" y="9"/>
                  </a:cubicBezTo>
                  <a:cubicBezTo>
                    <a:pt x="3" y="9"/>
                    <a:pt x="1" y="9"/>
                    <a:pt x="1" y="8"/>
                  </a:cubicBezTo>
                  <a:cubicBezTo>
                    <a:pt x="0" y="6"/>
                    <a:pt x="2" y="6"/>
                    <a:pt x="3" y="5"/>
                  </a:cubicBezTo>
                  <a:cubicBezTo>
                    <a:pt x="7" y="4"/>
                    <a:pt x="11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8"/>
            <p:cNvSpPr>
              <a:spLocks/>
            </p:cNvSpPr>
            <p:nvPr userDrawn="1"/>
          </p:nvSpPr>
          <p:spPr bwMode="auto">
            <a:xfrm>
              <a:off x="2419351" y="3297238"/>
              <a:ext cx="98425" cy="25400"/>
            </a:xfrm>
            <a:custGeom>
              <a:avLst/>
              <a:gdLst>
                <a:gd name="T0" fmla="*/ 18 w 40"/>
                <a:gd name="T1" fmla="*/ 1 h 10"/>
                <a:gd name="T2" fmla="*/ 37 w 40"/>
                <a:gd name="T3" fmla="*/ 0 h 10"/>
                <a:gd name="T4" fmla="*/ 40 w 40"/>
                <a:gd name="T5" fmla="*/ 2 h 10"/>
                <a:gd name="T6" fmla="*/ 37 w 40"/>
                <a:gd name="T7" fmla="*/ 4 h 10"/>
                <a:gd name="T8" fmla="*/ 3 w 40"/>
                <a:gd name="T9" fmla="*/ 9 h 10"/>
                <a:gd name="T10" fmla="*/ 0 w 40"/>
                <a:gd name="T11" fmla="*/ 9 h 10"/>
                <a:gd name="T12" fmla="*/ 2 w 40"/>
                <a:gd name="T13" fmla="*/ 6 h 10"/>
                <a:gd name="T14" fmla="*/ 18 w 40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">
                  <a:moveTo>
                    <a:pt x="18" y="1"/>
                  </a:moveTo>
                  <a:cubicBezTo>
                    <a:pt x="24" y="1"/>
                    <a:pt x="30" y="1"/>
                    <a:pt x="37" y="0"/>
                  </a:cubicBezTo>
                  <a:cubicBezTo>
                    <a:pt x="38" y="0"/>
                    <a:pt x="39" y="2"/>
                    <a:pt x="40" y="2"/>
                  </a:cubicBezTo>
                  <a:cubicBezTo>
                    <a:pt x="39" y="3"/>
                    <a:pt x="38" y="4"/>
                    <a:pt x="37" y="4"/>
                  </a:cubicBezTo>
                  <a:cubicBezTo>
                    <a:pt x="25" y="4"/>
                    <a:pt x="14" y="6"/>
                    <a:pt x="3" y="9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7" y="5"/>
                    <a:pt x="13" y="3"/>
                    <a:pt x="18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9"/>
            <p:cNvSpPr>
              <a:spLocks/>
            </p:cNvSpPr>
            <p:nvPr userDrawn="1"/>
          </p:nvSpPr>
          <p:spPr bwMode="auto">
            <a:xfrm>
              <a:off x="2428876" y="3375025"/>
              <a:ext cx="101600" cy="23813"/>
            </a:xfrm>
            <a:custGeom>
              <a:avLst/>
              <a:gdLst>
                <a:gd name="T0" fmla="*/ 20 w 41"/>
                <a:gd name="T1" fmla="*/ 1 h 10"/>
                <a:gd name="T2" fmla="*/ 38 w 41"/>
                <a:gd name="T3" fmla="*/ 0 h 10"/>
                <a:gd name="T4" fmla="*/ 41 w 41"/>
                <a:gd name="T5" fmla="*/ 2 h 10"/>
                <a:gd name="T6" fmla="*/ 38 w 41"/>
                <a:gd name="T7" fmla="*/ 4 h 10"/>
                <a:gd name="T8" fmla="*/ 5 w 41"/>
                <a:gd name="T9" fmla="*/ 9 h 10"/>
                <a:gd name="T10" fmla="*/ 1 w 41"/>
                <a:gd name="T11" fmla="*/ 9 h 10"/>
                <a:gd name="T12" fmla="*/ 4 w 41"/>
                <a:gd name="T13" fmla="*/ 6 h 10"/>
                <a:gd name="T14" fmla="*/ 20 w 41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">
                  <a:moveTo>
                    <a:pt x="20" y="1"/>
                  </a:moveTo>
                  <a:cubicBezTo>
                    <a:pt x="26" y="1"/>
                    <a:pt x="32" y="1"/>
                    <a:pt x="38" y="0"/>
                  </a:cubicBezTo>
                  <a:cubicBezTo>
                    <a:pt x="39" y="0"/>
                    <a:pt x="40" y="2"/>
                    <a:pt x="41" y="2"/>
                  </a:cubicBezTo>
                  <a:cubicBezTo>
                    <a:pt x="40" y="3"/>
                    <a:pt x="39" y="4"/>
                    <a:pt x="38" y="4"/>
                  </a:cubicBezTo>
                  <a:cubicBezTo>
                    <a:pt x="27" y="4"/>
                    <a:pt x="16" y="6"/>
                    <a:pt x="5" y="9"/>
                  </a:cubicBezTo>
                  <a:cubicBezTo>
                    <a:pt x="4" y="10"/>
                    <a:pt x="1" y="9"/>
                    <a:pt x="1" y="9"/>
                  </a:cubicBezTo>
                  <a:cubicBezTo>
                    <a:pt x="0" y="6"/>
                    <a:pt x="3" y="6"/>
                    <a:pt x="4" y="6"/>
                  </a:cubicBezTo>
                  <a:cubicBezTo>
                    <a:pt x="9" y="4"/>
                    <a:pt x="14" y="3"/>
                    <a:pt x="20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0"/>
            <p:cNvSpPr>
              <a:spLocks noEditPoints="1"/>
            </p:cNvSpPr>
            <p:nvPr userDrawn="1"/>
          </p:nvSpPr>
          <p:spPr bwMode="auto">
            <a:xfrm>
              <a:off x="2443163" y="4243388"/>
              <a:ext cx="749300" cy="663575"/>
            </a:xfrm>
            <a:custGeom>
              <a:avLst/>
              <a:gdLst>
                <a:gd name="T0" fmla="*/ 253 w 303"/>
                <a:gd name="T1" fmla="*/ 43 h 268"/>
                <a:gd name="T2" fmla="*/ 263 w 303"/>
                <a:gd name="T3" fmla="*/ 42 h 268"/>
                <a:gd name="T4" fmla="*/ 274 w 303"/>
                <a:gd name="T5" fmla="*/ 50 h 268"/>
                <a:gd name="T6" fmla="*/ 297 w 303"/>
                <a:gd name="T7" fmla="*/ 187 h 268"/>
                <a:gd name="T8" fmla="*/ 302 w 303"/>
                <a:gd name="T9" fmla="*/ 215 h 268"/>
                <a:gd name="T10" fmla="*/ 296 w 303"/>
                <a:gd name="T11" fmla="*/ 223 h 268"/>
                <a:gd name="T12" fmla="*/ 117 w 303"/>
                <a:gd name="T13" fmla="*/ 253 h 268"/>
                <a:gd name="T14" fmla="*/ 39 w 303"/>
                <a:gd name="T15" fmla="*/ 267 h 268"/>
                <a:gd name="T16" fmla="*/ 29 w 303"/>
                <a:gd name="T17" fmla="*/ 260 h 268"/>
                <a:gd name="T18" fmla="*/ 1 w 303"/>
                <a:gd name="T19" fmla="*/ 96 h 268"/>
                <a:gd name="T20" fmla="*/ 7 w 303"/>
                <a:gd name="T21" fmla="*/ 86 h 268"/>
                <a:gd name="T22" fmla="*/ 55 w 303"/>
                <a:gd name="T23" fmla="*/ 73 h 268"/>
                <a:gd name="T24" fmla="*/ 129 w 303"/>
                <a:gd name="T25" fmla="*/ 65 h 268"/>
                <a:gd name="T26" fmla="*/ 142 w 303"/>
                <a:gd name="T27" fmla="*/ 59 h 268"/>
                <a:gd name="T28" fmla="*/ 237 w 303"/>
                <a:gd name="T29" fmla="*/ 2 h 268"/>
                <a:gd name="T30" fmla="*/ 247 w 303"/>
                <a:gd name="T31" fmla="*/ 8 h 268"/>
                <a:gd name="T32" fmla="*/ 253 w 303"/>
                <a:gd name="T33" fmla="*/ 43 h 268"/>
                <a:gd name="T34" fmla="*/ 14 w 303"/>
                <a:gd name="T35" fmla="*/ 94 h 268"/>
                <a:gd name="T36" fmla="*/ 41 w 303"/>
                <a:gd name="T37" fmla="*/ 252 h 268"/>
                <a:gd name="T38" fmla="*/ 159 w 303"/>
                <a:gd name="T39" fmla="*/ 232 h 268"/>
                <a:gd name="T40" fmla="*/ 132 w 303"/>
                <a:gd name="T41" fmla="*/ 74 h 268"/>
                <a:gd name="T42" fmla="*/ 14 w 303"/>
                <a:gd name="T43" fmla="*/ 94 h 268"/>
                <a:gd name="T44" fmla="*/ 265 w 303"/>
                <a:gd name="T45" fmla="*/ 163 h 268"/>
                <a:gd name="T46" fmla="*/ 238 w 303"/>
                <a:gd name="T47" fmla="*/ 11 h 268"/>
                <a:gd name="T48" fmla="*/ 237 w 303"/>
                <a:gd name="T49" fmla="*/ 11 h 268"/>
                <a:gd name="T50" fmla="*/ 146 w 303"/>
                <a:gd name="T51" fmla="*/ 69 h 268"/>
                <a:gd name="T52" fmla="*/ 144 w 303"/>
                <a:gd name="T53" fmla="*/ 77 h 268"/>
                <a:gd name="T54" fmla="*/ 168 w 303"/>
                <a:gd name="T55" fmla="*/ 215 h 268"/>
                <a:gd name="T56" fmla="*/ 169 w 303"/>
                <a:gd name="T57" fmla="*/ 221 h 268"/>
                <a:gd name="T58" fmla="*/ 265 w 303"/>
                <a:gd name="T59" fmla="*/ 163 h 268"/>
                <a:gd name="T60" fmla="*/ 257 w 303"/>
                <a:gd name="T61" fmla="*/ 52 h 268"/>
                <a:gd name="T62" fmla="*/ 255 w 303"/>
                <a:gd name="T63" fmla="*/ 53 h 268"/>
                <a:gd name="T64" fmla="*/ 256 w 303"/>
                <a:gd name="T65" fmla="*/ 60 h 268"/>
                <a:gd name="T66" fmla="*/ 274 w 303"/>
                <a:gd name="T67" fmla="*/ 163 h 268"/>
                <a:gd name="T68" fmla="*/ 267 w 303"/>
                <a:gd name="T69" fmla="*/ 172 h 268"/>
                <a:gd name="T70" fmla="*/ 208 w 303"/>
                <a:gd name="T71" fmla="*/ 197 h 268"/>
                <a:gd name="T72" fmla="*/ 178 w 303"/>
                <a:gd name="T73" fmla="*/ 226 h 268"/>
                <a:gd name="T74" fmla="*/ 285 w 303"/>
                <a:gd name="T75" fmla="*/ 210 h 268"/>
                <a:gd name="T76" fmla="*/ 285 w 303"/>
                <a:gd name="T77" fmla="*/ 207 h 268"/>
                <a:gd name="T78" fmla="*/ 259 w 303"/>
                <a:gd name="T79" fmla="*/ 56 h 268"/>
                <a:gd name="T80" fmla="*/ 257 w 303"/>
                <a:gd name="T81" fmla="*/ 5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3" h="268">
                  <a:moveTo>
                    <a:pt x="253" y="43"/>
                  </a:moveTo>
                  <a:cubicBezTo>
                    <a:pt x="257" y="43"/>
                    <a:pt x="260" y="43"/>
                    <a:pt x="263" y="42"/>
                  </a:cubicBezTo>
                  <a:cubicBezTo>
                    <a:pt x="272" y="41"/>
                    <a:pt x="272" y="41"/>
                    <a:pt x="274" y="50"/>
                  </a:cubicBezTo>
                  <a:cubicBezTo>
                    <a:pt x="282" y="96"/>
                    <a:pt x="289" y="141"/>
                    <a:pt x="297" y="187"/>
                  </a:cubicBezTo>
                  <a:cubicBezTo>
                    <a:pt x="299" y="196"/>
                    <a:pt x="300" y="206"/>
                    <a:pt x="302" y="215"/>
                  </a:cubicBezTo>
                  <a:cubicBezTo>
                    <a:pt x="303" y="220"/>
                    <a:pt x="301" y="223"/>
                    <a:pt x="296" y="223"/>
                  </a:cubicBezTo>
                  <a:cubicBezTo>
                    <a:pt x="237" y="233"/>
                    <a:pt x="177" y="243"/>
                    <a:pt x="117" y="253"/>
                  </a:cubicBezTo>
                  <a:cubicBezTo>
                    <a:pt x="91" y="258"/>
                    <a:pt x="65" y="262"/>
                    <a:pt x="39" y="267"/>
                  </a:cubicBezTo>
                  <a:cubicBezTo>
                    <a:pt x="31" y="268"/>
                    <a:pt x="30" y="268"/>
                    <a:pt x="29" y="260"/>
                  </a:cubicBezTo>
                  <a:cubicBezTo>
                    <a:pt x="20" y="206"/>
                    <a:pt x="10" y="151"/>
                    <a:pt x="1" y="96"/>
                  </a:cubicBezTo>
                  <a:cubicBezTo>
                    <a:pt x="0" y="90"/>
                    <a:pt x="1" y="88"/>
                    <a:pt x="7" y="86"/>
                  </a:cubicBezTo>
                  <a:cubicBezTo>
                    <a:pt x="23" y="82"/>
                    <a:pt x="39" y="77"/>
                    <a:pt x="55" y="73"/>
                  </a:cubicBezTo>
                  <a:cubicBezTo>
                    <a:pt x="79" y="67"/>
                    <a:pt x="104" y="65"/>
                    <a:pt x="129" y="65"/>
                  </a:cubicBezTo>
                  <a:cubicBezTo>
                    <a:pt x="134" y="65"/>
                    <a:pt x="138" y="63"/>
                    <a:pt x="142" y="59"/>
                  </a:cubicBezTo>
                  <a:cubicBezTo>
                    <a:pt x="167" y="28"/>
                    <a:pt x="199" y="9"/>
                    <a:pt x="237" y="2"/>
                  </a:cubicBezTo>
                  <a:cubicBezTo>
                    <a:pt x="245" y="0"/>
                    <a:pt x="246" y="1"/>
                    <a:pt x="247" y="8"/>
                  </a:cubicBezTo>
                  <a:cubicBezTo>
                    <a:pt x="249" y="19"/>
                    <a:pt x="251" y="31"/>
                    <a:pt x="253" y="43"/>
                  </a:cubicBezTo>
                  <a:close/>
                  <a:moveTo>
                    <a:pt x="14" y="94"/>
                  </a:moveTo>
                  <a:cubicBezTo>
                    <a:pt x="23" y="147"/>
                    <a:pt x="32" y="199"/>
                    <a:pt x="41" y="252"/>
                  </a:cubicBezTo>
                  <a:cubicBezTo>
                    <a:pt x="80" y="238"/>
                    <a:pt x="118" y="231"/>
                    <a:pt x="159" y="232"/>
                  </a:cubicBezTo>
                  <a:cubicBezTo>
                    <a:pt x="150" y="179"/>
                    <a:pt x="141" y="126"/>
                    <a:pt x="132" y="74"/>
                  </a:cubicBezTo>
                  <a:cubicBezTo>
                    <a:pt x="91" y="73"/>
                    <a:pt x="52" y="79"/>
                    <a:pt x="14" y="94"/>
                  </a:cubicBezTo>
                  <a:close/>
                  <a:moveTo>
                    <a:pt x="265" y="163"/>
                  </a:moveTo>
                  <a:cubicBezTo>
                    <a:pt x="256" y="112"/>
                    <a:pt x="247" y="62"/>
                    <a:pt x="238" y="11"/>
                  </a:cubicBezTo>
                  <a:cubicBezTo>
                    <a:pt x="238" y="11"/>
                    <a:pt x="237" y="11"/>
                    <a:pt x="237" y="11"/>
                  </a:cubicBezTo>
                  <a:cubicBezTo>
                    <a:pt x="199" y="19"/>
                    <a:pt x="169" y="39"/>
                    <a:pt x="146" y="69"/>
                  </a:cubicBezTo>
                  <a:cubicBezTo>
                    <a:pt x="144" y="71"/>
                    <a:pt x="144" y="75"/>
                    <a:pt x="144" y="77"/>
                  </a:cubicBezTo>
                  <a:cubicBezTo>
                    <a:pt x="152" y="123"/>
                    <a:pt x="160" y="169"/>
                    <a:pt x="168" y="215"/>
                  </a:cubicBezTo>
                  <a:cubicBezTo>
                    <a:pt x="168" y="217"/>
                    <a:pt x="169" y="218"/>
                    <a:pt x="169" y="221"/>
                  </a:cubicBezTo>
                  <a:cubicBezTo>
                    <a:pt x="195" y="190"/>
                    <a:pt x="226" y="172"/>
                    <a:pt x="265" y="163"/>
                  </a:cubicBezTo>
                  <a:close/>
                  <a:moveTo>
                    <a:pt x="257" y="52"/>
                  </a:moveTo>
                  <a:cubicBezTo>
                    <a:pt x="256" y="52"/>
                    <a:pt x="256" y="52"/>
                    <a:pt x="255" y="53"/>
                  </a:cubicBezTo>
                  <a:cubicBezTo>
                    <a:pt x="255" y="55"/>
                    <a:pt x="256" y="58"/>
                    <a:pt x="256" y="60"/>
                  </a:cubicBezTo>
                  <a:cubicBezTo>
                    <a:pt x="262" y="94"/>
                    <a:pt x="268" y="128"/>
                    <a:pt x="274" y="163"/>
                  </a:cubicBezTo>
                  <a:cubicBezTo>
                    <a:pt x="275" y="169"/>
                    <a:pt x="274" y="171"/>
                    <a:pt x="267" y="172"/>
                  </a:cubicBezTo>
                  <a:cubicBezTo>
                    <a:pt x="246" y="176"/>
                    <a:pt x="226" y="185"/>
                    <a:pt x="208" y="197"/>
                  </a:cubicBezTo>
                  <a:cubicBezTo>
                    <a:pt x="197" y="205"/>
                    <a:pt x="187" y="214"/>
                    <a:pt x="178" y="226"/>
                  </a:cubicBezTo>
                  <a:cubicBezTo>
                    <a:pt x="213" y="215"/>
                    <a:pt x="249" y="209"/>
                    <a:pt x="285" y="210"/>
                  </a:cubicBezTo>
                  <a:cubicBezTo>
                    <a:pt x="285" y="208"/>
                    <a:pt x="286" y="208"/>
                    <a:pt x="285" y="207"/>
                  </a:cubicBezTo>
                  <a:cubicBezTo>
                    <a:pt x="277" y="157"/>
                    <a:pt x="268" y="106"/>
                    <a:pt x="259" y="56"/>
                  </a:cubicBezTo>
                  <a:cubicBezTo>
                    <a:pt x="259" y="54"/>
                    <a:pt x="258" y="53"/>
                    <a:pt x="257" y="5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1"/>
            <p:cNvSpPr>
              <a:spLocks/>
            </p:cNvSpPr>
            <p:nvPr userDrawn="1"/>
          </p:nvSpPr>
          <p:spPr bwMode="auto">
            <a:xfrm>
              <a:off x="2559051" y="4624388"/>
              <a:ext cx="193675" cy="44450"/>
            </a:xfrm>
            <a:custGeom>
              <a:avLst/>
              <a:gdLst>
                <a:gd name="T0" fmla="*/ 37 w 78"/>
                <a:gd name="T1" fmla="*/ 2 h 18"/>
                <a:gd name="T2" fmla="*/ 71 w 78"/>
                <a:gd name="T3" fmla="*/ 0 h 18"/>
                <a:gd name="T4" fmla="*/ 78 w 78"/>
                <a:gd name="T5" fmla="*/ 3 h 18"/>
                <a:gd name="T6" fmla="*/ 71 w 78"/>
                <a:gd name="T7" fmla="*/ 6 h 18"/>
                <a:gd name="T8" fmla="*/ 24 w 78"/>
                <a:gd name="T9" fmla="*/ 12 h 18"/>
                <a:gd name="T10" fmla="*/ 6 w 78"/>
                <a:gd name="T11" fmla="*/ 17 h 18"/>
                <a:gd name="T12" fmla="*/ 0 w 78"/>
                <a:gd name="T13" fmla="*/ 16 h 18"/>
                <a:gd name="T14" fmla="*/ 4 w 78"/>
                <a:gd name="T15" fmla="*/ 11 h 18"/>
                <a:gd name="T16" fmla="*/ 37 w 78"/>
                <a:gd name="T1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8">
                  <a:moveTo>
                    <a:pt x="37" y="2"/>
                  </a:moveTo>
                  <a:cubicBezTo>
                    <a:pt x="48" y="1"/>
                    <a:pt x="60" y="0"/>
                    <a:pt x="71" y="0"/>
                  </a:cubicBezTo>
                  <a:cubicBezTo>
                    <a:pt x="74" y="0"/>
                    <a:pt x="76" y="2"/>
                    <a:pt x="78" y="3"/>
                  </a:cubicBezTo>
                  <a:cubicBezTo>
                    <a:pt x="76" y="4"/>
                    <a:pt x="74" y="6"/>
                    <a:pt x="71" y="6"/>
                  </a:cubicBezTo>
                  <a:cubicBezTo>
                    <a:pt x="56" y="8"/>
                    <a:pt x="40" y="10"/>
                    <a:pt x="24" y="12"/>
                  </a:cubicBezTo>
                  <a:cubicBezTo>
                    <a:pt x="18" y="13"/>
                    <a:pt x="12" y="16"/>
                    <a:pt x="6" y="17"/>
                  </a:cubicBezTo>
                  <a:cubicBezTo>
                    <a:pt x="4" y="18"/>
                    <a:pt x="2" y="16"/>
                    <a:pt x="0" y="16"/>
                  </a:cubicBezTo>
                  <a:cubicBezTo>
                    <a:pt x="1" y="14"/>
                    <a:pt x="3" y="11"/>
                    <a:pt x="4" y="11"/>
                  </a:cubicBezTo>
                  <a:cubicBezTo>
                    <a:pt x="15" y="7"/>
                    <a:pt x="26" y="5"/>
                    <a:pt x="37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2"/>
            <p:cNvSpPr>
              <a:spLocks/>
            </p:cNvSpPr>
            <p:nvPr userDrawn="1"/>
          </p:nvSpPr>
          <p:spPr bwMode="auto">
            <a:xfrm>
              <a:off x="2530476" y="4473575"/>
              <a:ext cx="196850" cy="44450"/>
            </a:xfrm>
            <a:custGeom>
              <a:avLst/>
              <a:gdLst>
                <a:gd name="T0" fmla="*/ 27 w 80"/>
                <a:gd name="T1" fmla="*/ 3 h 18"/>
                <a:gd name="T2" fmla="*/ 73 w 80"/>
                <a:gd name="T3" fmla="*/ 0 h 18"/>
                <a:gd name="T4" fmla="*/ 76 w 80"/>
                <a:gd name="T5" fmla="*/ 0 h 18"/>
                <a:gd name="T6" fmla="*/ 80 w 80"/>
                <a:gd name="T7" fmla="*/ 3 h 18"/>
                <a:gd name="T8" fmla="*/ 75 w 80"/>
                <a:gd name="T9" fmla="*/ 7 h 18"/>
                <a:gd name="T10" fmla="*/ 60 w 80"/>
                <a:gd name="T11" fmla="*/ 7 h 18"/>
                <a:gd name="T12" fmla="*/ 9 w 80"/>
                <a:gd name="T13" fmla="*/ 17 h 18"/>
                <a:gd name="T14" fmla="*/ 2 w 80"/>
                <a:gd name="T15" fmla="*/ 16 h 18"/>
                <a:gd name="T16" fmla="*/ 6 w 80"/>
                <a:gd name="T17" fmla="*/ 11 h 18"/>
                <a:gd name="T18" fmla="*/ 27 w 80"/>
                <a:gd name="T19" fmla="*/ 5 h 18"/>
                <a:gd name="T20" fmla="*/ 27 w 80"/>
                <a:gd name="T2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8">
                  <a:moveTo>
                    <a:pt x="27" y="3"/>
                  </a:moveTo>
                  <a:cubicBezTo>
                    <a:pt x="43" y="2"/>
                    <a:pt x="58" y="1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1"/>
                    <a:pt x="78" y="2"/>
                    <a:pt x="80" y="3"/>
                  </a:cubicBezTo>
                  <a:cubicBezTo>
                    <a:pt x="78" y="4"/>
                    <a:pt x="77" y="6"/>
                    <a:pt x="75" y="7"/>
                  </a:cubicBezTo>
                  <a:cubicBezTo>
                    <a:pt x="70" y="7"/>
                    <a:pt x="65" y="6"/>
                    <a:pt x="60" y="7"/>
                  </a:cubicBezTo>
                  <a:cubicBezTo>
                    <a:pt x="43" y="10"/>
                    <a:pt x="26" y="14"/>
                    <a:pt x="9" y="17"/>
                  </a:cubicBezTo>
                  <a:cubicBezTo>
                    <a:pt x="6" y="18"/>
                    <a:pt x="2" y="18"/>
                    <a:pt x="2" y="16"/>
                  </a:cubicBezTo>
                  <a:cubicBezTo>
                    <a:pt x="0" y="12"/>
                    <a:pt x="4" y="12"/>
                    <a:pt x="6" y="11"/>
                  </a:cubicBezTo>
                  <a:cubicBezTo>
                    <a:pt x="13" y="9"/>
                    <a:pt x="20" y="7"/>
                    <a:pt x="27" y="5"/>
                  </a:cubicBezTo>
                  <a:cubicBezTo>
                    <a:pt x="27" y="4"/>
                    <a:pt x="27" y="4"/>
                    <a:pt x="27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3"/>
            <p:cNvSpPr>
              <a:spLocks/>
            </p:cNvSpPr>
            <p:nvPr userDrawn="1"/>
          </p:nvSpPr>
          <p:spPr bwMode="auto">
            <a:xfrm>
              <a:off x="2547938" y="4548188"/>
              <a:ext cx="192088" cy="44450"/>
            </a:xfrm>
            <a:custGeom>
              <a:avLst/>
              <a:gdLst>
                <a:gd name="T0" fmla="*/ 37 w 78"/>
                <a:gd name="T1" fmla="*/ 2 h 18"/>
                <a:gd name="T2" fmla="*/ 72 w 78"/>
                <a:gd name="T3" fmla="*/ 0 h 18"/>
                <a:gd name="T4" fmla="*/ 78 w 78"/>
                <a:gd name="T5" fmla="*/ 4 h 18"/>
                <a:gd name="T6" fmla="*/ 72 w 78"/>
                <a:gd name="T7" fmla="*/ 7 h 18"/>
                <a:gd name="T8" fmla="*/ 6 w 78"/>
                <a:gd name="T9" fmla="*/ 18 h 18"/>
                <a:gd name="T10" fmla="*/ 0 w 78"/>
                <a:gd name="T11" fmla="*/ 16 h 18"/>
                <a:gd name="T12" fmla="*/ 4 w 78"/>
                <a:gd name="T13" fmla="*/ 12 h 18"/>
                <a:gd name="T14" fmla="*/ 37 w 78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">
                  <a:moveTo>
                    <a:pt x="37" y="2"/>
                  </a:moveTo>
                  <a:cubicBezTo>
                    <a:pt x="48" y="2"/>
                    <a:pt x="60" y="1"/>
                    <a:pt x="72" y="0"/>
                  </a:cubicBezTo>
                  <a:cubicBezTo>
                    <a:pt x="74" y="0"/>
                    <a:pt x="76" y="3"/>
                    <a:pt x="78" y="4"/>
                  </a:cubicBezTo>
                  <a:cubicBezTo>
                    <a:pt x="76" y="5"/>
                    <a:pt x="74" y="7"/>
                    <a:pt x="72" y="7"/>
                  </a:cubicBezTo>
                  <a:cubicBezTo>
                    <a:pt x="49" y="6"/>
                    <a:pt x="27" y="11"/>
                    <a:pt x="6" y="18"/>
                  </a:cubicBezTo>
                  <a:cubicBezTo>
                    <a:pt x="4" y="18"/>
                    <a:pt x="2" y="17"/>
                    <a:pt x="0" y="16"/>
                  </a:cubicBezTo>
                  <a:cubicBezTo>
                    <a:pt x="1" y="15"/>
                    <a:pt x="2" y="12"/>
                    <a:pt x="4" y="12"/>
                  </a:cubicBezTo>
                  <a:cubicBezTo>
                    <a:pt x="14" y="8"/>
                    <a:pt x="25" y="5"/>
                    <a:pt x="37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4"/>
            <p:cNvSpPr>
              <a:spLocks/>
            </p:cNvSpPr>
            <p:nvPr userDrawn="1"/>
          </p:nvSpPr>
          <p:spPr bwMode="auto">
            <a:xfrm>
              <a:off x="2570163" y="4699000"/>
              <a:ext cx="196850" cy="44450"/>
            </a:xfrm>
            <a:custGeom>
              <a:avLst/>
              <a:gdLst>
                <a:gd name="T0" fmla="*/ 39 w 80"/>
                <a:gd name="T1" fmla="*/ 2 h 18"/>
                <a:gd name="T2" fmla="*/ 74 w 80"/>
                <a:gd name="T3" fmla="*/ 0 h 18"/>
                <a:gd name="T4" fmla="*/ 80 w 80"/>
                <a:gd name="T5" fmla="*/ 4 h 18"/>
                <a:gd name="T6" fmla="*/ 74 w 80"/>
                <a:gd name="T7" fmla="*/ 7 h 18"/>
                <a:gd name="T8" fmla="*/ 9 w 80"/>
                <a:gd name="T9" fmla="*/ 17 h 18"/>
                <a:gd name="T10" fmla="*/ 1 w 80"/>
                <a:gd name="T11" fmla="*/ 16 h 18"/>
                <a:gd name="T12" fmla="*/ 7 w 80"/>
                <a:gd name="T13" fmla="*/ 11 h 18"/>
                <a:gd name="T14" fmla="*/ 39 w 80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8">
                  <a:moveTo>
                    <a:pt x="39" y="2"/>
                  </a:moveTo>
                  <a:cubicBezTo>
                    <a:pt x="50" y="1"/>
                    <a:pt x="62" y="0"/>
                    <a:pt x="74" y="0"/>
                  </a:cubicBezTo>
                  <a:cubicBezTo>
                    <a:pt x="76" y="0"/>
                    <a:pt x="78" y="2"/>
                    <a:pt x="80" y="4"/>
                  </a:cubicBezTo>
                  <a:cubicBezTo>
                    <a:pt x="78" y="5"/>
                    <a:pt x="76" y="7"/>
                    <a:pt x="74" y="7"/>
                  </a:cubicBezTo>
                  <a:cubicBezTo>
                    <a:pt x="52" y="6"/>
                    <a:pt x="30" y="10"/>
                    <a:pt x="9" y="17"/>
                  </a:cubicBezTo>
                  <a:cubicBezTo>
                    <a:pt x="7" y="18"/>
                    <a:pt x="2" y="17"/>
                    <a:pt x="1" y="16"/>
                  </a:cubicBezTo>
                  <a:cubicBezTo>
                    <a:pt x="0" y="11"/>
                    <a:pt x="5" y="11"/>
                    <a:pt x="7" y="11"/>
                  </a:cubicBezTo>
                  <a:cubicBezTo>
                    <a:pt x="17" y="8"/>
                    <a:pt x="28" y="5"/>
                    <a:pt x="39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5"/>
            <p:cNvSpPr>
              <a:spLocks noEditPoints="1"/>
            </p:cNvSpPr>
            <p:nvPr userDrawn="1"/>
          </p:nvSpPr>
          <p:spPr bwMode="auto">
            <a:xfrm>
              <a:off x="5691188" y="1936750"/>
              <a:ext cx="1165225" cy="1028700"/>
            </a:xfrm>
            <a:custGeom>
              <a:avLst/>
              <a:gdLst>
                <a:gd name="T0" fmla="*/ 393 w 471"/>
                <a:gd name="T1" fmla="*/ 66 h 416"/>
                <a:gd name="T2" fmla="*/ 409 w 471"/>
                <a:gd name="T3" fmla="*/ 66 h 416"/>
                <a:gd name="T4" fmla="*/ 425 w 471"/>
                <a:gd name="T5" fmla="*/ 78 h 416"/>
                <a:gd name="T6" fmla="*/ 462 w 471"/>
                <a:gd name="T7" fmla="*/ 290 h 416"/>
                <a:gd name="T8" fmla="*/ 469 w 471"/>
                <a:gd name="T9" fmla="*/ 334 h 416"/>
                <a:gd name="T10" fmla="*/ 460 w 471"/>
                <a:gd name="T11" fmla="*/ 347 h 416"/>
                <a:gd name="T12" fmla="*/ 182 w 471"/>
                <a:gd name="T13" fmla="*/ 393 h 416"/>
                <a:gd name="T14" fmla="*/ 61 w 471"/>
                <a:gd name="T15" fmla="*/ 414 h 416"/>
                <a:gd name="T16" fmla="*/ 46 w 471"/>
                <a:gd name="T17" fmla="*/ 404 h 416"/>
                <a:gd name="T18" fmla="*/ 2 w 471"/>
                <a:gd name="T19" fmla="*/ 149 h 416"/>
                <a:gd name="T20" fmla="*/ 12 w 471"/>
                <a:gd name="T21" fmla="*/ 134 h 416"/>
                <a:gd name="T22" fmla="*/ 85 w 471"/>
                <a:gd name="T23" fmla="*/ 113 h 416"/>
                <a:gd name="T24" fmla="*/ 201 w 471"/>
                <a:gd name="T25" fmla="*/ 100 h 416"/>
                <a:gd name="T26" fmla="*/ 221 w 471"/>
                <a:gd name="T27" fmla="*/ 91 h 416"/>
                <a:gd name="T28" fmla="*/ 368 w 471"/>
                <a:gd name="T29" fmla="*/ 2 h 416"/>
                <a:gd name="T30" fmla="*/ 384 w 471"/>
                <a:gd name="T31" fmla="*/ 13 h 416"/>
                <a:gd name="T32" fmla="*/ 393 w 471"/>
                <a:gd name="T33" fmla="*/ 66 h 416"/>
                <a:gd name="T34" fmla="*/ 23 w 471"/>
                <a:gd name="T35" fmla="*/ 146 h 416"/>
                <a:gd name="T36" fmla="*/ 65 w 471"/>
                <a:gd name="T37" fmla="*/ 391 h 416"/>
                <a:gd name="T38" fmla="*/ 247 w 471"/>
                <a:gd name="T39" fmla="*/ 359 h 416"/>
                <a:gd name="T40" fmla="*/ 205 w 471"/>
                <a:gd name="T41" fmla="*/ 115 h 416"/>
                <a:gd name="T42" fmla="*/ 23 w 471"/>
                <a:gd name="T43" fmla="*/ 146 h 416"/>
                <a:gd name="T44" fmla="*/ 411 w 471"/>
                <a:gd name="T45" fmla="*/ 254 h 416"/>
                <a:gd name="T46" fmla="*/ 370 w 471"/>
                <a:gd name="T47" fmla="*/ 18 h 416"/>
                <a:gd name="T48" fmla="*/ 368 w 471"/>
                <a:gd name="T49" fmla="*/ 17 h 416"/>
                <a:gd name="T50" fmla="*/ 227 w 471"/>
                <a:gd name="T51" fmla="*/ 107 h 416"/>
                <a:gd name="T52" fmla="*/ 224 w 471"/>
                <a:gd name="T53" fmla="*/ 120 h 416"/>
                <a:gd name="T54" fmla="*/ 261 w 471"/>
                <a:gd name="T55" fmla="*/ 334 h 416"/>
                <a:gd name="T56" fmla="*/ 263 w 471"/>
                <a:gd name="T57" fmla="*/ 342 h 416"/>
                <a:gd name="T58" fmla="*/ 411 w 471"/>
                <a:gd name="T59" fmla="*/ 254 h 416"/>
                <a:gd name="T60" fmla="*/ 399 w 471"/>
                <a:gd name="T61" fmla="*/ 80 h 416"/>
                <a:gd name="T62" fmla="*/ 396 w 471"/>
                <a:gd name="T63" fmla="*/ 82 h 416"/>
                <a:gd name="T64" fmla="*/ 398 w 471"/>
                <a:gd name="T65" fmla="*/ 93 h 416"/>
                <a:gd name="T66" fmla="*/ 426 w 471"/>
                <a:gd name="T67" fmla="*/ 252 h 416"/>
                <a:gd name="T68" fmla="*/ 415 w 471"/>
                <a:gd name="T69" fmla="*/ 268 h 416"/>
                <a:gd name="T70" fmla="*/ 323 w 471"/>
                <a:gd name="T71" fmla="*/ 306 h 416"/>
                <a:gd name="T72" fmla="*/ 277 w 471"/>
                <a:gd name="T73" fmla="*/ 351 h 416"/>
                <a:gd name="T74" fmla="*/ 443 w 471"/>
                <a:gd name="T75" fmla="*/ 325 h 416"/>
                <a:gd name="T76" fmla="*/ 443 w 471"/>
                <a:gd name="T77" fmla="*/ 321 h 416"/>
                <a:gd name="T78" fmla="*/ 403 w 471"/>
                <a:gd name="T79" fmla="*/ 86 h 416"/>
                <a:gd name="T80" fmla="*/ 399 w 471"/>
                <a:gd name="T81" fmla="*/ 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1" h="416">
                  <a:moveTo>
                    <a:pt x="393" y="66"/>
                  </a:moveTo>
                  <a:cubicBezTo>
                    <a:pt x="399" y="66"/>
                    <a:pt x="404" y="66"/>
                    <a:pt x="409" y="66"/>
                  </a:cubicBezTo>
                  <a:cubicBezTo>
                    <a:pt x="423" y="64"/>
                    <a:pt x="423" y="64"/>
                    <a:pt x="425" y="78"/>
                  </a:cubicBezTo>
                  <a:cubicBezTo>
                    <a:pt x="437" y="149"/>
                    <a:pt x="449" y="219"/>
                    <a:pt x="462" y="290"/>
                  </a:cubicBezTo>
                  <a:cubicBezTo>
                    <a:pt x="464" y="304"/>
                    <a:pt x="466" y="319"/>
                    <a:pt x="469" y="334"/>
                  </a:cubicBezTo>
                  <a:cubicBezTo>
                    <a:pt x="471" y="342"/>
                    <a:pt x="468" y="345"/>
                    <a:pt x="460" y="347"/>
                  </a:cubicBezTo>
                  <a:cubicBezTo>
                    <a:pt x="368" y="362"/>
                    <a:pt x="275" y="378"/>
                    <a:pt x="182" y="393"/>
                  </a:cubicBezTo>
                  <a:cubicBezTo>
                    <a:pt x="142" y="400"/>
                    <a:pt x="101" y="407"/>
                    <a:pt x="61" y="414"/>
                  </a:cubicBezTo>
                  <a:cubicBezTo>
                    <a:pt x="49" y="416"/>
                    <a:pt x="48" y="416"/>
                    <a:pt x="46" y="404"/>
                  </a:cubicBezTo>
                  <a:cubicBezTo>
                    <a:pt x="31" y="319"/>
                    <a:pt x="17" y="234"/>
                    <a:pt x="2" y="149"/>
                  </a:cubicBezTo>
                  <a:cubicBezTo>
                    <a:pt x="0" y="140"/>
                    <a:pt x="3" y="136"/>
                    <a:pt x="12" y="134"/>
                  </a:cubicBezTo>
                  <a:cubicBezTo>
                    <a:pt x="37" y="127"/>
                    <a:pt x="61" y="119"/>
                    <a:pt x="85" y="113"/>
                  </a:cubicBezTo>
                  <a:cubicBezTo>
                    <a:pt x="123" y="103"/>
                    <a:pt x="162" y="100"/>
                    <a:pt x="201" y="100"/>
                  </a:cubicBezTo>
                  <a:cubicBezTo>
                    <a:pt x="209" y="100"/>
                    <a:pt x="215" y="98"/>
                    <a:pt x="221" y="91"/>
                  </a:cubicBezTo>
                  <a:cubicBezTo>
                    <a:pt x="259" y="44"/>
                    <a:pt x="309" y="15"/>
                    <a:pt x="368" y="2"/>
                  </a:cubicBezTo>
                  <a:cubicBezTo>
                    <a:pt x="381" y="0"/>
                    <a:pt x="382" y="1"/>
                    <a:pt x="384" y="13"/>
                  </a:cubicBezTo>
                  <a:cubicBezTo>
                    <a:pt x="387" y="30"/>
                    <a:pt x="390" y="48"/>
                    <a:pt x="393" y="66"/>
                  </a:cubicBezTo>
                  <a:close/>
                  <a:moveTo>
                    <a:pt x="23" y="146"/>
                  </a:moveTo>
                  <a:cubicBezTo>
                    <a:pt x="37" y="228"/>
                    <a:pt x="51" y="309"/>
                    <a:pt x="65" y="391"/>
                  </a:cubicBezTo>
                  <a:cubicBezTo>
                    <a:pt x="124" y="369"/>
                    <a:pt x="184" y="359"/>
                    <a:pt x="247" y="359"/>
                  </a:cubicBezTo>
                  <a:cubicBezTo>
                    <a:pt x="233" y="277"/>
                    <a:pt x="219" y="196"/>
                    <a:pt x="205" y="115"/>
                  </a:cubicBezTo>
                  <a:cubicBezTo>
                    <a:pt x="142" y="113"/>
                    <a:pt x="81" y="123"/>
                    <a:pt x="23" y="146"/>
                  </a:cubicBezTo>
                  <a:close/>
                  <a:moveTo>
                    <a:pt x="411" y="254"/>
                  </a:moveTo>
                  <a:cubicBezTo>
                    <a:pt x="397" y="174"/>
                    <a:pt x="384" y="96"/>
                    <a:pt x="370" y="18"/>
                  </a:cubicBezTo>
                  <a:cubicBezTo>
                    <a:pt x="369" y="17"/>
                    <a:pt x="368" y="17"/>
                    <a:pt x="368" y="17"/>
                  </a:cubicBezTo>
                  <a:cubicBezTo>
                    <a:pt x="310" y="30"/>
                    <a:pt x="263" y="60"/>
                    <a:pt x="227" y="107"/>
                  </a:cubicBezTo>
                  <a:cubicBezTo>
                    <a:pt x="224" y="110"/>
                    <a:pt x="224" y="116"/>
                    <a:pt x="224" y="120"/>
                  </a:cubicBezTo>
                  <a:cubicBezTo>
                    <a:pt x="236" y="191"/>
                    <a:pt x="249" y="262"/>
                    <a:pt x="261" y="334"/>
                  </a:cubicBezTo>
                  <a:cubicBezTo>
                    <a:pt x="261" y="336"/>
                    <a:pt x="262" y="338"/>
                    <a:pt x="263" y="342"/>
                  </a:cubicBezTo>
                  <a:cubicBezTo>
                    <a:pt x="303" y="295"/>
                    <a:pt x="352" y="267"/>
                    <a:pt x="411" y="254"/>
                  </a:cubicBezTo>
                  <a:close/>
                  <a:moveTo>
                    <a:pt x="399" y="80"/>
                  </a:moveTo>
                  <a:cubicBezTo>
                    <a:pt x="398" y="81"/>
                    <a:pt x="397" y="81"/>
                    <a:pt x="396" y="82"/>
                  </a:cubicBezTo>
                  <a:cubicBezTo>
                    <a:pt x="397" y="85"/>
                    <a:pt x="397" y="89"/>
                    <a:pt x="398" y="93"/>
                  </a:cubicBezTo>
                  <a:cubicBezTo>
                    <a:pt x="407" y="146"/>
                    <a:pt x="416" y="199"/>
                    <a:pt x="426" y="252"/>
                  </a:cubicBezTo>
                  <a:cubicBezTo>
                    <a:pt x="427" y="262"/>
                    <a:pt x="425" y="266"/>
                    <a:pt x="415" y="268"/>
                  </a:cubicBezTo>
                  <a:cubicBezTo>
                    <a:pt x="382" y="274"/>
                    <a:pt x="351" y="287"/>
                    <a:pt x="323" y="306"/>
                  </a:cubicBezTo>
                  <a:cubicBezTo>
                    <a:pt x="306" y="319"/>
                    <a:pt x="290" y="333"/>
                    <a:pt x="277" y="351"/>
                  </a:cubicBezTo>
                  <a:cubicBezTo>
                    <a:pt x="331" y="333"/>
                    <a:pt x="386" y="325"/>
                    <a:pt x="443" y="325"/>
                  </a:cubicBezTo>
                  <a:cubicBezTo>
                    <a:pt x="443" y="323"/>
                    <a:pt x="444" y="322"/>
                    <a:pt x="443" y="321"/>
                  </a:cubicBezTo>
                  <a:cubicBezTo>
                    <a:pt x="430" y="243"/>
                    <a:pt x="417" y="165"/>
                    <a:pt x="403" y="86"/>
                  </a:cubicBezTo>
                  <a:cubicBezTo>
                    <a:pt x="403" y="84"/>
                    <a:pt x="401" y="82"/>
                    <a:pt x="399" y="80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6"/>
            <p:cNvSpPr>
              <a:spLocks/>
            </p:cNvSpPr>
            <p:nvPr userDrawn="1"/>
          </p:nvSpPr>
          <p:spPr bwMode="auto">
            <a:xfrm>
              <a:off x="5872163" y="2525713"/>
              <a:ext cx="301625" cy="69850"/>
            </a:xfrm>
            <a:custGeom>
              <a:avLst/>
              <a:gdLst>
                <a:gd name="T0" fmla="*/ 58 w 122"/>
                <a:gd name="T1" fmla="*/ 3 h 28"/>
                <a:gd name="T2" fmla="*/ 111 w 122"/>
                <a:gd name="T3" fmla="*/ 0 h 28"/>
                <a:gd name="T4" fmla="*/ 122 w 122"/>
                <a:gd name="T5" fmla="*/ 5 h 28"/>
                <a:gd name="T6" fmla="*/ 111 w 122"/>
                <a:gd name="T7" fmla="*/ 11 h 28"/>
                <a:gd name="T8" fmla="*/ 38 w 122"/>
                <a:gd name="T9" fmla="*/ 20 h 28"/>
                <a:gd name="T10" fmla="*/ 10 w 122"/>
                <a:gd name="T11" fmla="*/ 27 h 28"/>
                <a:gd name="T12" fmla="*/ 0 w 122"/>
                <a:gd name="T13" fmla="*/ 26 h 28"/>
                <a:gd name="T14" fmla="*/ 7 w 122"/>
                <a:gd name="T15" fmla="*/ 18 h 28"/>
                <a:gd name="T16" fmla="*/ 58 w 122"/>
                <a:gd name="T1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8">
                  <a:moveTo>
                    <a:pt x="58" y="3"/>
                  </a:moveTo>
                  <a:cubicBezTo>
                    <a:pt x="75" y="2"/>
                    <a:pt x="93" y="1"/>
                    <a:pt x="111" y="0"/>
                  </a:cubicBezTo>
                  <a:cubicBezTo>
                    <a:pt x="115" y="0"/>
                    <a:pt x="118" y="4"/>
                    <a:pt x="122" y="5"/>
                  </a:cubicBezTo>
                  <a:cubicBezTo>
                    <a:pt x="118" y="7"/>
                    <a:pt x="115" y="10"/>
                    <a:pt x="111" y="11"/>
                  </a:cubicBezTo>
                  <a:cubicBezTo>
                    <a:pt x="87" y="14"/>
                    <a:pt x="62" y="16"/>
                    <a:pt x="38" y="20"/>
                  </a:cubicBezTo>
                  <a:cubicBezTo>
                    <a:pt x="28" y="21"/>
                    <a:pt x="20" y="25"/>
                    <a:pt x="10" y="27"/>
                  </a:cubicBezTo>
                  <a:cubicBezTo>
                    <a:pt x="7" y="28"/>
                    <a:pt x="4" y="26"/>
                    <a:pt x="0" y="26"/>
                  </a:cubicBezTo>
                  <a:cubicBezTo>
                    <a:pt x="3" y="23"/>
                    <a:pt x="4" y="19"/>
                    <a:pt x="7" y="18"/>
                  </a:cubicBezTo>
                  <a:cubicBezTo>
                    <a:pt x="24" y="12"/>
                    <a:pt x="41" y="8"/>
                    <a:pt x="58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7"/>
            <p:cNvSpPr>
              <a:spLocks/>
            </p:cNvSpPr>
            <p:nvPr userDrawn="1"/>
          </p:nvSpPr>
          <p:spPr bwMode="auto">
            <a:xfrm>
              <a:off x="5827713" y="2292350"/>
              <a:ext cx="306388" cy="66675"/>
            </a:xfrm>
            <a:custGeom>
              <a:avLst/>
              <a:gdLst>
                <a:gd name="T0" fmla="*/ 42 w 124"/>
                <a:gd name="T1" fmla="*/ 6 h 27"/>
                <a:gd name="T2" fmla="*/ 113 w 124"/>
                <a:gd name="T3" fmla="*/ 0 h 27"/>
                <a:gd name="T4" fmla="*/ 117 w 124"/>
                <a:gd name="T5" fmla="*/ 0 h 27"/>
                <a:gd name="T6" fmla="*/ 124 w 124"/>
                <a:gd name="T7" fmla="*/ 5 h 27"/>
                <a:gd name="T8" fmla="*/ 117 w 124"/>
                <a:gd name="T9" fmla="*/ 10 h 27"/>
                <a:gd name="T10" fmla="*/ 93 w 124"/>
                <a:gd name="T11" fmla="*/ 11 h 27"/>
                <a:gd name="T12" fmla="*/ 13 w 124"/>
                <a:gd name="T13" fmla="*/ 27 h 27"/>
                <a:gd name="T14" fmla="*/ 3 w 124"/>
                <a:gd name="T15" fmla="*/ 26 h 27"/>
                <a:gd name="T16" fmla="*/ 10 w 124"/>
                <a:gd name="T17" fmla="*/ 17 h 27"/>
                <a:gd name="T18" fmla="*/ 42 w 124"/>
                <a:gd name="T19" fmla="*/ 7 h 27"/>
                <a:gd name="T20" fmla="*/ 42 w 124"/>
                <a:gd name="T2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27">
                  <a:moveTo>
                    <a:pt x="42" y="6"/>
                  </a:moveTo>
                  <a:cubicBezTo>
                    <a:pt x="66" y="4"/>
                    <a:pt x="90" y="2"/>
                    <a:pt x="113" y="0"/>
                  </a:cubicBezTo>
                  <a:cubicBezTo>
                    <a:pt x="114" y="0"/>
                    <a:pt x="116" y="0"/>
                    <a:pt x="117" y="0"/>
                  </a:cubicBezTo>
                  <a:cubicBezTo>
                    <a:pt x="119" y="2"/>
                    <a:pt x="122" y="4"/>
                    <a:pt x="124" y="5"/>
                  </a:cubicBezTo>
                  <a:cubicBezTo>
                    <a:pt x="122" y="7"/>
                    <a:pt x="119" y="10"/>
                    <a:pt x="117" y="10"/>
                  </a:cubicBezTo>
                  <a:cubicBezTo>
                    <a:pt x="109" y="11"/>
                    <a:pt x="100" y="10"/>
                    <a:pt x="93" y="11"/>
                  </a:cubicBezTo>
                  <a:cubicBezTo>
                    <a:pt x="66" y="16"/>
                    <a:pt x="40" y="22"/>
                    <a:pt x="13" y="27"/>
                  </a:cubicBezTo>
                  <a:cubicBezTo>
                    <a:pt x="10" y="27"/>
                    <a:pt x="3" y="27"/>
                    <a:pt x="3" y="26"/>
                  </a:cubicBezTo>
                  <a:cubicBezTo>
                    <a:pt x="0" y="19"/>
                    <a:pt x="6" y="18"/>
                    <a:pt x="10" y="17"/>
                  </a:cubicBezTo>
                  <a:cubicBezTo>
                    <a:pt x="21" y="14"/>
                    <a:pt x="32" y="11"/>
                    <a:pt x="42" y="7"/>
                  </a:cubicBezTo>
                  <a:cubicBezTo>
                    <a:pt x="42" y="7"/>
                    <a:pt x="42" y="6"/>
                    <a:pt x="42" y="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8"/>
            <p:cNvSpPr>
              <a:spLocks/>
            </p:cNvSpPr>
            <p:nvPr userDrawn="1"/>
          </p:nvSpPr>
          <p:spPr bwMode="auto">
            <a:xfrm>
              <a:off x="5853113" y="2409825"/>
              <a:ext cx="301625" cy="68263"/>
            </a:xfrm>
            <a:custGeom>
              <a:avLst/>
              <a:gdLst>
                <a:gd name="T0" fmla="*/ 58 w 122"/>
                <a:gd name="T1" fmla="*/ 3 h 28"/>
                <a:gd name="T2" fmla="*/ 113 w 122"/>
                <a:gd name="T3" fmla="*/ 0 h 28"/>
                <a:gd name="T4" fmla="*/ 122 w 122"/>
                <a:gd name="T5" fmla="*/ 6 h 28"/>
                <a:gd name="T6" fmla="*/ 113 w 122"/>
                <a:gd name="T7" fmla="*/ 11 h 28"/>
                <a:gd name="T8" fmla="*/ 10 w 122"/>
                <a:gd name="T9" fmla="*/ 27 h 28"/>
                <a:gd name="T10" fmla="*/ 0 w 122"/>
                <a:gd name="T11" fmla="*/ 25 h 28"/>
                <a:gd name="T12" fmla="*/ 6 w 122"/>
                <a:gd name="T13" fmla="*/ 18 h 28"/>
                <a:gd name="T14" fmla="*/ 58 w 122"/>
                <a:gd name="T1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28">
                  <a:moveTo>
                    <a:pt x="58" y="3"/>
                  </a:moveTo>
                  <a:cubicBezTo>
                    <a:pt x="76" y="2"/>
                    <a:pt x="94" y="1"/>
                    <a:pt x="113" y="0"/>
                  </a:cubicBezTo>
                  <a:cubicBezTo>
                    <a:pt x="116" y="0"/>
                    <a:pt x="119" y="4"/>
                    <a:pt x="122" y="6"/>
                  </a:cubicBezTo>
                  <a:cubicBezTo>
                    <a:pt x="119" y="8"/>
                    <a:pt x="116" y="11"/>
                    <a:pt x="113" y="11"/>
                  </a:cubicBezTo>
                  <a:cubicBezTo>
                    <a:pt x="77" y="10"/>
                    <a:pt x="43" y="17"/>
                    <a:pt x="10" y="27"/>
                  </a:cubicBezTo>
                  <a:cubicBezTo>
                    <a:pt x="7" y="28"/>
                    <a:pt x="3" y="26"/>
                    <a:pt x="0" y="25"/>
                  </a:cubicBezTo>
                  <a:cubicBezTo>
                    <a:pt x="2" y="23"/>
                    <a:pt x="4" y="19"/>
                    <a:pt x="6" y="18"/>
                  </a:cubicBezTo>
                  <a:cubicBezTo>
                    <a:pt x="23" y="13"/>
                    <a:pt x="40" y="8"/>
                    <a:pt x="58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9"/>
            <p:cNvSpPr>
              <a:spLocks/>
            </p:cNvSpPr>
            <p:nvPr userDrawn="1"/>
          </p:nvSpPr>
          <p:spPr bwMode="auto">
            <a:xfrm>
              <a:off x="5886451" y="2641600"/>
              <a:ext cx="307975" cy="69850"/>
            </a:xfrm>
            <a:custGeom>
              <a:avLst/>
              <a:gdLst>
                <a:gd name="T0" fmla="*/ 61 w 124"/>
                <a:gd name="T1" fmla="*/ 4 h 28"/>
                <a:gd name="T2" fmla="*/ 115 w 124"/>
                <a:gd name="T3" fmla="*/ 1 h 28"/>
                <a:gd name="T4" fmla="*/ 124 w 124"/>
                <a:gd name="T5" fmla="*/ 6 h 28"/>
                <a:gd name="T6" fmla="*/ 115 w 124"/>
                <a:gd name="T7" fmla="*/ 11 h 28"/>
                <a:gd name="T8" fmla="*/ 15 w 124"/>
                <a:gd name="T9" fmla="*/ 27 h 28"/>
                <a:gd name="T10" fmla="*/ 3 w 124"/>
                <a:gd name="T11" fmla="*/ 26 h 28"/>
                <a:gd name="T12" fmla="*/ 12 w 124"/>
                <a:gd name="T13" fmla="*/ 17 h 28"/>
                <a:gd name="T14" fmla="*/ 61 w 124"/>
                <a:gd name="T1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8">
                  <a:moveTo>
                    <a:pt x="61" y="4"/>
                  </a:moveTo>
                  <a:cubicBezTo>
                    <a:pt x="78" y="3"/>
                    <a:pt x="96" y="1"/>
                    <a:pt x="115" y="1"/>
                  </a:cubicBezTo>
                  <a:cubicBezTo>
                    <a:pt x="118" y="0"/>
                    <a:pt x="121" y="4"/>
                    <a:pt x="124" y="6"/>
                  </a:cubicBezTo>
                  <a:cubicBezTo>
                    <a:pt x="121" y="8"/>
                    <a:pt x="118" y="11"/>
                    <a:pt x="115" y="11"/>
                  </a:cubicBezTo>
                  <a:cubicBezTo>
                    <a:pt x="81" y="11"/>
                    <a:pt x="48" y="16"/>
                    <a:pt x="15" y="27"/>
                  </a:cubicBezTo>
                  <a:cubicBezTo>
                    <a:pt x="11" y="28"/>
                    <a:pt x="3" y="27"/>
                    <a:pt x="3" y="26"/>
                  </a:cubicBezTo>
                  <a:cubicBezTo>
                    <a:pt x="0" y="18"/>
                    <a:pt x="8" y="18"/>
                    <a:pt x="12" y="17"/>
                  </a:cubicBezTo>
                  <a:cubicBezTo>
                    <a:pt x="28" y="12"/>
                    <a:pt x="44" y="8"/>
                    <a:pt x="61" y="4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0"/>
            <p:cNvSpPr>
              <a:spLocks noEditPoints="1"/>
            </p:cNvSpPr>
            <p:nvPr userDrawn="1"/>
          </p:nvSpPr>
          <p:spPr bwMode="auto">
            <a:xfrm>
              <a:off x="3586163" y="3814763"/>
              <a:ext cx="673100" cy="595313"/>
            </a:xfrm>
            <a:custGeom>
              <a:avLst/>
              <a:gdLst>
                <a:gd name="T0" fmla="*/ 227 w 272"/>
                <a:gd name="T1" fmla="*/ 38 h 240"/>
                <a:gd name="T2" fmla="*/ 236 w 272"/>
                <a:gd name="T3" fmla="*/ 38 h 240"/>
                <a:gd name="T4" fmla="*/ 246 w 272"/>
                <a:gd name="T5" fmla="*/ 45 h 240"/>
                <a:gd name="T6" fmla="*/ 267 w 272"/>
                <a:gd name="T7" fmla="*/ 167 h 240"/>
                <a:gd name="T8" fmla="*/ 271 w 272"/>
                <a:gd name="T9" fmla="*/ 192 h 240"/>
                <a:gd name="T10" fmla="*/ 266 w 272"/>
                <a:gd name="T11" fmla="*/ 200 h 240"/>
                <a:gd name="T12" fmla="*/ 106 w 272"/>
                <a:gd name="T13" fmla="*/ 226 h 240"/>
                <a:gd name="T14" fmla="*/ 35 w 272"/>
                <a:gd name="T15" fmla="*/ 239 h 240"/>
                <a:gd name="T16" fmla="*/ 27 w 272"/>
                <a:gd name="T17" fmla="*/ 233 h 240"/>
                <a:gd name="T18" fmla="*/ 1 w 272"/>
                <a:gd name="T19" fmla="*/ 86 h 240"/>
                <a:gd name="T20" fmla="*/ 7 w 272"/>
                <a:gd name="T21" fmla="*/ 77 h 240"/>
                <a:gd name="T22" fmla="*/ 50 w 272"/>
                <a:gd name="T23" fmla="*/ 65 h 240"/>
                <a:gd name="T24" fmla="*/ 116 w 272"/>
                <a:gd name="T25" fmla="*/ 57 h 240"/>
                <a:gd name="T26" fmla="*/ 128 w 272"/>
                <a:gd name="T27" fmla="*/ 52 h 240"/>
                <a:gd name="T28" fmla="*/ 213 w 272"/>
                <a:gd name="T29" fmla="*/ 1 h 240"/>
                <a:gd name="T30" fmla="*/ 222 w 272"/>
                <a:gd name="T31" fmla="*/ 7 h 240"/>
                <a:gd name="T32" fmla="*/ 227 w 272"/>
                <a:gd name="T33" fmla="*/ 38 h 240"/>
                <a:gd name="T34" fmla="*/ 14 w 272"/>
                <a:gd name="T35" fmla="*/ 84 h 240"/>
                <a:gd name="T36" fmla="*/ 38 w 272"/>
                <a:gd name="T37" fmla="*/ 225 h 240"/>
                <a:gd name="T38" fmla="*/ 143 w 272"/>
                <a:gd name="T39" fmla="*/ 207 h 240"/>
                <a:gd name="T40" fmla="*/ 119 w 272"/>
                <a:gd name="T41" fmla="*/ 66 h 240"/>
                <a:gd name="T42" fmla="*/ 14 w 272"/>
                <a:gd name="T43" fmla="*/ 84 h 240"/>
                <a:gd name="T44" fmla="*/ 238 w 272"/>
                <a:gd name="T45" fmla="*/ 146 h 240"/>
                <a:gd name="T46" fmla="*/ 214 w 272"/>
                <a:gd name="T47" fmla="*/ 10 h 240"/>
                <a:gd name="T48" fmla="*/ 213 w 272"/>
                <a:gd name="T49" fmla="*/ 10 h 240"/>
                <a:gd name="T50" fmla="*/ 131 w 272"/>
                <a:gd name="T51" fmla="*/ 61 h 240"/>
                <a:gd name="T52" fmla="*/ 130 w 272"/>
                <a:gd name="T53" fmla="*/ 69 h 240"/>
                <a:gd name="T54" fmla="*/ 151 w 272"/>
                <a:gd name="T55" fmla="*/ 192 h 240"/>
                <a:gd name="T56" fmla="*/ 152 w 272"/>
                <a:gd name="T57" fmla="*/ 197 h 240"/>
                <a:gd name="T58" fmla="*/ 238 w 272"/>
                <a:gd name="T59" fmla="*/ 146 h 240"/>
                <a:gd name="T60" fmla="*/ 231 w 272"/>
                <a:gd name="T61" fmla="*/ 46 h 240"/>
                <a:gd name="T62" fmla="*/ 229 w 272"/>
                <a:gd name="T63" fmla="*/ 47 h 240"/>
                <a:gd name="T64" fmla="*/ 230 w 272"/>
                <a:gd name="T65" fmla="*/ 53 h 240"/>
                <a:gd name="T66" fmla="*/ 246 w 272"/>
                <a:gd name="T67" fmla="*/ 145 h 240"/>
                <a:gd name="T68" fmla="*/ 240 w 272"/>
                <a:gd name="T69" fmla="*/ 154 h 240"/>
                <a:gd name="T70" fmla="*/ 187 w 272"/>
                <a:gd name="T71" fmla="*/ 176 h 240"/>
                <a:gd name="T72" fmla="*/ 160 w 272"/>
                <a:gd name="T73" fmla="*/ 202 h 240"/>
                <a:gd name="T74" fmla="*/ 256 w 272"/>
                <a:gd name="T75" fmla="*/ 187 h 240"/>
                <a:gd name="T76" fmla="*/ 256 w 272"/>
                <a:gd name="T77" fmla="*/ 185 h 240"/>
                <a:gd name="T78" fmla="*/ 233 w 272"/>
                <a:gd name="T79" fmla="*/ 49 h 240"/>
                <a:gd name="T80" fmla="*/ 231 w 272"/>
                <a:gd name="T81" fmla="*/ 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240">
                  <a:moveTo>
                    <a:pt x="227" y="38"/>
                  </a:moveTo>
                  <a:cubicBezTo>
                    <a:pt x="231" y="38"/>
                    <a:pt x="234" y="38"/>
                    <a:pt x="236" y="38"/>
                  </a:cubicBezTo>
                  <a:cubicBezTo>
                    <a:pt x="244" y="37"/>
                    <a:pt x="244" y="37"/>
                    <a:pt x="246" y="45"/>
                  </a:cubicBezTo>
                  <a:cubicBezTo>
                    <a:pt x="253" y="85"/>
                    <a:pt x="260" y="126"/>
                    <a:pt x="267" y="167"/>
                  </a:cubicBezTo>
                  <a:cubicBezTo>
                    <a:pt x="268" y="175"/>
                    <a:pt x="270" y="184"/>
                    <a:pt x="271" y="192"/>
                  </a:cubicBezTo>
                  <a:cubicBezTo>
                    <a:pt x="272" y="197"/>
                    <a:pt x="271" y="199"/>
                    <a:pt x="266" y="200"/>
                  </a:cubicBezTo>
                  <a:cubicBezTo>
                    <a:pt x="213" y="209"/>
                    <a:pt x="159" y="217"/>
                    <a:pt x="106" y="226"/>
                  </a:cubicBezTo>
                  <a:cubicBezTo>
                    <a:pt x="82" y="230"/>
                    <a:pt x="59" y="235"/>
                    <a:pt x="35" y="239"/>
                  </a:cubicBezTo>
                  <a:cubicBezTo>
                    <a:pt x="29" y="240"/>
                    <a:pt x="28" y="239"/>
                    <a:pt x="27" y="233"/>
                  </a:cubicBezTo>
                  <a:cubicBezTo>
                    <a:pt x="18" y="184"/>
                    <a:pt x="10" y="135"/>
                    <a:pt x="1" y="86"/>
                  </a:cubicBezTo>
                  <a:cubicBezTo>
                    <a:pt x="0" y="80"/>
                    <a:pt x="2" y="78"/>
                    <a:pt x="7" y="77"/>
                  </a:cubicBezTo>
                  <a:cubicBezTo>
                    <a:pt x="22" y="73"/>
                    <a:pt x="35" y="68"/>
                    <a:pt x="50" y="65"/>
                  </a:cubicBezTo>
                  <a:cubicBezTo>
                    <a:pt x="71" y="59"/>
                    <a:pt x="94" y="58"/>
                    <a:pt x="116" y="57"/>
                  </a:cubicBezTo>
                  <a:cubicBezTo>
                    <a:pt x="121" y="57"/>
                    <a:pt x="124" y="56"/>
                    <a:pt x="128" y="52"/>
                  </a:cubicBezTo>
                  <a:cubicBezTo>
                    <a:pt x="150" y="25"/>
                    <a:pt x="179" y="8"/>
                    <a:pt x="213" y="1"/>
                  </a:cubicBezTo>
                  <a:cubicBezTo>
                    <a:pt x="220" y="0"/>
                    <a:pt x="221" y="0"/>
                    <a:pt x="222" y="7"/>
                  </a:cubicBezTo>
                  <a:cubicBezTo>
                    <a:pt x="224" y="17"/>
                    <a:pt x="226" y="27"/>
                    <a:pt x="227" y="38"/>
                  </a:cubicBezTo>
                  <a:close/>
                  <a:moveTo>
                    <a:pt x="14" y="84"/>
                  </a:moveTo>
                  <a:cubicBezTo>
                    <a:pt x="22" y="131"/>
                    <a:pt x="30" y="178"/>
                    <a:pt x="38" y="225"/>
                  </a:cubicBezTo>
                  <a:cubicBezTo>
                    <a:pt x="72" y="212"/>
                    <a:pt x="107" y="206"/>
                    <a:pt x="143" y="207"/>
                  </a:cubicBezTo>
                  <a:cubicBezTo>
                    <a:pt x="135" y="160"/>
                    <a:pt x="127" y="113"/>
                    <a:pt x="119" y="66"/>
                  </a:cubicBezTo>
                  <a:cubicBezTo>
                    <a:pt x="82" y="65"/>
                    <a:pt x="47" y="71"/>
                    <a:pt x="14" y="84"/>
                  </a:cubicBezTo>
                  <a:close/>
                  <a:moveTo>
                    <a:pt x="238" y="146"/>
                  </a:moveTo>
                  <a:cubicBezTo>
                    <a:pt x="230" y="100"/>
                    <a:pt x="222" y="55"/>
                    <a:pt x="214" y="10"/>
                  </a:cubicBezTo>
                  <a:cubicBezTo>
                    <a:pt x="213" y="10"/>
                    <a:pt x="213" y="9"/>
                    <a:pt x="213" y="10"/>
                  </a:cubicBezTo>
                  <a:cubicBezTo>
                    <a:pt x="179" y="17"/>
                    <a:pt x="152" y="34"/>
                    <a:pt x="131" y="61"/>
                  </a:cubicBezTo>
                  <a:cubicBezTo>
                    <a:pt x="130" y="63"/>
                    <a:pt x="129" y="66"/>
                    <a:pt x="130" y="69"/>
                  </a:cubicBezTo>
                  <a:cubicBezTo>
                    <a:pt x="137" y="110"/>
                    <a:pt x="144" y="151"/>
                    <a:pt x="151" y="192"/>
                  </a:cubicBezTo>
                  <a:cubicBezTo>
                    <a:pt x="151" y="194"/>
                    <a:pt x="152" y="195"/>
                    <a:pt x="152" y="197"/>
                  </a:cubicBezTo>
                  <a:cubicBezTo>
                    <a:pt x="175" y="170"/>
                    <a:pt x="203" y="154"/>
                    <a:pt x="238" y="146"/>
                  </a:cubicBezTo>
                  <a:close/>
                  <a:moveTo>
                    <a:pt x="231" y="46"/>
                  </a:moveTo>
                  <a:cubicBezTo>
                    <a:pt x="230" y="46"/>
                    <a:pt x="230" y="46"/>
                    <a:pt x="229" y="47"/>
                  </a:cubicBezTo>
                  <a:cubicBezTo>
                    <a:pt x="229" y="49"/>
                    <a:pt x="230" y="51"/>
                    <a:pt x="230" y="53"/>
                  </a:cubicBezTo>
                  <a:cubicBezTo>
                    <a:pt x="235" y="84"/>
                    <a:pt x="240" y="115"/>
                    <a:pt x="246" y="145"/>
                  </a:cubicBezTo>
                  <a:cubicBezTo>
                    <a:pt x="247" y="151"/>
                    <a:pt x="246" y="153"/>
                    <a:pt x="240" y="154"/>
                  </a:cubicBezTo>
                  <a:cubicBezTo>
                    <a:pt x="221" y="158"/>
                    <a:pt x="203" y="165"/>
                    <a:pt x="187" y="176"/>
                  </a:cubicBezTo>
                  <a:cubicBezTo>
                    <a:pt x="177" y="184"/>
                    <a:pt x="168" y="192"/>
                    <a:pt x="160" y="202"/>
                  </a:cubicBezTo>
                  <a:cubicBezTo>
                    <a:pt x="191" y="192"/>
                    <a:pt x="223" y="187"/>
                    <a:pt x="256" y="187"/>
                  </a:cubicBezTo>
                  <a:cubicBezTo>
                    <a:pt x="256" y="186"/>
                    <a:pt x="256" y="186"/>
                    <a:pt x="256" y="185"/>
                  </a:cubicBezTo>
                  <a:cubicBezTo>
                    <a:pt x="249" y="140"/>
                    <a:pt x="241" y="95"/>
                    <a:pt x="233" y="49"/>
                  </a:cubicBezTo>
                  <a:cubicBezTo>
                    <a:pt x="233" y="48"/>
                    <a:pt x="232" y="47"/>
                    <a:pt x="231" y="4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1"/>
            <p:cNvSpPr>
              <a:spLocks/>
            </p:cNvSpPr>
            <p:nvPr userDrawn="1"/>
          </p:nvSpPr>
          <p:spPr bwMode="auto">
            <a:xfrm>
              <a:off x="3692526" y="4154488"/>
              <a:ext cx="173038" cy="39688"/>
            </a:xfrm>
            <a:custGeom>
              <a:avLst/>
              <a:gdLst>
                <a:gd name="T0" fmla="*/ 33 w 70"/>
                <a:gd name="T1" fmla="*/ 2 h 16"/>
                <a:gd name="T2" fmla="*/ 64 w 70"/>
                <a:gd name="T3" fmla="*/ 0 h 16"/>
                <a:gd name="T4" fmla="*/ 70 w 70"/>
                <a:gd name="T5" fmla="*/ 3 h 16"/>
                <a:gd name="T6" fmla="*/ 64 w 70"/>
                <a:gd name="T7" fmla="*/ 6 h 16"/>
                <a:gd name="T8" fmla="*/ 21 w 70"/>
                <a:gd name="T9" fmla="*/ 11 h 16"/>
                <a:gd name="T10" fmla="*/ 6 w 70"/>
                <a:gd name="T11" fmla="*/ 16 h 16"/>
                <a:gd name="T12" fmla="*/ 0 w 70"/>
                <a:gd name="T13" fmla="*/ 15 h 16"/>
                <a:gd name="T14" fmla="*/ 4 w 70"/>
                <a:gd name="T15" fmla="*/ 10 h 16"/>
                <a:gd name="T16" fmla="*/ 33 w 70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">
                  <a:moveTo>
                    <a:pt x="33" y="2"/>
                  </a:moveTo>
                  <a:cubicBezTo>
                    <a:pt x="43" y="1"/>
                    <a:pt x="53" y="0"/>
                    <a:pt x="64" y="0"/>
                  </a:cubicBezTo>
                  <a:cubicBezTo>
                    <a:pt x="66" y="0"/>
                    <a:pt x="68" y="2"/>
                    <a:pt x="70" y="3"/>
                  </a:cubicBezTo>
                  <a:cubicBezTo>
                    <a:pt x="68" y="4"/>
                    <a:pt x="66" y="6"/>
                    <a:pt x="64" y="6"/>
                  </a:cubicBezTo>
                  <a:cubicBezTo>
                    <a:pt x="50" y="8"/>
                    <a:pt x="35" y="9"/>
                    <a:pt x="21" y="11"/>
                  </a:cubicBezTo>
                  <a:cubicBezTo>
                    <a:pt x="16" y="12"/>
                    <a:pt x="11" y="15"/>
                    <a:pt x="6" y="16"/>
                  </a:cubicBezTo>
                  <a:cubicBezTo>
                    <a:pt x="4" y="16"/>
                    <a:pt x="2" y="15"/>
                    <a:pt x="0" y="15"/>
                  </a:cubicBezTo>
                  <a:cubicBezTo>
                    <a:pt x="1" y="13"/>
                    <a:pt x="2" y="11"/>
                    <a:pt x="4" y="10"/>
                  </a:cubicBezTo>
                  <a:cubicBezTo>
                    <a:pt x="13" y="7"/>
                    <a:pt x="23" y="5"/>
                    <a:pt x="33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2"/>
            <p:cNvSpPr>
              <a:spLocks/>
            </p:cNvSpPr>
            <p:nvPr userDrawn="1"/>
          </p:nvSpPr>
          <p:spPr bwMode="auto">
            <a:xfrm>
              <a:off x="3665538" y="4017963"/>
              <a:ext cx="177800" cy="42863"/>
            </a:xfrm>
            <a:custGeom>
              <a:avLst/>
              <a:gdLst>
                <a:gd name="T0" fmla="*/ 25 w 72"/>
                <a:gd name="T1" fmla="*/ 4 h 17"/>
                <a:gd name="T2" fmla="*/ 65 w 72"/>
                <a:gd name="T3" fmla="*/ 1 h 17"/>
                <a:gd name="T4" fmla="*/ 68 w 72"/>
                <a:gd name="T5" fmla="*/ 1 h 17"/>
                <a:gd name="T6" fmla="*/ 72 w 72"/>
                <a:gd name="T7" fmla="*/ 4 h 17"/>
                <a:gd name="T8" fmla="*/ 68 w 72"/>
                <a:gd name="T9" fmla="*/ 7 h 17"/>
                <a:gd name="T10" fmla="*/ 54 w 72"/>
                <a:gd name="T11" fmla="*/ 7 h 17"/>
                <a:gd name="T12" fmla="*/ 8 w 72"/>
                <a:gd name="T13" fmla="*/ 16 h 17"/>
                <a:gd name="T14" fmla="*/ 2 w 72"/>
                <a:gd name="T15" fmla="*/ 16 h 17"/>
                <a:gd name="T16" fmla="*/ 6 w 72"/>
                <a:gd name="T17" fmla="*/ 11 h 17"/>
                <a:gd name="T18" fmla="*/ 25 w 72"/>
                <a:gd name="T19" fmla="*/ 5 h 17"/>
                <a:gd name="T20" fmla="*/ 25 w 72"/>
                <a:gd name="T2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7">
                  <a:moveTo>
                    <a:pt x="25" y="4"/>
                  </a:moveTo>
                  <a:cubicBezTo>
                    <a:pt x="38" y="3"/>
                    <a:pt x="52" y="2"/>
                    <a:pt x="65" y="1"/>
                  </a:cubicBezTo>
                  <a:cubicBezTo>
                    <a:pt x="66" y="1"/>
                    <a:pt x="67" y="0"/>
                    <a:pt x="68" y="1"/>
                  </a:cubicBezTo>
                  <a:cubicBezTo>
                    <a:pt x="69" y="2"/>
                    <a:pt x="70" y="3"/>
                    <a:pt x="72" y="4"/>
                  </a:cubicBezTo>
                  <a:cubicBezTo>
                    <a:pt x="70" y="5"/>
                    <a:pt x="69" y="7"/>
                    <a:pt x="68" y="7"/>
                  </a:cubicBezTo>
                  <a:cubicBezTo>
                    <a:pt x="63" y="7"/>
                    <a:pt x="58" y="6"/>
                    <a:pt x="54" y="7"/>
                  </a:cubicBezTo>
                  <a:cubicBezTo>
                    <a:pt x="38" y="10"/>
                    <a:pt x="23" y="13"/>
                    <a:pt x="8" y="16"/>
                  </a:cubicBezTo>
                  <a:cubicBezTo>
                    <a:pt x="6" y="17"/>
                    <a:pt x="2" y="17"/>
                    <a:pt x="2" y="16"/>
                  </a:cubicBezTo>
                  <a:cubicBezTo>
                    <a:pt x="0" y="12"/>
                    <a:pt x="4" y="11"/>
                    <a:pt x="6" y="11"/>
                  </a:cubicBezTo>
                  <a:cubicBezTo>
                    <a:pt x="12" y="9"/>
                    <a:pt x="18" y="7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3"/>
            <p:cNvSpPr>
              <a:spLocks/>
            </p:cNvSpPr>
            <p:nvPr userDrawn="1"/>
          </p:nvSpPr>
          <p:spPr bwMode="auto">
            <a:xfrm>
              <a:off x="3679826" y="4087813"/>
              <a:ext cx="173038" cy="39688"/>
            </a:xfrm>
            <a:custGeom>
              <a:avLst/>
              <a:gdLst>
                <a:gd name="T0" fmla="*/ 33 w 70"/>
                <a:gd name="T1" fmla="*/ 2 h 16"/>
                <a:gd name="T2" fmla="*/ 65 w 70"/>
                <a:gd name="T3" fmla="*/ 0 h 16"/>
                <a:gd name="T4" fmla="*/ 70 w 70"/>
                <a:gd name="T5" fmla="*/ 3 h 16"/>
                <a:gd name="T6" fmla="*/ 65 w 70"/>
                <a:gd name="T7" fmla="*/ 6 h 16"/>
                <a:gd name="T8" fmla="*/ 6 w 70"/>
                <a:gd name="T9" fmla="*/ 16 h 16"/>
                <a:gd name="T10" fmla="*/ 0 w 70"/>
                <a:gd name="T11" fmla="*/ 14 h 16"/>
                <a:gd name="T12" fmla="*/ 4 w 70"/>
                <a:gd name="T13" fmla="*/ 10 h 16"/>
                <a:gd name="T14" fmla="*/ 33 w 70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6">
                  <a:moveTo>
                    <a:pt x="33" y="2"/>
                  </a:moveTo>
                  <a:cubicBezTo>
                    <a:pt x="44" y="1"/>
                    <a:pt x="54" y="0"/>
                    <a:pt x="65" y="0"/>
                  </a:cubicBezTo>
                  <a:cubicBezTo>
                    <a:pt x="67" y="0"/>
                    <a:pt x="69" y="2"/>
                    <a:pt x="70" y="3"/>
                  </a:cubicBezTo>
                  <a:cubicBezTo>
                    <a:pt x="69" y="4"/>
                    <a:pt x="67" y="6"/>
                    <a:pt x="65" y="6"/>
                  </a:cubicBezTo>
                  <a:cubicBezTo>
                    <a:pt x="45" y="6"/>
                    <a:pt x="25" y="9"/>
                    <a:pt x="6" y="16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1" y="13"/>
                    <a:pt x="2" y="11"/>
                    <a:pt x="4" y="10"/>
                  </a:cubicBezTo>
                  <a:cubicBezTo>
                    <a:pt x="13" y="7"/>
                    <a:pt x="23" y="5"/>
                    <a:pt x="33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4"/>
            <p:cNvSpPr>
              <a:spLocks/>
            </p:cNvSpPr>
            <p:nvPr userDrawn="1"/>
          </p:nvSpPr>
          <p:spPr bwMode="auto">
            <a:xfrm>
              <a:off x="3700463" y="4221163"/>
              <a:ext cx="177800" cy="39688"/>
            </a:xfrm>
            <a:custGeom>
              <a:avLst/>
              <a:gdLst>
                <a:gd name="T0" fmla="*/ 35 w 72"/>
                <a:gd name="T1" fmla="*/ 2 h 16"/>
                <a:gd name="T2" fmla="*/ 66 w 72"/>
                <a:gd name="T3" fmla="*/ 0 h 16"/>
                <a:gd name="T4" fmla="*/ 72 w 72"/>
                <a:gd name="T5" fmla="*/ 4 h 16"/>
                <a:gd name="T6" fmla="*/ 66 w 72"/>
                <a:gd name="T7" fmla="*/ 6 h 16"/>
                <a:gd name="T8" fmla="*/ 9 w 72"/>
                <a:gd name="T9" fmla="*/ 15 h 16"/>
                <a:gd name="T10" fmla="*/ 2 w 72"/>
                <a:gd name="T11" fmla="*/ 15 h 16"/>
                <a:gd name="T12" fmla="*/ 7 w 72"/>
                <a:gd name="T13" fmla="*/ 10 h 16"/>
                <a:gd name="T14" fmla="*/ 35 w 72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">
                  <a:moveTo>
                    <a:pt x="35" y="2"/>
                  </a:moveTo>
                  <a:cubicBezTo>
                    <a:pt x="45" y="2"/>
                    <a:pt x="56" y="1"/>
                    <a:pt x="66" y="0"/>
                  </a:cubicBezTo>
                  <a:cubicBezTo>
                    <a:pt x="68" y="0"/>
                    <a:pt x="70" y="2"/>
                    <a:pt x="72" y="4"/>
                  </a:cubicBezTo>
                  <a:cubicBezTo>
                    <a:pt x="70" y="5"/>
                    <a:pt x="68" y="6"/>
                    <a:pt x="66" y="6"/>
                  </a:cubicBezTo>
                  <a:cubicBezTo>
                    <a:pt x="47" y="6"/>
                    <a:pt x="27" y="9"/>
                    <a:pt x="9" y="15"/>
                  </a:cubicBezTo>
                  <a:cubicBezTo>
                    <a:pt x="7" y="16"/>
                    <a:pt x="2" y="16"/>
                    <a:pt x="2" y="15"/>
                  </a:cubicBezTo>
                  <a:cubicBezTo>
                    <a:pt x="0" y="10"/>
                    <a:pt x="5" y="10"/>
                    <a:pt x="7" y="10"/>
                  </a:cubicBezTo>
                  <a:cubicBezTo>
                    <a:pt x="16" y="7"/>
                    <a:pt x="25" y="5"/>
                    <a:pt x="35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5"/>
            <p:cNvSpPr>
              <a:spLocks noEditPoints="1"/>
            </p:cNvSpPr>
            <p:nvPr userDrawn="1"/>
          </p:nvSpPr>
          <p:spPr bwMode="auto">
            <a:xfrm>
              <a:off x="8105776" y="2101850"/>
              <a:ext cx="673100" cy="593725"/>
            </a:xfrm>
            <a:custGeom>
              <a:avLst/>
              <a:gdLst>
                <a:gd name="T0" fmla="*/ 227 w 272"/>
                <a:gd name="T1" fmla="*/ 38 h 240"/>
                <a:gd name="T2" fmla="*/ 236 w 272"/>
                <a:gd name="T3" fmla="*/ 38 h 240"/>
                <a:gd name="T4" fmla="*/ 246 w 272"/>
                <a:gd name="T5" fmla="*/ 45 h 240"/>
                <a:gd name="T6" fmla="*/ 267 w 272"/>
                <a:gd name="T7" fmla="*/ 167 h 240"/>
                <a:gd name="T8" fmla="*/ 271 w 272"/>
                <a:gd name="T9" fmla="*/ 193 h 240"/>
                <a:gd name="T10" fmla="*/ 266 w 272"/>
                <a:gd name="T11" fmla="*/ 200 h 240"/>
                <a:gd name="T12" fmla="*/ 106 w 272"/>
                <a:gd name="T13" fmla="*/ 227 h 240"/>
                <a:gd name="T14" fmla="*/ 35 w 272"/>
                <a:gd name="T15" fmla="*/ 239 h 240"/>
                <a:gd name="T16" fmla="*/ 27 w 272"/>
                <a:gd name="T17" fmla="*/ 233 h 240"/>
                <a:gd name="T18" fmla="*/ 1 w 272"/>
                <a:gd name="T19" fmla="*/ 86 h 240"/>
                <a:gd name="T20" fmla="*/ 7 w 272"/>
                <a:gd name="T21" fmla="*/ 77 h 240"/>
                <a:gd name="T22" fmla="*/ 50 w 272"/>
                <a:gd name="T23" fmla="*/ 65 h 240"/>
                <a:gd name="T24" fmla="*/ 116 w 272"/>
                <a:gd name="T25" fmla="*/ 58 h 240"/>
                <a:gd name="T26" fmla="*/ 128 w 272"/>
                <a:gd name="T27" fmla="*/ 53 h 240"/>
                <a:gd name="T28" fmla="*/ 213 w 272"/>
                <a:gd name="T29" fmla="*/ 1 h 240"/>
                <a:gd name="T30" fmla="*/ 222 w 272"/>
                <a:gd name="T31" fmla="*/ 7 h 240"/>
                <a:gd name="T32" fmla="*/ 227 w 272"/>
                <a:gd name="T33" fmla="*/ 38 h 240"/>
                <a:gd name="T34" fmla="*/ 14 w 272"/>
                <a:gd name="T35" fmla="*/ 84 h 240"/>
                <a:gd name="T36" fmla="*/ 38 w 272"/>
                <a:gd name="T37" fmla="*/ 225 h 240"/>
                <a:gd name="T38" fmla="*/ 143 w 272"/>
                <a:gd name="T39" fmla="*/ 207 h 240"/>
                <a:gd name="T40" fmla="*/ 119 w 272"/>
                <a:gd name="T41" fmla="*/ 66 h 240"/>
                <a:gd name="T42" fmla="*/ 14 w 272"/>
                <a:gd name="T43" fmla="*/ 84 h 240"/>
                <a:gd name="T44" fmla="*/ 238 w 272"/>
                <a:gd name="T45" fmla="*/ 146 h 240"/>
                <a:gd name="T46" fmla="*/ 214 w 272"/>
                <a:gd name="T47" fmla="*/ 10 h 240"/>
                <a:gd name="T48" fmla="*/ 213 w 272"/>
                <a:gd name="T49" fmla="*/ 10 h 240"/>
                <a:gd name="T50" fmla="*/ 131 w 272"/>
                <a:gd name="T51" fmla="*/ 62 h 240"/>
                <a:gd name="T52" fmla="*/ 130 w 272"/>
                <a:gd name="T53" fmla="*/ 69 h 240"/>
                <a:gd name="T54" fmla="*/ 151 w 272"/>
                <a:gd name="T55" fmla="*/ 193 h 240"/>
                <a:gd name="T56" fmla="*/ 152 w 272"/>
                <a:gd name="T57" fmla="*/ 197 h 240"/>
                <a:gd name="T58" fmla="*/ 238 w 272"/>
                <a:gd name="T59" fmla="*/ 146 h 240"/>
                <a:gd name="T60" fmla="*/ 231 w 272"/>
                <a:gd name="T61" fmla="*/ 46 h 240"/>
                <a:gd name="T62" fmla="*/ 229 w 272"/>
                <a:gd name="T63" fmla="*/ 47 h 240"/>
                <a:gd name="T64" fmla="*/ 230 w 272"/>
                <a:gd name="T65" fmla="*/ 54 h 240"/>
                <a:gd name="T66" fmla="*/ 246 w 272"/>
                <a:gd name="T67" fmla="*/ 145 h 240"/>
                <a:gd name="T68" fmla="*/ 240 w 272"/>
                <a:gd name="T69" fmla="*/ 154 h 240"/>
                <a:gd name="T70" fmla="*/ 187 w 272"/>
                <a:gd name="T71" fmla="*/ 177 h 240"/>
                <a:gd name="T72" fmla="*/ 160 w 272"/>
                <a:gd name="T73" fmla="*/ 202 h 240"/>
                <a:gd name="T74" fmla="*/ 256 w 272"/>
                <a:gd name="T75" fmla="*/ 188 h 240"/>
                <a:gd name="T76" fmla="*/ 256 w 272"/>
                <a:gd name="T77" fmla="*/ 185 h 240"/>
                <a:gd name="T78" fmla="*/ 233 w 272"/>
                <a:gd name="T79" fmla="*/ 50 h 240"/>
                <a:gd name="T80" fmla="*/ 231 w 272"/>
                <a:gd name="T81" fmla="*/ 4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240">
                  <a:moveTo>
                    <a:pt x="227" y="38"/>
                  </a:moveTo>
                  <a:cubicBezTo>
                    <a:pt x="231" y="38"/>
                    <a:pt x="234" y="38"/>
                    <a:pt x="236" y="38"/>
                  </a:cubicBezTo>
                  <a:cubicBezTo>
                    <a:pt x="244" y="37"/>
                    <a:pt x="244" y="37"/>
                    <a:pt x="246" y="45"/>
                  </a:cubicBezTo>
                  <a:cubicBezTo>
                    <a:pt x="253" y="86"/>
                    <a:pt x="260" y="126"/>
                    <a:pt x="267" y="167"/>
                  </a:cubicBezTo>
                  <a:cubicBezTo>
                    <a:pt x="268" y="175"/>
                    <a:pt x="270" y="184"/>
                    <a:pt x="271" y="193"/>
                  </a:cubicBezTo>
                  <a:cubicBezTo>
                    <a:pt x="272" y="197"/>
                    <a:pt x="271" y="199"/>
                    <a:pt x="266" y="200"/>
                  </a:cubicBezTo>
                  <a:cubicBezTo>
                    <a:pt x="213" y="209"/>
                    <a:pt x="159" y="218"/>
                    <a:pt x="106" y="227"/>
                  </a:cubicBezTo>
                  <a:cubicBezTo>
                    <a:pt x="82" y="231"/>
                    <a:pt x="59" y="235"/>
                    <a:pt x="35" y="239"/>
                  </a:cubicBezTo>
                  <a:cubicBezTo>
                    <a:pt x="29" y="240"/>
                    <a:pt x="28" y="240"/>
                    <a:pt x="27" y="233"/>
                  </a:cubicBezTo>
                  <a:cubicBezTo>
                    <a:pt x="18" y="184"/>
                    <a:pt x="10" y="135"/>
                    <a:pt x="1" y="86"/>
                  </a:cubicBezTo>
                  <a:cubicBezTo>
                    <a:pt x="0" y="80"/>
                    <a:pt x="2" y="78"/>
                    <a:pt x="7" y="77"/>
                  </a:cubicBezTo>
                  <a:cubicBezTo>
                    <a:pt x="22" y="73"/>
                    <a:pt x="35" y="69"/>
                    <a:pt x="50" y="65"/>
                  </a:cubicBezTo>
                  <a:cubicBezTo>
                    <a:pt x="71" y="59"/>
                    <a:pt x="94" y="58"/>
                    <a:pt x="116" y="58"/>
                  </a:cubicBezTo>
                  <a:cubicBezTo>
                    <a:pt x="121" y="58"/>
                    <a:pt x="124" y="57"/>
                    <a:pt x="128" y="53"/>
                  </a:cubicBezTo>
                  <a:cubicBezTo>
                    <a:pt x="150" y="25"/>
                    <a:pt x="179" y="8"/>
                    <a:pt x="213" y="1"/>
                  </a:cubicBezTo>
                  <a:cubicBezTo>
                    <a:pt x="220" y="0"/>
                    <a:pt x="221" y="0"/>
                    <a:pt x="222" y="7"/>
                  </a:cubicBezTo>
                  <a:cubicBezTo>
                    <a:pt x="224" y="17"/>
                    <a:pt x="226" y="27"/>
                    <a:pt x="227" y="38"/>
                  </a:cubicBezTo>
                  <a:close/>
                  <a:moveTo>
                    <a:pt x="14" y="84"/>
                  </a:moveTo>
                  <a:cubicBezTo>
                    <a:pt x="22" y="131"/>
                    <a:pt x="30" y="178"/>
                    <a:pt x="38" y="225"/>
                  </a:cubicBezTo>
                  <a:cubicBezTo>
                    <a:pt x="72" y="213"/>
                    <a:pt x="107" y="207"/>
                    <a:pt x="143" y="207"/>
                  </a:cubicBezTo>
                  <a:cubicBezTo>
                    <a:pt x="135" y="160"/>
                    <a:pt x="127" y="113"/>
                    <a:pt x="119" y="66"/>
                  </a:cubicBezTo>
                  <a:cubicBezTo>
                    <a:pt x="82" y="65"/>
                    <a:pt x="47" y="71"/>
                    <a:pt x="14" y="84"/>
                  </a:cubicBezTo>
                  <a:close/>
                  <a:moveTo>
                    <a:pt x="238" y="146"/>
                  </a:moveTo>
                  <a:cubicBezTo>
                    <a:pt x="230" y="100"/>
                    <a:pt x="222" y="55"/>
                    <a:pt x="214" y="10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179" y="17"/>
                    <a:pt x="152" y="34"/>
                    <a:pt x="131" y="62"/>
                  </a:cubicBezTo>
                  <a:cubicBezTo>
                    <a:pt x="130" y="63"/>
                    <a:pt x="130" y="67"/>
                    <a:pt x="130" y="69"/>
                  </a:cubicBezTo>
                  <a:cubicBezTo>
                    <a:pt x="137" y="110"/>
                    <a:pt x="144" y="151"/>
                    <a:pt x="151" y="193"/>
                  </a:cubicBezTo>
                  <a:cubicBezTo>
                    <a:pt x="151" y="194"/>
                    <a:pt x="152" y="195"/>
                    <a:pt x="152" y="197"/>
                  </a:cubicBezTo>
                  <a:cubicBezTo>
                    <a:pt x="175" y="170"/>
                    <a:pt x="203" y="154"/>
                    <a:pt x="238" y="146"/>
                  </a:cubicBezTo>
                  <a:close/>
                  <a:moveTo>
                    <a:pt x="231" y="46"/>
                  </a:moveTo>
                  <a:cubicBezTo>
                    <a:pt x="230" y="46"/>
                    <a:pt x="230" y="47"/>
                    <a:pt x="229" y="47"/>
                  </a:cubicBezTo>
                  <a:cubicBezTo>
                    <a:pt x="229" y="49"/>
                    <a:pt x="230" y="51"/>
                    <a:pt x="230" y="54"/>
                  </a:cubicBezTo>
                  <a:cubicBezTo>
                    <a:pt x="235" y="84"/>
                    <a:pt x="240" y="115"/>
                    <a:pt x="246" y="145"/>
                  </a:cubicBezTo>
                  <a:cubicBezTo>
                    <a:pt x="247" y="151"/>
                    <a:pt x="246" y="153"/>
                    <a:pt x="240" y="154"/>
                  </a:cubicBezTo>
                  <a:cubicBezTo>
                    <a:pt x="221" y="158"/>
                    <a:pt x="203" y="165"/>
                    <a:pt x="187" y="177"/>
                  </a:cubicBezTo>
                  <a:cubicBezTo>
                    <a:pt x="177" y="184"/>
                    <a:pt x="168" y="192"/>
                    <a:pt x="160" y="202"/>
                  </a:cubicBezTo>
                  <a:cubicBezTo>
                    <a:pt x="192" y="192"/>
                    <a:pt x="223" y="187"/>
                    <a:pt x="256" y="188"/>
                  </a:cubicBezTo>
                  <a:cubicBezTo>
                    <a:pt x="256" y="186"/>
                    <a:pt x="256" y="186"/>
                    <a:pt x="256" y="185"/>
                  </a:cubicBezTo>
                  <a:cubicBezTo>
                    <a:pt x="249" y="140"/>
                    <a:pt x="241" y="95"/>
                    <a:pt x="233" y="50"/>
                  </a:cubicBezTo>
                  <a:cubicBezTo>
                    <a:pt x="233" y="48"/>
                    <a:pt x="232" y="47"/>
                    <a:pt x="231" y="4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6"/>
            <p:cNvSpPr>
              <a:spLocks/>
            </p:cNvSpPr>
            <p:nvPr userDrawn="1"/>
          </p:nvSpPr>
          <p:spPr bwMode="auto">
            <a:xfrm>
              <a:off x="8212138" y="2441575"/>
              <a:ext cx="173038" cy="39688"/>
            </a:xfrm>
            <a:custGeom>
              <a:avLst/>
              <a:gdLst>
                <a:gd name="T0" fmla="*/ 33 w 70"/>
                <a:gd name="T1" fmla="*/ 2 h 16"/>
                <a:gd name="T2" fmla="*/ 64 w 70"/>
                <a:gd name="T3" fmla="*/ 0 h 16"/>
                <a:gd name="T4" fmla="*/ 70 w 70"/>
                <a:gd name="T5" fmla="*/ 3 h 16"/>
                <a:gd name="T6" fmla="*/ 64 w 70"/>
                <a:gd name="T7" fmla="*/ 6 h 16"/>
                <a:gd name="T8" fmla="*/ 21 w 70"/>
                <a:gd name="T9" fmla="*/ 12 h 16"/>
                <a:gd name="T10" fmla="*/ 6 w 70"/>
                <a:gd name="T11" fmla="*/ 16 h 16"/>
                <a:gd name="T12" fmla="*/ 0 w 70"/>
                <a:gd name="T13" fmla="*/ 15 h 16"/>
                <a:gd name="T14" fmla="*/ 4 w 70"/>
                <a:gd name="T15" fmla="*/ 10 h 16"/>
                <a:gd name="T16" fmla="*/ 33 w 70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">
                  <a:moveTo>
                    <a:pt x="33" y="2"/>
                  </a:moveTo>
                  <a:cubicBezTo>
                    <a:pt x="43" y="2"/>
                    <a:pt x="53" y="1"/>
                    <a:pt x="64" y="0"/>
                  </a:cubicBezTo>
                  <a:cubicBezTo>
                    <a:pt x="66" y="0"/>
                    <a:pt x="68" y="2"/>
                    <a:pt x="70" y="3"/>
                  </a:cubicBezTo>
                  <a:cubicBezTo>
                    <a:pt x="68" y="4"/>
                    <a:pt x="66" y="6"/>
                    <a:pt x="64" y="6"/>
                  </a:cubicBezTo>
                  <a:cubicBezTo>
                    <a:pt x="50" y="8"/>
                    <a:pt x="35" y="10"/>
                    <a:pt x="21" y="12"/>
                  </a:cubicBezTo>
                  <a:cubicBezTo>
                    <a:pt x="16" y="12"/>
                    <a:pt x="11" y="15"/>
                    <a:pt x="6" y="16"/>
                  </a:cubicBezTo>
                  <a:cubicBezTo>
                    <a:pt x="4" y="16"/>
                    <a:pt x="2" y="15"/>
                    <a:pt x="0" y="15"/>
                  </a:cubicBezTo>
                  <a:cubicBezTo>
                    <a:pt x="1" y="14"/>
                    <a:pt x="2" y="11"/>
                    <a:pt x="4" y="10"/>
                  </a:cubicBezTo>
                  <a:cubicBezTo>
                    <a:pt x="13" y="7"/>
                    <a:pt x="23" y="5"/>
                    <a:pt x="33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7"/>
            <p:cNvSpPr>
              <a:spLocks/>
            </p:cNvSpPr>
            <p:nvPr userDrawn="1"/>
          </p:nvSpPr>
          <p:spPr bwMode="auto">
            <a:xfrm>
              <a:off x="8185151" y="2308225"/>
              <a:ext cx="177800" cy="39688"/>
            </a:xfrm>
            <a:custGeom>
              <a:avLst/>
              <a:gdLst>
                <a:gd name="T0" fmla="*/ 25 w 72"/>
                <a:gd name="T1" fmla="*/ 3 h 16"/>
                <a:gd name="T2" fmla="*/ 66 w 72"/>
                <a:gd name="T3" fmla="*/ 0 h 16"/>
                <a:gd name="T4" fmla="*/ 68 w 72"/>
                <a:gd name="T5" fmla="*/ 0 h 16"/>
                <a:gd name="T6" fmla="*/ 72 w 72"/>
                <a:gd name="T7" fmla="*/ 3 h 16"/>
                <a:gd name="T8" fmla="*/ 68 w 72"/>
                <a:gd name="T9" fmla="*/ 6 h 16"/>
                <a:gd name="T10" fmla="*/ 54 w 72"/>
                <a:gd name="T11" fmla="*/ 7 h 16"/>
                <a:gd name="T12" fmla="*/ 8 w 72"/>
                <a:gd name="T13" fmla="*/ 15 h 16"/>
                <a:gd name="T14" fmla="*/ 2 w 72"/>
                <a:gd name="T15" fmla="*/ 15 h 16"/>
                <a:gd name="T16" fmla="*/ 6 w 72"/>
                <a:gd name="T17" fmla="*/ 10 h 16"/>
                <a:gd name="T18" fmla="*/ 25 w 72"/>
                <a:gd name="T19" fmla="*/ 4 h 16"/>
                <a:gd name="T20" fmla="*/ 25 w 72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6">
                  <a:moveTo>
                    <a:pt x="25" y="3"/>
                  </a:moveTo>
                  <a:cubicBezTo>
                    <a:pt x="38" y="2"/>
                    <a:pt x="52" y="1"/>
                    <a:pt x="66" y="0"/>
                  </a:cubicBezTo>
                  <a:cubicBezTo>
                    <a:pt x="66" y="0"/>
                    <a:pt x="67" y="0"/>
                    <a:pt x="68" y="0"/>
                  </a:cubicBezTo>
                  <a:cubicBezTo>
                    <a:pt x="69" y="1"/>
                    <a:pt x="70" y="2"/>
                    <a:pt x="72" y="3"/>
                  </a:cubicBezTo>
                  <a:cubicBezTo>
                    <a:pt x="70" y="4"/>
                    <a:pt x="69" y="6"/>
                    <a:pt x="68" y="6"/>
                  </a:cubicBezTo>
                  <a:cubicBezTo>
                    <a:pt x="63" y="6"/>
                    <a:pt x="58" y="6"/>
                    <a:pt x="54" y="7"/>
                  </a:cubicBezTo>
                  <a:cubicBezTo>
                    <a:pt x="38" y="9"/>
                    <a:pt x="23" y="13"/>
                    <a:pt x="8" y="15"/>
                  </a:cubicBezTo>
                  <a:cubicBezTo>
                    <a:pt x="6" y="16"/>
                    <a:pt x="2" y="16"/>
                    <a:pt x="2" y="15"/>
                  </a:cubicBezTo>
                  <a:cubicBezTo>
                    <a:pt x="0" y="11"/>
                    <a:pt x="4" y="11"/>
                    <a:pt x="6" y="10"/>
                  </a:cubicBezTo>
                  <a:cubicBezTo>
                    <a:pt x="12" y="8"/>
                    <a:pt x="18" y="6"/>
                    <a:pt x="25" y="4"/>
                  </a:cubicBezTo>
                  <a:cubicBezTo>
                    <a:pt x="25" y="4"/>
                    <a:pt x="25" y="4"/>
                    <a:pt x="25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8"/>
            <p:cNvSpPr>
              <a:spLocks/>
            </p:cNvSpPr>
            <p:nvPr userDrawn="1"/>
          </p:nvSpPr>
          <p:spPr bwMode="auto">
            <a:xfrm>
              <a:off x="8201026" y="2374900"/>
              <a:ext cx="173038" cy="39688"/>
            </a:xfrm>
            <a:custGeom>
              <a:avLst/>
              <a:gdLst>
                <a:gd name="T0" fmla="*/ 33 w 70"/>
                <a:gd name="T1" fmla="*/ 2 h 16"/>
                <a:gd name="T2" fmla="*/ 65 w 70"/>
                <a:gd name="T3" fmla="*/ 0 h 16"/>
                <a:gd name="T4" fmla="*/ 70 w 70"/>
                <a:gd name="T5" fmla="*/ 4 h 16"/>
                <a:gd name="T6" fmla="*/ 65 w 70"/>
                <a:gd name="T7" fmla="*/ 6 h 16"/>
                <a:gd name="T8" fmla="*/ 6 w 70"/>
                <a:gd name="T9" fmla="*/ 16 h 16"/>
                <a:gd name="T10" fmla="*/ 0 w 70"/>
                <a:gd name="T11" fmla="*/ 15 h 16"/>
                <a:gd name="T12" fmla="*/ 4 w 70"/>
                <a:gd name="T13" fmla="*/ 11 h 16"/>
                <a:gd name="T14" fmla="*/ 33 w 70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6">
                  <a:moveTo>
                    <a:pt x="33" y="2"/>
                  </a:moveTo>
                  <a:cubicBezTo>
                    <a:pt x="44" y="1"/>
                    <a:pt x="54" y="1"/>
                    <a:pt x="65" y="0"/>
                  </a:cubicBezTo>
                  <a:cubicBezTo>
                    <a:pt x="67" y="0"/>
                    <a:pt x="69" y="2"/>
                    <a:pt x="70" y="4"/>
                  </a:cubicBezTo>
                  <a:cubicBezTo>
                    <a:pt x="69" y="5"/>
                    <a:pt x="67" y="6"/>
                    <a:pt x="65" y="6"/>
                  </a:cubicBezTo>
                  <a:cubicBezTo>
                    <a:pt x="45" y="6"/>
                    <a:pt x="25" y="10"/>
                    <a:pt x="6" y="16"/>
                  </a:cubicBezTo>
                  <a:cubicBezTo>
                    <a:pt x="4" y="16"/>
                    <a:pt x="2" y="15"/>
                    <a:pt x="0" y="15"/>
                  </a:cubicBezTo>
                  <a:cubicBezTo>
                    <a:pt x="1" y="13"/>
                    <a:pt x="2" y="11"/>
                    <a:pt x="4" y="11"/>
                  </a:cubicBezTo>
                  <a:cubicBezTo>
                    <a:pt x="13" y="8"/>
                    <a:pt x="23" y="5"/>
                    <a:pt x="33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9"/>
            <p:cNvSpPr>
              <a:spLocks/>
            </p:cNvSpPr>
            <p:nvPr userDrawn="1"/>
          </p:nvSpPr>
          <p:spPr bwMode="auto">
            <a:xfrm>
              <a:off x="8220076" y="2509838"/>
              <a:ext cx="177800" cy="38100"/>
            </a:xfrm>
            <a:custGeom>
              <a:avLst/>
              <a:gdLst>
                <a:gd name="T0" fmla="*/ 35 w 72"/>
                <a:gd name="T1" fmla="*/ 1 h 15"/>
                <a:gd name="T2" fmla="*/ 66 w 72"/>
                <a:gd name="T3" fmla="*/ 0 h 15"/>
                <a:gd name="T4" fmla="*/ 72 w 72"/>
                <a:gd name="T5" fmla="*/ 3 h 15"/>
                <a:gd name="T6" fmla="*/ 66 w 72"/>
                <a:gd name="T7" fmla="*/ 6 h 15"/>
                <a:gd name="T8" fmla="*/ 9 w 72"/>
                <a:gd name="T9" fmla="*/ 15 h 15"/>
                <a:gd name="T10" fmla="*/ 2 w 72"/>
                <a:gd name="T11" fmla="*/ 14 h 15"/>
                <a:gd name="T12" fmla="*/ 7 w 72"/>
                <a:gd name="T13" fmla="*/ 9 h 15"/>
                <a:gd name="T14" fmla="*/ 35 w 72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">
                  <a:moveTo>
                    <a:pt x="35" y="1"/>
                  </a:moveTo>
                  <a:cubicBezTo>
                    <a:pt x="45" y="1"/>
                    <a:pt x="56" y="0"/>
                    <a:pt x="66" y="0"/>
                  </a:cubicBezTo>
                  <a:cubicBezTo>
                    <a:pt x="68" y="0"/>
                    <a:pt x="70" y="2"/>
                    <a:pt x="72" y="3"/>
                  </a:cubicBezTo>
                  <a:cubicBezTo>
                    <a:pt x="70" y="4"/>
                    <a:pt x="68" y="6"/>
                    <a:pt x="66" y="6"/>
                  </a:cubicBezTo>
                  <a:cubicBezTo>
                    <a:pt x="47" y="5"/>
                    <a:pt x="28" y="9"/>
                    <a:pt x="9" y="15"/>
                  </a:cubicBezTo>
                  <a:cubicBezTo>
                    <a:pt x="7" y="15"/>
                    <a:pt x="2" y="15"/>
                    <a:pt x="2" y="14"/>
                  </a:cubicBezTo>
                  <a:cubicBezTo>
                    <a:pt x="0" y="10"/>
                    <a:pt x="5" y="10"/>
                    <a:pt x="7" y="9"/>
                  </a:cubicBezTo>
                  <a:cubicBezTo>
                    <a:pt x="16" y="6"/>
                    <a:pt x="25" y="4"/>
                    <a:pt x="35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0"/>
            <p:cNvSpPr>
              <a:spLocks noEditPoints="1"/>
            </p:cNvSpPr>
            <p:nvPr userDrawn="1"/>
          </p:nvSpPr>
          <p:spPr bwMode="auto">
            <a:xfrm>
              <a:off x="2659063" y="795338"/>
              <a:ext cx="673100" cy="596900"/>
            </a:xfrm>
            <a:custGeom>
              <a:avLst/>
              <a:gdLst>
                <a:gd name="T0" fmla="*/ 227 w 272"/>
                <a:gd name="T1" fmla="*/ 39 h 241"/>
                <a:gd name="T2" fmla="*/ 236 w 272"/>
                <a:gd name="T3" fmla="*/ 38 h 241"/>
                <a:gd name="T4" fmla="*/ 245 w 272"/>
                <a:gd name="T5" fmla="*/ 46 h 241"/>
                <a:gd name="T6" fmla="*/ 266 w 272"/>
                <a:gd name="T7" fmla="*/ 167 h 241"/>
                <a:gd name="T8" fmla="*/ 271 w 272"/>
                <a:gd name="T9" fmla="*/ 193 h 241"/>
                <a:gd name="T10" fmla="*/ 265 w 272"/>
                <a:gd name="T11" fmla="*/ 200 h 241"/>
                <a:gd name="T12" fmla="*/ 105 w 272"/>
                <a:gd name="T13" fmla="*/ 227 h 241"/>
                <a:gd name="T14" fmla="*/ 35 w 272"/>
                <a:gd name="T15" fmla="*/ 239 h 241"/>
                <a:gd name="T16" fmla="*/ 26 w 272"/>
                <a:gd name="T17" fmla="*/ 233 h 241"/>
                <a:gd name="T18" fmla="*/ 1 w 272"/>
                <a:gd name="T19" fmla="*/ 86 h 241"/>
                <a:gd name="T20" fmla="*/ 7 w 272"/>
                <a:gd name="T21" fmla="*/ 77 h 241"/>
                <a:gd name="T22" fmla="*/ 49 w 272"/>
                <a:gd name="T23" fmla="*/ 65 h 241"/>
                <a:gd name="T24" fmla="*/ 116 w 272"/>
                <a:gd name="T25" fmla="*/ 58 h 241"/>
                <a:gd name="T26" fmla="*/ 127 w 272"/>
                <a:gd name="T27" fmla="*/ 53 h 241"/>
                <a:gd name="T28" fmla="*/ 212 w 272"/>
                <a:gd name="T29" fmla="*/ 2 h 241"/>
                <a:gd name="T30" fmla="*/ 221 w 272"/>
                <a:gd name="T31" fmla="*/ 8 h 241"/>
                <a:gd name="T32" fmla="*/ 227 w 272"/>
                <a:gd name="T33" fmla="*/ 39 h 241"/>
                <a:gd name="T34" fmla="*/ 13 w 272"/>
                <a:gd name="T35" fmla="*/ 85 h 241"/>
                <a:gd name="T36" fmla="*/ 37 w 272"/>
                <a:gd name="T37" fmla="*/ 226 h 241"/>
                <a:gd name="T38" fmla="*/ 142 w 272"/>
                <a:gd name="T39" fmla="*/ 208 h 241"/>
                <a:gd name="T40" fmla="*/ 118 w 272"/>
                <a:gd name="T41" fmla="*/ 67 h 241"/>
                <a:gd name="T42" fmla="*/ 13 w 272"/>
                <a:gd name="T43" fmla="*/ 85 h 241"/>
                <a:gd name="T44" fmla="*/ 237 w 272"/>
                <a:gd name="T45" fmla="*/ 147 h 241"/>
                <a:gd name="T46" fmla="*/ 214 w 272"/>
                <a:gd name="T47" fmla="*/ 11 h 241"/>
                <a:gd name="T48" fmla="*/ 212 w 272"/>
                <a:gd name="T49" fmla="*/ 10 h 241"/>
                <a:gd name="T50" fmla="*/ 131 w 272"/>
                <a:gd name="T51" fmla="*/ 62 h 241"/>
                <a:gd name="T52" fmla="*/ 129 w 272"/>
                <a:gd name="T53" fmla="*/ 69 h 241"/>
                <a:gd name="T54" fmla="*/ 150 w 272"/>
                <a:gd name="T55" fmla="*/ 193 h 241"/>
                <a:gd name="T56" fmla="*/ 152 w 272"/>
                <a:gd name="T57" fmla="*/ 198 h 241"/>
                <a:gd name="T58" fmla="*/ 237 w 272"/>
                <a:gd name="T59" fmla="*/ 147 h 241"/>
                <a:gd name="T60" fmla="*/ 230 w 272"/>
                <a:gd name="T61" fmla="*/ 47 h 241"/>
                <a:gd name="T62" fmla="*/ 228 w 272"/>
                <a:gd name="T63" fmla="*/ 48 h 241"/>
                <a:gd name="T64" fmla="*/ 229 w 272"/>
                <a:gd name="T65" fmla="*/ 54 h 241"/>
                <a:gd name="T66" fmla="*/ 245 w 272"/>
                <a:gd name="T67" fmla="*/ 146 h 241"/>
                <a:gd name="T68" fmla="*/ 239 w 272"/>
                <a:gd name="T69" fmla="*/ 155 h 241"/>
                <a:gd name="T70" fmla="*/ 186 w 272"/>
                <a:gd name="T71" fmla="*/ 177 h 241"/>
                <a:gd name="T72" fmla="*/ 160 w 272"/>
                <a:gd name="T73" fmla="*/ 203 h 241"/>
                <a:gd name="T74" fmla="*/ 255 w 272"/>
                <a:gd name="T75" fmla="*/ 188 h 241"/>
                <a:gd name="T76" fmla="*/ 256 w 272"/>
                <a:gd name="T77" fmla="*/ 186 h 241"/>
                <a:gd name="T78" fmla="*/ 232 w 272"/>
                <a:gd name="T79" fmla="*/ 50 h 241"/>
                <a:gd name="T80" fmla="*/ 230 w 272"/>
                <a:gd name="T81" fmla="*/ 4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241">
                  <a:moveTo>
                    <a:pt x="227" y="39"/>
                  </a:moveTo>
                  <a:cubicBezTo>
                    <a:pt x="230" y="38"/>
                    <a:pt x="233" y="39"/>
                    <a:pt x="236" y="38"/>
                  </a:cubicBezTo>
                  <a:cubicBezTo>
                    <a:pt x="244" y="37"/>
                    <a:pt x="244" y="38"/>
                    <a:pt x="245" y="46"/>
                  </a:cubicBezTo>
                  <a:cubicBezTo>
                    <a:pt x="252" y="86"/>
                    <a:pt x="259" y="127"/>
                    <a:pt x="266" y="167"/>
                  </a:cubicBezTo>
                  <a:cubicBezTo>
                    <a:pt x="268" y="176"/>
                    <a:pt x="269" y="185"/>
                    <a:pt x="271" y="193"/>
                  </a:cubicBezTo>
                  <a:cubicBezTo>
                    <a:pt x="272" y="198"/>
                    <a:pt x="270" y="200"/>
                    <a:pt x="265" y="200"/>
                  </a:cubicBezTo>
                  <a:cubicBezTo>
                    <a:pt x="212" y="209"/>
                    <a:pt x="158" y="218"/>
                    <a:pt x="105" y="227"/>
                  </a:cubicBezTo>
                  <a:cubicBezTo>
                    <a:pt x="82" y="231"/>
                    <a:pt x="58" y="235"/>
                    <a:pt x="35" y="239"/>
                  </a:cubicBezTo>
                  <a:cubicBezTo>
                    <a:pt x="28" y="241"/>
                    <a:pt x="27" y="240"/>
                    <a:pt x="26" y="233"/>
                  </a:cubicBezTo>
                  <a:cubicBezTo>
                    <a:pt x="18" y="184"/>
                    <a:pt x="9" y="135"/>
                    <a:pt x="1" y="86"/>
                  </a:cubicBezTo>
                  <a:cubicBezTo>
                    <a:pt x="0" y="81"/>
                    <a:pt x="1" y="79"/>
                    <a:pt x="7" y="77"/>
                  </a:cubicBezTo>
                  <a:cubicBezTo>
                    <a:pt x="21" y="74"/>
                    <a:pt x="35" y="69"/>
                    <a:pt x="49" y="65"/>
                  </a:cubicBezTo>
                  <a:cubicBezTo>
                    <a:pt x="71" y="60"/>
                    <a:pt x="93" y="58"/>
                    <a:pt x="116" y="58"/>
                  </a:cubicBezTo>
                  <a:cubicBezTo>
                    <a:pt x="120" y="58"/>
                    <a:pt x="124" y="57"/>
                    <a:pt x="127" y="53"/>
                  </a:cubicBezTo>
                  <a:cubicBezTo>
                    <a:pt x="149" y="26"/>
                    <a:pt x="178" y="9"/>
                    <a:pt x="212" y="2"/>
                  </a:cubicBezTo>
                  <a:cubicBezTo>
                    <a:pt x="220" y="0"/>
                    <a:pt x="220" y="1"/>
                    <a:pt x="221" y="8"/>
                  </a:cubicBezTo>
                  <a:cubicBezTo>
                    <a:pt x="223" y="18"/>
                    <a:pt x="225" y="28"/>
                    <a:pt x="227" y="39"/>
                  </a:cubicBezTo>
                  <a:close/>
                  <a:moveTo>
                    <a:pt x="13" y="85"/>
                  </a:moveTo>
                  <a:cubicBezTo>
                    <a:pt x="21" y="132"/>
                    <a:pt x="29" y="179"/>
                    <a:pt x="37" y="226"/>
                  </a:cubicBezTo>
                  <a:cubicBezTo>
                    <a:pt x="71" y="213"/>
                    <a:pt x="106" y="207"/>
                    <a:pt x="142" y="208"/>
                  </a:cubicBezTo>
                  <a:cubicBezTo>
                    <a:pt x="134" y="160"/>
                    <a:pt x="126" y="114"/>
                    <a:pt x="118" y="67"/>
                  </a:cubicBezTo>
                  <a:cubicBezTo>
                    <a:pt x="82" y="66"/>
                    <a:pt x="47" y="71"/>
                    <a:pt x="13" y="85"/>
                  </a:cubicBezTo>
                  <a:close/>
                  <a:moveTo>
                    <a:pt x="237" y="147"/>
                  </a:moveTo>
                  <a:cubicBezTo>
                    <a:pt x="229" y="101"/>
                    <a:pt x="221" y="56"/>
                    <a:pt x="214" y="11"/>
                  </a:cubicBezTo>
                  <a:cubicBezTo>
                    <a:pt x="213" y="10"/>
                    <a:pt x="212" y="10"/>
                    <a:pt x="212" y="10"/>
                  </a:cubicBezTo>
                  <a:cubicBezTo>
                    <a:pt x="179" y="18"/>
                    <a:pt x="151" y="35"/>
                    <a:pt x="131" y="62"/>
                  </a:cubicBezTo>
                  <a:cubicBezTo>
                    <a:pt x="129" y="64"/>
                    <a:pt x="129" y="67"/>
                    <a:pt x="129" y="69"/>
                  </a:cubicBezTo>
                  <a:cubicBezTo>
                    <a:pt x="136" y="111"/>
                    <a:pt x="143" y="152"/>
                    <a:pt x="150" y="193"/>
                  </a:cubicBezTo>
                  <a:cubicBezTo>
                    <a:pt x="151" y="194"/>
                    <a:pt x="151" y="196"/>
                    <a:pt x="152" y="198"/>
                  </a:cubicBezTo>
                  <a:cubicBezTo>
                    <a:pt x="175" y="171"/>
                    <a:pt x="203" y="154"/>
                    <a:pt x="237" y="147"/>
                  </a:cubicBezTo>
                  <a:close/>
                  <a:moveTo>
                    <a:pt x="230" y="47"/>
                  </a:moveTo>
                  <a:cubicBezTo>
                    <a:pt x="230" y="47"/>
                    <a:pt x="229" y="47"/>
                    <a:pt x="228" y="48"/>
                  </a:cubicBezTo>
                  <a:cubicBezTo>
                    <a:pt x="229" y="50"/>
                    <a:pt x="229" y="52"/>
                    <a:pt x="229" y="54"/>
                  </a:cubicBezTo>
                  <a:cubicBezTo>
                    <a:pt x="235" y="85"/>
                    <a:pt x="240" y="115"/>
                    <a:pt x="245" y="146"/>
                  </a:cubicBezTo>
                  <a:cubicBezTo>
                    <a:pt x="246" y="151"/>
                    <a:pt x="245" y="154"/>
                    <a:pt x="239" y="155"/>
                  </a:cubicBezTo>
                  <a:cubicBezTo>
                    <a:pt x="220" y="158"/>
                    <a:pt x="203" y="166"/>
                    <a:pt x="186" y="177"/>
                  </a:cubicBezTo>
                  <a:cubicBezTo>
                    <a:pt x="176" y="184"/>
                    <a:pt x="167" y="192"/>
                    <a:pt x="160" y="203"/>
                  </a:cubicBezTo>
                  <a:cubicBezTo>
                    <a:pt x="191" y="192"/>
                    <a:pt x="223" y="188"/>
                    <a:pt x="255" y="188"/>
                  </a:cubicBezTo>
                  <a:cubicBezTo>
                    <a:pt x="256" y="187"/>
                    <a:pt x="256" y="186"/>
                    <a:pt x="256" y="186"/>
                  </a:cubicBezTo>
                  <a:cubicBezTo>
                    <a:pt x="248" y="141"/>
                    <a:pt x="240" y="95"/>
                    <a:pt x="232" y="50"/>
                  </a:cubicBezTo>
                  <a:cubicBezTo>
                    <a:pt x="232" y="49"/>
                    <a:pt x="231" y="48"/>
                    <a:pt x="230" y="47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1"/>
            <p:cNvSpPr>
              <a:spLocks/>
            </p:cNvSpPr>
            <p:nvPr userDrawn="1"/>
          </p:nvSpPr>
          <p:spPr bwMode="auto">
            <a:xfrm>
              <a:off x="2762251" y="1136650"/>
              <a:ext cx="173038" cy="39688"/>
            </a:xfrm>
            <a:custGeom>
              <a:avLst/>
              <a:gdLst>
                <a:gd name="T0" fmla="*/ 33 w 70"/>
                <a:gd name="T1" fmla="*/ 2 h 16"/>
                <a:gd name="T2" fmla="*/ 64 w 70"/>
                <a:gd name="T3" fmla="*/ 0 h 16"/>
                <a:gd name="T4" fmla="*/ 70 w 70"/>
                <a:gd name="T5" fmla="*/ 3 h 16"/>
                <a:gd name="T6" fmla="*/ 64 w 70"/>
                <a:gd name="T7" fmla="*/ 6 h 16"/>
                <a:gd name="T8" fmla="*/ 22 w 70"/>
                <a:gd name="T9" fmla="*/ 11 h 16"/>
                <a:gd name="T10" fmla="*/ 6 w 70"/>
                <a:gd name="T11" fmla="*/ 16 h 16"/>
                <a:gd name="T12" fmla="*/ 0 w 70"/>
                <a:gd name="T13" fmla="*/ 15 h 16"/>
                <a:gd name="T14" fmla="*/ 4 w 70"/>
                <a:gd name="T15" fmla="*/ 10 h 16"/>
                <a:gd name="T16" fmla="*/ 33 w 70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6">
                  <a:moveTo>
                    <a:pt x="33" y="2"/>
                  </a:moveTo>
                  <a:cubicBezTo>
                    <a:pt x="43" y="1"/>
                    <a:pt x="54" y="0"/>
                    <a:pt x="64" y="0"/>
                  </a:cubicBezTo>
                  <a:cubicBezTo>
                    <a:pt x="66" y="0"/>
                    <a:pt x="68" y="2"/>
                    <a:pt x="70" y="3"/>
                  </a:cubicBezTo>
                  <a:cubicBezTo>
                    <a:pt x="68" y="4"/>
                    <a:pt x="66" y="6"/>
                    <a:pt x="64" y="6"/>
                  </a:cubicBezTo>
                  <a:cubicBezTo>
                    <a:pt x="50" y="8"/>
                    <a:pt x="36" y="9"/>
                    <a:pt x="22" y="11"/>
                  </a:cubicBezTo>
                  <a:cubicBezTo>
                    <a:pt x="16" y="12"/>
                    <a:pt x="11" y="14"/>
                    <a:pt x="6" y="16"/>
                  </a:cubicBezTo>
                  <a:cubicBezTo>
                    <a:pt x="4" y="16"/>
                    <a:pt x="2" y="15"/>
                    <a:pt x="0" y="15"/>
                  </a:cubicBezTo>
                  <a:cubicBezTo>
                    <a:pt x="2" y="13"/>
                    <a:pt x="3" y="10"/>
                    <a:pt x="4" y="10"/>
                  </a:cubicBezTo>
                  <a:cubicBezTo>
                    <a:pt x="14" y="7"/>
                    <a:pt x="23" y="4"/>
                    <a:pt x="33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2"/>
            <p:cNvSpPr>
              <a:spLocks/>
            </p:cNvSpPr>
            <p:nvPr userDrawn="1"/>
          </p:nvSpPr>
          <p:spPr bwMode="auto">
            <a:xfrm>
              <a:off x="2735263" y="1000125"/>
              <a:ext cx="177800" cy="39688"/>
            </a:xfrm>
            <a:custGeom>
              <a:avLst/>
              <a:gdLst>
                <a:gd name="T0" fmla="*/ 25 w 72"/>
                <a:gd name="T1" fmla="*/ 4 h 16"/>
                <a:gd name="T2" fmla="*/ 66 w 72"/>
                <a:gd name="T3" fmla="*/ 1 h 16"/>
                <a:gd name="T4" fmla="*/ 68 w 72"/>
                <a:gd name="T5" fmla="*/ 1 h 16"/>
                <a:gd name="T6" fmla="*/ 72 w 72"/>
                <a:gd name="T7" fmla="*/ 4 h 16"/>
                <a:gd name="T8" fmla="*/ 68 w 72"/>
                <a:gd name="T9" fmla="*/ 6 h 16"/>
                <a:gd name="T10" fmla="*/ 54 w 72"/>
                <a:gd name="T11" fmla="*/ 7 h 16"/>
                <a:gd name="T12" fmla="*/ 8 w 72"/>
                <a:gd name="T13" fmla="*/ 16 h 16"/>
                <a:gd name="T14" fmla="*/ 2 w 72"/>
                <a:gd name="T15" fmla="*/ 15 h 16"/>
                <a:gd name="T16" fmla="*/ 6 w 72"/>
                <a:gd name="T17" fmla="*/ 10 h 16"/>
                <a:gd name="T18" fmla="*/ 25 w 72"/>
                <a:gd name="T19" fmla="*/ 5 h 16"/>
                <a:gd name="T20" fmla="*/ 25 w 72"/>
                <a:gd name="T2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6">
                  <a:moveTo>
                    <a:pt x="25" y="4"/>
                  </a:moveTo>
                  <a:cubicBezTo>
                    <a:pt x="39" y="3"/>
                    <a:pt x="52" y="2"/>
                    <a:pt x="66" y="1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0" y="1"/>
                    <a:pt x="71" y="3"/>
                    <a:pt x="72" y="4"/>
                  </a:cubicBezTo>
                  <a:cubicBezTo>
                    <a:pt x="71" y="5"/>
                    <a:pt x="69" y="6"/>
                    <a:pt x="68" y="6"/>
                  </a:cubicBezTo>
                  <a:cubicBezTo>
                    <a:pt x="63" y="7"/>
                    <a:pt x="59" y="6"/>
                    <a:pt x="54" y="7"/>
                  </a:cubicBezTo>
                  <a:cubicBezTo>
                    <a:pt x="39" y="10"/>
                    <a:pt x="24" y="13"/>
                    <a:pt x="8" y="16"/>
                  </a:cubicBezTo>
                  <a:cubicBezTo>
                    <a:pt x="6" y="16"/>
                    <a:pt x="3" y="16"/>
                    <a:pt x="2" y="15"/>
                  </a:cubicBezTo>
                  <a:cubicBezTo>
                    <a:pt x="0" y="12"/>
                    <a:pt x="4" y="11"/>
                    <a:pt x="6" y="10"/>
                  </a:cubicBezTo>
                  <a:cubicBezTo>
                    <a:pt x="13" y="8"/>
                    <a:pt x="19" y="7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3"/>
            <p:cNvSpPr>
              <a:spLocks/>
            </p:cNvSpPr>
            <p:nvPr userDrawn="1"/>
          </p:nvSpPr>
          <p:spPr bwMode="auto">
            <a:xfrm>
              <a:off x="2749551" y="1069975"/>
              <a:ext cx="176213" cy="39688"/>
            </a:xfrm>
            <a:custGeom>
              <a:avLst/>
              <a:gdLst>
                <a:gd name="T0" fmla="*/ 34 w 71"/>
                <a:gd name="T1" fmla="*/ 2 h 16"/>
                <a:gd name="T2" fmla="*/ 65 w 71"/>
                <a:gd name="T3" fmla="*/ 0 h 16"/>
                <a:gd name="T4" fmla="*/ 71 w 71"/>
                <a:gd name="T5" fmla="*/ 3 h 16"/>
                <a:gd name="T6" fmla="*/ 65 w 71"/>
                <a:gd name="T7" fmla="*/ 6 h 16"/>
                <a:gd name="T8" fmla="*/ 6 w 71"/>
                <a:gd name="T9" fmla="*/ 15 h 16"/>
                <a:gd name="T10" fmla="*/ 0 w 71"/>
                <a:gd name="T11" fmla="*/ 14 h 16"/>
                <a:gd name="T12" fmla="*/ 4 w 71"/>
                <a:gd name="T13" fmla="*/ 10 h 16"/>
                <a:gd name="T14" fmla="*/ 34 w 71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6">
                  <a:moveTo>
                    <a:pt x="34" y="2"/>
                  </a:moveTo>
                  <a:cubicBezTo>
                    <a:pt x="44" y="1"/>
                    <a:pt x="55" y="0"/>
                    <a:pt x="65" y="0"/>
                  </a:cubicBezTo>
                  <a:cubicBezTo>
                    <a:pt x="67" y="0"/>
                    <a:pt x="69" y="2"/>
                    <a:pt x="71" y="3"/>
                  </a:cubicBezTo>
                  <a:cubicBezTo>
                    <a:pt x="69" y="4"/>
                    <a:pt x="67" y="6"/>
                    <a:pt x="65" y="6"/>
                  </a:cubicBezTo>
                  <a:cubicBezTo>
                    <a:pt x="45" y="5"/>
                    <a:pt x="25" y="9"/>
                    <a:pt x="6" y="15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2" y="13"/>
                    <a:pt x="3" y="10"/>
                    <a:pt x="4" y="10"/>
                  </a:cubicBezTo>
                  <a:cubicBezTo>
                    <a:pt x="14" y="7"/>
                    <a:pt x="23" y="4"/>
                    <a:pt x="34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4"/>
            <p:cNvSpPr>
              <a:spLocks/>
            </p:cNvSpPr>
            <p:nvPr userDrawn="1"/>
          </p:nvSpPr>
          <p:spPr bwMode="auto">
            <a:xfrm>
              <a:off x="2770188" y="1203325"/>
              <a:ext cx="177800" cy="39688"/>
            </a:xfrm>
            <a:custGeom>
              <a:avLst/>
              <a:gdLst>
                <a:gd name="T0" fmla="*/ 36 w 72"/>
                <a:gd name="T1" fmla="*/ 2 h 16"/>
                <a:gd name="T2" fmla="*/ 67 w 72"/>
                <a:gd name="T3" fmla="*/ 0 h 16"/>
                <a:gd name="T4" fmla="*/ 72 w 72"/>
                <a:gd name="T5" fmla="*/ 3 h 16"/>
                <a:gd name="T6" fmla="*/ 67 w 72"/>
                <a:gd name="T7" fmla="*/ 6 h 16"/>
                <a:gd name="T8" fmla="*/ 9 w 72"/>
                <a:gd name="T9" fmla="*/ 15 h 16"/>
                <a:gd name="T10" fmla="*/ 2 w 72"/>
                <a:gd name="T11" fmla="*/ 15 h 16"/>
                <a:gd name="T12" fmla="*/ 8 w 72"/>
                <a:gd name="T13" fmla="*/ 10 h 16"/>
                <a:gd name="T14" fmla="*/ 36 w 72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">
                  <a:moveTo>
                    <a:pt x="36" y="2"/>
                  </a:moveTo>
                  <a:cubicBezTo>
                    <a:pt x="45" y="1"/>
                    <a:pt x="56" y="0"/>
                    <a:pt x="67" y="0"/>
                  </a:cubicBezTo>
                  <a:cubicBezTo>
                    <a:pt x="69" y="0"/>
                    <a:pt x="70" y="2"/>
                    <a:pt x="72" y="3"/>
                  </a:cubicBezTo>
                  <a:cubicBezTo>
                    <a:pt x="70" y="4"/>
                    <a:pt x="69" y="6"/>
                    <a:pt x="67" y="6"/>
                  </a:cubicBezTo>
                  <a:cubicBezTo>
                    <a:pt x="47" y="6"/>
                    <a:pt x="28" y="9"/>
                    <a:pt x="9" y="15"/>
                  </a:cubicBezTo>
                  <a:cubicBezTo>
                    <a:pt x="7" y="16"/>
                    <a:pt x="2" y="16"/>
                    <a:pt x="2" y="15"/>
                  </a:cubicBezTo>
                  <a:cubicBezTo>
                    <a:pt x="0" y="10"/>
                    <a:pt x="5" y="10"/>
                    <a:pt x="8" y="10"/>
                  </a:cubicBezTo>
                  <a:cubicBezTo>
                    <a:pt x="16" y="7"/>
                    <a:pt x="26" y="5"/>
                    <a:pt x="36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5"/>
            <p:cNvSpPr>
              <a:spLocks noEditPoints="1"/>
            </p:cNvSpPr>
            <p:nvPr userDrawn="1"/>
          </p:nvSpPr>
          <p:spPr bwMode="auto">
            <a:xfrm>
              <a:off x="496888" y="3897313"/>
              <a:ext cx="1041400" cy="923925"/>
            </a:xfrm>
            <a:custGeom>
              <a:avLst/>
              <a:gdLst>
                <a:gd name="T0" fmla="*/ 352 w 421"/>
                <a:gd name="T1" fmla="*/ 59 h 373"/>
                <a:gd name="T2" fmla="*/ 366 w 421"/>
                <a:gd name="T3" fmla="*/ 59 h 373"/>
                <a:gd name="T4" fmla="*/ 380 w 421"/>
                <a:gd name="T5" fmla="*/ 70 h 373"/>
                <a:gd name="T6" fmla="*/ 413 w 421"/>
                <a:gd name="T7" fmla="*/ 259 h 373"/>
                <a:gd name="T8" fmla="*/ 420 w 421"/>
                <a:gd name="T9" fmla="*/ 299 h 373"/>
                <a:gd name="T10" fmla="*/ 412 w 421"/>
                <a:gd name="T11" fmla="*/ 310 h 373"/>
                <a:gd name="T12" fmla="*/ 163 w 421"/>
                <a:gd name="T13" fmla="*/ 352 h 373"/>
                <a:gd name="T14" fmla="*/ 54 w 421"/>
                <a:gd name="T15" fmla="*/ 371 h 373"/>
                <a:gd name="T16" fmla="*/ 40 w 421"/>
                <a:gd name="T17" fmla="*/ 362 h 373"/>
                <a:gd name="T18" fmla="*/ 1 w 421"/>
                <a:gd name="T19" fmla="*/ 133 h 373"/>
                <a:gd name="T20" fmla="*/ 10 w 421"/>
                <a:gd name="T21" fmla="*/ 119 h 373"/>
                <a:gd name="T22" fmla="*/ 76 w 421"/>
                <a:gd name="T23" fmla="*/ 101 h 373"/>
                <a:gd name="T24" fmla="*/ 179 w 421"/>
                <a:gd name="T25" fmla="*/ 90 h 373"/>
                <a:gd name="T26" fmla="*/ 197 w 421"/>
                <a:gd name="T27" fmla="*/ 82 h 373"/>
                <a:gd name="T28" fmla="*/ 330 w 421"/>
                <a:gd name="T29" fmla="*/ 2 h 373"/>
                <a:gd name="T30" fmla="*/ 344 w 421"/>
                <a:gd name="T31" fmla="*/ 11 h 373"/>
                <a:gd name="T32" fmla="*/ 352 w 421"/>
                <a:gd name="T33" fmla="*/ 59 h 373"/>
                <a:gd name="T34" fmla="*/ 20 w 421"/>
                <a:gd name="T35" fmla="*/ 131 h 373"/>
                <a:gd name="T36" fmla="*/ 58 w 421"/>
                <a:gd name="T37" fmla="*/ 350 h 373"/>
                <a:gd name="T38" fmla="*/ 221 w 421"/>
                <a:gd name="T39" fmla="*/ 322 h 373"/>
                <a:gd name="T40" fmla="*/ 183 w 421"/>
                <a:gd name="T41" fmla="*/ 103 h 373"/>
                <a:gd name="T42" fmla="*/ 20 w 421"/>
                <a:gd name="T43" fmla="*/ 131 h 373"/>
                <a:gd name="T44" fmla="*/ 368 w 421"/>
                <a:gd name="T45" fmla="*/ 227 h 373"/>
                <a:gd name="T46" fmla="*/ 331 w 421"/>
                <a:gd name="T47" fmla="*/ 16 h 373"/>
                <a:gd name="T48" fmla="*/ 329 w 421"/>
                <a:gd name="T49" fmla="*/ 15 h 373"/>
                <a:gd name="T50" fmla="*/ 203 w 421"/>
                <a:gd name="T51" fmla="*/ 96 h 373"/>
                <a:gd name="T52" fmla="*/ 201 w 421"/>
                <a:gd name="T53" fmla="*/ 107 h 373"/>
                <a:gd name="T54" fmla="*/ 233 w 421"/>
                <a:gd name="T55" fmla="*/ 299 h 373"/>
                <a:gd name="T56" fmla="*/ 236 w 421"/>
                <a:gd name="T57" fmla="*/ 306 h 373"/>
                <a:gd name="T58" fmla="*/ 368 w 421"/>
                <a:gd name="T59" fmla="*/ 227 h 373"/>
                <a:gd name="T60" fmla="*/ 357 w 421"/>
                <a:gd name="T61" fmla="*/ 72 h 373"/>
                <a:gd name="T62" fmla="*/ 354 w 421"/>
                <a:gd name="T63" fmla="*/ 73 h 373"/>
                <a:gd name="T64" fmla="*/ 356 w 421"/>
                <a:gd name="T65" fmla="*/ 83 h 373"/>
                <a:gd name="T66" fmla="*/ 381 w 421"/>
                <a:gd name="T67" fmla="*/ 226 h 373"/>
                <a:gd name="T68" fmla="*/ 372 w 421"/>
                <a:gd name="T69" fmla="*/ 240 h 373"/>
                <a:gd name="T70" fmla="*/ 289 w 421"/>
                <a:gd name="T71" fmla="*/ 274 h 373"/>
                <a:gd name="T72" fmla="*/ 248 w 421"/>
                <a:gd name="T73" fmla="*/ 314 h 373"/>
                <a:gd name="T74" fmla="*/ 396 w 421"/>
                <a:gd name="T75" fmla="*/ 291 h 373"/>
                <a:gd name="T76" fmla="*/ 397 w 421"/>
                <a:gd name="T77" fmla="*/ 288 h 373"/>
                <a:gd name="T78" fmla="*/ 361 w 421"/>
                <a:gd name="T79" fmla="*/ 77 h 373"/>
                <a:gd name="T80" fmla="*/ 357 w 421"/>
                <a:gd name="T81" fmla="*/ 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373">
                  <a:moveTo>
                    <a:pt x="352" y="59"/>
                  </a:moveTo>
                  <a:cubicBezTo>
                    <a:pt x="357" y="59"/>
                    <a:pt x="362" y="59"/>
                    <a:pt x="366" y="59"/>
                  </a:cubicBezTo>
                  <a:cubicBezTo>
                    <a:pt x="378" y="57"/>
                    <a:pt x="378" y="57"/>
                    <a:pt x="380" y="70"/>
                  </a:cubicBezTo>
                  <a:cubicBezTo>
                    <a:pt x="391" y="133"/>
                    <a:pt x="402" y="196"/>
                    <a:pt x="413" y="259"/>
                  </a:cubicBezTo>
                  <a:cubicBezTo>
                    <a:pt x="415" y="272"/>
                    <a:pt x="417" y="286"/>
                    <a:pt x="420" y="299"/>
                  </a:cubicBezTo>
                  <a:cubicBezTo>
                    <a:pt x="421" y="306"/>
                    <a:pt x="419" y="309"/>
                    <a:pt x="412" y="310"/>
                  </a:cubicBezTo>
                  <a:cubicBezTo>
                    <a:pt x="329" y="324"/>
                    <a:pt x="246" y="338"/>
                    <a:pt x="163" y="352"/>
                  </a:cubicBezTo>
                  <a:cubicBezTo>
                    <a:pt x="126" y="358"/>
                    <a:pt x="90" y="365"/>
                    <a:pt x="54" y="371"/>
                  </a:cubicBezTo>
                  <a:cubicBezTo>
                    <a:pt x="43" y="373"/>
                    <a:pt x="42" y="372"/>
                    <a:pt x="40" y="362"/>
                  </a:cubicBezTo>
                  <a:cubicBezTo>
                    <a:pt x="27" y="286"/>
                    <a:pt x="14" y="210"/>
                    <a:pt x="1" y="133"/>
                  </a:cubicBezTo>
                  <a:cubicBezTo>
                    <a:pt x="0" y="125"/>
                    <a:pt x="2" y="122"/>
                    <a:pt x="10" y="119"/>
                  </a:cubicBezTo>
                  <a:cubicBezTo>
                    <a:pt x="32" y="114"/>
                    <a:pt x="54" y="106"/>
                    <a:pt x="76" y="101"/>
                  </a:cubicBezTo>
                  <a:cubicBezTo>
                    <a:pt x="110" y="92"/>
                    <a:pt x="144" y="90"/>
                    <a:pt x="179" y="90"/>
                  </a:cubicBezTo>
                  <a:cubicBezTo>
                    <a:pt x="187" y="90"/>
                    <a:pt x="192" y="88"/>
                    <a:pt x="197" y="82"/>
                  </a:cubicBezTo>
                  <a:cubicBezTo>
                    <a:pt x="232" y="39"/>
                    <a:pt x="276" y="13"/>
                    <a:pt x="330" y="2"/>
                  </a:cubicBezTo>
                  <a:cubicBezTo>
                    <a:pt x="341" y="0"/>
                    <a:pt x="342" y="1"/>
                    <a:pt x="344" y="11"/>
                  </a:cubicBezTo>
                  <a:cubicBezTo>
                    <a:pt x="346" y="27"/>
                    <a:pt x="349" y="42"/>
                    <a:pt x="352" y="59"/>
                  </a:cubicBezTo>
                  <a:close/>
                  <a:moveTo>
                    <a:pt x="20" y="131"/>
                  </a:moveTo>
                  <a:cubicBezTo>
                    <a:pt x="32" y="204"/>
                    <a:pt x="45" y="276"/>
                    <a:pt x="58" y="350"/>
                  </a:cubicBezTo>
                  <a:cubicBezTo>
                    <a:pt x="111" y="330"/>
                    <a:pt x="165" y="321"/>
                    <a:pt x="221" y="322"/>
                  </a:cubicBezTo>
                  <a:cubicBezTo>
                    <a:pt x="208" y="248"/>
                    <a:pt x="196" y="175"/>
                    <a:pt x="183" y="103"/>
                  </a:cubicBezTo>
                  <a:cubicBezTo>
                    <a:pt x="126" y="101"/>
                    <a:pt x="72" y="110"/>
                    <a:pt x="20" y="131"/>
                  </a:cubicBezTo>
                  <a:close/>
                  <a:moveTo>
                    <a:pt x="368" y="227"/>
                  </a:moveTo>
                  <a:cubicBezTo>
                    <a:pt x="356" y="156"/>
                    <a:pt x="343" y="86"/>
                    <a:pt x="331" y="16"/>
                  </a:cubicBezTo>
                  <a:cubicBezTo>
                    <a:pt x="330" y="15"/>
                    <a:pt x="330" y="15"/>
                    <a:pt x="329" y="15"/>
                  </a:cubicBezTo>
                  <a:cubicBezTo>
                    <a:pt x="277" y="27"/>
                    <a:pt x="235" y="53"/>
                    <a:pt x="203" y="96"/>
                  </a:cubicBezTo>
                  <a:cubicBezTo>
                    <a:pt x="200" y="98"/>
                    <a:pt x="200" y="103"/>
                    <a:pt x="201" y="107"/>
                  </a:cubicBezTo>
                  <a:cubicBezTo>
                    <a:pt x="211" y="171"/>
                    <a:pt x="222" y="235"/>
                    <a:pt x="233" y="299"/>
                  </a:cubicBezTo>
                  <a:cubicBezTo>
                    <a:pt x="234" y="301"/>
                    <a:pt x="235" y="303"/>
                    <a:pt x="236" y="306"/>
                  </a:cubicBezTo>
                  <a:cubicBezTo>
                    <a:pt x="271" y="264"/>
                    <a:pt x="315" y="239"/>
                    <a:pt x="368" y="227"/>
                  </a:cubicBezTo>
                  <a:close/>
                  <a:moveTo>
                    <a:pt x="357" y="72"/>
                  </a:moveTo>
                  <a:cubicBezTo>
                    <a:pt x="356" y="72"/>
                    <a:pt x="355" y="73"/>
                    <a:pt x="354" y="73"/>
                  </a:cubicBezTo>
                  <a:cubicBezTo>
                    <a:pt x="355" y="76"/>
                    <a:pt x="356" y="80"/>
                    <a:pt x="356" y="83"/>
                  </a:cubicBezTo>
                  <a:cubicBezTo>
                    <a:pt x="364" y="131"/>
                    <a:pt x="372" y="178"/>
                    <a:pt x="381" y="226"/>
                  </a:cubicBezTo>
                  <a:cubicBezTo>
                    <a:pt x="382" y="234"/>
                    <a:pt x="380" y="238"/>
                    <a:pt x="372" y="240"/>
                  </a:cubicBezTo>
                  <a:cubicBezTo>
                    <a:pt x="342" y="245"/>
                    <a:pt x="314" y="257"/>
                    <a:pt x="289" y="274"/>
                  </a:cubicBezTo>
                  <a:cubicBezTo>
                    <a:pt x="274" y="285"/>
                    <a:pt x="259" y="298"/>
                    <a:pt x="248" y="314"/>
                  </a:cubicBezTo>
                  <a:cubicBezTo>
                    <a:pt x="296" y="298"/>
                    <a:pt x="346" y="291"/>
                    <a:pt x="396" y="291"/>
                  </a:cubicBezTo>
                  <a:cubicBezTo>
                    <a:pt x="397" y="289"/>
                    <a:pt x="397" y="289"/>
                    <a:pt x="397" y="288"/>
                  </a:cubicBezTo>
                  <a:cubicBezTo>
                    <a:pt x="385" y="218"/>
                    <a:pt x="373" y="147"/>
                    <a:pt x="361" y="77"/>
                  </a:cubicBezTo>
                  <a:cubicBezTo>
                    <a:pt x="360" y="75"/>
                    <a:pt x="358" y="73"/>
                    <a:pt x="357" y="7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6"/>
            <p:cNvSpPr>
              <a:spLocks/>
            </p:cNvSpPr>
            <p:nvPr userDrawn="1"/>
          </p:nvSpPr>
          <p:spPr bwMode="auto">
            <a:xfrm>
              <a:off x="657226" y="4424363"/>
              <a:ext cx="269875" cy="61913"/>
            </a:xfrm>
            <a:custGeom>
              <a:avLst/>
              <a:gdLst>
                <a:gd name="T0" fmla="*/ 52 w 109"/>
                <a:gd name="T1" fmla="*/ 3 h 25"/>
                <a:gd name="T2" fmla="*/ 99 w 109"/>
                <a:gd name="T3" fmla="*/ 0 h 25"/>
                <a:gd name="T4" fmla="*/ 109 w 109"/>
                <a:gd name="T5" fmla="*/ 5 h 25"/>
                <a:gd name="T6" fmla="*/ 100 w 109"/>
                <a:gd name="T7" fmla="*/ 10 h 25"/>
                <a:gd name="T8" fmla="*/ 34 w 109"/>
                <a:gd name="T9" fmla="*/ 18 h 25"/>
                <a:gd name="T10" fmla="*/ 9 w 109"/>
                <a:gd name="T11" fmla="*/ 25 h 25"/>
                <a:gd name="T12" fmla="*/ 0 w 109"/>
                <a:gd name="T13" fmla="*/ 23 h 25"/>
                <a:gd name="T14" fmla="*/ 7 w 109"/>
                <a:gd name="T15" fmla="*/ 16 h 25"/>
                <a:gd name="T16" fmla="*/ 52 w 109"/>
                <a:gd name="T1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25">
                  <a:moveTo>
                    <a:pt x="52" y="3"/>
                  </a:moveTo>
                  <a:cubicBezTo>
                    <a:pt x="67" y="2"/>
                    <a:pt x="83" y="1"/>
                    <a:pt x="99" y="0"/>
                  </a:cubicBezTo>
                  <a:cubicBezTo>
                    <a:pt x="103" y="0"/>
                    <a:pt x="106" y="3"/>
                    <a:pt x="109" y="5"/>
                  </a:cubicBezTo>
                  <a:cubicBezTo>
                    <a:pt x="106" y="7"/>
                    <a:pt x="103" y="9"/>
                    <a:pt x="100" y="10"/>
                  </a:cubicBezTo>
                  <a:cubicBezTo>
                    <a:pt x="78" y="13"/>
                    <a:pt x="56" y="15"/>
                    <a:pt x="34" y="18"/>
                  </a:cubicBezTo>
                  <a:cubicBezTo>
                    <a:pt x="25" y="19"/>
                    <a:pt x="18" y="23"/>
                    <a:pt x="9" y="25"/>
                  </a:cubicBezTo>
                  <a:cubicBezTo>
                    <a:pt x="7" y="25"/>
                    <a:pt x="3" y="24"/>
                    <a:pt x="0" y="23"/>
                  </a:cubicBezTo>
                  <a:cubicBezTo>
                    <a:pt x="2" y="21"/>
                    <a:pt x="4" y="17"/>
                    <a:pt x="7" y="16"/>
                  </a:cubicBezTo>
                  <a:cubicBezTo>
                    <a:pt x="21" y="11"/>
                    <a:pt x="36" y="7"/>
                    <a:pt x="52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7"/>
            <p:cNvSpPr>
              <a:spLocks/>
            </p:cNvSpPr>
            <p:nvPr userDrawn="1"/>
          </p:nvSpPr>
          <p:spPr bwMode="auto">
            <a:xfrm>
              <a:off x="615951" y="4213225"/>
              <a:ext cx="276225" cy="61913"/>
            </a:xfrm>
            <a:custGeom>
              <a:avLst/>
              <a:gdLst>
                <a:gd name="T0" fmla="*/ 39 w 112"/>
                <a:gd name="T1" fmla="*/ 6 h 25"/>
                <a:gd name="T2" fmla="*/ 102 w 112"/>
                <a:gd name="T3" fmla="*/ 1 h 25"/>
                <a:gd name="T4" fmla="*/ 106 w 112"/>
                <a:gd name="T5" fmla="*/ 1 h 25"/>
                <a:gd name="T6" fmla="*/ 112 w 112"/>
                <a:gd name="T7" fmla="*/ 6 h 25"/>
                <a:gd name="T8" fmla="*/ 106 w 112"/>
                <a:gd name="T9" fmla="*/ 10 h 25"/>
                <a:gd name="T10" fmla="*/ 84 w 112"/>
                <a:gd name="T11" fmla="*/ 11 h 25"/>
                <a:gd name="T12" fmla="*/ 13 w 112"/>
                <a:gd name="T13" fmla="*/ 25 h 25"/>
                <a:gd name="T14" fmla="*/ 3 w 112"/>
                <a:gd name="T15" fmla="*/ 24 h 25"/>
                <a:gd name="T16" fmla="*/ 10 w 112"/>
                <a:gd name="T17" fmla="*/ 16 h 25"/>
                <a:gd name="T18" fmla="*/ 39 w 112"/>
                <a:gd name="T19" fmla="*/ 7 h 25"/>
                <a:gd name="T20" fmla="*/ 39 w 112"/>
                <a:gd name="T2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5">
                  <a:moveTo>
                    <a:pt x="39" y="6"/>
                  </a:moveTo>
                  <a:cubicBezTo>
                    <a:pt x="60" y="4"/>
                    <a:pt x="81" y="3"/>
                    <a:pt x="102" y="1"/>
                  </a:cubicBezTo>
                  <a:cubicBezTo>
                    <a:pt x="103" y="1"/>
                    <a:pt x="105" y="0"/>
                    <a:pt x="106" y="1"/>
                  </a:cubicBezTo>
                  <a:cubicBezTo>
                    <a:pt x="108" y="2"/>
                    <a:pt x="110" y="4"/>
                    <a:pt x="112" y="6"/>
                  </a:cubicBezTo>
                  <a:cubicBezTo>
                    <a:pt x="110" y="7"/>
                    <a:pt x="108" y="10"/>
                    <a:pt x="106" y="10"/>
                  </a:cubicBezTo>
                  <a:cubicBezTo>
                    <a:pt x="98" y="11"/>
                    <a:pt x="91" y="10"/>
                    <a:pt x="84" y="11"/>
                  </a:cubicBezTo>
                  <a:cubicBezTo>
                    <a:pt x="60" y="15"/>
                    <a:pt x="36" y="20"/>
                    <a:pt x="13" y="25"/>
                  </a:cubicBezTo>
                  <a:cubicBezTo>
                    <a:pt x="10" y="25"/>
                    <a:pt x="4" y="25"/>
                    <a:pt x="3" y="24"/>
                  </a:cubicBezTo>
                  <a:cubicBezTo>
                    <a:pt x="0" y="18"/>
                    <a:pt x="6" y="17"/>
                    <a:pt x="10" y="16"/>
                  </a:cubicBezTo>
                  <a:cubicBezTo>
                    <a:pt x="19" y="13"/>
                    <a:pt x="29" y="10"/>
                    <a:pt x="39" y="7"/>
                  </a:cubicBezTo>
                  <a:cubicBezTo>
                    <a:pt x="39" y="7"/>
                    <a:pt x="39" y="6"/>
                    <a:pt x="39" y="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8"/>
            <p:cNvSpPr>
              <a:spLocks/>
            </p:cNvSpPr>
            <p:nvPr userDrawn="1"/>
          </p:nvSpPr>
          <p:spPr bwMode="auto">
            <a:xfrm>
              <a:off x="639763" y="4319588"/>
              <a:ext cx="269875" cy="61913"/>
            </a:xfrm>
            <a:custGeom>
              <a:avLst/>
              <a:gdLst>
                <a:gd name="T0" fmla="*/ 51 w 109"/>
                <a:gd name="T1" fmla="*/ 3 h 25"/>
                <a:gd name="T2" fmla="*/ 101 w 109"/>
                <a:gd name="T3" fmla="*/ 0 h 25"/>
                <a:gd name="T4" fmla="*/ 109 w 109"/>
                <a:gd name="T5" fmla="*/ 5 h 25"/>
                <a:gd name="T6" fmla="*/ 101 w 109"/>
                <a:gd name="T7" fmla="*/ 10 h 25"/>
                <a:gd name="T8" fmla="*/ 9 w 109"/>
                <a:gd name="T9" fmla="*/ 24 h 25"/>
                <a:gd name="T10" fmla="*/ 0 w 109"/>
                <a:gd name="T11" fmla="*/ 22 h 25"/>
                <a:gd name="T12" fmla="*/ 5 w 109"/>
                <a:gd name="T13" fmla="*/ 16 h 25"/>
                <a:gd name="T14" fmla="*/ 51 w 109"/>
                <a:gd name="T1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5">
                  <a:moveTo>
                    <a:pt x="51" y="3"/>
                  </a:moveTo>
                  <a:cubicBezTo>
                    <a:pt x="68" y="2"/>
                    <a:pt x="84" y="1"/>
                    <a:pt x="101" y="0"/>
                  </a:cubicBezTo>
                  <a:cubicBezTo>
                    <a:pt x="103" y="0"/>
                    <a:pt x="106" y="4"/>
                    <a:pt x="109" y="5"/>
                  </a:cubicBezTo>
                  <a:cubicBezTo>
                    <a:pt x="106" y="7"/>
                    <a:pt x="103" y="10"/>
                    <a:pt x="101" y="10"/>
                  </a:cubicBezTo>
                  <a:cubicBezTo>
                    <a:pt x="69" y="9"/>
                    <a:pt x="39" y="15"/>
                    <a:pt x="9" y="24"/>
                  </a:cubicBezTo>
                  <a:cubicBezTo>
                    <a:pt x="6" y="25"/>
                    <a:pt x="3" y="23"/>
                    <a:pt x="0" y="22"/>
                  </a:cubicBezTo>
                  <a:cubicBezTo>
                    <a:pt x="2" y="20"/>
                    <a:pt x="3" y="17"/>
                    <a:pt x="5" y="16"/>
                  </a:cubicBezTo>
                  <a:cubicBezTo>
                    <a:pt x="20" y="11"/>
                    <a:pt x="36" y="7"/>
                    <a:pt x="51" y="3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9"/>
            <p:cNvSpPr>
              <a:spLocks/>
            </p:cNvSpPr>
            <p:nvPr userDrawn="1"/>
          </p:nvSpPr>
          <p:spPr bwMode="auto">
            <a:xfrm>
              <a:off x="669926" y="4530725"/>
              <a:ext cx="274638" cy="58738"/>
            </a:xfrm>
            <a:custGeom>
              <a:avLst/>
              <a:gdLst>
                <a:gd name="T0" fmla="*/ 55 w 111"/>
                <a:gd name="T1" fmla="*/ 2 h 24"/>
                <a:gd name="T2" fmla="*/ 103 w 111"/>
                <a:gd name="T3" fmla="*/ 0 h 24"/>
                <a:gd name="T4" fmla="*/ 111 w 111"/>
                <a:gd name="T5" fmla="*/ 5 h 24"/>
                <a:gd name="T6" fmla="*/ 103 w 111"/>
                <a:gd name="T7" fmla="*/ 9 h 24"/>
                <a:gd name="T8" fmla="*/ 14 w 111"/>
                <a:gd name="T9" fmla="*/ 23 h 24"/>
                <a:gd name="T10" fmla="*/ 3 w 111"/>
                <a:gd name="T11" fmla="*/ 22 h 24"/>
                <a:gd name="T12" fmla="*/ 11 w 111"/>
                <a:gd name="T13" fmla="*/ 14 h 24"/>
                <a:gd name="T14" fmla="*/ 55 w 111"/>
                <a:gd name="T15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4">
                  <a:moveTo>
                    <a:pt x="55" y="2"/>
                  </a:moveTo>
                  <a:cubicBezTo>
                    <a:pt x="70" y="1"/>
                    <a:pt x="87" y="0"/>
                    <a:pt x="103" y="0"/>
                  </a:cubicBezTo>
                  <a:cubicBezTo>
                    <a:pt x="106" y="0"/>
                    <a:pt x="109" y="3"/>
                    <a:pt x="111" y="5"/>
                  </a:cubicBezTo>
                  <a:cubicBezTo>
                    <a:pt x="109" y="6"/>
                    <a:pt x="106" y="9"/>
                    <a:pt x="103" y="9"/>
                  </a:cubicBezTo>
                  <a:cubicBezTo>
                    <a:pt x="73" y="9"/>
                    <a:pt x="43" y="14"/>
                    <a:pt x="14" y="23"/>
                  </a:cubicBezTo>
                  <a:cubicBezTo>
                    <a:pt x="10" y="24"/>
                    <a:pt x="3" y="24"/>
                    <a:pt x="3" y="22"/>
                  </a:cubicBezTo>
                  <a:cubicBezTo>
                    <a:pt x="0" y="15"/>
                    <a:pt x="7" y="15"/>
                    <a:pt x="11" y="14"/>
                  </a:cubicBezTo>
                  <a:cubicBezTo>
                    <a:pt x="25" y="10"/>
                    <a:pt x="39" y="7"/>
                    <a:pt x="55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0"/>
            <p:cNvSpPr>
              <a:spLocks noEditPoints="1"/>
            </p:cNvSpPr>
            <p:nvPr userDrawn="1"/>
          </p:nvSpPr>
          <p:spPr bwMode="auto">
            <a:xfrm>
              <a:off x="5434013" y="4419600"/>
              <a:ext cx="384175" cy="339725"/>
            </a:xfrm>
            <a:custGeom>
              <a:avLst/>
              <a:gdLst>
                <a:gd name="T0" fmla="*/ 129 w 155"/>
                <a:gd name="T1" fmla="*/ 22 h 137"/>
                <a:gd name="T2" fmla="*/ 134 w 155"/>
                <a:gd name="T3" fmla="*/ 22 h 137"/>
                <a:gd name="T4" fmla="*/ 140 w 155"/>
                <a:gd name="T5" fmla="*/ 26 h 137"/>
                <a:gd name="T6" fmla="*/ 152 w 155"/>
                <a:gd name="T7" fmla="*/ 96 h 137"/>
                <a:gd name="T8" fmla="*/ 154 w 155"/>
                <a:gd name="T9" fmla="*/ 110 h 137"/>
                <a:gd name="T10" fmla="*/ 151 w 155"/>
                <a:gd name="T11" fmla="*/ 114 h 137"/>
                <a:gd name="T12" fmla="*/ 60 w 155"/>
                <a:gd name="T13" fmla="*/ 130 h 137"/>
                <a:gd name="T14" fmla="*/ 20 w 155"/>
                <a:gd name="T15" fmla="*/ 137 h 137"/>
                <a:gd name="T16" fmla="*/ 15 w 155"/>
                <a:gd name="T17" fmla="*/ 133 h 137"/>
                <a:gd name="T18" fmla="*/ 0 w 155"/>
                <a:gd name="T19" fmla="*/ 49 h 137"/>
                <a:gd name="T20" fmla="*/ 4 w 155"/>
                <a:gd name="T21" fmla="*/ 44 h 137"/>
                <a:gd name="T22" fmla="*/ 28 w 155"/>
                <a:gd name="T23" fmla="*/ 37 h 137"/>
                <a:gd name="T24" fmla="*/ 66 w 155"/>
                <a:gd name="T25" fmla="*/ 33 h 137"/>
                <a:gd name="T26" fmla="*/ 72 w 155"/>
                <a:gd name="T27" fmla="*/ 30 h 137"/>
                <a:gd name="T28" fmla="*/ 121 w 155"/>
                <a:gd name="T29" fmla="*/ 1 h 137"/>
                <a:gd name="T30" fmla="*/ 126 w 155"/>
                <a:gd name="T31" fmla="*/ 4 h 137"/>
                <a:gd name="T32" fmla="*/ 129 w 155"/>
                <a:gd name="T33" fmla="*/ 22 h 137"/>
                <a:gd name="T34" fmla="*/ 7 w 155"/>
                <a:gd name="T35" fmla="*/ 48 h 137"/>
                <a:gd name="T36" fmla="*/ 21 w 155"/>
                <a:gd name="T37" fmla="*/ 129 h 137"/>
                <a:gd name="T38" fmla="*/ 81 w 155"/>
                <a:gd name="T39" fmla="*/ 119 h 137"/>
                <a:gd name="T40" fmla="*/ 67 w 155"/>
                <a:gd name="T41" fmla="*/ 38 h 137"/>
                <a:gd name="T42" fmla="*/ 7 w 155"/>
                <a:gd name="T43" fmla="*/ 48 h 137"/>
                <a:gd name="T44" fmla="*/ 135 w 155"/>
                <a:gd name="T45" fmla="*/ 84 h 137"/>
                <a:gd name="T46" fmla="*/ 122 w 155"/>
                <a:gd name="T47" fmla="*/ 6 h 137"/>
                <a:gd name="T48" fmla="*/ 121 w 155"/>
                <a:gd name="T49" fmla="*/ 6 h 137"/>
                <a:gd name="T50" fmla="*/ 74 w 155"/>
                <a:gd name="T51" fmla="*/ 35 h 137"/>
                <a:gd name="T52" fmla="*/ 74 w 155"/>
                <a:gd name="T53" fmla="*/ 40 h 137"/>
                <a:gd name="T54" fmla="*/ 86 w 155"/>
                <a:gd name="T55" fmla="*/ 110 h 137"/>
                <a:gd name="T56" fmla="*/ 87 w 155"/>
                <a:gd name="T57" fmla="*/ 113 h 137"/>
                <a:gd name="T58" fmla="*/ 135 w 155"/>
                <a:gd name="T59" fmla="*/ 84 h 137"/>
                <a:gd name="T60" fmla="*/ 131 w 155"/>
                <a:gd name="T61" fmla="*/ 27 h 137"/>
                <a:gd name="T62" fmla="*/ 130 w 155"/>
                <a:gd name="T63" fmla="*/ 27 h 137"/>
                <a:gd name="T64" fmla="*/ 131 w 155"/>
                <a:gd name="T65" fmla="*/ 31 h 137"/>
                <a:gd name="T66" fmla="*/ 140 w 155"/>
                <a:gd name="T67" fmla="*/ 83 h 137"/>
                <a:gd name="T68" fmla="*/ 137 w 155"/>
                <a:gd name="T69" fmla="*/ 88 h 137"/>
                <a:gd name="T70" fmla="*/ 106 w 155"/>
                <a:gd name="T71" fmla="*/ 101 h 137"/>
                <a:gd name="T72" fmla="*/ 91 w 155"/>
                <a:gd name="T73" fmla="*/ 116 h 137"/>
                <a:gd name="T74" fmla="*/ 146 w 155"/>
                <a:gd name="T75" fmla="*/ 107 h 137"/>
                <a:gd name="T76" fmla="*/ 146 w 155"/>
                <a:gd name="T77" fmla="*/ 106 h 137"/>
                <a:gd name="T78" fmla="*/ 132 w 155"/>
                <a:gd name="T79" fmla="*/ 29 h 137"/>
                <a:gd name="T80" fmla="*/ 131 w 155"/>
                <a:gd name="T81" fmla="*/ 2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37">
                  <a:moveTo>
                    <a:pt x="129" y="22"/>
                  </a:moveTo>
                  <a:cubicBezTo>
                    <a:pt x="131" y="22"/>
                    <a:pt x="133" y="22"/>
                    <a:pt x="134" y="22"/>
                  </a:cubicBezTo>
                  <a:cubicBezTo>
                    <a:pt x="139" y="21"/>
                    <a:pt x="139" y="21"/>
                    <a:pt x="140" y="26"/>
                  </a:cubicBezTo>
                  <a:cubicBezTo>
                    <a:pt x="144" y="49"/>
                    <a:pt x="148" y="72"/>
                    <a:pt x="152" y="96"/>
                  </a:cubicBezTo>
                  <a:cubicBezTo>
                    <a:pt x="153" y="100"/>
                    <a:pt x="153" y="105"/>
                    <a:pt x="154" y="110"/>
                  </a:cubicBezTo>
                  <a:cubicBezTo>
                    <a:pt x="155" y="113"/>
                    <a:pt x="154" y="114"/>
                    <a:pt x="151" y="114"/>
                  </a:cubicBezTo>
                  <a:cubicBezTo>
                    <a:pt x="121" y="119"/>
                    <a:pt x="90" y="124"/>
                    <a:pt x="60" y="130"/>
                  </a:cubicBezTo>
                  <a:cubicBezTo>
                    <a:pt x="46" y="132"/>
                    <a:pt x="33" y="134"/>
                    <a:pt x="20" y="137"/>
                  </a:cubicBezTo>
                  <a:cubicBezTo>
                    <a:pt x="16" y="137"/>
                    <a:pt x="15" y="137"/>
                    <a:pt x="15" y="133"/>
                  </a:cubicBezTo>
                  <a:cubicBezTo>
                    <a:pt x="10" y="105"/>
                    <a:pt x="5" y="77"/>
                    <a:pt x="0" y="49"/>
                  </a:cubicBezTo>
                  <a:cubicBezTo>
                    <a:pt x="0" y="46"/>
                    <a:pt x="1" y="45"/>
                    <a:pt x="4" y="44"/>
                  </a:cubicBezTo>
                  <a:cubicBezTo>
                    <a:pt x="12" y="42"/>
                    <a:pt x="20" y="39"/>
                    <a:pt x="28" y="37"/>
                  </a:cubicBezTo>
                  <a:cubicBezTo>
                    <a:pt x="40" y="34"/>
                    <a:pt x="53" y="33"/>
                    <a:pt x="66" y="33"/>
                  </a:cubicBezTo>
                  <a:cubicBezTo>
                    <a:pt x="69" y="33"/>
                    <a:pt x="70" y="33"/>
                    <a:pt x="72" y="30"/>
                  </a:cubicBezTo>
                  <a:cubicBezTo>
                    <a:pt x="85" y="15"/>
                    <a:pt x="101" y="5"/>
                    <a:pt x="121" y="1"/>
                  </a:cubicBezTo>
                  <a:cubicBezTo>
                    <a:pt x="125" y="0"/>
                    <a:pt x="126" y="0"/>
                    <a:pt x="126" y="4"/>
                  </a:cubicBezTo>
                  <a:cubicBezTo>
                    <a:pt x="127" y="10"/>
                    <a:pt x="128" y="16"/>
                    <a:pt x="129" y="22"/>
                  </a:cubicBezTo>
                  <a:close/>
                  <a:moveTo>
                    <a:pt x="7" y="48"/>
                  </a:moveTo>
                  <a:cubicBezTo>
                    <a:pt x="12" y="75"/>
                    <a:pt x="16" y="102"/>
                    <a:pt x="21" y="129"/>
                  </a:cubicBezTo>
                  <a:cubicBezTo>
                    <a:pt x="41" y="122"/>
                    <a:pt x="60" y="118"/>
                    <a:pt x="81" y="119"/>
                  </a:cubicBezTo>
                  <a:cubicBezTo>
                    <a:pt x="76" y="91"/>
                    <a:pt x="72" y="65"/>
                    <a:pt x="67" y="38"/>
                  </a:cubicBezTo>
                  <a:cubicBezTo>
                    <a:pt x="46" y="37"/>
                    <a:pt x="27" y="41"/>
                    <a:pt x="7" y="48"/>
                  </a:cubicBezTo>
                  <a:close/>
                  <a:moveTo>
                    <a:pt x="135" y="84"/>
                  </a:moveTo>
                  <a:cubicBezTo>
                    <a:pt x="131" y="57"/>
                    <a:pt x="126" y="32"/>
                    <a:pt x="122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02" y="10"/>
                    <a:pt x="86" y="20"/>
                    <a:pt x="74" y="35"/>
                  </a:cubicBezTo>
                  <a:cubicBezTo>
                    <a:pt x="74" y="36"/>
                    <a:pt x="73" y="38"/>
                    <a:pt x="74" y="40"/>
                  </a:cubicBezTo>
                  <a:cubicBezTo>
                    <a:pt x="78" y="63"/>
                    <a:pt x="82" y="87"/>
                    <a:pt x="86" y="110"/>
                  </a:cubicBezTo>
                  <a:cubicBezTo>
                    <a:pt x="86" y="111"/>
                    <a:pt x="86" y="112"/>
                    <a:pt x="87" y="113"/>
                  </a:cubicBezTo>
                  <a:cubicBezTo>
                    <a:pt x="99" y="97"/>
                    <a:pt x="116" y="88"/>
                    <a:pt x="135" y="84"/>
                  </a:cubicBezTo>
                  <a:close/>
                  <a:moveTo>
                    <a:pt x="131" y="27"/>
                  </a:moveTo>
                  <a:cubicBezTo>
                    <a:pt x="131" y="27"/>
                    <a:pt x="131" y="27"/>
                    <a:pt x="130" y="27"/>
                  </a:cubicBezTo>
                  <a:cubicBezTo>
                    <a:pt x="130" y="28"/>
                    <a:pt x="131" y="30"/>
                    <a:pt x="131" y="31"/>
                  </a:cubicBezTo>
                  <a:cubicBezTo>
                    <a:pt x="134" y="48"/>
                    <a:pt x="137" y="66"/>
                    <a:pt x="140" y="83"/>
                  </a:cubicBezTo>
                  <a:cubicBezTo>
                    <a:pt x="140" y="86"/>
                    <a:pt x="140" y="88"/>
                    <a:pt x="137" y="88"/>
                  </a:cubicBezTo>
                  <a:cubicBezTo>
                    <a:pt x="126" y="90"/>
                    <a:pt x="115" y="95"/>
                    <a:pt x="106" y="101"/>
                  </a:cubicBezTo>
                  <a:cubicBezTo>
                    <a:pt x="100" y="105"/>
                    <a:pt x="95" y="110"/>
                    <a:pt x="91" y="116"/>
                  </a:cubicBezTo>
                  <a:cubicBezTo>
                    <a:pt x="109" y="110"/>
                    <a:pt x="127" y="107"/>
                    <a:pt x="146" y="107"/>
                  </a:cubicBezTo>
                  <a:cubicBezTo>
                    <a:pt x="146" y="107"/>
                    <a:pt x="146" y="106"/>
                    <a:pt x="146" y="106"/>
                  </a:cubicBezTo>
                  <a:cubicBezTo>
                    <a:pt x="141" y="80"/>
                    <a:pt x="137" y="54"/>
                    <a:pt x="132" y="29"/>
                  </a:cubicBezTo>
                  <a:cubicBezTo>
                    <a:pt x="132" y="28"/>
                    <a:pt x="132" y="27"/>
                    <a:pt x="131" y="27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1"/>
            <p:cNvSpPr>
              <a:spLocks/>
            </p:cNvSpPr>
            <p:nvPr userDrawn="1"/>
          </p:nvSpPr>
          <p:spPr bwMode="auto">
            <a:xfrm>
              <a:off x="5494338" y="4614863"/>
              <a:ext cx="98425" cy="22225"/>
            </a:xfrm>
            <a:custGeom>
              <a:avLst/>
              <a:gdLst>
                <a:gd name="T0" fmla="*/ 19 w 40"/>
                <a:gd name="T1" fmla="*/ 1 h 9"/>
                <a:gd name="T2" fmla="*/ 36 w 40"/>
                <a:gd name="T3" fmla="*/ 0 h 9"/>
                <a:gd name="T4" fmla="*/ 40 w 40"/>
                <a:gd name="T5" fmla="*/ 1 h 9"/>
                <a:gd name="T6" fmla="*/ 36 w 40"/>
                <a:gd name="T7" fmla="*/ 3 h 9"/>
                <a:gd name="T8" fmla="*/ 12 w 40"/>
                <a:gd name="T9" fmla="*/ 6 h 9"/>
                <a:gd name="T10" fmla="*/ 3 w 40"/>
                <a:gd name="T11" fmla="*/ 9 h 9"/>
                <a:gd name="T12" fmla="*/ 0 w 40"/>
                <a:gd name="T13" fmla="*/ 8 h 9"/>
                <a:gd name="T14" fmla="*/ 2 w 40"/>
                <a:gd name="T15" fmla="*/ 5 h 9"/>
                <a:gd name="T16" fmla="*/ 19 w 4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5" y="0"/>
                    <a:pt x="30" y="0"/>
                    <a:pt x="36" y="0"/>
                  </a:cubicBezTo>
                  <a:cubicBezTo>
                    <a:pt x="38" y="0"/>
                    <a:pt x="39" y="1"/>
                    <a:pt x="40" y="1"/>
                  </a:cubicBezTo>
                  <a:cubicBezTo>
                    <a:pt x="39" y="2"/>
                    <a:pt x="38" y="3"/>
                    <a:pt x="36" y="3"/>
                  </a:cubicBezTo>
                  <a:cubicBezTo>
                    <a:pt x="28" y="4"/>
                    <a:pt x="20" y="5"/>
                    <a:pt x="12" y="6"/>
                  </a:cubicBezTo>
                  <a:cubicBezTo>
                    <a:pt x="9" y="7"/>
                    <a:pt x="6" y="8"/>
                    <a:pt x="3" y="9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8" y="4"/>
                    <a:pt x="13" y="2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2"/>
            <p:cNvSpPr>
              <a:spLocks/>
            </p:cNvSpPr>
            <p:nvPr userDrawn="1"/>
          </p:nvSpPr>
          <p:spPr bwMode="auto">
            <a:xfrm>
              <a:off x="5478463" y="4535488"/>
              <a:ext cx="101600" cy="25400"/>
            </a:xfrm>
            <a:custGeom>
              <a:avLst/>
              <a:gdLst>
                <a:gd name="T0" fmla="*/ 14 w 41"/>
                <a:gd name="T1" fmla="*/ 2 h 10"/>
                <a:gd name="T2" fmla="*/ 37 w 41"/>
                <a:gd name="T3" fmla="*/ 1 h 10"/>
                <a:gd name="T4" fmla="*/ 38 w 41"/>
                <a:gd name="T5" fmla="*/ 1 h 10"/>
                <a:gd name="T6" fmla="*/ 41 w 41"/>
                <a:gd name="T7" fmla="*/ 2 h 10"/>
                <a:gd name="T8" fmla="*/ 38 w 41"/>
                <a:gd name="T9" fmla="*/ 4 h 10"/>
                <a:gd name="T10" fmla="*/ 30 w 41"/>
                <a:gd name="T11" fmla="*/ 4 h 10"/>
                <a:gd name="T12" fmla="*/ 4 w 41"/>
                <a:gd name="T13" fmla="*/ 9 h 10"/>
                <a:gd name="T14" fmla="*/ 1 w 41"/>
                <a:gd name="T15" fmla="*/ 9 h 10"/>
                <a:gd name="T16" fmla="*/ 3 w 41"/>
                <a:gd name="T17" fmla="*/ 6 h 10"/>
                <a:gd name="T18" fmla="*/ 14 w 41"/>
                <a:gd name="T19" fmla="*/ 3 h 10"/>
                <a:gd name="T20" fmla="*/ 14 w 41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0">
                  <a:moveTo>
                    <a:pt x="14" y="2"/>
                  </a:moveTo>
                  <a:cubicBezTo>
                    <a:pt x="22" y="2"/>
                    <a:pt x="29" y="1"/>
                    <a:pt x="37" y="1"/>
                  </a:cubicBezTo>
                  <a:cubicBezTo>
                    <a:pt x="38" y="1"/>
                    <a:pt x="38" y="0"/>
                    <a:pt x="38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0" y="3"/>
                    <a:pt x="39" y="4"/>
                    <a:pt x="38" y="4"/>
                  </a:cubicBezTo>
                  <a:cubicBezTo>
                    <a:pt x="36" y="4"/>
                    <a:pt x="33" y="4"/>
                    <a:pt x="30" y="4"/>
                  </a:cubicBezTo>
                  <a:cubicBezTo>
                    <a:pt x="22" y="6"/>
                    <a:pt x="13" y="8"/>
                    <a:pt x="4" y="9"/>
                  </a:cubicBezTo>
                  <a:cubicBezTo>
                    <a:pt x="3" y="10"/>
                    <a:pt x="1" y="10"/>
                    <a:pt x="1" y="9"/>
                  </a:cubicBezTo>
                  <a:cubicBezTo>
                    <a:pt x="0" y="7"/>
                    <a:pt x="2" y="7"/>
                    <a:pt x="3" y="6"/>
                  </a:cubicBezTo>
                  <a:cubicBezTo>
                    <a:pt x="7" y="5"/>
                    <a:pt x="10" y="4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3"/>
            <p:cNvSpPr>
              <a:spLocks/>
            </p:cNvSpPr>
            <p:nvPr userDrawn="1"/>
          </p:nvSpPr>
          <p:spPr bwMode="auto">
            <a:xfrm>
              <a:off x="5486401" y="4575175"/>
              <a:ext cx="98425" cy="22225"/>
            </a:xfrm>
            <a:custGeom>
              <a:avLst/>
              <a:gdLst>
                <a:gd name="T0" fmla="*/ 19 w 40"/>
                <a:gd name="T1" fmla="*/ 1 h 9"/>
                <a:gd name="T2" fmla="*/ 37 w 40"/>
                <a:gd name="T3" fmla="*/ 0 h 9"/>
                <a:gd name="T4" fmla="*/ 40 w 40"/>
                <a:gd name="T5" fmla="*/ 2 h 9"/>
                <a:gd name="T6" fmla="*/ 37 w 40"/>
                <a:gd name="T7" fmla="*/ 4 h 9"/>
                <a:gd name="T8" fmla="*/ 3 w 40"/>
                <a:gd name="T9" fmla="*/ 9 h 9"/>
                <a:gd name="T10" fmla="*/ 0 w 40"/>
                <a:gd name="T11" fmla="*/ 8 h 9"/>
                <a:gd name="T12" fmla="*/ 2 w 40"/>
                <a:gd name="T13" fmla="*/ 6 h 9"/>
                <a:gd name="T14" fmla="*/ 19 w 4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5" y="1"/>
                    <a:pt x="31" y="0"/>
                    <a:pt x="37" y="0"/>
                  </a:cubicBezTo>
                  <a:cubicBezTo>
                    <a:pt x="38" y="0"/>
                    <a:pt x="39" y="1"/>
                    <a:pt x="40" y="2"/>
                  </a:cubicBezTo>
                  <a:cubicBezTo>
                    <a:pt x="39" y="3"/>
                    <a:pt x="38" y="4"/>
                    <a:pt x="37" y="4"/>
                  </a:cubicBezTo>
                  <a:cubicBezTo>
                    <a:pt x="26" y="3"/>
                    <a:pt x="14" y="6"/>
                    <a:pt x="3" y="9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1" y="8"/>
                    <a:pt x="1" y="6"/>
                    <a:pt x="2" y="6"/>
                  </a:cubicBezTo>
                  <a:cubicBezTo>
                    <a:pt x="8" y="4"/>
                    <a:pt x="13" y="3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4"/>
            <p:cNvSpPr>
              <a:spLocks/>
            </p:cNvSpPr>
            <p:nvPr userDrawn="1"/>
          </p:nvSpPr>
          <p:spPr bwMode="auto">
            <a:xfrm>
              <a:off x="5499101" y="4651375"/>
              <a:ext cx="101600" cy="23813"/>
            </a:xfrm>
            <a:custGeom>
              <a:avLst/>
              <a:gdLst>
                <a:gd name="T0" fmla="*/ 20 w 41"/>
                <a:gd name="T1" fmla="*/ 1 h 9"/>
                <a:gd name="T2" fmla="*/ 38 w 41"/>
                <a:gd name="T3" fmla="*/ 0 h 9"/>
                <a:gd name="T4" fmla="*/ 41 w 41"/>
                <a:gd name="T5" fmla="*/ 2 h 9"/>
                <a:gd name="T6" fmla="*/ 38 w 41"/>
                <a:gd name="T7" fmla="*/ 4 h 9"/>
                <a:gd name="T8" fmla="*/ 5 w 41"/>
                <a:gd name="T9" fmla="*/ 9 h 9"/>
                <a:gd name="T10" fmla="*/ 1 w 41"/>
                <a:gd name="T11" fmla="*/ 9 h 9"/>
                <a:gd name="T12" fmla="*/ 4 w 41"/>
                <a:gd name="T13" fmla="*/ 6 h 9"/>
                <a:gd name="T14" fmla="*/ 20 w 41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">
                  <a:moveTo>
                    <a:pt x="20" y="1"/>
                  </a:moveTo>
                  <a:cubicBezTo>
                    <a:pt x="25" y="1"/>
                    <a:pt x="32" y="0"/>
                    <a:pt x="38" y="0"/>
                  </a:cubicBezTo>
                  <a:cubicBezTo>
                    <a:pt x="39" y="0"/>
                    <a:pt x="40" y="1"/>
                    <a:pt x="41" y="2"/>
                  </a:cubicBezTo>
                  <a:cubicBezTo>
                    <a:pt x="40" y="3"/>
                    <a:pt x="39" y="4"/>
                    <a:pt x="38" y="4"/>
                  </a:cubicBezTo>
                  <a:cubicBezTo>
                    <a:pt x="26" y="3"/>
                    <a:pt x="15" y="5"/>
                    <a:pt x="5" y="9"/>
                  </a:cubicBezTo>
                  <a:cubicBezTo>
                    <a:pt x="4" y="9"/>
                    <a:pt x="1" y="9"/>
                    <a:pt x="1" y="9"/>
                  </a:cubicBezTo>
                  <a:cubicBezTo>
                    <a:pt x="0" y="6"/>
                    <a:pt x="2" y="6"/>
                    <a:pt x="4" y="6"/>
                  </a:cubicBezTo>
                  <a:cubicBezTo>
                    <a:pt x="9" y="4"/>
                    <a:pt x="14" y="3"/>
                    <a:pt x="20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5"/>
            <p:cNvSpPr>
              <a:spLocks noEditPoints="1"/>
            </p:cNvSpPr>
            <p:nvPr userDrawn="1"/>
          </p:nvSpPr>
          <p:spPr bwMode="auto">
            <a:xfrm>
              <a:off x="6284913" y="987425"/>
              <a:ext cx="384175" cy="339725"/>
            </a:xfrm>
            <a:custGeom>
              <a:avLst/>
              <a:gdLst>
                <a:gd name="T0" fmla="*/ 130 w 155"/>
                <a:gd name="T1" fmla="*/ 22 h 137"/>
                <a:gd name="T2" fmla="*/ 135 w 155"/>
                <a:gd name="T3" fmla="*/ 21 h 137"/>
                <a:gd name="T4" fmla="*/ 140 w 155"/>
                <a:gd name="T5" fmla="*/ 26 h 137"/>
                <a:gd name="T6" fmla="*/ 152 w 155"/>
                <a:gd name="T7" fmla="*/ 95 h 137"/>
                <a:gd name="T8" fmla="*/ 155 w 155"/>
                <a:gd name="T9" fmla="*/ 110 h 137"/>
                <a:gd name="T10" fmla="*/ 152 w 155"/>
                <a:gd name="T11" fmla="*/ 114 h 137"/>
                <a:gd name="T12" fmla="*/ 60 w 155"/>
                <a:gd name="T13" fmla="*/ 129 h 137"/>
                <a:gd name="T14" fmla="*/ 20 w 155"/>
                <a:gd name="T15" fmla="*/ 136 h 137"/>
                <a:gd name="T16" fmla="*/ 15 w 155"/>
                <a:gd name="T17" fmla="*/ 133 h 137"/>
                <a:gd name="T18" fmla="*/ 1 w 155"/>
                <a:gd name="T19" fmla="*/ 49 h 137"/>
                <a:gd name="T20" fmla="*/ 4 w 155"/>
                <a:gd name="T21" fmla="*/ 44 h 137"/>
                <a:gd name="T22" fmla="*/ 28 w 155"/>
                <a:gd name="T23" fmla="*/ 37 h 137"/>
                <a:gd name="T24" fmla="*/ 66 w 155"/>
                <a:gd name="T25" fmla="*/ 33 h 137"/>
                <a:gd name="T26" fmla="*/ 73 w 155"/>
                <a:gd name="T27" fmla="*/ 30 h 137"/>
                <a:gd name="T28" fmla="*/ 121 w 155"/>
                <a:gd name="T29" fmla="*/ 1 h 137"/>
                <a:gd name="T30" fmla="*/ 126 w 155"/>
                <a:gd name="T31" fmla="*/ 4 h 137"/>
                <a:gd name="T32" fmla="*/ 130 w 155"/>
                <a:gd name="T33" fmla="*/ 22 h 137"/>
                <a:gd name="T34" fmla="*/ 7 w 155"/>
                <a:gd name="T35" fmla="*/ 48 h 137"/>
                <a:gd name="T36" fmla="*/ 21 w 155"/>
                <a:gd name="T37" fmla="*/ 129 h 137"/>
                <a:gd name="T38" fmla="*/ 81 w 155"/>
                <a:gd name="T39" fmla="*/ 118 h 137"/>
                <a:gd name="T40" fmla="*/ 67 w 155"/>
                <a:gd name="T41" fmla="*/ 38 h 137"/>
                <a:gd name="T42" fmla="*/ 7 w 155"/>
                <a:gd name="T43" fmla="*/ 48 h 137"/>
                <a:gd name="T44" fmla="*/ 135 w 155"/>
                <a:gd name="T45" fmla="*/ 83 h 137"/>
                <a:gd name="T46" fmla="*/ 122 w 155"/>
                <a:gd name="T47" fmla="*/ 6 h 137"/>
                <a:gd name="T48" fmla="*/ 121 w 155"/>
                <a:gd name="T49" fmla="*/ 5 h 137"/>
                <a:gd name="T50" fmla="*/ 75 w 155"/>
                <a:gd name="T51" fmla="*/ 35 h 137"/>
                <a:gd name="T52" fmla="*/ 74 w 155"/>
                <a:gd name="T53" fmla="*/ 39 h 137"/>
                <a:gd name="T54" fmla="*/ 86 w 155"/>
                <a:gd name="T55" fmla="*/ 110 h 137"/>
                <a:gd name="T56" fmla="*/ 87 w 155"/>
                <a:gd name="T57" fmla="*/ 112 h 137"/>
                <a:gd name="T58" fmla="*/ 135 w 155"/>
                <a:gd name="T59" fmla="*/ 83 h 137"/>
                <a:gd name="T60" fmla="*/ 132 w 155"/>
                <a:gd name="T61" fmla="*/ 26 h 137"/>
                <a:gd name="T62" fmla="*/ 130 w 155"/>
                <a:gd name="T63" fmla="*/ 27 h 137"/>
                <a:gd name="T64" fmla="*/ 131 w 155"/>
                <a:gd name="T65" fmla="*/ 30 h 137"/>
                <a:gd name="T66" fmla="*/ 140 w 155"/>
                <a:gd name="T67" fmla="*/ 83 h 137"/>
                <a:gd name="T68" fmla="*/ 137 w 155"/>
                <a:gd name="T69" fmla="*/ 88 h 137"/>
                <a:gd name="T70" fmla="*/ 106 w 155"/>
                <a:gd name="T71" fmla="*/ 101 h 137"/>
                <a:gd name="T72" fmla="*/ 91 w 155"/>
                <a:gd name="T73" fmla="*/ 115 h 137"/>
                <a:gd name="T74" fmla="*/ 146 w 155"/>
                <a:gd name="T75" fmla="*/ 107 h 137"/>
                <a:gd name="T76" fmla="*/ 146 w 155"/>
                <a:gd name="T77" fmla="*/ 106 h 137"/>
                <a:gd name="T78" fmla="*/ 133 w 155"/>
                <a:gd name="T79" fmla="*/ 28 h 137"/>
                <a:gd name="T80" fmla="*/ 132 w 155"/>
                <a:gd name="T81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37">
                  <a:moveTo>
                    <a:pt x="130" y="22"/>
                  </a:moveTo>
                  <a:cubicBezTo>
                    <a:pt x="131" y="22"/>
                    <a:pt x="133" y="22"/>
                    <a:pt x="135" y="21"/>
                  </a:cubicBezTo>
                  <a:cubicBezTo>
                    <a:pt x="139" y="21"/>
                    <a:pt x="139" y="21"/>
                    <a:pt x="140" y="26"/>
                  </a:cubicBezTo>
                  <a:cubicBezTo>
                    <a:pt x="144" y="49"/>
                    <a:pt x="148" y="72"/>
                    <a:pt x="152" y="95"/>
                  </a:cubicBezTo>
                  <a:cubicBezTo>
                    <a:pt x="153" y="100"/>
                    <a:pt x="154" y="105"/>
                    <a:pt x="155" y="110"/>
                  </a:cubicBezTo>
                  <a:cubicBezTo>
                    <a:pt x="155" y="112"/>
                    <a:pt x="154" y="114"/>
                    <a:pt x="152" y="114"/>
                  </a:cubicBezTo>
                  <a:cubicBezTo>
                    <a:pt x="121" y="119"/>
                    <a:pt x="91" y="124"/>
                    <a:pt x="60" y="129"/>
                  </a:cubicBezTo>
                  <a:cubicBezTo>
                    <a:pt x="47" y="131"/>
                    <a:pt x="33" y="134"/>
                    <a:pt x="20" y="136"/>
                  </a:cubicBezTo>
                  <a:cubicBezTo>
                    <a:pt x="16" y="137"/>
                    <a:pt x="16" y="137"/>
                    <a:pt x="15" y="133"/>
                  </a:cubicBezTo>
                  <a:cubicBezTo>
                    <a:pt x="10" y="105"/>
                    <a:pt x="5" y="77"/>
                    <a:pt x="1" y="49"/>
                  </a:cubicBezTo>
                  <a:cubicBezTo>
                    <a:pt x="0" y="46"/>
                    <a:pt x="1" y="45"/>
                    <a:pt x="4" y="44"/>
                  </a:cubicBezTo>
                  <a:cubicBezTo>
                    <a:pt x="12" y="42"/>
                    <a:pt x="20" y="39"/>
                    <a:pt x="28" y="37"/>
                  </a:cubicBezTo>
                  <a:cubicBezTo>
                    <a:pt x="41" y="34"/>
                    <a:pt x="53" y="33"/>
                    <a:pt x="66" y="33"/>
                  </a:cubicBezTo>
                  <a:cubicBezTo>
                    <a:pt x="69" y="33"/>
                    <a:pt x="71" y="32"/>
                    <a:pt x="73" y="30"/>
                  </a:cubicBezTo>
                  <a:cubicBezTo>
                    <a:pt x="85" y="14"/>
                    <a:pt x="102" y="5"/>
                    <a:pt x="121" y="1"/>
                  </a:cubicBezTo>
                  <a:cubicBezTo>
                    <a:pt x="125" y="0"/>
                    <a:pt x="126" y="0"/>
                    <a:pt x="126" y="4"/>
                  </a:cubicBezTo>
                  <a:cubicBezTo>
                    <a:pt x="127" y="10"/>
                    <a:pt x="128" y="15"/>
                    <a:pt x="130" y="22"/>
                  </a:cubicBezTo>
                  <a:close/>
                  <a:moveTo>
                    <a:pt x="7" y="48"/>
                  </a:moveTo>
                  <a:cubicBezTo>
                    <a:pt x="12" y="75"/>
                    <a:pt x="17" y="101"/>
                    <a:pt x="21" y="129"/>
                  </a:cubicBezTo>
                  <a:cubicBezTo>
                    <a:pt x="41" y="121"/>
                    <a:pt x="61" y="118"/>
                    <a:pt x="81" y="118"/>
                  </a:cubicBezTo>
                  <a:cubicBezTo>
                    <a:pt x="77" y="91"/>
                    <a:pt x="72" y="64"/>
                    <a:pt x="67" y="38"/>
                  </a:cubicBezTo>
                  <a:cubicBezTo>
                    <a:pt x="47" y="37"/>
                    <a:pt x="27" y="40"/>
                    <a:pt x="7" y="48"/>
                  </a:cubicBezTo>
                  <a:close/>
                  <a:moveTo>
                    <a:pt x="135" y="83"/>
                  </a:moveTo>
                  <a:cubicBezTo>
                    <a:pt x="131" y="57"/>
                    <a:pt x="126" y="31"/>
                    <a:pt x="122" y="6"/>
                  </a:cubicBezTo>
                  <a:cubicBezTo>
                    <a:pt x="122" y="6"/>
                    <a:pt x="121" y="5"/>
                    <a:pt x="121" y="5"/>
                  </a:cubicBezTo>
                  <a:cubicBezTo>
                    <a:pt x="102" y="10"/>
                    <a:pt x="86" y="20"/>
                    <a:pt x="75" y="35"/>
                  </a:cubicBezTo>
                  <a:cubicBezTo>
                    <a:pt x="74" y="36"/>
                    <a:pt x="74" y="38"/>
                    <a:pt x="74" y="39"/>
                  </a:cubicBezTo>
                  <a:cubicBezTo>
                    <a:pt x="78" y="63"/>
                    <a:pt x="82" y="86"/>
                    <a:pt x="86" y="110"/>
                  </a:cubicBezTo>
                  <a:cubicBezTo>
                    <a:pt x="86" y="111"/>
                    <a:pt x="86" y="111"/>
                    <a:pt x="87" y="112"/>
                  </a:cubicBezTo>
                  <a:cubicBezTo>
                    <a:pt x="100" y="97"/>
                    <a:pt x="116" y="88"/>
                    <a:pt x="135" y="83"/>
                  </a:cubicBezTo>
                  <a:close/>
                  <a:moveTo>
                    <a:pt x="132" y="26"/>
                  </a:moveTo>
                  <a:cubicBezTo>
                    <a:pt x="131" y="26"/>
                    <a:pt x="131" y="27"/>
                    <a:pt x="130" y="27"/>
                  </a:cubicBezTo>
                  <a:cubicBezTo>
                    <a:pt x="131" y="28"/>
                    <a:pt x="131" y="29"/>
                    <a:pt x="131" y="30"/>
                  </a:cubicBezTo>
                  <a:cubicBezTo>
                    <a:pt x="134" y="48"/>
                    <a:pt x="137" y="65"/>
                    <a:pt x="140" y="83"/>
                  </a:cubicBezTo>
                  <a:cubicBezTo>
                    <a:pt x="141" y="86"/>
                    <a:pt x="140" y="87"/>
                    <a:pt x="137" y="88"/>
                  </a:cubicBezTo>
                  <a:cubicBezTo>
                    <a:pt x="126" y="90"/>
                    <a:pt x="116" y="94"/>
                    <a:pt x="106" y="101"/>
                  </a:cubicBezTo>
                  <a:cubicBezTo>
                    <a:pt x="101" y="105"/>
                    <a:pt x="95" y="109"/>
                    <a:pt x="91" y="115"/>
                  </a:cubicBezTo>
                  <a:cubicBezTo>
                    <a:pt x="109" y="109"/>
                    <a:pt x="127" y="107"/>
                    <a:pt x="146" y="107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2" y="80"/>
                    <a:pt x="137" y="54"/>
                    <a:pt x="133" y="28"/>
                  </a:cubicBezTo>
                  <a:cubicBezTo>
                    <a:pt x="133" y="27"/>
                    <a:pt x="132" y="27"/>
                    <a:pt x="132" y="2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6"/>
            <p:cNvSpPr>
              <a:spLocks/>
            </p:cNvSpPr>
            <p:nvPr userDrawn="1"/>
          </p:nvSpPr>
          <p:spPr bwMode="auto">
            <a:xfrm>
              <a:off x="6345238" y="1181100"/>
              <a:ext cx="98425" cy="22225"/>
            </a:xfrm>
            <a:custGeom>
              <a:avLst/>
              <a:gdLst>
                <a:gd name="T0" fmla="*/ 19 w 40"/>
                <a:gd name="T1" fmla="*/ 1 h 9"/>
                <a:gd name="T2" fmla="*/ 37 w 40"/>
                <a:gd name="T3" fmla="*/ 0 h 9"/>
                <a:gd name="T4" fmla="*/ 40 w 40"/>
                <a:gd name="T5" fmla="*/ 2 h 9"/>
                <a:gd name="T6" fmla="*/ 37 w 40"/>
                <a:gd name="T7" fmla="*/ 4 h 9"/>
                <a:gd name="T8" fmla="*/ 12 w 40"/>
                <a:gd name="T9" fmla="*/ 7 h 9"/>
                <a:gd name="T10" fmla="*/ 3 w 40"/>
                <a:gd name="T11" fmla="*/ 9 h 9"/>
                <a:gd name="T12" fmla="*/ 0 w 40"/>
                <a:gd name="T13" fmla="*/ 9 h 9"/>
                <a:gd name="T14" fmla="*/ 2 w 40"/>
                <a:gd name="T15" fmla="*/ 6 h 9"/>
                <a:gd name="T16" fmla="*/ 19 w 4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5" y="1"/>
                    <a:pt x="31" y="0"/>
                    <a:pt x="37" y="0"/>
                  </a:cubicBezTo>
                  <a:cubicBezTo>
                    <a:pt x="38" y="0"/>
                    <a:pt x="39" y="1"/>
                    <a:pt x="40" y="2"/>
                  </a:cubicBezTo>
                  <a:cubicBezTo>
                    <a:pt x="39" y="3"/>
                    <a:pt x="38" y="4"/>
                    <a:pt x="37" y="4"/>
                  </a:cubicBezTo>
                  <a:cubicBezTo>
                    <a:pt x="29" y="5"/>
                    <a:pt x="21" y="6"/>
                    <a:pt x="12" y="7"/>
                  </a:cubicBezTo>
                  <a:cubicBezTo>
                    <a:pt x="9" y="7"/>
                    <a:pt x="7" y="9"/>
                    <a:pt x="3" y="9"/>
                  </a:cubicBezTo>
                  <a:cubicBezTo>
                    <a:pt x="2" y="9"/>
                    <a:pt x="1" y="9"/>
                    <a:pt x="0" y="9"/>
                  </a:cubicBezTo>
                  <a:cubicBezTo>
                    <a:pt x="1" y="8"/>
                    <a:pt x="2" y="6"/>
                    <a:pt x="2" y="6"/>
                  </a:cubicBezTo>
                  <a:cubicBezTo>
                    <a:pt x="8" y="4"/>
                    <a:pt x="13" y="3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7"/>
            <p:cNvSpPr>
              <a:spLocks/>
            </p:cNvSpPr>
            <p:nvPr userDrawn="1"/>
          </p:nvSpPr>
          <p:spPr bwMode="auto">
            <a:xfrm>
              <a:off x="6329363" y="1104900"/>
              <a:ext cx="101600" cy="22225"/>
            </a:xfrm>
            <a:custGeom>
              <a:avLst/>
              <a:gdLst>
                <a:gd name="T0" fmla="*/ 14 w 41"/>
                <a:gd name="T1" fmla="*/ 2 h 9"/>
                <a:gd name="T2" fmla="*/ 37 w 41"/>
                <a:gd name="T3" fmla="*/ 0 h 9"/>
                <a:gd name="T4" fmla="*/ 39 w 41"/>
                <a:gd name="T5" fmla="*/ 0 h 9"/>
                <a:gd name="T6" fmla="*/ 41 w 41"/>
                <a:gd name="T7" fmla="*/ 2 h 9"/>
                <a:gd name="T8" fmla="*/ 39 w 41"/>
                <a:gd name="T9" fmla="*/ 4 h 9"/>
                <a:gd name="T10" fmla="*/ 31 w 41"/>
                <a:gd name="T11" fmla="*/ 4 h 9"/>
                <a:gd name="T12" fmla="*/ 5 w 41"/>
                <a:gd name="T13" fmla="*/ 9 h 9"/>
                <a:gd name="T14" fmla="*/ 1 w 41"/>
                <a:gd name="T15" fmla="*/ 9 h 9"/>
                <a:gd name="T16" fmla="*/ 3 w 41"/>
                <a:gd name="T17" fmla="*/ 6 h 9"/>
                <a:gd name="T18" fmla="*/ 14 w 41"/>
                <a:gd name="T19" fmla="*/ 3 h 9"/>
                <a:gd name="T20" fmla="*/ 14 w 41"/>
                <a:gd name="T2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9">
                  <a:moveTo>
                    <a:pt x="14" y="2"/>
                  </a:moveTo>
                  <a:cubicBezTo>
                    <a:pt x="22" y="1"/>
                    <a:pt x="30" y="1"/>
                    <a:pt x="37" y="0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39" y="1"/>
                    <a:pt x="40" y="1"/>
                    <a:pt x="41" y="2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36" y="4"/>
                    <a:pt x="33" y="3"/>
                    <a:pt x="31" y="4"/>
                  </a:cubicBezTo>
                  <a:cubicBezTo>
                    <a:pt x="22" y="6"/>
                    <a:pt x="13" y="7"/>
                    <a:pt x="5" y="9"/>
                  </a:cubicBezTo>
                  <a:cubicBezTo>
                    <a:pt x="3" y="9"/>
                    <a:pt x="1" y="9"/>
                    <a:pt x="1" y="9"/>
                  </a:cubicBezTo>
                  <a:cubicBezTo>
                    <a:pt x="0" y="7"/>
                    <a:pt x="2" y="6"/>
                    <a:pt x="3" y="6"/>
                  </a:cubicBezTo>
                  <a:cubicBezTo>
                    <a:pt x="7" y="5"/>
                    <a:pt x="11" y="4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78"/>
            <p:cNvSpPr>
              <a:spLocks/>
            </p:cNvSpPr>
            <p:nvPr userDrawn="1"/>
          </p:nvSpPr>
          <p:spPr bwMode="auto">
            <a:xfrm>
              <a:off x="6337301" y="1144588"/>
              <a:ext cx="101600" cy="22225"/>
            </a:xfrm>
            <a:custGeom>
              <a:avLst/>
              <a:gdLst>
                <a:gd name="T0" fmla="*/ 19 w 41"/>
                <a:gd name="T1" fmla="*/ 1 h 9"/>
                <a:gd name="T2" fmla="*/ 38 w 41"/>
                <a:gd name="T3" fmla="*/ 0 h 9"/>
                <a:gd name="T4" fmla="*/ 41 w 41"/>
                <a:gd name="T5" fmla="*/ 2 h 9"/>
                <a:gd name="T6" fmla="*/ 37 w 41"/>
                <a:gd name="T7" fmla="*/ 3 h 9"/>
                <a:gd name="T8" fmla="*/ 4 w 41"/>
                <a:gd name="T9" fmla="*/ 9 h 9"/>
                <a:gd name="T10" fmla="*/ 0 w 41"/>
                <a:gd name="T11" fmla="*/ 8 h 9"/>
                <a:gd name="T12" fmla="*/ 2 w 41"/>
                <a:gd name="T13" fmla="*/ 6 h 9"/>
                <a:gd name="T14" fmla="*/ 19 w 41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">
                  <a:moveTo>
                    <a:pt x="19" y="1"/>
                  </a:moveTo>
                  <a:cubicBezTo>
                    <a:pt x="25" y="0"/>
                    <a:pt x="31" y="0"/>
                    <a:pt x="38" y="0"/>
                  </a:cubicBezTo>
                  <a:cubicBezTo>
                    <a:pt x="39" y="0"/>
                    <a:pt x="40" y="1"/>
                    <a:pt x="41" y="2"/>
                  </a:cubicBezTo>
                  <a:cubicBezTo>
                    <a:pt x="40" y="2"/>
                    <a:pt x="38" y="3"/>
                    <a:pt x="37" y="3"/>
                  </a:cubicBezTo>
                  <a:cubicBezTo>
                    <a:pt x="26" y="3"/>
                    <a:pt x="15" y="5"/>
                    <a:pt x="4" y="9"/>
                  </a:cubicBezTo>
                  <a:cubicBezTo>
                    <a:pt x="3" y="9"/>
                    <a:pt x="2" y="8"/>
                    <a:pt x="0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8" y="4"/>
                    <a:pt x="14" y="2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79"/>
            <p:cNvSpPr>
              <a:spLocks/>
            </p:cNvSpPr>
            <p:nvPr userDrawn="1"/>
          </p:nvSpPr>
          <p:spPr bwMode="auto">
            <a:xfrm>
              <a:off x="6350001" y="1220788"/>
              <a:ext cx="101600" cy="22225"/>
            </a:xfrm>
            <a:custGeom>
              <a:avLst/>
              <a:gdLst>
                <a:gd name="T0" fmla="*/ 20 w 41"/>
                <a:gd name="T1" fmla="*/ 1 h 9"/>
                <a:gd name="T2" fmla="*/ 38 w 41"/>
                <a:gd name="T3" fmla="*/ 0 h 9"/>
                <a:gd name="T4" fmla="*/ 41 w 41"/>
                <a:gd name="T5" fmla="*/ 2 h 9"/>
                <a:gd name="T6" fmla="*/ 38 w 41"/>
                <a:gd name="T7" fmla="*/ 3 h 9"/>
                <a:gd name="T8" fmla="*/ 5 w 41"/>
                <a:gd name="T9" fmla="*/ 8 h 9"/>
                <a:gd name="T10" fmla="*/ 1 w 41"/>
                <a:gd name="T11" fmla="*/ 8 h 9"/>
                <a:gd name="T12" fmla="*/ 4 w 41"/>
                <a:gd name="T13" fmla="*/ 5 h 9"/>
                <a:gd name="T14" fmla="*/ 20 w 41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">
                  <a:moveTo>
                    <a:pt x="20" y="1"/>
                  </a:moveTo>
                  <a:cubicBezTo>
                    <a:pt x="26" y="0"/>
                    <a:pt x="32" y="0"/>
                    <a:pt x="38" y="0"/>
                  </a:cubicBezTo>
                  <a:cubicBezTo>
                    <a:pt x="39" y="0"/>
                    <a:pt x="40" y="1"/>
                    <a:pt x="41" y="2"/>
                  </a:cubicBezTo>
                  <a:cubicBezTo>
                    <a:pt x="40" y="2"/>
                    <a:pt x="39" y="3"/>
                    <a:pt x="38" y="3"/>
                  </a:cubicBezTo>
                  <a:cubicBezTo>
                    <a:pt x="27" y="3"/>
                    <a:pt x="16" y="5"/>
                    <a:pt x="5" y="8"/>
                  </a:cubicBezTo>
                  <a:cubicBezTo>
                    <a:pt x="4" y="9"/>
                    <a:pt x="1" y="9"/>
                    <a:pt x="1" y="8"/>
                  </a:cubicBezTo>
                  <a:cubicBezTo>
                    <a:pt x="0" y="6"/>
                    <a:pt x="3" y="6"/>
                    <a:pt x="4" y="5"/>
                  </a:cubicBezTo>
                  <a:cubicBezTo>
                    <a:pt x="9" y="4"/>
                    <a:pt x="14" y="2"/>
                    <a:pt x="20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0"/>
            <p:cNvSpPr>
              <a:spLocks noEditPoints="1"/>
            </p:cNvSpPr>
            <p:nvPr userDrawn="1"/>
          </p:nvSpPr>
          <p:spPr bwMode="auto">
            <a:xfrm>
              <a:off x="414338" y="2987675"/>
              <a:ext cx="385763" cy="339725"/>
            </a:xfrm>
            <a:custGeom>
              <a:avLst/>
              <a:gdLst>
                <a:gd name="T0" fmla="*/ 130 w 156"/>
                <a:gd name="T1" fmla="*/ 21 h 137"/>
                <a:gd name="T2" fmla="*/ 135 w 156"/>
                <a:gd name="T3" fmla="*/ 21 h 137"/>
                <a:gd name="T4" fmla="*/ 140 w 156"/>
                <a:gd name="T5" fmla="*/ 25 h 137"/>
                <a:gd name="T6" fmla="*/ 152 w 156"/>
                <a:gd name="T7" fmla="*/ 95 h 137"/>
                <a:gd name="T8" fmla="*/ 155 w 156"/>
                <a:gd name="T9" fmla="*/ 109 h 137"/>
                <a:gd name="T10" fmla="*/ 152 w 156"/>
                <a:gd name="T11" fmla="*/ 114 h 137"/>
                <a:gd name="T12" fmla="*/ 60 w 156"/>
                <a:gd name="T13" fmla="*/ 129 h 137"/>
                <a:gd name="T14" fmla="*/ 20 w 156"/>
                <a:gd name="T15" fmla="*/ 136 h 137"/>
                <a:gd name="T16" fmla="*/ 16 w 156"/>
                <a:gd name="T17" fmla="*/ 133 h 137"/>
                <a:gd name="T18" fmla="*/ 1 w 156"/>
                <a:gd name="T19" fmla="*/ 49 h 137"/>
                <a:gd name="T20" fmla="*/ 4 w 156"/>
                <a:gd name="T21" fmla="*/ 44 h 137"/>
                <a:gd name="T22" fmla="*/ 29 w 156"/>
                <a:gd name="T23" fmla="*/ 37 h 137"/>
                <a:gd name="T24" fmla="*/ 67 w 156"/>
                <a:gd name="T25" fmla="*/ 33 h 137"/>
                <a:gd name="T26" fmla="*/ 73 w 156"/>
                <a:gd name="T27" fmla="*/ 30 h 137"/>
                <a:gd name="T28" fmla="*/ 122 w 156"/>
                <a:gd name="T29" fmla="*/ 0 h 137"/>
                <a:gd name="T30" fmla="*/ 127 w 156"/>
                <a:gd name="T31" fmla="*/ 4 h 137"/>
                <a:gd name="T32" fmla="*/ 130 w 156"/>
                <a:gd name="T33" fmla="*/ 21 h 137"/>
                <a:gd name="T34" fmla="*/ 8 w 156"/>
                <a:gd name="T35" fmla="*/ 48 h 137"/>
                <a:gd name="T36" fmla="*/ 22 w 156"/>
                <a:gd name="T37" fmla="*/ 128 h 137"/>
                <a:gd name="T38" fmla="*/ 82 w 156"/>
                <a:gd name="T39" fmla="*/ 118 h 137"/>
                <a:gd name="T40" fmla="*/ 68 w 156"/>
                <a:gd name="T41" fmla="*/ 37 h 137"/>
                <a:gd name="T42" fmla="*/ 8 w 156"/>
                <a:gd name="T43" fmla="*/ 48 h 137"/>
                <a:gd name="T44" fmla="*/ 136 w 156"/>
                <a:gd name="T45" fmla="*/ 83 h 137"/>
                <a:gd name="T46" fmla="*/ 122 w 156"/>
                <a:gd name="T47" fmla="*/ 5 h 137"/>
                <a:gd name="T48" fmla="*/ 122 w 156"/>
                <a:gd name="T49" fmla="*/ 5 h 137"/>
                <a:gd name="T50" fmla="*/ 75 w 156"/>
                <a:gd name="T51" fmla="*/ 35 h 137"/>
                <a:gd name="T52" fmla="*/ 74 w 156"/>
                <a:gd name="T53" fmla="*/ 39 h 137"/>
                <a:gd name="T54" fmla="*/ 86 w 156"/>
                <a:gd name="T55" fmla="*/ 109 h 137"/>
                <a:gd name="T56" fmla="*/ 87 w 156"/>
                <a:gd name="T57" fmla="*/ 112 h 137"/>
                <a:gd name="T58" fmla="*/ 136 w 156"/>
                <a:gd name="T59" fmla="*/ 83 h 137"/>
                <a:gd name="T60" fmla="*/ 132 w 156"/>
                <a:gd name="T61" fmla="*/ 26 h 137"/>
                <a:gd name="T62" fmla="*/ 131 w 156"/>
                <a:gd name="T63" fmla="*/ 26 h 137"/>
                <a:gd name="T64" fmla="*/ 132 w 156"/>
                <a:gd name="T65" fmla="*/ 30 h 137"/>
                <a:gd name="T66" fmla="*/ 141 w 156"/>
                <a:gd name="T67" fmla="*/ 83 h 137"/>
                <a:gd name="T68" fmla="*/ 137 w 156"/>
                <a:gd name="T69" fmla="*/ 88 h 137"/>
                <a:gd name="T70" fmla="*/ 107 w 156"/>
                <a:gd name="T71" fmla="*/ 100 h 137"/>
                <a:gd name="T72" fmla="*/ 92 w 156"/>
                <a:gd name="T73" fmla="*/ 115 h 137"/>
                <a:gd name="T74" fmla="*/ 146 w 156"/>
                <a:gd name="T75" fmla="*/ 107 h 137"/>
                <a:gd name="T76" fmla="*/ 146 w 156"/>
                <a:gd name="T77" fmla="*/ 105 h 137"/>
                <a:gd name="T78" fmla="*/ 133 w 156"/>
                <a:gd name="T79" fmla="*/ 28 h 137"/>
                <a:gd name="T80" fmla="*/ 132 w 156"/>
                <a:gd name="T81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137">
                  <a:moveTo>
                    <a:pt x="130" y="21"/>
                  </a:moveTo>
                  <a:cubicBezTo>
                    <a:pt x="132" y="21"/>
                    <a:pt x="134" y="21"/>
                    <a:pt x="135" y="21"/>
                  </a:cubicBezTo>
                  <a:cubicBezTo>
                    <a:pt x="140" y="21"/>
                    <a:pt x="140" y="21"/>
                    <a:pt x="140" y="25"/>
                  </a:cubicBezTo>
                  <a:cubicBezTo>
                    <a:pt x="144" y="48"/>
                    <a:pt x="148" y="72"/>
                    <a:pt x="152" y="95"/>
                  </a:cubicBezTo>
                  <a:cubicBezTo>
                    <a:pt x="153" y="100"/>
                    <a:pt x="154" y="105"/>
                    <a:pt x="155" y="109"/>
                  </a:cubicBezTo>
                  <a:cubicBezTo>
                    <a:pt x="156" y="112"/>
                    <a:pt x="155" y="113"/>
                    <a:pt x="152" y="114"/>
                  </a:cubicBezTo>
                  <a:cubicBezTo>
                    <a:pt x="122" y="119"/>
                    <a:pt x="91" y="124"/>
                    <a:pt x="60" y="129"/>
                  </a:cubicBezTo>
                  <a:cubicBezTo>
                    <a:pt x="47" y="131"/>
                    <a:pt x="34" y="134"/>
                    <a:pt x="20" y="136"/>
                  </a:cubicBezTo>
                  <a:cubicBezTo>
                    <a:pt x="17" y="137"/>
                    <a:pt x="16" y="136"/>
                    <a:pt x="16" y="133"/>
                  </a:cubicBezTo>
                  <a:cubicBezTo>
                    <a:pt x="11" y="105"/>
                    <a:pt x="6" y="77"/>
                    <a:pt x="1" y="49"/>
                  </a:cubicBezTo>
                  <a:cubicBezTo>
                    <a:pt x="0" y="46"/>
                    <a:pt x="1" y="44"/>
                    <a:pt x="4" y="44"/>
                  </a:cubicBezTo>
                  <a:cubicBezTo>
                    <a:pt x="13" y="41"/>
                    <a:pt x="20" y="39"/>
                    <a:pt x="29" y="37"/>
                  </a:cubicBezTo>
                  <a:cubicBezTo>
                    <a:pt x="41" y="34"/>
                    <a:pt x="54" y="33"/>
                    <a:pt x="67" y="33"/>
                  </a:cubicBezTo>
                  <a:cubicBezTo>
                    <a:pt x="69" y="33"/>
                    <a:pt x="71" y="32"/>
                    <a:pt x="73" y="30"/>
                  </a:cubicBezTo>
                  <a:cubicBezTo>
                    <a:pt x="86" y="14"/>
                    <a:pt x="102" y="4"/>
                    <a:pt x="122" y="0"/>
                  </a:cubicBezTo>
                  <a:cubicBezTo>
                    <a:pt x="126" y="0"/>
                    <a:pt x="126" y="0"/>
                    <a:pt x="127" y="4"/>
                  </a:cubicBezTo>
                  <a:cubicBezTo>
                    <a:pt x="128" y="10"/>
                    <a:pt x="129" y="15"/>
                    <a:pt x="130" y="21"/>
                  </a:cubicBezTo>
                  <a:close/>
                  <a:moveTo>
                    <a:pt x="8" y="48"/>
                  </a:moveTo>
                  <a:cubicBezTo>
                    <a:pt x="13" y="75"/>
                    <a:pt x="17" y="101"/>
                    <a:pt x="22" y="128"/>
                  </a:cubicBezTo>
                  <a:cubicBezTo>
                    <a:pt x="41" y="121"/>
                    <a:pt x="61" y="118"/>
                    <a:pt x="82" y="118"/>
                  </a:cubicBezTo>
                  <a:cubicBezTo>
                    <a:pt x="77" y="91"/>
                    <a:pt x="73" y="64"/>
                    <a:pt x="68" y="37"/>
                  </a:cubicBezTo>
                  <a:cubicBezTo>
                    <a:pt x="47" y="37"/>
                    <a:pt x="27" y="40"/>
                    <a:pt x="8" y="48"/>
                  </a:cubicBezTo>
                  <a:close/>
                  <a:moveTo>
                    <a:pt x="136" y="83"/>
                  </a:moveTo>
                  <a:cubicBezTo>
                    <a:pt x="131" y="57"/>
                    <a:pt x="127" y="31"/>
                    <a:pt x="122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02" y="9"/>
                    <a:pt x="87" y="19"/>
                    <a:pt x="75" y="35"/>
                  </a:cubicBezTo>
                  <a:cubicBezTo>
                    <a:pt x="74" y="36"/>
                    <a:pt x="74" y="38"/>
                    <a:pt x="74" y="39"/>
                  </a:cubicBezTo>
                  <a:cubicBezTo>
                    <a:pt x="78" y="62"/>
                    <a:pt x="82" y="86"/>
                    <a:pt x="86" y="109"/>
                  </a:cubicBezTo>
                  <a:cubicBezTo>
                    <a:pt x="87" y="110"/>
                    <a:pt x="87" y="111"/>
                    <a:pt x="87" y="112"/>
                  </a:cubicBezTo>
                  <a:cubicBezTo>
                    <a:pt x="100" y="97"/>
                    <a:pt x="116" y="87"/>
                    <a:pt x="136" y="83"/>
                  </a:cubicBezTo>
                  <a:close/>
                  <a:moveTo>
                    <a:pt x="132" y="26"/>
                  </a:moveTo>
                  <a:cubicBezTo>
                    <a:pt x="132" y="26"/>
                    <a:pt x="131" y="26"/>
                    <a:pt x="131" y="26"/>
                  </a:cubicBezTo>
                  <a:cubicBezTo>
                    <a:pt x="131" y="28"/>
                    <a:pt x="131" y="29"/>
                    <a:pt x="132" y="30"/>
                  </a:cubicBezTo>
                  <a:cubicBezTo>
                    <a:pt x="135" y="48"/>
                    <a:pt x="137" y="65"/>
                    <a:pt x="141" y="83"/>
                  </a:cubicBezTo>
                  <a:cubicBezTo>
                    <a:pt x="141" y="86"/>
                    <a:pt x="140" y="87"/>
                    <a:pt x="137" y="88"/>
                  </a:cubicBezTo>
                  <a:cubicBezTo>
                    <a:pt x="126" y="90"/>
                    <a:pt x="116" y="94"/>
                    <a:pt x="107" y="100"/>
                  </a:cubicBezTo>
                  <a:cubicBezTo>
                    <a:pt x="101" y="104"/>
                    <a:pt x="96" y="109"/>
                    <a:pt x="92" y="115"/>
                  </a:cubicBezTo>
                  <a:cubicBezTo>
                    <a:pt x="109" y="109"/>
                    <a:pt x="128" y="107"/>
                    <a:pt x="146" y="107"/>
                  </a:cubicBezTo>
                  <a:cubicBezTo>
                    <a:pt x="146" y="106"/>
                    <a:pt x="147" y="106"/>
                    <a:pt x="146" y="105"/>
                  </a:cubicBezTo>
                  <a:cubicBezTo>
                    <a:pt x="142" y="80"/>
                    <a:pt x="138" y="54"/>
                    <a:pt x="133" y="28"/>
                  </a:cubicBezTo>
                  <a:cubicBezTo>
                    <a:pt x="133" y="27"/>
                    <a:pt x="132" y="27"/>
                    <a:pt x="132" y="2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1"/>
            <p:cNvSpPr>
              <a:spLocks/>
            </p:cNvSpPr>
            <p:nvPr userDrawn="1"/>
          </p:nvSpPr>
          <p:spPr bwMode="auto">
            <a:xfrm>
              <a:off x="476251" y="3181350"/>
              <a:ext cx="100013" cy="22225"/>
            </a:xfrm>
            <a:custGeom>
              <a:avLst/>
              <a:gdLst>
                <a:gd name="T0" fmla="*/ 19 w 40"/>
                <a:gd name="T1" fmla="*/ 1 h 9"/>
                <a:gd name="T2" fmla="*/ 36 w 40"/>
                <a:gd name="T3" fmla="*/ 0 h 9"/>
                <a:gd name="T4" fmla="*/ 40 w 40"/>
                <a:gd name="T5" fmla="*/ 2 h 9"/>
                <a:gd name="T6" fmla="*/ 36 w 40"/>
                <a:gd name="T7" fmla="*/ 3 h 9"/>
                <a:gd name="T8" fmla="*/ 12 w 40"/>
                <a:gd name="T9" fmla="*/ 6 h 9"/>
                <a:gd name="T10" fmla="*/ 3 w 40"/>
                <a:gd name="T11" fmla="*/ 9 h 9"/>
                <a:gd name="T12" fmla="*/ 0 w 40"/>
                <a:gd name="T13" fmla="*/ 8 h 9"/>
                <a:gd name="T14" fmla="*/ 2 w 40"/>
                <a:gd name="T15" fmla="*/ 6 h 9"/>
                <a:gd name="T16" fmla="*/ 19 w 4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4" y="1"/>
                    <a:pt x="30" y="0"/>
                    <a:pt x="36" y="0"/>
                  </a:cubicBezTo>
                  <a:cubicBezTo>
                    <a:pt x="37" y="0"/>
                    <a:pt x="38" y="1"/>
                    <a:pt x="40" y="2"/>
                  </a:cubicBezTo>
                  <a:cubicBezTo>
                    <a:pt x="39" y="2"/>
                    <a:pt x="37" y="3"/>
                    <a:pt x="36" y="3"/>
                  </a:cubicBezTo>
                  <a:cubicBezTo>
                    <a:pt x="28" y="5"/>
                    <a:pt x="20" y="5"/>
                    <a:pt x="12" y="6"/>
                  </a:cubicBezTo>
                  <a:cubicBezTo>
                    <a:pt x="9" y="7"/>
                    <a:pt x="6" y="8"/>
                    <a:pt x="3" y="9"/>
                  </a:cubicBezTo>
                  <a:cubicBezTo>
                    <a:pt x="2" y="9"/>
                    <a:pt x="1" y="9"/>
                    <a:pt x="0" y="8"/>
                  </a:cubicBezTo>
                  <a:cubicBezTo>
                    <a:pt x="0" y="8"/>
                    <a:pt x="1" y="6"/>
                    <a:pt x="2" y="6"/>
                  </a:cubicBezTo>
                  <a:cubicBezTo>
                    <a:pt x="7" y="4"/>
                    <a:pt x="13" y="3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2"/>
            <p:cNvSpPr>
              <a:spLocks/>
            </p:cNvSpPr>
            <p:nvPr userDrawn="1"/>
          </p:nvSpPr>
          <p:spPr bwMode="auto">
            <a:xfrm>
              <a:off x="458788" y="3105150"/>
              <a:ext cx="101600" cy="22225"/>
            </a:xfrm>
            <a:custGeom>
              <a:avLst/>
              <a:gdLst>
                <a:gd name="T0" fmla="*/ 15 w 41"/>
                <a:gd name="T1" fmla="*/ 2 h 9"/>
                <a:gd name="T2" fmla="*/ 38 w 41"/>
                <a:gd name="T3" fmla="*/ 0 h 9"/>
                <a:gd name="T4" fmla="*/ 39 w 41"/>
                <a:gd name="T5" fmla="*/ 0 h 9"/>
                <a:gd name="T6" fmla="*/ 41 w 41"/>
                <a:gd name="T7" fmla="*/ 2 h 9"/>
                <a:gd name="T8" fmla="*/ 39 w 41"/>
                <a:gd name="T9" fmla="*/ 3 h 9"/>
                <a:gd name="T10" fmla="*/ 31 w 41"/>
                <a:gd name="T11" fmla="*/ 4 h 9"/>
                <a:gd name="T12" fmla="*/ 5 w 41"/>
                <a:gd name="T13" fmla="*/ 9 h 9"/>
                <a:gd name="T14" fmla="*/ 1 w 41"/>
                <a:gd name="T15" fmla="*/ 8 h 9"/>
                <a:gd name="T16" fmla="*/ 4 w 41"/>
                <a:gd name="T17" fmla="*/ 6 h 9"/>
                <a:gd name="T18" fmla="*/ 15 w 41"/>
                <a:gd name="T19" fmla="*/ 2 h 9"/>
                <a:gd name="T20" fmla="*/ 15 w 41"/>
                <a:gd name="T2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9">
                  <a:moveTo>
                    <a:pt x="15" y="2"/>
                  </a:moveTo>
                  <a:cubicBezTo>
                    <a:pt x="22" y="1"/>
                    <a:pt x="30" y="1"/>
                    <a:pt x="38" y="0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1" y="2"/>
                    <a:pt x="40" y="3"/>
                    <a:pt x="39" y="3"/>
                  </a:cubicBezTo>
                  <a:cubicBezTo>
                    <a:pt x="36" y="4"/>
                    <a:pt x="34" y="3"/>
                    <a:pt x="31" y="4"/>
                  </a:cubicBezTo>
                  <a:cubicBezTo>
                    <a:pt x="22" y="5"/>
                    <a:pt x="14" y="7"/>
                    <a:pt x="5" y="9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0" y="6"/>
                    <a:pt x="2" y="6"/>
                    <a:pt x="4" y="6"/>
                  </a:cubicBezTo>
                  <a:cubicBezTo>
                    <a:pt x="7" y="4"/>
                    <a:pt x="11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3"/>
            <p:cNvSpPr>
              <a:spLocks/>
            </p:cNvSpPr>
            <p:nvPr userDrawn="1"/>
          </p:nvSpPr>
          <p:spPr bwMode="auto">
            <a:xfrm>
              <a:off x="469901" y="3144838"/>
              <a:ext cx="98425" cy="22225"/>
            </a:xfrm>
            <a:custGeom>
              <a:avLst/>
              <a:gdLst>
                <a:gd name="T0" fmla="*/ 19 w 40"/>
                <a:gd name="T1" fmla="*/ 1 h 9"/>
                <a:gd name="T2" fmla="*/ 37 w 40"/>
                <a:gd name="T3" fmla="*/ 0 h 9"/>
                <a:gd name="T4" fmla="*/ 40 w 40"/>
                <a:gd name="T5" fmla="*/ 1 h 9"/>
                <a:gd name="T6" fmla="*/ 37 w 40"/>
                <a:gd name="T7" fmla="*/ 3 h 9"/>
                <a:gd name="T8" fmla="*/ 3 w 40"/>
                <a:gd name="T9" fmla="*/ 8 h 9"/>
                <a:gd name="T10" fmla="*/ 0 w 40"/>
                <a:gd name="T11" fmla="*/ 8 h 9"/>
                <a:gd name="T12" fmla="*/ 2 w 40"/>
                <a:gd name="T13" fmla="*/ 5 h 9"/>
                <a:gd name="T14" fmla="*/ 19 w 4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5" y="0"/>
                    <a:pt x="31" y="0"/>
                    <a:pt x="37" y="0"/>
                  </a:cubicBezTo>
                  <a:cubicBezTo>
                    <a:pt x="38" y="0"/>
                    <a:pt x="39" y="1"/>
                    <a:pt x="40" y="1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25" y="3"/>
                    <a:pt x="14" y="5"/>
                    <a:pt x="3" y="8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7" y="4"/>
                    <a:pt x="13" y="2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4"/>
            <p:cNvSpPr>
              <a:spLocks/>
            </p:cNvSpPr>
            <p:nvPr userDrawn="1"/>
          </p:nvSpPr>
          <p:spPr bwMode="auto">
            <a:xfrm>
              <a:off x="481013" y="3221038"/>
              <a:ext cx="100013" cy="22225"/>
            </a:xfrm>
            <a:custGeom>
              <a:avLst/>
              <a:gdLst>
                <a:gd name="T0" fmla="*/ 20 w 40"/>
                <a:gd name="T1" fmla="*/ 1 h 9"/>
                <a:gd name="T2" fmla="*/ 37 w 40"/>
                <a:gd name="T3" fmla="*/ 0 h 9"/>
                <a:gd name="T4" fmla="*/ 40 w 40"/>
                <a:gd name="T5" fmla="*/ 1 h 9"/>
                <a:gd name="T6" fmla="*/ 37 w 40"/>
                <a:gd name="T7" fmla="*/ 3 h 9"/>
                <a:gd name="T8" fmla="*/ 4 w 40"/>
                <a:gd name="T9" fmla="*/ 8 h 9"/>
                <a:gd name="T10" fmla="*/ 0 w 40"/>
                <a:gd name="T11" fmla="*/ 8 h 9"/>
                <a:gd name="T12" fmla="*/ 4 w 40"/>
                <a:gd name="T13" fmla="*/ 5 h 9"/>
                <a:gd name="T14" fmla="*/ 20 w 4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9">
                  <a:moveTo>
                    <a:pt x="20" y="1"/>
                  </a:moveTo>
                  <a:cubicBezTo>
                    <a:pt x="25" y="0"/>
                    <a:pt x="31" y="0"/>
                    <a:pt x="37" y="0"/>
                  </a:cubicBezTo>
                  <a:cubicBezTo>
                    <a:pt x="38" y="0"/>
                    <a:pt x="39" y="1"/>
                    <a:pt x="40" y="1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26" y="3"/>
                    <a:pt x="15" y="5"/>
                    <a:pt x="4" y="8"/>
                  </a:cubicBezTo>
                  <a:cubicBezTo>
                    <a:pt x="3" y="9"/>
                    <a:pt x="1" y="8"/>
                    <a:pt x="0" y="8"/>
                  </a:cubicBezTo>
                  <a:cubicBezTo>
                    <a:pt x="0" y="5"/>
                    <a:pt x="2" y="5"/>
                    <a:pt x="4" y="5"/>
                  </a:cubicBezTo>
                  <a:cubicBezTo>
                    <a:pt x="9" y="3"/>
                    <a:pt x="14" y="2"/>
                    <a:pt x="20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5"/>
            <p:cNvSpPr>
              <a:spLocks noEditPoints="1"/>
            </p:cNvSpPr>
            <p:nvPr userDrawn="1"/>
          </p:nvSpPr>
          <p:spPr bwMode="auto">
            <a:xfrm>
              <a:off x="5622926" y="3348038"/>
              <a:ext cx="846138" cy="522288"/>
            </a:xfrm>
            <a:custGeom>
              <a:avLst/>
              <a:gdLst>
                <a:gd name="T0" fmla="*/ 298 w 342"/>
                <a:gd name="T1" fmla="*/ 30 h 211"/>
                <a:gd name="T2" fmla="*/ 310 w 342"/>
                <a:gd name="T3" fmla="*/ 29 h 211"/>
                <a:gd name="T4" fmla="*/ 321 w 342"/>
                <a:gd name="T5" fmla="*/ 34 h 211"/>
                <a:gd name="T6" fmla="*/ 338 w 342"/>
                <a:gd name="T7" fmla="*/ 131 h 211"/>
                <a:gd name="T8" fmla="*/ 342 w 342"/>
                <a:gd name="T9" fmla="*/ 152 h 211"/>
                <a:gd name="T10" fmla="*/ 334 w 342"/>
                <a:gd name="T11" fmla="*/ 158 h 211"/>
                <a:gd name="T12" fmla="*/ 124 w 342"/>
                <a:gd name="T13" fmla="*/ 194 h 211"/>
                <a:gd name="T14" fmla="*/ 31 w 342"/>
                <a:gd name="T15" fmla="*/ 210 h 211"/>
                <a:gd name="T16" fmla="*/ 21 w 342"/>
                <a:gd name="T17" fmla="*/ 206 h 211"/>
                <a:gd name="T18" fmla="*/ 0 w 342"/>
                <a:gd name="T19" fmla="*/ 89 h 211"/>
                <a:gd name="T20" fmla="*/ 9 w 342"/>
                <a:gd name="T21" fmla="*/ 81 h 211"/>
                <a:gd name="T22" fmla="*/ 65 w 342"/>
                <a:gd name="T23" fmla="*/ 67 h 211"/>
                <a:gd name="T24" fmla="*/ 152 w 342"/>
                <a:gd name="T25" fmla="*/ 56 h 211"/>
                <a:gd name="T26" fmla="*/ 167 w 342"/>
                <a:gd name="T27" fmla="*/ 50 h 211"/>
                <a:gd name="T28" fmla="*/ 283 w 342"/>
                <a:gd name="T29" fmla="*/ 2 h 211"/>
                <a:gd name="T30" fmla="*/ 294 w 342"/>
                <a:gd name="T31" fmla="*/ 6 h 211"/>
                <a:gd name="T32" fmla="*/ 298 w 342"/>
                <a:gd name="T33" fmla="*/ 30 h 211"/>
                <a:gd name="T34" fmla="*/ 16 w 342"/>
                <a:gd name="T35" fmla="*/ 86 h 211"/>
                <a:gd name="T36" fmla="*/ 36 w 342"/>
                <a:gd name="T37" fmla="*/ 199 h 211"/>
                <a:gd name="T38" fmla="*/ 174 w 342"/>
                <a:gd name="T39" fmla="*/ 175 h 211"/>
                <a:gd name="T40" fmla="*/ 154 w 342"/>
                <a:gd name="T41" fmla="*/ 62 h 211"/>
                <a:gd name="T42" fmla="*/ 16 w 342"/>
                <a:gd name="T43" fmla="*/ 86 h 211"/>
                <a:gd name="T44" fmla="*/ 302 w 342"/>
                <a:gd name="T45" fmla="*/ 117 h 211"/>
                <a:gd name="T46" fmla="*/ 283 w 342"/>
                <a:gd name="T47" fmla="*/ 9 h 211"/>
                <a:gd name="T48" fmla="*/ 281 w 342"/>
                <a:gd name="T49" fmla="*/ 8 h 211"/>
                <a:gd name="T50" fmla="*/ 171 w 342"/>
                <a:gd name="T51" fmla="*/ 58 h 211"/>
                <a:gd name="T52" fmla="*/ 169 w 342"/>
                <a:gd name="T53" fmla="*/ 64 h 211"/>
                <a:gd name="T54" fmla="*/ 186 w 342"/>
                <a:gd name="T55" fmla="*/ 162 h 211"/>
                <a:gd name="T56" fmla="*/ 187 w 342"/>
                <a:gd name="T57" fmla="*/ 166 h 211"/>
                <a:gd name="T58" fmla="*/ 302 w 342"/>
                <a:gd name="T59" fmla="*/ 117 h 211"/>
                <a:gd name="T60" fmla="*/ 302 w 342"/>
                <a:gd name="T61" fmla="*/ 36 h 211"/>
                <a:gd name="T62" fmla="*/ 299 w 342"/>
                <a:gd name="T63" fmla="*/ 37 h 211"/>
                <a:gd name="T64" fmla="*/ 300 w 342"/>
                <a:gd name="T65" fmla="*/ 42 h 211"/>
                <a:gd name="T66" fmla="*/ 313 w 342"/>
                <a:gd name="T67" fmla="*/ 116 h 211"/>
                <a:gd name="T68" fmla="*/ 304 w 342"/>
                <a:gd name="T69" fmla="*/ 123 h 211"/>
                <a:gd name="T70" fmla="*/ 234 w 342"/>
                <a:gd name="T71" fmla="*/ 146 h 211"/>
                <a:gd name="T72" fmla="*/ 197 w 342"/>
                <a:gd name="T73" fmla="*/ 169 h 211"/>
                <a:gd name="T74" fmla="*/ 322 w 342"/>
                <a:gd name="T75" fmla="*/ 149 h 211"/>
                <a:gd name="T76" fmla="*/ 323 w 342"/>
                <a:gd name="T77" fmla="*/ 147 h 211"/>
                <a:gd name="T78" fmla="*/ 304 w 342"/>
                <a:gd name="T79" fmla="*/ 39 h 211"/>
                <a:gd name="T80" fmla="*/ 302 w 342"/>
                <a:gd name="T81" fmla="*/ 3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211">
                  <a:moveTo>
                    <a:pt x="298" y="30"/>
                  </a:moveTo>
                  <a:cubicBezTo>
                    <a:pt x="302" y="30"/>
                    <a:pt x="306" y="30"/>
                    <a:pt x="310" y="29"/>
                  </a:cubicBezTo>
                  <a:cubicBezTo>
                    <a:pt x="320" y="28"/>
                    <a:pt x="320" y="28"/>
                    <a:pt x="321" y="34"/>
                  </a:cubicBezTo>
                  <a:cubicBezTo>
                    <a:pt x="327" y="67"/>
                    <a:pt x="332" y="99"/>
                    <a:pt x="338" y="131"/>
                  </a:cubicBezTo>
                  <a:cubicBezTo>
                    <a:pt x="339" y="138"/>
                    <a:pt x="340" y="145"/>
                    <a:pt x="342" y="152"/>
                  </a:cubicBezTo>
                  <a:cubicBezTo>
                    <a:pt x="342" y="155"/>
                    <a:pt x="340" y="157"/>
                    <a:pt x="334" y="158"/>
                  </a:cubicBezTo>
                  <a:cubicBezTo>
                    <a:pt x="264" y="170"/>
                    <a:pt x="194" y="182"/>
                    <a:pt x="124" y="194"/>
                  </a:cubicBezTo>
                  <a:cubicBezTo>
                    <a:pt x="93" y="199"/>
                    <a:pt x="62" y="204"/>
                    <a:pt x="31" y="210"/>
                  </a:cubicBezTo>
                  <a:cubicBezTo>
                    <a:pt x="22" y="211"/>
                    <a:pt x="22" y="211"/>
                    <a:pt x="21" y="206"/>
                  </a:cubicBezTo>
                  <a:cubicBezTo>
                    <a:pt x="14" y="167"/>
                    <a:pt x="7" y="128"/>
                    <a:pt x="0" y="89"/>
                  </a:cubicBezTo>
                  <a:cubicBezTo>
                    <a:pt x="0" y="84"/>
                    <a:pt x="2" y="82"/>
                    <a:pt x="9" y="81"/>
                  </a:cubicBezTo>
                  <a:cubicBezTo>
                    <a:pt x="28" y="77"/>
                    <a:pt x="46" y="71"/>
                    <a:pt x="65" y="67"/>
                  </a:cubicBezTo>
                  <a:cubicBezTo>
                    <a:pt x="94" y="61"/>
                    <a:pt x="123" y="58"/>
                    <a:pt x="152" y="56"/>
                  </a:cubicBezTo>
                  <a:cubicBezTo>
                    <a:pt x="158" y="55"/>
                    <a:pt x="163" y="54"/>
                    <a:pt x="167" y="50"/>
                  </a:cubicBezTo>
                  <a:cubicBezTo>
                    <a:pt x="199" y="26"/>
                    <a:pt x="237" y="10"/>
                    <a:pt x="283" y="2"/>
                  </a:cubicBezTo>
                  <a:cubicBezTo>
                    <a:pt x="292" y="0"/>
                    <a:pt x="293" y="0"/>
                    <a:pt x="294" y="6"/>
                  </a:cubicBezTo>
                  <a:cubicBezTo>
                    <a:pt x="295" y="14"/>
                    <a:pt x="297" y="22"/>
                    <a:pt x="298" y="30"/>
                  </a:cubicBezTo>
                  <a:close/>
                  <a:moveTo>
                    <a:pt x="16" y="86"/>
                  </a:moveTo>
                  <a:cubicBezTo>
                    <a:pt x="23" y="124"/>
                    <a:pt x="29" y="161"/>
                    <a:pt x="36" y="199"/>
                  </a:cubicBezTo>
                  <a:cubicBezTo>
                    <a:pt x="81" y="185"/>
                    <a:pt x="127" y="177"/>
                    <a:pt x="174" y="175"/>
                  </a:cubicBezTo>
                  <a:cubicBezTo>
                    <a:pt x="167" y="137"/>
                    <a:pt x="161" y="100"/>
                    <a:pt x="154" y="62"/>
                  </a:cubicBezTo>
                  <a:cubicBezTo>
                    <a:pt x="107" y="65"/>
                    <a:pt x="61" y="72"/>
                    <a:pt x="16" y="86"/>
                  </a:cubicBezTo>
                  <a:close/>
                  <a:moveTo>
                    <a:pt x="302" y="117"/>
                  </a:moveTo>
                  <a:cubicBezTo>
                    <a:pt x="296" y="80"/>
                    <a:pt x="289" y="44"/>
                    <a:pt x="283" y="9"/>
                  </a:cubicBezTo>
                  <a:cubicBezTo>
                    <a:pt x="282" y="9"/>
                    <a:pt x="282" y="8"/>
                    <a:pt x="281" y="8"/>
                  </a:cubicBezTo>
                  <a:cubicBezTo>
                    <a:pt x="237" y="17"/>
                    <a:pt x="200" y="34"/>
                    <a:pt x="171" y="58"/>
                  </a:cubicBezTo>
                  <a:cubicBezTo>
                    <a:pt x="169" y="59"/>
                    <a:pt x="168" y="62"/>
                    <a:pt x="169" y="64"/>
                  </a:cubicBezTo>
                  <a:cubicBezTo>
                    <a:pt x="174" y="96"/>
                    <a:pt x="180" y="129"/>
                    <a:pt x="186" y="162"/>
                  </a:cubicBezTo>
                  <a:cubicBezTo>
                    <a:pt x="186" y="163"/>
                    <a:pt x="186" y="164"/>
                    <a:pt x="187" y="166"/>
                  </a:cubicBezTo>
                  <a:cubicBezTo>
                    <a:pt x="219" y="142"/>
                    <a:pt x="257" y="126"/>
                    <a:pt x="302" y="117"/>
                  </a:cubicBezTo>
                  <a:close/>
                  <a:moveTo>
                    <a:pt x="302" y="36"/>
                  </a:moveTo>
                  <a:cubicBezTo>
                    <a:pt x="301" y="37"/>
                    <a:pt x="300" y="37"/>
                    <a:pt x="299" y="37"/>
                  </a:cubicBezTo>
                  <a:cubicBezTo>
                    <a:pt x="300" y="39"/>
                    <a:pt x="300" y="41"/>
                    <a:pt x="300" y="42"/>
                  </a:cubicBezTo>
                  <a:cubicBezTo>
                    <a:pt x="304" y="67"/>
                    <a:pt x="308" y="91"/>
                    <a:pt x="313" y="116"/>
                  </a:cubicBezTo>
                  <a:cubicBezTo>
                    <a:pt x="314" y="120"/>
                    <a:pt x="312" y="122"/>
                    <a:pt x="304" y="123"/>
                  </a:cubicBezTo>
                  <a:cubicBezTo>
                    <a:pt x="279" y="128"/>
                    <a:pt x="255" y="136"/>
                    <a:pt x="234" y="146"/>
                  </a:cubicBezTo>
                  <a:cubicBezTo>
                    <a:pt x="220" y="153"/>
                    <a:pt x="207" y="160"/>
                    <a:pt x="197" y="169"/>
                  </a:cubicBezTo>
                  <a:cubicBezTo>
                    <a:pt x="238" y="158"/>
                    <a:pt x="280" y="152"/>
                    <a:pt x="322" y="149"/>
                  </a:cubicBezTo>
                  <a:cubicBezTo>
                    <a:pt x="323" y="148"/>
                    <a:pt x="323" y="148"/>
                    <a:pt x="323" y="147"/>
                  </a:cubicBezTo>
                  <a:cubicBezTo>
                    <a:pt x="317" y="111"/>
                    <a:pt x="311" y="75"/>
                    <a:pt x="304" y="39"/>
                  </a:cubicBezTo>
                  <a:cubicBezTo>
                    <a:pt x="304" y="38"/>
                    <a:pt x="303" y="37"/>
                    <a:pt x="302" y="3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6"/>
            <p:cNvSpPr>
              <a:spLocks/>
            </p:cNvSpPr>
            <p:nvPr userDrawn="1"/>
          </p:nvSpPr>
          <p:spPr bwMode="auto">
            <a:xfrm>
              <a:off x="5741988" y="3646488"/>
              <a:ext cx="228600" cy="44450"/>
            </a:xfrm>
            <a:custGeom>
              <a:avLst/>
              <a:gdLst>
                <a:gd name="T0" fmla="*/ 44 w 93"/>
                <a:gd name="T1" fmla="*/ 4 h 18"/>
                <a:gd name="T2" fmla="*/ 85 w 93"/>
                <a:gd name="T3" fmla="*/ 0 h 18"/>
                <a:gd name="T4" fmla="*/ 93 w 93"/>
                <a:gd name="T5" fmla="*/ 2 h 18"/>
                <a:gd name="T6" fmla="*/ 84 w 93"/>
                <a:gd name="T7" fmla="*/ 5 h 18"/>
                <a:gd name="T8" fmla="*/ 29 w 93"/>
                <a:gd name="T9" fmla="*/ 13 h 18"/>
                <a:gd name="T10" fmla="*/ 8 w 93"/>
                <a:gd name="T11" fmla="*/ 18 h 18"/>
                <a:gd name="T12" fmla="*/ 0 w 93"/>
                <a:gd name="T13" fmla="*/ 18 h 18"/>
                <a:gd name="T14" fmla="*/ 6 w 93"/>
                <a:gd name="T15" fmla="*/ 13 h 18"/>
                <a:gd name="T16" fmla="*/ 44 w 93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8">
                  <a:moveTo>
                    <a:pt x="44" y="4"/>
                  </a:moveTo>
                  <a:cubicBezTo>
                    <a:pt x="58" y="3"/>
                    <a:pt x="71" y="1"/>
                    <a:pt x="85" y="0"/>
                  </a:cubicBezTo>
                  <a:cubicBezTo>
                    <a:pt x="87" y="0"/>
                    <a:pt x="90" y="1"/>
                    <a:pt x="93" y="2"/>
                  </a:cubicBezTo>
                  <a:cubicBezTo>
                    <a:pt x="90" y="3"/>
                    <a:pt x="87" y="5"/>
                    <a:pt x="84" y="5"/>
                  </a:cubicBezTo>
                  <a:cubicBezTo>
                    <a:pt x="66" y="8"/>
                    <a:pt x="47" y="10"/>
                    <a:pt x="29" y="13"/>
                  </a:cubicBezTo>
                  <a:cubicBezTo>
                    <a:pt x="22" y="14"/>
                    <a:pt x="15" y="16"/>
                    <a:pt x="8" y="18"/>
                  </a:cubicBezTo>
                  <a:cubicBezTo>
                    <a:pt x="6" y="18"/>
                    <a:pt x="3" y="18"/>
                    <a:pt x="0" y="18"/>
                  </a:cubicBezTo>
                  <a:cubicBezTo>
                    <a:pt x="2" y="16"/>
                    <a:pt x="4" y="14"/>
                    <a:pt x="6" y="13"/>
                  </a:cubicBezTo>
                  <a:cubicBezTo>
                    <a:pt x="19" y="10"/>
                    <a:pt x="31" y="7"/>
                    <a:pt x="44" y="4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7"/>
            <p:cNvSpPr>
              <a:spLocks/>
            </p:cNvSpPr>
            <p:nvPr userDrawn="1"/>
          </p:nvSpPr>
          <p:spPr bwMode="auto">
            <a:xfrm>
              <a:off x="5718176" y="3538538"/>
              <a:ext cx="233363" cy="46038"/>
            </a:xfrm>
            <a:custGeom>
              <a:avLst/>
              <a:gdLst>
                <a:gd name="T0" fmla="*/ 33 w 94"/>
                <a:gd name="T1" fmla="*/ 7 h 19"/>
                <a:gd name="T2" fmla="*/ 86 w 94"/>
                <a:gd name="T3" fmla="*/ 1 h 19"/>
                <a:gd name="T4" fmla="*/ 89 w 94"/>
                <a:gd name="T5" fmla="*/ 1 h 19"/>
                <a:gd name="T6" fmla="*/ 94 w 94"/>
                <a:gd name="T7" fmla="*/ 3 h 19"/>
                <a:gd name="T8" fmla="*/ 89 w 94"/>
                <a:gd name="T9" fmla="*/ 5 h 19"/>
                <a:gd name="T10" fmla="*/ 70 w 94"/>
                <a:gd name="T11" fmla="*/ 7 h 19"/>
                <a:gd name="T12" fmla="*/ 10 w 94"/>
                <a:gd name="T13" fmla="*/ 18 h 19"/>
                <a:gd name="T14" fmla="*/ 2 w 94"/>
                <a:gd name="T15" fmla="*/ 18 h 19"/>
                <a:gd name="T16" fmla="*/ 8 w 94"/>
                <a:gd name="T17" fmla="*/ 14 h 19"/>
                <a:gd name="T18" fmla="*/ 33 w 94"/>
                <a:gd name="T19" fmla="*/ 8 h 19"/>
                <a:gd name="T20" fmla="*/ 33 w 94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9">
                  <a:moveTo>
                    <a:pt x="33" y="7"/>
                  </a:moveTo>
                  <a:cubicBezTo>
                    <a:pt x="51" y="5"/>
                    <a:pt x="69" y="3"/>
                    <a:pt x="86" y="1"/>
                  </a:cubicBezTo>
                  <a:cubicBezTo>
                    <a:pt x="87" y="1"/>
                    <a:pt x="89" y="0"/>
                    <a:pt x="89" y="1"/>
                  </a:cubicBezTo>
                  <a:cubicBezTo>
                    <a:pt x="91" y="1"/>
                    <a:pt x="93" y="2"/>
                    <a:pt x="94" y="3"/>
                  </a:cubicBezTo>
                  <a:cubicBezTo>
                    <a:pt x="92" y="4"/>
                    <a:pt x="91" y="5"/>
                    <a:pt x="89" y="5"/>
                  </a:cubicBezTo>
                  <a:cubicBezTo>
                    <a:pt x="83" y="6"/>
                    <a:pt x="76" y="6"/>
                    <a:pt x="70" y="7"/>
                  </a:cubicBezTo>
                  <a:cubicBezTo>
                    <a:pt x="50" y="11"/>
                    <a:pt x="30" y="15"/>
                    <a:pt x="10" y="18"/>
                  </a:cubicBezTo>
                  <a:cubicBezTo>
                    <a:pt x="8" y="19"/>
                    <a:pt x="3" y="19"/>
                    <a:pt x="2" y="18"/>
                  </a:cubicBezTo>
                  <a:cubicBezTo>
                    <a:pt x="0" y="16"/>
                    <a:pt x="5" y="15"/>
                    <a:pt x="8" y="14"/>
                  </a:cubicBezTo>
                  <a:cubicBezTo>
                    <a:pt x="16" y="12"/>
                    <a:pt x="25" y="10"/>
                    <a:pt x="33" y="8"/>
                  </a:cubicBezTo>
                  <a:cubicBezTo>
                    <a:pt x="33" y="8"/>
                    <a:pt x="33" y="7"/>
                    <a:pt x="33" y="7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8"/>
            <p:cNvSpPr>
              <a:spLocks/>
            </p:cNvSpPr>
            <p:nvPr userDrawn="1"/>
          </p:nvSpPr>
          <p:spPr bwMode="auto">
            <a:xfrm>
              <a:off x="5734051" y="3592513"/>
              <a:ext cx="227013" cy="47625"/>
            </a:xfrm>
            <a:custGeom>
              <a:avLst/>
              <a:gdLst>
                <a:gd name="T0" fmla="*/ 44 w 92"/>
                <a:gd name="T1" fmla="*/ 5 h 19"/>
                <a:gd name="T2" fmla="*/ 85 w 92"/>
                <a:gd name="T3" fmla="*/ 1 h 19"/>
                <a:gd name="T4" fmla="*/ 92 w 92"/>
                <a:gd name="T5" fmla="*/ 3 h 19"/>
                <a:gd name="T6" fmla="*/ 85 w 92"/>
                <a:gd name="T7" fmla="*/ 5 h 19"/>
                <a:gd name="T8" fmla="*/ 7 w 92"/>
                <a:gd name="T9" fmla="*/ 18 h 19"/>
                <a:gd name="T10" fmla="*/ 0 w 92"/>
                <a:gd name="T11" fmla="*/ 18 h 19"/>
                <a:gd name="T12" fmla="*/ 5 w 92"/>
                <a:gd name="T13" fmla="*/ 14 h 19"/>
                <a:gd name="T14" fmla="*/ 44 w 92"/>
                <a:gd name="T15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9">
                  <a:moveTo>
                    <a:pt x="44" y="5"/>
                  </a:moveTo>
                  <a:cubicBezTo>
                    <a:pt x="57" y="3"/>
                    <a:pt x="71" y="2"/>
                    <a:pt x="85" y="1"/>
                  </a:cubicBezTo>
                  <a:cubicBezTo>
                    <a:pt x="87" y="0"/>
                    <a:pt x="90" y="2"/>
                    <a:pt x="92" y="3"/>
                  </a:cubicBezTo>
                  <a:cubicBezTo>
                    <a:pt x="89" y="4"/>
                    <a:pt x="87" y="5"/>
                    <a:pt x="85" y="5"/>
                  </a:cubicBezTo>
                  <a:cubicBezTo>
                    <a:pt x="58" y="7"/>
                    <a:pt x="32" y="12"/>
                    <a:pt x="7" y="18"/>
                  </a:cubicBezTo>
                  <a:cubicBezTo>
                    <a:pt x="5" y="19"/>
                    <a:pt x="2" y="18"/>
                    <a:pt x="0" y="18"/>
                  </a:cubicBezTo>
                  <a:cubicBezTo>
                    <a:pt x="1" y="16"/>
                    <a:pt x="3" y="15"/>
                    <a:pt x="5" y="14"/>
                  </a:cubicBezTo>
                  <a:cubicBezTo>
                    <a:pt x="17" y="11"/>
                    <a:pt x="30" y="8"/>
                    <a:pt x="44" y="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89"/>
            <p:cNvSpPr>
              <a:spLocks/>
            </p:cNvSpPr>
            <p:nvPr userDrawn="1"/>
          </p:nvSpPr>
          <p:spPr bwMode="auto">
            <a:xfrm>
              <a:off x="5748338" y="3702050"/>
              <a:ext cx="230188" cy="44450"/>
            </a:xfrm>
            <a:custGeom>
              <a:avLst/>
              <a:gdLst>
                <a:gd name="T0" fmla="*/ 46 w 93"/>
                <a:gd name="T1" fmla="*/ 4 h 18"/>
                <a:gd name="T2" fmla="*/ 87 w 93"/>
                <a:gd name="T3" fmla="*/ 0 h 18"/>
                <a:gd name="T4" fmla="*/ 93 w 93"/>
                <a:gd name="T5" fmla="*/ 2 h 18"/>
                <a:gd name="T6" fmla="*/ 86 w 93"/>
                <a:gd name="T7" fmla="*/ 5 h 18"/>
                <a:gd name="T8" fmla="*/ 11 w 93"/>
                <a:gd name="T9" fmla="*/ 17 h 18"/>
                <a:gd name="T10" fmla="*/ 1 w 93"/>
                <a:gd name="T11" fmla="*/ 17 h 18"/>
                <a:gd name="T12" fmla="*/ 9 w 93"/>
                <a:gd name="T13" fmla="*/ 13 h 18"/>
                <a:gd name="T14" fmla="*/ 46 w 93"/>
                <a:gd name="T1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8">
                  <a:moveTo>
                    <a:pt x="46" y="4"/>
                  </a:moveTo>
                  <a:cubicBezTo>
                    <a:pt x="59" y="3"/>
                    <a:pt x="73" y="1"/>
                    <a:pt x="87" y="0"/>
                  </a:cubicBezTo>
                  <a:cubicBezTo>
                    <a:pt x="89" y="0"/>
                    <a:pt x="91" y="1"/>
                    <a:pt x="93" y="2"/>
                  </a:cubicBezTo>
                  <a:cubicBezTo>
                    <a:pt x="91" y="3"/>
                    <a:pt x="88" y="5"/>
                    <a:pt x="86" y="5"/>
                  </a:cubicBezTo>
                  <a:cubicBezTo>
                    <a:pt x="61" y="6"/>
                    <a:pt x="35" y="10"/>
                    <a:pt x="11" y="17"/>
                  </a:cubicBezTo>
                  <a:cubicBezTo>
                    <a:pt x="8" y="18"/>
                    <a:pt x="2" y="18"/>
                    <a:pt x="1" y="17"/>
                  </a:cubicBezTo>
                  <a:cubicBezTo>
                    <a:pt x="0" y="14"/>
                    <a:pt x="6" y="13"/>
                    <a:pt x="9" y="13"/>
                  </a:cubicBezTo>
                  <a:cubicBezTo>
                    <a:pt x="21" y="10"/>
                    <a:pt x="33" y="7"/>
                    <a:pt x="46" y="4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0"/>
            <p:cNvSpPr>
              <a:spLocks noEditPoints="1"/>
            </p:cNvSpPr>
            <p:nvPr userDrawn="1"/>
          </p:nvSpPr>
          <p:spPr bwMode="auto">
            <a:xfrm>
              <a:off x="3981451" y="123825"/>
              <a:ext cx="384175" cy="339725"/>
            </a:xfrm>
            <a:custGeom>
              <a:avLst/>
              <a:gdLst>
                <a:gd name="T0" fmla="*/ 130 w 155"/>
                <a:gd name="T1" fmla="*/ 22 h 137"/>
                <a:gd name="T2" fmla="*/ 135 w 155"/>
                <a:gd name="T3" fmla="*/ 22 h 137"/>
                <a:gd name="T4" fmla="*/ 140 w 155"/>
                <a:gd name="T5" fmla="*/ 26 h 137"/>
                <a:gd name="T6" fmla="*/ 152 w 155"/>
                <a:gd name="T7" fmla="*/ 95 h 137"/>
                <a:gd name="T8" fmla="*/ 155 w 155"/>
                <a:gd name="T9" fmla="*/ 110 h 137"/>
                <a:gd name="T10" fmla="*/ 152 w 155"/>
                <a:gd name="T11" fmla="*/ 114 h 137"/>
                <a:gd name="T12" fmla="*/ 60 w 155"/>
                <a:gd name="T13" fmla="*/ 130 h 137"/>
                <a:gd name="T14" fmla="*/ 20 w 155"/>
                <a:gd name="T15" fmla="*/ 136 h 137"/>
                <a:gd name="T16" fmla="*/ 15 w 155"/>
                <a:gd name="T17" fmla="*/ 133 h 137"/>
                <a:gd name="T18" fmla="*/ 1 w 155"/>
                <a:gd name="T19" fmla="*/ 49 h 137"/>
                <a:gd name="T20" fmla="*/ 4 w 155"/>
                <a:gd name="T21" fmla="*/ 44 h 137"/>
                <a:gd name="T22" fmla="*/ 28 w 155"/>
                <a:gd name="T23" fmla="*/ 37 h 137"/>
                <a:gd name="T24" fmla="*/ 66 w 155"/>
                <a:gd name="T25" fmla="*/ 33 h 137"/>
                <a:gd name="T26" fmla="*/ 73 w 155"/>
                <a:gd name="T27" fmla="*/ 30 h 137"/>
                <a:gd name="T28" fmla="*/ 121 w 155"/>
                <a:gd name="T29" fmla="*/ 1 h 137"/>
                <a:gd name="T30" fmla="*/ 127 w 155"/>
                <a:gd name="T31" fmla="*/ 4 h 137"/>
                <a:gd name="T32" fmla="*/ 130 w 155"/>
                <a:gd name="T33" fmla="*/ 22 h 137"/>
                <a:gd name="T34" fmla="*/ 7 w 155"/>
                <a:gd name="T35" fmla="*/ 48 h 137"/>
                <a:gd name="T36" fmla="*/ 21 w 155"/>
                <a:gd name="T37" fmla="*/ 129 h 137"/>
                <a:gd name="T38" fmla="*/ 81 w 155"/>
                <a:gd name="T39" fmla="*/ 118 h 137"/>
                <a:gd name="T40" fmla="*/ 67 w 155"/>
                <a:gd name="T41" fmla="*/ 38 h 137"/>
                <a:gd name="T42" fmla="*/ 7 w 155"/>
                <a:gd name="T43" fmla="*/ 48 h 137"/>
                <a:gd name="T44" fmla="*/ 135 w 155"/>
                <a:gd name="T45" fmla="*/ 84 h 137"/>
                <a:gd name="T46" fmla="*/ 122 w 155"/>
                <a:gd name="T47" fmla="*/ 6 h 137"/>
                <a:gd name="T48" fmla="*/ 121 w 155"/>
                <a:gd name="T49" fmla="*/ 6 h 137"/>
                <a:gd name="T50" fmla="*/ 75 w 155"/>
                <a:gd name="T51" fmla="*/ 35 h 137"/>
                <a:gd name="T52" fmla="*/ 74 w 155"/>
                <a:gd name="T53" fmla="*/ 40 h 137"/>
                <a:gd name="T54" fmla="*/ 86 w 155"/>
                <a:gd name="T55" fmla="*/ 110 h 137"/>
                <a:gd name="T56" fmla="*/ 87 w 155"/>
                <a:gd name="T57" fmla="*/ 113 h 137"/>
                <a:gd name="T58" fmla="*/ 135 w 155"/>
                <a:gd name="T59" fmla="*/ 84 h 137"/>
                <a:gd name="T60" fmla="*/ 132 w 155"/>
                <a:gd name="T61" fmla="*/ 26 h 137"/>
                <a:gd name="T62" fmla="*/ 130 w 155"/>
                <a:gd name="T63" fmla="*/ 27 h 137"/>
                <a:gd name="T64" fmla="*/ 131 w 155"/>
                <a:gd name="T65" fmla="*/ 31 h 137"/>
                <a:gd name="T66" fmla="*/ 140 w 155"/>
                <a:gd name="T67" fmla="*/ 83 h 137"/>
                <a:gd name="T68" fmla="*/ 137 w 155"/>
                <a:gd name="T69" fmla="*/ 88 h 137"/>
                <a:gd name="T70" fmla="*/ 107 w 155"/>
                <a:gd name="T71" fmla="*/ 101 h 137"/>
                <a:gd name="T72" fmla="*/ 91 w 155"/>
                <a:gd name="T73" fmla="*/ 116 h 137"/>
                <a:gd name="T74" fmla="*/ 146 w 155"/>
                <a:gd name="T75" fmla="*/ 107 h 137"/>
                <a:gd name="T76" fmla="*/ 146 w 155"/>
                <a:gd name="T77" fmla="*/ 106 h 137"/>
                <a:gd name="T78" fmla="*/ 133 w 155"/>
                <a:gd name="T79" fmla="*/ 28 h 137"/>
                <a:gd name="T80" fmla="*/ 132 w 155"/>
                <a:gd name="T81" fmla="*/ 2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137">
                  <a:moveTo>
                    <a:pt x="130" y="22"/>
                  </a:moveTo>
                  <a:cubicBezTo>
                    <a:pt x="131" y="22"/>
                    <a:pt x="133" y="22"/>
                    <a:pt x="135" y="22"/>
                  </a:cubicBezTo>
                  <a:cubicBezTo>
                    <a:pt x="139" y="21"/>
                    <a:pt x="139" y="21"/>
                    <a:pt x="140" y="26"/>
                  </a:cubicBezTo>
                  <a:cubicBezTo>
                    <a:pt x="144" y="49"/>
                    <a:pt x="148" y="72"/>
                    <a:pt x="152" y="95"/>
                  </a:cubicBezTo>
                  <a:cubicBezTo>
                    <a:pt x="153" y="100"/>
                    <a:pt x="154" y="105"/>
                    <a:pt x="155" y="110"/>
                  </a:cubicBezTo>
                  <a:cubicBezTo>
                    <a:pt x="155" y="113"/>
                    <a:pt x="154" y="114"/>
                    <a:pt x="152" y="114"/>
                  </a:cubicBezTo>
                  <a:cubicBezTo>
                    <a:pt x="121" y="119"/>
                    <a:pt x="91" y="124"/>
                    <a:pt x="60" y="130"/>
                  </a:cubicBezTo>
                  <a:cubicBezTo>
                    <a:pt x="47" y="132"/>
                    <a:pt x="33" y="134"/>
                    <a:pt x="20" y="136"/>
                  </a:cubicBezTo>
                  <a:cubicBezTo>
                    <a:pt x="16" y="137"/>
                    <a:pt x="16" y="137"/>
                    <a:pt x="15" y="133"/>
                  </a:cubicBezTo>
                  <a:cubicBezTo>
                    <a:pt x="10" y="105"/>
                    <a:pt x="5" y="77"/>
                    <a:pt x="1" y="49"/>
                  </a:cubicBezTo>
                  <a:cubicBezTo>
                    <a:pt x="0" y="46"/>
                    <a:pt x="1" y="45"/>
                    <a:pt x="4" y="44"/>
                  </a:cubicBezTo>
                  <a:cubicBezTo>
                    <a:pt x="12" y="42"/>
                    <a:pt x="20" y="39"/>
                    <a:pt x="28" y="37"/>
                  </a:cubicBezTo>
                  <a:cubicBezTo>
                    <a:pt x="41" y="34"/>
                    <a:pt x="53" y="33"/>
                    <a:pt x="66" y="33"/>
                  </a:cubicBezTo>
                  <a:cubicBezTo>
                    <a:pt x="69" y="33"/>
                    <a:pt x="71" y="32"/>
                    <a:pt x="73" y="30"/>
                  </a:cubicBezTo>
                  <a:cubicBezTo>
                    <a:pt x="85" y="15"/>
                    <a:pt x="102" y="5"/>
                    <a:pt x="121" y="1"/>
                  </a:cubicBezTo>
                  <a:cubicBezTo>
                    <a:pt x="125" y="0"/>
                    <a:pt x="126" y="0"/>
                    <a:pt x="127" y="4"/>
                  </a:cubicBezTo>
                  <a:cubicBezTo>
                    <a:pt x="128" y="10"/>
                    <a:pt x="128" y="16"/>
                    <a:pt x="130" y="22"/>
                  </a:cubicBezTo>
                  <a:close/>
                  <a:moveTo>
                    <a:pt x="7" y="48"/>
                  </a:moveTo>
                  <a:cubicBezTo>
                    <a:pt x="12" y="75"/>
                    <a:pt x="17" y="102"/>
                    <a:pt x="21" y="129"/>
                  </a:cubicBezTo>
                  <a:cubicBezTo>
                    <a:pt x="41" y="121"/>
                    <a:pt x="61" y="118"/>
                    <a:pt x="81" y="118"/>
                  </a:cubicBezTo>
                  <a:cubicBezTo>
                    <a:pt x="77" y="91"/>
                    <a:pt x="72" y="65"/>
                    <a:pt x="67" y="38"/>
                  </a:cubicBezTo>
                  <a:cubicBezTo>
                    <a:pt x="47" y="37"/>
                    <a:pt x="27" y="41"/>
                    <a:pt x="7" y="48"/>
                  </a:cubicBezTo>
                  <a:close/>
                  <a:moveTo>
                    <a:pt x="135" y="84"/>
                  </a:moveTo>
                  <a:cubicBezTo>
                    <a:pt x="131" y="57"/>
                    <a:pt x="126" y="32"/>
                    <a:pt x="122" y="6"/>
                  </a:cubicBezTo>
                  <a:cubicBezTo>
                    <a:pt x="122" y="6"/>
                    <a:pt x="121" y="6"/>
                    <a:pt x="121" y="6"/>
                  </a:cubicBezTo>
                  <a:cubicBezTo>
                    <a:pt x="102" y="10"/>
                    <a:pt x="87" y="20"/>
                    <a:pt x="75" y="35"/>
                  </a:cubicBezTo>
                  <a:cubicBezTo>
                    <a:pt x="74" y="36"/>
                    <a:pt x="74" y="38"/>
                    <a:pt x="74" y="40"/>
                  </a:cubicBezTo>
                  <a:cubicBezTo>
                    <a:pt x="78" y="63"/>
                    <a:pt x="82" y="87"/>
                    <a:pt x="86" y="110"/>
                  </a:cubicBezTo>
                  <a:cubicBezTo>
                    <a:pt x="86" y="111"/>
                    <a:pt x="86" y="112"/>
                    <a:pt x="87" y="113"/>
                  </a:cubicBezTo>
                  <a:cubicBezTo>
                    <a:pt x="100" y="97"/>
                    <a:pt x="116" y="88"/>
                    <a:pt x="135" y="84"/>
                  </a:cubicBezTo>
                  <a:close/>
                  <a:moveTo>
                    <a:pt x="132" y="26"/>
                  </a:moveTo>
                  <a:cubicBezTo>
                    <a:pt x="131" y="27"/>
                    <a:pt x="131" y="27"/>
                    <a:pt x="130" y="27"/>
                  </a:cubicBezTo>
                  <a:cubicBezTo>
                    <a:pt x="131" y="28"/>
                    <a:pt x="131" y="29"/>
                    <a:pt x="131" y="31"/>
                  </a:cubicBezTo>
                  <a:cubicBezTo>
                    <a:pt x="134" y="48"/>
                    <a:pt x="137" y="66"/>
                    <a:pt x="140" y="83"/>
                  </a:cubicBezTo>
                  <a:cubicBezTo>
                    <a:pt x="141" y="86"/>
                    <a:pt x="140" y="88"/>
                    <a:pt x="137" y="88"/>
                  </a:cubicBezTo>
                  <a:cubicBezTo>
                    <a:pt x="126" y="90"/>
                    <a:pt x="116" y="95"/>
                    <a:pt x="107" y="101"/>
                  </a:cubicBezTo>
                  <a:cubicBezTo>
                    <a:pt x="101" y="105"/>
                    <a:pt x="96" y="110"/>
                    <a:pt x="91" y="116"/>
                  </a:cubicBezTo>
                  <a:cubicBezTo>
                    <a:pt x="109" y="110"/>
                    <a:pt x="127" y="107"/>
                    <a:pt x="146" y="107"/>
                  </a:cubicBezTo>
                  <a:cubicBezTo>
                    <a:pt x="146" y="107"/>
                    <a:pt x="146" y="106"/>
                    <a:pt x="146" y="106"/>
                  </a:cubicBezTo>
                  <a:cubicBezTo>
                    <a:pt x="142" y="80"/>
                    <a:pt x="137" y="54"/>
                    <a:pt x="133" y="28"/>
                  </a:cubicBezTo>
                  <a:cubicBezTo>
                    <a:pt x="133" y="28"/>
                    <a:pt x="132" y="27"/>
                    <a:pt x="132" y="26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1"/>
            <p:cNvSpPr>
              <a:spLocks/>
            </p:cNvSpPr>
            <p:nvPr userDrawn="1"/>
          </p:nvSpPr>
          <p:spPr bwMode="auto">
            <a:xfrm>
              <a:off x="4041776" y="319088"/>
              <a:ext cx="98425" cy="22225"/>
            </a:xfrm>
            <a:custGeom>
              <a:avLst/>
              <a:gdLst>
                <a:gd name="T0" fmla="*/ 19 w 40"/>
                <a:gd name="T1" fmla="*/ 1 h 9"/>
                <a:gd name="T2" fmla="*/ 37 w 40"/>
                <a:gd name="T3" fmla="*/ 0 h 9"/>
                <a:gd name="T4" fmla="*/ 40 w 40"/>
                <a:gd name="T5" fmla="*/ 1 h 9"/>
                <a:gd name="T6" fmla="*/ 37 w 40"/>
                <a:gd name="T7" fmla="*/ 3 h 9"/>
                <a:gd name="T8" fmla="*/ 12 w 40"/>
                <a:gd name="T9" fmla="*/ 6 h 9"/>
                <a:gd name="T10" fmla="*/ 4 w 40"/>
                <a:gd name="T11" fmla="*/ 8 h 9"/>
                <a:gd name="T12" fmla="*/ 0 w 40"/>
                <a:gd name="T13" fmla="*/ 8 h 9"/>
                <a:gd name="T14" fmla="*/ 3 w 40"/>
                <a:gd name="T15" fmla="*/ 5 h 9"/>
                <a:gd name="T16" fmla="*/ 19 w 4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">
                  <a:moveTo>
                    <a:pt x="19" y="1"/>
                  </a:moveTo>
                  <a:cubicBezTo>
                    <a:pt x="25" y="0"/>
                    <a:pt x="31" y="0"/>
                    <a:pt x="37" y="0"/>
                  </a:cubicBezTo>
                  <a:cubicBezTo>
                    <a:pt x="38" y="0"/>
                    <a:pt x="39" y="1"/>
                    <a:pt x="40" y="1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29" y="4"/>
                    <a:pt x="21" y="5"/>
                    <a:pt x="12" y="6"/>
                  </a:cubicBezTo>
                  <a:cubicBezTo>
                    <a:pt x="9" y="6"/>
                    <a:pt x="7" y="8"/>
                    <a:pt x="4" y="8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1" y="7"/>
                    <a:pt x="2" y="6"/>
                    <a:pt x="3" y="5"/>
                  </a:cubicBezTo>
                  <a:cubicBezTo>
                    <a:pt x="8" y="4"/>
                    <a:pt x="13" y="2"/>
                    <a:pt x="19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2"/>
            <p:cNvSpPr>
              <a:spLocks/>
            </p:cNvSpPr>
            <p:nvPr userDrawn="1"/>
          </p:nvSpPr>
          <p:spPr bwMode="auto">
            <a:xfrm>
              <a:off x="4027488" y="239713"/>
              <a:ext cx="100013" cy="25400"/>
            </a:xfrm>
            <a:custGeom>
              <a:avLst/>
              <a:gdLst>
                <a:gd name="T0" fmla="*/ 14 w 41"/>
                <a:gd name="T1" fmla="*/ 2 h 10"/>
                <a:gd name="T2" fmla="*/ 37 w 41"/>
                <a:gd name="T3" fmla="*/ 1 h 10"/>
                <a:gd name="T4" fmla="*/ 39 w 41"/>
                <a:gd name="T5" fmla="*/ 1 h 10"/>
                <a:gd name="T6" fmla="*/ 41 w 41"/>
                <a:gd name="T7" fmla="*/ 2 h 10"/>
                <a:gd name="T8" fmla="*/ 39 w 41"/>
                <a:gd name="T9" fmla="*/ 4 h 10"/>
                <a:gd name="T10" fmla="*/ 31 w 41"/>
                <a:gd name="T11" fmla="*/ 4 h 10"/>
                <a:gd name="T12" fmla="*/ 5 w 41"/>
                <a:gd name="T13" fmla="*/ 9 h 10"/>
                <a:gd name="T14" fmla="*/ 1 w 41"/>
                <a:gd name="T15" fmla="*/ 9 h 10"/>
                <a:gd name="T16" fmla="*/ 3 w 41"/>
                <a:gd name="T17" fmla="*/ 6 h 10"/>
                <a:gd name="T18" fmla="*/ 14 w 41"/>
                <a:gd name="T19" fmla="*/ 3 h 10"/>
                <a:gd name="T20" fmla="*/ 14 w 41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0">
                  <a:moveTo>
                    <a:pt x="14" y="2"/>
                  </a:moveTo>
                  <a:cubicBezTo>
                    <a:pt x="22" y="2"/>
                    <a:pt x="30" y="1"/>
                    <a:pt x="37" y="1"/>
                  </a:cubicBezTo>
                  <a:cubicBezTo>
                    <a:pt x="38" y="1"/>
                    <a:pt x="38" y="0"/>
                    <a:pt x="39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0" y="3"/>
                    <a:pt x="39" y="4"/>
                    <a:pt x="39" y="4"/>
                  </a:cubicBezTo>
                  <a:cubicBezTo>
                    <a:pt x="36" y="4"/>
                    <a:pt x="33" y="4"/>
                    <a:pt x="31" y="4"/>
                  </a:cubicBezTo>
                  <a:cubicBezTo>
                    <a:pt x="22" y="6"/>
                    <a:pt x="13" y="8"/>
                    <a:pt x="5" y="9"/>
                  </a:cubicBezTo>
                  <a:cubicBezTo>
                    <a:pt x="3" y="10"/>
                    <a:pt x="1" y="10"/>
                    <a:pt x="1" y="9"/>
                  </a:cubicBezTo>
                  <a:cubicBezTo>
                    <a:pt x="0" y="7"/>
                    <a:pt x="2" y="7"/>
                    <a:pt x="3" y="6"/>
                  </a:cubicBezTo>
                  <a:cubicBezTo>
                    <a:pt x="7" y="5"/>
                    <a:pt x="11" y="4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3"/>
            <p:cNvSpPr>
              <a:spLocks/>
            </p:cNvSpPr>
            <p:nvPr userDrawn="1"/>
          </p:nvSpPr>
          <p:spPr bwMode="auto">
            <a:xfrm>
              <a:off x="4037013" y="279400"/>
              <a:ext cx="98425" cy="22225"/>
            </a:xfrm>
            <a:custGeom>
              <a:avLst/>
              <a:gdLst>
                <a:gd name="T0" fmla="*/ 18 w 40"/>
                <a:gd name="T1" fmla="*/ 1 h 9"/>
                <a:gd name="T2" fmla="*/ 37 w 40"/>
                <a:gd name="T3" fmla="*/ 0 h 9"/>
                <a:gd name="T4" fmla="*/ 40 w 40"/>
                <a:gd name="T5" fmla="*/ 2 h 9"/>
                <a:gd name="T6" fmla="*/ 37 w 40"/>
                <a:gd name="T7" fmla="*/ 4 h 9"/>
                <a:gd name="T8" fmla="*/ 3 w 40"/>
                <a:gd name="T9" fmla="*/ 9 h 9"/>
                <a:gd name="T10" fmla="*/ 0 w 40"/>
                <a:gd name="T11" fmla="*/ 8 h 9"/>
                <a:gd name="T12" fmla="*/ 1 w 40"/>
                <a:gd name="T13" fmla="*/ 6 h 9"/>
                <a:gd name="T14" fmla="*/ 18 w 4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9">
                  <a:moveTo>
                    <a:pt x="18" y="1"/>
                  </a:moveTo>
                  <a:cubicBezTo>
                    <a:pt x="24" y="1"/>
                    <a:pt x="30" y="0"/>
                    <a:pt x="37" y="0"/>
                  </a:cubicBezTo>
                  <a:cubicBezTo>
                    <a:pt x="38" y="0"/>
                    <a:pt x="39" y="1"/>
                    <a:pt x="40" y="2"/>
                  </a:cubicBezTo>
                  <a:cubicBezTo>
                    <a:pt x="39" y="3"/>
                    <a:pt x="38" y="4"/>
                    <a:pt x="37" y="4"/>
                  </a:cubicBezTo>
                  <a:cubicBezTo>
                    <a:pt x="25" y="3"/>
                    <a:pt x="14" y="5"/>
                    <a:pt x="3" y="9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7" y="4"/>
                    <a:pt x="13" y="3"/>
                    <a:pt x="18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4"/>
            <p:cNvSpPr>
              <a:spLocks/>
            </p:cNvSpPr>
            <p:nvPr userDrawn="1"/>
          </p:nvSpPr>
          <p:spPr bwMode="auto">
            <a:xfrm>
              <a:off x="4046538" y="357188"/>
              <a:ext cx="101600" cy="22225"/>
            </a:xfrm>
            <a:custGeom>
              <a:avLst/>
              <a:gdLst>
                <a:gd name="T0" fmla="*/ 20 w 41"/>
                <a:gd name="T1" fmla="*/ 1 h 9"/>
                <a:gd name="T2" fmla="*/ 38 w 41"/>
                <a:gd name="T3" fmla="*/ 0 h 9"/>
                <a:gd name="T4" fmla="*/ 41 w 41"/>
                <a:gd name="T5" fmla="*/ 2 h 9"/>
                <a:gd name="T6" fmla="*/ 38 w 41"/>
                <a:gd name="T7" fmla="*/ 4 h 9"/>
                <a:gd name="T8" fmla="*/ 5 w 41"/>
                <a:gd name="T9" fmla="*/ 9 h 9"/>
                <a:gd name="T10" fmla="*/ 1 w 41"/>
                <a:gd name="T11" fmla="*/ 8 h 9"/>
                <a:gd name="T12" fmla="*/ 4 w 41"/>
                <a:gd name="T13" fmla="*/ 5 h 9"/>
                <a:gd name="T14" fmla="*/ 20 w 41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">
                  <a:moveTo>
                    <a:pt x="20" y="1"/>
                  </a:moveTo>
                  <a:cubicBezTo>
                    <a:pt x="26" y="1"/>
                    <a:pt x="32" y="0"/>
                    <a:pt x="38" y="0"/>
                  </a:cubicBezTo>
                  <a:cubicBezTo>
                    <a:pt x="39" y="0"/>
                    <a:pt x="40" y="1"/>
                    <a:pt x="41" y="2"/>
                  </a:cubicBezTo>
                  <a:cubicBezTo>
                    <a:pt x="40" y="3"/>
                    <a:pt x="39" y="4"/>
                    <a:pt x="38" y="4"/>
                  </a:cubicBezTo>
                  <a:cubicBezTo>
                    <a:pt x="27" y="3"/>
                    <a:pt x="16" y="5"/>
                    <a:pt x="5" y="9"/>
                  </a:cubicBezTo>
                  <a:cubicBezTo>
                    <a:pt x="4" y="9"/>
                    <a:pt x="1" y="9"/>
                    <a:pt x="1" y="8"/>
                  </a:cubicBezTo>
                  <a:cubicBezTo>
                    <a:pt x="0" y="6"/>
                    <a:pt x="3" y="6"/>
                    <a:pt x="4" y="5"/>
                  </a:cubicBezTo>
                  <a:cubicBezTo>
                    <a:pt x="9" y="4"/>
                    <a:pt x="14" y="3"/>
                    <a:pt x="20" y="1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1907704" y="3075806"/>
            <a:ext cx="5328592" cy="1231107"/>
            <a:chOff x="4552091" y="864773"/>
            <a:chExt cx="4777152" cy="1073686"/>
          </a:xfrm>
          <a:solidFill>
            <a:srgbClr val="029676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4552091" y="864773"/>
              <a:ext cx="4777152" cy="72473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4552091" y="1589511"/>
              <a:ext cx="4777096" cy="34894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843558"/>
            <a:ext cx="3261621" cy="20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029676"/>
          </a:solidFill>
        </p:grpSpPr>
        <p:grpSp>
          <p:nvGrpSpPr>
            <p:cNvPr id="23" name="Grupo 22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6579FB-80AA-4EBF-AE14-BA4BC4C2CF12}"/>
              </a:ext>
            </a:extLst>
          </p:cNvPr>
          <p:cNvSpPr txBox="1"/>
          <p:nvPr/>
        </p:nvSpPr>
        <p:spPr>
          <a:xfrm>
            <a:off x="1552461" y="3452117"/>
            <a:ext cx="2157392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5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40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9734E73-7936-46ED-96D6-0ADF8507BB5A}"/>
              </a:ext>
            </a:extLst>
          </p:cNvPr>
          <p:cNvGrpSpPr/>
          <p:nvPr/>
        </p:nvGrpSpPr>
        <p:grpSpPr>
          <a:xfrm>
            <a:off x="4559376" y="1662156"/>
            <a:ext cx="4259575" cy="3042263"/>
            <a:chOff x="5618277" y="669648"/>
            <a:chExt cx="5679433" cy="40563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209936"/>
              <a:chOff x="5618277" y="936694"/>
              <a:chExt cx="5679433" cy="120993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6185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4" y="100594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01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209936"/>
              <a:chOff x="5618277" y="2406864"/>
              <a:chExt cx="5679433" cy="12099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3202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4" y="247611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02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209936"/>
              <a:chOff x="5618277" y="3877034"/>
              <a:chExt cx="5679433" cy="12099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0219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4" y="394628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cs typeface="Arial" pitchFamily="34" charset="0"/>
                  </a:rPr>
                  <a:t>Contents Here</a:t>
                </a:r>
                <a:endParaRPr lang="ko-KR" altLang="en-US" sz="2025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03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 txBox="1">
            <a:spLocks/>
          </p:cNvSpPr>
          <p:nvPr/>
        </p:nvSpPr>
        <p:spPr>
          <a:xfrm>
            <a:off x="139294" y="947735"/>
            <a:ext cx="8679656" cy="542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>
                <a:solidFill>
                  <a:schemeClr val="bg1"/>
                </a:solidFill>
              </a:rPr>
              <a:t>Timeline Style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Infografic One Free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24" y="919101"/>
            <a:ext cx="3858750" cy="41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o 80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82" name="Grupo 81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1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3" name="Grupo 82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4" name="Grupo 83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10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5" name="Grupo 84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0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6" name="Grupo 85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10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7" name="Grupo 86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0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8" name="Grupo 87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9" name="Grupo 88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9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0" name="Grupo 89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9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1" name="Grupo 90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2" name="Grupo 91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9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rgbClr val="029676"/>
                </a:solidFill>
              </a:rPr>
              <a:t>Image &amp; Content</a:t>
            </a:r>
            <a:endParaRPr lang="ko-KR" altLang="en-US" dirty="0">
              <a:solidFill>
                <a:srgbClr val="02967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76527" y="1275606"/>
            <a:ext cx="4248473" cy="1107996"/>
            <a:chOff x="2113657" y="4283314"/>
            <a:chExt cx="4307482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560313"/>
              <a:ext cx="430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4307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7268" y="3522484"/>
            <a:ext cx="1512167" cy="1107996"/>
            <a:chOff x="2113657" y="4283314"/>
            <a:chExt cx="212013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9034" y="3522484"/>
            <a:ext cx="1512167" cy="1107996"/>
            <a:chOff x="2113657" y="4283314"/>
            <a:chExt cx="2120135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0800" y="3522484"/>
            <a:ext cx="1512167" cy="1107996"/>
            <a:chOff x="2113657" y="4283314"/>
            <a:chExt cx="2120135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28" y="2058417"/>
            <a:ext cx="3363871" cy="2135491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940232" y="2855913"/>
            <a:ext cx="984250" cy="666749"/>
            <a:chOff x="4414838" y="2693988"/>
            <a:chExt cx="984250" cy="666749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414838" y="2693988"/>
              <a:ext cx="984250" cy="666749"/>
            </a:xfrm>
            <a:custGeom>
              <a:avLst/>
              <a:gdLst>
                <a:gd name="T0" fmla="*/ 705 w 840"/>
                <a:gd name="T1" fmla="*/ 485 h 567"/>
                <a:gd name="T2" fmla="*/ 741 w 840"/>
                <a:gd name="T3" fmla="*/ 531 h 567"/>
                <a:gd name="T4" fmla="*/ 759 w 840"/>
                <a:gd name="T5" fmla="*/ 537 h 567"/>
                <a:gd name="T6" fmla="*/ 776 w 840"/>
                <a:gd name="T7" fmla="*/ 550 h 567"/>
                <a:gd name="T8" fmla="*/ 758 w 840"/>
                <a:gd name="T9" fmla="*/ 564 h 567"/>
                <a:gd name="T10" fmla="*/ 682 w 840"/>
                <a:gd name="T11" fmla="*/ 565 h 567"/>
                <a:gd name="T12" fmla="*/ 29 w 840"/>
                <a:gd name="T13" fmla="*/ 565 h 567"/>
                <a:gd name="T14" fmla="*/ 13 w 840"/>
                <a:gd name="T15" fmla="*/ 564 h 567"/>
                <a:gd name="T16" fmla="*/ 1 w 840"/>
                <a:gd name="T17" fmla="*/ 549 h 567"/>
                <a:gd name="T18" fmla="*/ 13 w 840"/>
                <a:gd name="T19" fmla="*/ 537 h 567"/>
                <a:gd name="T20" fmla="*/ 33 w 840"/>
                <a:gd name="T21" fmla="*/ 536 h 567"/>
                <a:gd name="T22" fmla="*/ 555 w 840"/>
                <a:gd name="T23" fmla="*/ 537 h 567"/>
                <a:gd name="T24" fmla="*/ 586 w 840"/>
                <a:gd name="T25" fmla="*/ 522 h 567"/>
                <a:gd name="T26" fmla="*/ 653 w 840"/>
                <a:gd name="T27" fmla="*/ 487 h 567"/>
                <a:gd name="T28" fmla="*/ 677 w 840"/>
                <a:gd name="T29" fmla="*/ 474 h 567"/>
                <a:gd name="T30" fmla="*/ 765 w 840"/>
                <a:gd name="T31" fmla="*/ 348 h 567"/>
                <a:gd name="T32" fmla="*/ 770 w 840"/>
                <a:gd name="T33" fmla="*/ 325 h 567"/>
                <a:gd name="T34" fmla="*/ 768 w 840"/>
                <a:gd name="T35" fmla="*/ 313 h 567"/>
                <a:gd name="T36" fmla="*/ 749 w 840"/>
                <a:gd name="T37" fmla="*/ 262 h 567"/>
                <a:gd name="T38" fmla="*/ 694 w 840"/>
                <a:gd name="T39" fmla="*/ 199 h 567"/>
                <a:gd name="T40" fmla="*/ 689 w 840"/>
                <a:gd name="T41" fmla="*/ 202 h 567"/>
                <a:gd name="T42" fmla="*/ 636 w 840"/>
                <a:gd name="T43" fmla="*/ 206 h 567"/>
                <a:gd name="T44" fmla="*/ 536 w 840"/>
                <a:gd name="T45" fmla="*/ 105 h 567"/>
                <a:gd name="T46" fmla="*/ 538 w 840"/>
                <a:gd name="T47" fmla="*/ 67 h 567"/>
                <a:gd name="T48" fmla="*/ 629 w 840"/>
                <a:gd name="T49" fmla="*/ 51 h 567"/>
                <a:gd name="T50" fmla="*/ 658 w 840"/>
                <a:gd name="T51" fmla="*/ 43 h 567"/>
                <a:gd name="T52" fmla="*/ 683 w 840"/>
                <a:gd name="T53" fmla="*/ 18 h 567"/>
                <a:gd name="T54" fmla="*/ 694 w 840"/>
                <a:gd name="T55" fmla="*/ 8 h 567"/>
                <a:gd name="T56" fmla="*/ 742 w 840"/>
                <a:gd name="T57" fmla="*/ 39 h 567"/>
                <a:gd name="T58" fmla="*/ 742 w 840"/>
                <a:gd name="T59" fmla="*/ 65 h 567"/>
                <a:gd name="T60" fmla="*/ 730 w 840"/>
                <a:gd name="T61" fmla="*/ 76 h 567"/>
                <a:gd name="T62" fmla="*/ 703 w 840"/>
                <a:gd name="T63" fmla="*/ 162 h 567"/>
                <a:gd name="T64" fmla="*/ 712 w 840"/>
                <a:gd name="T65" fmla="*/ 175 h 567"/>
                <a:gd name="T66" fmla="*/ 777 w 840"/>
                <a:gd name="T67" fmla="*/ 251 h 567"/>
                <a:gd name="T68" fmla="*/ 817 w 840"/>
                <a:gd name="T69" fmla="*/ 281 h 567"/>
                <a:gd name="T70" fmla="*/ 837 w 840"/>
                <a:gd name="T71" fmla="*/ 313 h 567"/>
                <a:gd name="T72" fmla="*/ 814 w 840"/>
                <a:gd name="T73" fmla="*/ 345 h 567"/>
                <a:gd name="T74" fmla="*/ 792 w 840"/>
                <a:gd name="T75" fmla="*/ 363 h 567"/>
                <a:gd name="T76" fmla="*/ 705 w 840"/>
                <a:gd name="T77" fmla="*/ 48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0" h="567">
                  <a:moveTo>
                    <a:pt x="705" y="485"/>
                  </a:moveTo>
                  <a:cubicBezTo>
                    <a:pt x="718" y="502"/>
                    <a:pt x="729" y="518"/>
                    <a:pt x="741" y="531"/>
                  </a:cubicBezTo>
                  <a:cubicBezTo>
                    <a:pt x="745" y="535"/>
                    <a:pt x="754" y="534"/>
                    <a:pt x="759" y="537"/>
                  </a:cubicBezTo>
                  <a:cubicBezTo>
                    <a:pt x="765" y="540"/>
                    <a:pt x="770" y="545"/>
                    <a:pt x="776" y="550"/>
                  </a:cubicBezTo>
                  <a:cubicBezTo>
                    <a:pt x="770" y="555"/>
                    <a:pt x="764" y="564"/>
                    <a:pt x="758" y="564"/>
                  </a:cubicBezTo>
                  <a:cubicBezTo>
                    <a:pt x="733" y="566"/>
                    <a:pt x="707" y="565"/>
                    <a:pt x="682" y="565"/>
                  </a:cubicBezTo>
                  <a:cubicBezTo>
                    <a:pt x="464" y="565"/>
                    <a:pt x="247" y="565"/>
                    <a:pt x="29" y="565"/>
                  </a:cubicBezTo>
                  <a:cubicBezTo>
                    <a:pt x="23" y="565"/>
                    <a:pt x="17" y="567"/>
                    <a:pt x="13" y="564"/>
                  </a:cubicBezTo>
                  <a:cubicBezTo>
                    <a:pt x="8" y="561"/>
                    <a:pt x="2" y="555"/>
                    <a:pt x="1" y="549"/>
                  </a:cubicBezTo>
                  <a:cubicBezTo>
                    <a:pt x="0" y="546"/>
                    <a:pt x="8" y="539"/>
                    <a:pt x="13" y="537"/>
                  </a:cubicBezTo>
                  <a:cubicBezTo>
                    <a:pt x="19" y="535"/>
                    <a:pt x="26" y="536"/>
                    <a:pt x="33" y="536"/>
                  </a:cubicBezTo>
                  <a:cubicBezTo>
                    <a:pt x="207" y="536"/>
                    <a:pt x="381" y="536"/>
                    <a:pt x="555" y="537"/>
                  </a:cubicBezTo>
                  <a:cubicBezTo>
                    <a:pt x="568" y="537"/>
                    <a:pt x="578" y="534"/>
                    <a:pt x="586" y="522"/>
                  </a:cubicBezTo>
                  <a:cubicBezTo>
                    <a:pt x="602" y="500"/>
                    <a:pt x="626" y="490"/>
                    <a:pt x="653" y="487"/>
                  </a:cubicBezTo>
                  <a:cubicBezTo>
                    <a:pt x="662" y="486"/>
                    <a:pt x="672" y="480"/>
                    <a:pt x="677" y="474"/>
                  </a:cubicBezTo>
                  <a:cubicBezTo>
                    <a:pt x="707" y="432"/>
                    <a:pt x="737" y="390"/>
                    <a:pt x="765" y="348"/>
                  </a:cubicBezTo>
                  <a:cubicBezTo>
                    <a:pt x="769" y="342"/>
                    <a:pt x="769" y="333"/>
                    <a:pt x="770" y="325"/>
                  </a:cubicBezTo>
                  <a:cubicBezTo>
                    <a:pt x="770" y="321"/>
                    <a:pt x="767" y="316"/>
                    <a:pt x="768" y="313"/>
                  </a:cubicBezTo>
                  <a:cubicBezTo>
                    <a:pt x="778" y="290"/>
                    <a:pt x="761" y="277"/>
                    <a:pt x="749" y="262"/>
                  </a:cubicBezTo>
                  <a:cubicBezTo>
                    <a:pt x="731" y="241"/>
                    <a:pt x="712" y="220"/>
                    <a:pt x="694" y="199"/>
                  </a:cubicBezTo>
                  <a:cubicBezTo>
                    <a:pt x="692" y="200"/>
                    <a:pt x="690" y="201"/>
                    <a:pt x="689" y="202"/>
                  </a:cubicBezTo>
                  <a:cubicBezTo>
                    <a:pt x="666" y="234"/>
                    <a:pt x="664" y="234"/>
                    <a:pt x="636" y="206"/>
                  </a:cubicBezTo>
                  <a:cubicBezTo>
                    <a:pt x="603" y="172"/>
                    <a:pt x="569" y="139"/>
                    <a:pt x="536" y="105"/>
                  </a:cubicBezTo>
                  <a:cubicBezTo>
                    <a:pt x="519" y="89"/>
                    <a:pt x="520" y="81"/>
                    <a:pt x="538" y="67"/>
                  </a:cubicBezTo>
                  <a:cubicBezTo>
                    <a:pt x="566" y="47"/>
                    <a:pt x="597" y="41"/>
                    <a:pt x="629" y="51"/>
                  </a:cubicBezTo>
                  <a:cubicBezTo>
                    <a:pt x="643" y="55"/>
                    <a:pt x="650" y="52"/>
                    <a:pt x="658" y="43"/>
                  </a:cubicBezTo>
                  <a:cubicBezTo>
                    <a:pt x="666" y="34"/>
                    <a:pt x="675" y="26"/>
                    <a:pt x="683" y="18"/>
                  </a:cubicBezTo>
                  <a:cubicBezTo>
                    <a:pt x="687" y="14"/>
                    <a:pt x="690" y="10"/>
                    <a:pt x="694" y="8"/>
                  </a:cubicBezTo>
                  <a:cubicBezTo>
                    <a:pt x="721" y="0"/>
                    <a:pt x="726" y="29"/>
                    <a:pt x="742" y="39"/>
                  </a:cubicBezTo>
                  <a:cubicBezTo>
                    <a:pt x="752" y="46"/>
                    <a:pt x="750" y="56"/>
                    <a:pt x="742" y="65"/>
                  </a:cubicBezTo>
                  <a:cubicBezTo>
                    <a:pt x="738" y="68"/>
                    <a:pt x="734" y="72"/>
                    <a:pt x="730" y="76"/>
                  </a:cubicBezTo>
                  <a:cubicBezTo>
                    <a:pt x="694" y="112"/>
                    <a:pt x="694" y="112"/>
                    <a:pt x="703" y="162"/>
                  </a:cubicBezTo>
                  <a:cubicBezTo>
                    <a:pt x="704" y="167"/>
                    <a:pt x="708" y="171"/>
                    <a:pt x="712" y="175"/>
                  </a:cubicBezTo>
                  <a:cubicBezTo>
                    <a:pt x="733" y="200"/>
                    <a:pt x="755" y="225"/>
                    <a:pt x="777" y="251"/>
                  </a:cubicBezTo>
                  <a:cubicBezTo>
                    <a:pt x="788" y="263"/>
                    <a:pt x="797" y="277"/>
                    <a:pt x="817" y="281"/>
                  </a:cubicBezTo>
                  <a:cubicBezTo>
                    <a:pt x="832" y="284"/>
                    <a:pt x="840" y="299"/>
                    <a:pt x="837" y="313"/>
                  </a:cubicBezTo>
                  <a:cubicBezTo>
                    <a:pt x="834" y="325"/>
                    <a:pt x="823" y="335"/>
                    <a:pt x="814" y="345"/>
                  </a:cubicBezTo>
                  <a:cubicBezTo>
                    <a:pt x="807" y="352"/>
                    <a:pt x="797" y="355"/>
                    <a:pt x="792" y="363"/>
                  </a:cubicBezTo>
                  <a:cubicBezTo>
                    <a:pt x="760" y="406"/>
                    <a:pt x="730" y="449"/>
                    <a:pt x="705" y="48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4498975" y="2940050"/>
              <a:ext cx="498475" cy="382587"/>
            </a:xfrm>
            <a:custGeom>
              <a:avLst/>
              <a:gdLst>
                <a:gd name="T0" fmla="*/ 72 w 425"/>
                <a:gd name="T1" fmla="*/ 135 h 326"/>
                <a:gd name="T2" fmla="*/ 71 w 425"/>
                <a:gd name="T3" fmla="*/ 177 h 326"/>
                <a:gd name="T4" fmla="*/ 62 w 425"/>
                <a:gd name="T5" fmla="*/ 204 h 326"/>
                <a:gd name="T6" fmla="*/ 60 w 425"/>
                <a:gd name="T7" fmla="*/ 217 h 326"/>
                <a:gd name="T8" fmla="*/ 73 w 425"/>
                <a:gd name="T9" fmla="*/ 216 h 326"/>
                <a:gd name="T10" fmla="*/ 120 w 425"/>
                <a:gd name="T11" fmla="*/ 191 h 326"/>
                <a:gd name="T12" fmla="*/ 148 w 425"/>
                <a:gd name="T13" fmla="*/ 209 h 326"/>
                <a:gd name="T14" fmla="*/ 64 w 425"/>
                <a:gd name="T15" fmla="*/ 317 h 326"/>
                <a:gd name="T16" fmla="*/ 16 w 425"/>
                <a:gd name="T17" fmla="*/ 284 h 326"/>
                <a:gd name="T18" fmla="*/ 18 w 425"/>
                <a:gd name="T19" fmla="*/ 112 h 326"/>
                <a:gd name="T20" fmla="*/ 125 w 425"/>
                <a:gd name="T21" fmla="*/ 2 h 326"/>
                <a:gd name="T22" fmla="*/ 140 w 425"/>
                <a:gd name="T23" fmla="*/ 6 h 326"/>
                <a:gd name="T24" fmla="*/ 287 w 425"/>
                <a:gd name="T25" fmla="*/ 7 h 326"/>
                <a:gd name="T26" fmla="*/ 312 w 425"/>
                <a:gd name="T27" fmla="*/ 6 h 326"/>
                <a:gd name="T28" fmla="*/ 336 w 425"/>
                <a:gd name="T29" fmla="*/ 20 h 326"/>
                <a:gd name="T30" fmla="*/ 415 w 425"/>
                <a:gd name="T31" fmla="*/ 142 h 326"/>
                <a:gd name="T32" fmla="*/ 412 w 425"/>
                <a:gd name="T33" fmla="*/ 279 h 326"/>
                <a:gd name="T34" fmla="*/ 345 w 425"/>
                <a:gd name="T35" fmla="*/ 312 h 326"/>
                <a:gd name="T36" fmla="*/ 278 w 425"/>
                <a:gd name="T37" fmla="*/ 224 h 326"/>
                <a:gd name="T38" fmla="*/ 319 w 425"/>
                <a:gd name="T39" fmla="*/ 195 h 326"/>
                <a:gd name="T40" fmla="*/ 353 w 425"/>
                <a:gd name="T41" fmla="*/ 215 h 326"/>
                <a:gd name="T42" fmla="*/ 367 w 425"/>
                <a:gd name="T43" fmla="*/ 216 h 326"/>
                <a:gd name="T44" fmla="*/ 365 w 425"/>
                <a:gd name="T45" fmla="*/ 204 h 326"/>
                <a:gd name="T46" fmla="*/ 359 w 425"/>
                <a:gd name="T47" fmla="*/ 180 h 326"/>
                <a:gd name="T48" fmla="*/ 359 w 425"/>
                <a:gd name="T49" fmla="*/ 90 h 326"/>
                <a:gd name="T50" fmla="*/ 339 w 425"/>
                <a:gd name="T51" fmla="*/ 70 h 326"/>
                <a:gd name="T52" fmla="*/ 233 w 425"/>
                <a:gd name="T53" fmla="*/ 97 h 326"/>
                <a:gd name="T54" fmla="*/ 197 w 425"/>
                <a:gd name="T55" fmla="*/ 98 h 326"/>
                <a:gd name="T56" fmla="*/ 91 w 425"/>
                <a:gd name="T57" fmla="*/ 70 h 326"/>
                <a:gd name="T58" fmla="*/ 71 w 425"/>
                <a:gd name="T59" fmla="*/ 89 h 326"/>
                <a:gd name="T60" fmla="*/ 71 w 425"/>
                <a:gd name="T61" fmla="*/ 135 h 326"/>
                <a:gd name="T62" fmla="*/ 72 w 425"/>
                <a:gd name="T63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5" h="326">
                  <a:moveTo>
                    <a:pt x="72" y="135"/>
                  </a:moveTo>
                  <a:cubicBezTo>
                    <a:pt x="72" y="149"/>
                    <a:pt x="73" y="163"/>
                    <a:pt x="71" y="177"/>
                  </a:cubicBezTo>
                  <a:cubicBezTo>
                    <a:pt x="70" y="186"/>
                    <a:pt x="65" y="195"/>
                    <a:pt x="62" y="204"/>
                  </a:cubicBezTo>
                  <a:cubicBezTo>
                    <a:pt x="61" y="208"/>
                    <a:pt x="61" y="213"/>
                    <a:pt x="60" y="217"/>
                  </a:cubicBezTo>
                  <a:cubicBezTo>
                    <a:pt x="64" y="217"/>
                    <a:pt x="69" y="218"/>
                    <a:pt x="73" y="216"/>
                  </a:cubicBezTo>
                  <a:cubicBezTo>
                    <a:pt x="89" y="208"/>
                    <a:pt x="103" y="198"/>
                    <a:pt x="120" y="191"/>
                  </a:cubicBezTo>
                  <a:cubicBezTo>
                    <a:pt x="135" y="185"/>
                    <a:pt x="145" y="192"/>
                    <a:pt x="148" y="209"/>
                  </a:cubicBezTo>
                  <a:cubicBezTo>
                    <a:pt x="155" y="254"/>
                    <a:pt x="110" y="313"/>
                    <a:pt x="64" y="317"/>
                  </a:cubicBezTo>
                  <a:cubicBezTo>
                    <a:pt x="40" y="319"/>
                    <a:pt x="23" y="309"/>
                    <a:pt x="16" y="284"/>
                  </a:cubicBezTo>
                  <a:cubicBezTo>
                    <a:pt x="0" y="227"/>
                    <a:pt x="6" y="170"/>
                    <a:pt x="18" y="112"/>
                  </a:cubicBezTo>
                  <a:cubicBezTo>
                    <a:pt x="30" y="52"/>
                    <a:pt x="77" y="26"/>
                    <a:pt x="125" y="2"/>
                  </a:cubicBezTo>
                  <a:cubicBezTo>
                    <a:pt x="128" y="0"/>
                    <a:pt x="136" y="3"/>
                    <a:pt x="140" y="6"/>
                  </a:cubicBezTo>
                  <a:cubicBezTo>
                    <a:pt x="189" y="40"/>
                    <a:pt x="238" y="41"/>
                    <a:pt x="287" y="7"/>
                  </a:cubicBezTo>
                  <a:cubicBezTo>
                    <a:pt x="296" y="1"/>
                    <a:pt x="303" y="1"/>
                    <a:pt x="312" y="6"/>
                  </a:cubicBezTo>
                  <a:cubicBezTo>
                    <a:pt x="320" y="11"/>
                    <a:pt x="328" y="16"/>
                    <a:pt x="336" y="20"/>
                  </a:cubicBezTo>
                  <a:cubicBezTo>
                    <a:pt x="386" y="45"/>
                    <a:pt x="408" y="89"/>
                    <a:pt x="415" y="142"/>
                  </a:cubicBezTo>
                  <a:cubicBezTo>
                    <a:pt x="422" y="188"/>
                    <a:pt x="425" y="233"/>
                    <a:pt x="412" y="279"/>
                  </a:cubicBezTo>
                  <a:cubicBezTo>
                    <a:pt x="403" y="313"/>
                    <a:pt x="378" y="326"/>
                    <a:pt x="345" y="312"/>
                  </a:cubicBezTo>
                  <a:cubicBezTo>
                    <a:pt x="307" y="296"/>
                    <a:pt x="283" y="266"/>
                    <a:pt x="278" y="224"/>
                  </a:cubicBezTo>
                  <a:cubicBezTo>
                    <a:pt x="275" y="192"/>
                    <a:pt x="290" y="182"/>
                    <a:pt x="319" y="195"/>
                  </a:cubicBezTo>
                  <a:cubicBezTo>
                    <a:pt x="331" y="200"/>
                    <a:pt x="341" y="209"/>
                    <a:pt x="353" y="215"/>
                  </a:cubicBezTo>
                  <a:cubicBezTo>
                    <a:pt x="357" y="217"/>
                    <a:pt x="362" y="216"/>
                    <a:pt x="367" y="216"/>
                  </a:cubicBezTo>
                  <a:cubicBezTo>
                    <a:pt x="366" y="212"/>
                    <a:pt x="366" y="208"/>
                    <a:pt x="365" y="204"/>
                  </a:cubicBezTo>
                  <a:cubicBezTo>
                    <a:pt x="363" y="196"/>
                    <a:pt x="359" y="188"/>
                    <a:pt x="359" y="180"/>
                  </a:cubicBezTo>
                  <a:cubicBezTo>
                    <a:pt x="358" y="150"/>
                    <a:pt x="358" y="120"/>
                    <a:pt x="359" y="90"/>
                  </a:cubicBezTo>
                  <a:cubicBezTo>
                    <a:pt x="359" y="76"/>
                    <a:pt x="354" y="70"/>
                    <a:pt x="339" y="70"/>
                  </a:cubicBezTo>
                  <a:cubicBezTo>
                    <a:pt x="302" y="71"/>
                    <a:pt x="266" y="80"/>
                    <a:pt x="233" y="97"/>
                  </a:cubicBezTo>
                  <a:cubicBezTo>
                    <a:pt x="220" y="104"/>
                    <a:pt x="210" y="105"/>
                    <a:pt x="197" y="98"/>
                  </a:cubicBezTo>
                  <a:cubicBezTo>
                    <a:pt x="164" y="80"/>
                    <a:pt x="128" y="72"/>
                    <a:pt x="91" y="70"/>
                  </a:cubicBezTo>
                  <a:cubicBezTo>
                    <a:pt x="77" y="70"/>
                    <a:pt x="70" y="74"/>
                    <a:pt x="71" y="89"/>
                  </a:cubicBezTo>
                  <a:cubicBezTo>
                    <a:pt x="72" y="105"/>
                    <a:pt x="71" y="120"/>
                    <a:pt x="71" y="135"/>
                  </a:cubicBezTo>
                  <a:cubicBezTo>
                    <a:pt x="71" y="135"/>
                    <a:pt x="72" y="135"/>
                    <a:pt x="72" y="13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4624388" y="2703513"/>
              <a:ext cx="252413" cy="254000"/>
            </a:xfrm>
            <a:custGeom>
              <a:avLst/>
              <a:gdLst>
                <a:gd name="T0" fmla="*/ 106 w 216"/>
                <a:gd name="T1" fmla="*/ 215 h 216"/>
                <a:gd name="T2" fmla="*/ 1 w 216"/>
                <a:gd name="T3" fmla="*/ 105 h 216"/>
                <a:gd name="T4" fmla="*/ 111 w 216"/>
                <a:gd name="T5" fmla="*/ 1 h 216"/>
                <a:gd name="T6" fmla="*/ 214 w 216"/>
                <a:gd name="T7" fmla="*/ 112 h 216"/>
                <a:gd name="T8" fmla="*/ 106 w 21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06" y="215"/>
                  </a:moveTo>
                  <a:cubicBezTo>
                    <a:pt x="45" y="213"/>
                    <a:pt x="0" y="166"/>
                    <a:pt x="1" y="105"/>
                  </a:cubicBezTo>
                  <a:cubicBezTo>
                    <a:pt x="2" y="47"/>
                    <a:pt x="52" y="0"/>
                    <a:pt x="111" y="1"/>
                  </a:cubicBezTo>
                  <a:cubicBezTo>
                    <a:pt x="169" y="3"/>
                    <a:pt x="216" y="53"/>
                    <a:pt x="214" y="112"/>
                  </a:cubicBezTo>
                  <a:cubicBezTo>
                    <a:pt x="212" y="170"/>
                    <a:pt x="164" y="216"/>
                    <a:pt x="106" y="21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4567238" y="2846388"/>
            <a:ext cx="984250" cy="666749"/>
            <a:chOff x="4414838" y="2693988"/>
            <a:chExt cx="984250" cy="666749"/>
          </a:xfrm>
        </p:grpSpPr>
        <p:sp>
          <p:nvSpPr>
            <p:cNvPr id="116" name="Freeform 5"/>
            <p:cNvSpPr>
              <a:spLocks/>
            </p:cNvSpPr>
            <p:nvPr/>
          </p:nvSpPr>
          <p:spPr bwMode="auto">
            <a:xfrm>
              <a:off x="4414838" y="2693988"/>
              <a:ext cx="984250" cy="666749"/>
            </a:xfrm>
            <a:custGeom>
              <a:avLst/>
              <a:gdLst>
                <a:gd name="T0" fmla="*/ 705 w 840"/>
                <a:gd name="T1" fmla="*/ 485 h 567"/>
                <a:gd name="T2" fmla="*/ 741 w 840"/>
                <a:gd name="T3" fmla="*/ 531 h 567"/>
                <a:gd name="T4" fmla="*/ 759 w 840"/>
                <a:gd name="T5" fmla="*/ 537 h 567"/>
                <a:gd name="T6" fmla="*/ 776 w 840"/>
                <a:gd name="T7" fmla="*/ 550 h 567"/>
                <a:gd name="T8" fmla="*/ 758 w 840"/>
                <a:gd name="T9" fmla="*/ 564 h 567"/>
                <a:gd name="T10" fmla="*/ 682 w 840"/>
                <a:gd name="T11" fmla="*/ 565 h 567"/>
                <a:gd name="T12" fmla="*/ 29 w 840"/>
                <a:gd name="T13" fmla="*/ 565 h 567"/>
                <a:gd name="T14" fmla="*/ 13 w 840"/>
                <a:gd name="T15" fmla="*/ 564 h 567"/>
                <a:gd name="T16" fmla="*/ 1 w 840"/>
                <a:gd name="T17" fmla="*/ 549 h 567"/>
                <a:gd name="T18" fmla="*/ 13 w 840"/>
                <a:gd name="T19" fmla="*/ 537 h 567"/>
                <a:gd name="T20" fmla="*/ 33 w 840"/>
                <a:gd name="T21" fmla="*/ 536 h 567"/>
                <a:gd name="T22" fmla="*/ 555 w 840"/>
                <a:gd name="T23" fmla="*/ 537 h 567"/>
                <a:gd name="T24" fmla="*/ 586 w 840"/>
                <a:gd name="T25" fmla="*/ 522 h 567"/>
                <a:gd name="T26" fmla="*/ 653 w 840"/>
                <a:gd name="T27" fmla="*/ 487 h 567"/>
                <a:gd name="T28" fmla="*/ 677 w 840"/>
                <a:gd name="T29" fmla="*/ 474 h 567"/>
                <a:gd name="T30" fmla="*/ 765 w 840"/>
                <a:gd name="T31" fmla="*/ 348 h 567"/>
                <a:gd name="T32" fmla="*/ 770 w 840"/>
                <a:gd name="T33" fmla="*/ 325 h 567"/>
                <a:gd name="T34" fmla="*/ 768 w 840"/>
                <a:gd name="T35" fmla="*/ 313 h 567"/>
                <a:gd name="T36" fmla="*/ 749 w 840"/>
                <a:gd name="T37" fmla="*/ 262 h 567"/>
                <a:gd name="T38" fmla="*/ 694 w 840"/>
                <a:gd name="T39" fmla="*/ 199 h 567"/>
                <a:gd name="T40" fmla="*/ 689 w 840"/>
                <a:gd name="T41" fmla="*/ 202 h 567"/>
                <a:gd name="T42" fmla="*/ 636 w 840"/>
                <a:gd name="T43" fmla="*/ 206 h 567"/>
                <a:gd name="T44" fmla="*/ 536 w 840"/>
                <a:gd name="T45" fmla="*/ 105 h 567"/>
                <a:gd name="T46" fmla="*/ 538 w 840"/>
                <a:gd name="T47" fmla="*/ 67 h 567"/>
                <a:gd name="T48" fmla="*/ 629 w 840"/>
                <a:gd name="T49" fmla="*/ 51 h 567"/>
                <a:gd name="T50" fmla="*/ 658 w 840"/>
                <a:gd name="T51" fmla="*/ 43 h 567"/>
                <a:gd name="T52" fmla="*/ 683 w 840"/>
                <a:gd name="T53" fmla="*/ 18 h 567"/>
                <a:gd name="T54" fmla="*/ 694 w 840"/>
                <a:gd name="T55" fmla="*/ 8 h 567"/>
                <a:gd name="T56" fmla="*/ 742 w 840"/>
                <a:gd name="T57" fmla="*/ 39 h 567"/>
                <a:gd name="T58" fmla="*/ 742 w 840"/>
                <a:gd name="T59" fmla="*/ 65 h 567"/>
                <a:gd name="T60" fmla="*/ 730 w 840"/>
                <a:gd name="T61" fmla="*/ 76 h 567"/>
                <a:gd name="T62" fmla="*/ 703 w 840"/>
                <a:gd name="T63" fmla="*/ 162 h 567"/>
                <a:gd name="T64" fmla="*/ 712 w 840"/>
                <a:gd name="T65" fmla="*/ 175 h 567"/>
                <a:gd name="T66" fmla="*/ 777 w 840"/>
                <a:gd name="T67" fmla="*/ 251 h 567"/>
                <a:gd name="T68" fmla="*/ 817 w 840"/>
                <a:gd name="T69" fmla="*/ 281 h 567"/>
                <a:gd name="T70" fmla="*/ 837 w 840"/>
                <a:gd name="T71" fmla="*/ 313 h 567"/>
                <a:gd name="T72" fmla="*/ 814 w 840"/>
                <a:gd name="T73" fmla="*/ 345 h 567"/>
                <a:gd name="T74" fmla="*/ 792 w 840"/>
                <a:gd name="T75" fmla="*/ 363 h 567"/>
                <a:gd name="T76" fmla="*/ 705 w 840"/>
                <a:gd name="T77" fmla="*/ 48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0" h="567">
                  <a:moveTo>
                    <a:pt x="705" y="485"/>
                  </a:moveTo>
                  <a:cubicBezTo>
                    <a:pt x="718" y="502"/>
                    <a:pt x="729" y="518"/>
                    <a:pt x="741" y="531"/>
                  </a:cubicBezTo>
                  <a:cubicBezTo>
                    <a:pt x="745" y="535"/>
                    <a:pt x="754" y="534"/>
                    <a:pt x="759" y="537"/>
                  </a:cubicBezTo>
                  <a:cubicBezTo>
                    <a:pt x="765" y="540"/>
                    <a:pt x="770" y="545"/>
                    <a:pt x="776" y="550"/>
                  </a:cubicBezTo>
                  <a:cubicBezTo>
                    <a:pt x="770" y="555"/>
                    <a:pt x="764" y="564"/>
                    <a:pt x="758" y="564"/>
                  </a:cubicBezTo>
                  <a:cubicBezTo>
                    <a:pt x="733" y="566"/>
                    <a:pt x="707" y="565"/>
                    <a:pt x="682" y="565"/>
                  </a:cubicBezTo>
                  <a:cubicBezTo>
                    <a:pt x="464" y="565"/>
                    <a:pt x="247" y="565"/>
                    <a:pt x="29" y="565"/>
                  </a:cubicBezTo>
                  <a:cubicBezTo>
                    <a:pt x="23" y="565"/>
                    <a:pt x="17" y="567"/>
                    <a:pt x="13" y="564"/>
                  </a:cubicBezTo>
                  <a:cubicBezTo>
                    <a:pt x="8" y="561"/>
                    <a:pt x="2" y="555"/>
                    <a:pt x="1" y="549"/>
                  </a:cubicBezTo>
                  <a:cubicBezTo>
                    <a:pt x="0" y="546"/>
                    <a:pt x="8" y="539"/>
                    <a:pt x="13" y="537"/>
                  </a:cubicBezTo>
                  <a:cubicBezTo>
                    <a:pt x="19" y="535"/>
                    <a:pt x="26" y="536"/>
                    <a:pt x="33" y="536"/>
                  </a:cubicBezTo>
                  <a:cubicBezTo>
                    <a:pt x="207" y="536"/>
                    <a:pt x="381" y="536"/>
                    <a:pt x="555" y="537"/>
                  </a:cubicBezTo>
                  <a:cubicBezTo>
                    <a:pt x="568" y="537"/>
                    <a:pt x="578" y="534"/>
                    <a:pt x="586" y="522"/>
                  </a:cubicBezTo>
                  <a:cubicBezTo>
                    <a:pt x="602" y="500"/>
                    <a:pt x="626" y="490"/>
                    <a:pt x="653" y="487"/>
                  </a:cubicBezTo>
                  <a:cubicBezTo>
                    <a:pt x="662" y="486"/>
                    <a:pt x="672" y="480"/>
                    <a:pt x="677" y="474"/>
                  </a:cubicBezTo>
                  <a:cubicBezTo>
                    <a:pt x="707" y="432"/>
                    <a:pt x="737" y="390"/>
                    <a:pt x="765" y="348"/>
                  </a:cubicBezTo>
                  <a:cubicBezTo>
                    <a:pt x="769" y="342"/>
                    <a:pt x="769" y="333"/>
                    <a:pt x="770" y="325"/>
                  </a:cubicBezTo>
                  <a:cubicBezTo>
                    <a:pt x="770" y="321"/>
                    <a:pt x="767" y="316"/>
                    <a:pt x="768" y="313"/>
                  </a:cubicBezTo>
                  <a:cubicBezTo>
                    <a:pt x="778" y="290"/>
                    <a:pt x="761" y="277"/>
                    <a:pt x="749" y="262"/>
                  </a:cubicBezTo>
                  <a:cubicBezTo>
                    <a:pt x="731" y="241"/>
                    <a:pt x="712" y="220"/>
                    <a:pt x="694" y="199"/>
                  </a:cubicBezTo>
                  <a:cubicBezTo>
                    <a:pt x="692" y="200"/>
                    <a:pt x="690" y="201"/>
                    <a:pt x="689" y="202"/>
                  </a:cubicBezTo>
                  <a:cubicBezTo>
                    <a:pt x="666" y="234"/>
                    <a:pt x="664" y="234"/>
                    <a:pt x="636" y="206"/>
                  </a:cubicBezTo>
                  <a:cubicBezTo>
                    <a:pt x="603" y="172"/>
                    <a:pt x="569" y="139"/>
                    <a:pt x="536" y="105"/>
                  </a:cubicBezTo>
                  <a:cubicBezTo>
                    <a:pt x="519" y="89"/>
                    <a:pt x="520" y="81"/>
                    <a:pt x="538" y="67"/>
                  </a:cubicBezTo>
                  <a:cubicBezTo>
                    <a:pt x="566" y="47"/>
                    <a:pt x="597" y="41"/>
                    <a:pt x="629" y="51"/>
                  </a:cubicBezTo>
                  <a:cubicBezTo>
                    <a:pt x="643" y="55"/>
                    <a:pt x="650" y="52"/>
                    <a:pt x="658" y="43"/>
                  </a:cubicBezTo>
                  <a:cubicBezTo>
                    <a:pt x="666" y="34"/>
                    <a:pt x="675" y="26"/>
                    <a:pt x="683" y="18"/>
                  </a:cubicBezTo>
                  <a:cubicBezTo>
                    <a:pt x="687" y="14"/>
                    <a:pt x="690" y="10"/>
                    <a:pt x="694" y="8"/>
                  </a:cubicBezTo>
                  <a:cubicBezTo>
                    <a:pt x="721" y="0"/>
                    <a:pt x="726" y="29"/>
                    <a:pt x="742" y="39"/>
                  </a:cubicBezTo>
                  <a:cubicBezTo>
                    <a:pt x="752" y="46"/>
                    <a:pt x="750" y="56"/>
                    <a:pt x="742" y="65"/>
                  </a:cubicBezTo>
                  <a:cubicBezTo>
                    <a:pt x="738" y="68"/>
                    <a:pt x="734" y="72"/>
                    <a:pt x="730" y="76"/>
                  </a:cubicBezTo>
                  <a:cubicBezTo>
                    <a:pt x="694" y="112"/>
                    <a:pt x="694" y="112"/>
                    <a:pt x="703" y="162"/>
                  </a:cubicBezTo>
                  <a:cubicBezTo>
                    <a:pt x="704" y="167"/>
                    <a:pt x="708" y="171"/>
                    <a:pt x="712" y="175"/>
                  </a:cubicBezTo>
                  <a:cubicBezTo>
                    <a:pt x="733" y="200"/>
                    <a:pt x="755" y="225"/>
                    <a:pt x="777" y="251"/>
                  </a:cubicBezTo>
                  <a:cubicBezTo>
                    <a:pt x="788" y="263"/>
                    <a:pt x="797" y="277"/>
                    <a:pt x="817" y="281"/>
                  </a:cubicBezTo>
                  <a:cubicBezTo>
                    <a:pt x="832" y="284"/>
                    <a:pt x="840" y="299"/>
                    <a:pt x="837" y="313"/>
                  </a:cubicBezTo>
                  <a:cubicBezTo>
                    <a:pt x="834" y="325"/>
                    <a:pt x="823" y="335"/>
                    <a:pt x="814" y="345"/>
                  </a:cubicBezTo>
                  <a:cubicBezTo>
                    <a:pt x="807" y="352"/>
                    <a:pt x="797" y="355"/>
                    <a:pt x="792" y="363"/>
                  </a:cubicBezTo>
                  <a:cubicBezTo>
                    <a:pt x="760" y="406"/>
                    <a:pt x="730" y="449"/>
                    <a:pt x="705" y="48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"/>
            <p:cNvSpPr>
              <a:spLocks/>
            </p:cNvSpPr>
            <p:nvPr/>
          </p:nvSpPr>
          <p:spPr bwMode="auto">
            <a:xfrm>
              <a:off x="4498975" y="2940050"/>
              <a:ext cx="498475" cy="382587"/>
            </a:xfrm>
            <a:custGeom>
              <a:avLst/>
              <a:gdLst>
                <a:gd name="T0" fmla="*/ 72 w 425"/>
                <a:gd name="T1" fmla="*/ 135 h 326"/>
                <a:gd name="T2" fmla="*/ 71 w 425"/>
                <a:gd name="T3" fmla="*/ 177 h 326"/>
                <a:gd name="T4" fmla="*/ 62 w 425"/>
                <a:gd name="T5" fmla="*/ 204 h 326"/>
                <a:gd name="T6" fmla="*/ 60 w 425"/>
                <a:gd name="T7" fmla="*/ 217 h 326"/>
                <a:gd name="T8" fmla="*/ 73 w 425"/>
                <a:gd name="T9" fmla="*/ 216 h 326"/>
                <a:gd name="T10" fmla="*/ 120 w 425"/>
                <a:gd name="T11" fmla="*/ 191 h 326"/>
                <a:gd name="T12" fmla="*/ 148 w 425"/>
                <a:gd name="T13" fmla="*/ 209 h 326"/>
                <a:gd name="T14" fmla="*/ 64 w 425"/>
                <a:gd name="T15" fmla="*/ 317 h 326"/>
                <a:gd name="T16" fmla="*/ 16 w 425"/>
                <a:gd name="T17" fmla="*/ 284 h 326"/>
                <a:gd name="T18" fmla="*/ 18 w 425"/>
                <a:gd name="T19" fmla="*/ 112 h 326"/>
                <a:gd name="T20" fmla="*/ 125 w 425"/>
                <a:gd name="T21" fmla="*/ 2 h 326"/>
                <a:gd name="T22" fmla="*/ 140 w 425"/>
                <a:gd name="T23" fmla="*/ 6 h 326"/>
                <a:gd name="T24" fmla="*/ 287 w 425"/>
                <a:gd name="T25" fmla="*/ 7 h 326"/>
                <a:gd name="T26" fmla="*/ 312 w 425"/>
                <a:gd name="T27" fmla="*/ 6 h 326"/>
                <a:gd name="T28" fmla="*/ 336 w 425"/>
                <a:gd name="T29" fmla="*/ 20 h 326"/>
                <a:gd name="T30" fmla="*/ 415 w 425"/>
                <a:gd name="T31" fmla="*/ 142 h 326"/>
                <a:gd name="T32" fmla="*/ 412 w 425"/>
                <a:gd name="T33" fmla="*/ 279 h 326"/>
                <a:gd name="T34" fmla="*/ 345 w 425"/>
                <a:gd name="T35" fmla="*/ 312 h 326"/>
                <a:gd name="T36" fmla="*/ 278 w 425"/>
                <a:gd name="T37" fmla="*/ 224 h 326"/>
                <a:gd name="T38" fmla="*/ 319 w 425"/>
                <a:gd name="T39" fmla="*/ 195 h 326"/>
                <a:gd name="T40" fmla="*/ 353 w 425"/>
                <a:gd name="T41" fmla="*/ 215 h 326"/>
                <a:gd name="T42" fmla="*/ 367 w 425"/>
                <a:gd name="T43" fmla="*/ 216 h 326"/>
                <a:gd name="T44" fmla="*/ 365 w 425"/>
                <a:gd name="T45" fmla="*/ 204 h 326"/>
                <a:gd name="T46" fmla="*/ 359 w 425"/>
                <a:gd name="T47" fmla="*/ 180 h 326"/>
                <a:gd name="T48" fmla="*/ 359 w 425"/>
                <a:gd name="T49" fmla="*/ 90 h 326"/>
                <a:gd name="T50" fmla="*/ 339 w 425"/>
                <a:gd name="T51" fmla="*/ 70 h 326"/>
                <a:gd name="T52" fmla="*/ 233 w 425"/>
                <a:gd name="T53" fmla="*/ 97 h 326"/>
                <a:gd name="T54" fmla="*/ 197 w 425"/>
                <a:gd name="T55" fmla="*/ 98 h 326"/>
                <a:gd name="T56" fmla="*/ 91 w 425"/>
                <a:gd name="T57" fmla="*/ 70 h 326"/>
                <a:gd name="T58" fmla="*/ 71 w 425"/>
                <a:gd name="T59" fmla="*/ 89 h 326"/>
                <a:gd name="T60" fmla="*/ 71 w 425"/>
                <a:gd name="T61" fmla="*/ 135 h 326"/>
                <a:gd name="T62" fmla="*/ 72 w 425"/>
                <a:gd name="T63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5" h="326">
                  <a:moveTo>
                    <a:pt x="72" y="135"/>
                  </a:moveTo>
                  <a:cubicBezTo>
                    <a:pt x="72" y="149"/>
                    <a:pt x="73" y="163"/>
                    <a:pt x="71" y="177"/>
                  </a:cubicBezTo>
                  <a:cubicBezTo>
                    <a:pt x="70" y="186"/>
                    <a:pt x="65" y="195"/>
                    <a:pt x="62" y="204"/>
                  </a:cubicBezTo>
                  <a:cubicBezTo>
                    <a:pt x="61" y="208"/>
                    <a:pt x="61" y="213"/>
                    <a:pt x="60" y="217"/>
                  </a:cubicBezTo>
                  <a:cubicBezTo>
                    <a:pt x="64" y="217"/>
                    <a:pt x="69" y="218"/>
                    <a:pt x="73" y="216"/>
                  </a:cubicBezTo>
                  <a:cubicBezTo>
                    <a:pt x="89" y="208"/>
                    <a:pt x="103" y="198"/>
                    <a:pt x="120" y="191"/>
                  </a:cubicBezTo>
                  <a:cubicBezTo>
                    <a:pt x="135" y="185"/>
                    <a:pt x="145" y="192"/>
                    <a:pt x="148" y="209"/>
                  </a:cubicBezTo>
                  <a:cubicBezTo>
                    <a:pt x="155" y="254"/>
                    <a:pt x="110" y="313"/>
                    <a:pt x="64" y="317"/>
                  </a:cubicBezTo>
                  <a:cubicBezTo>
                    <a:pt x="40" y="319"/>
                    <a:pt x="23" y="309"/>
                    <a:pt x="16" y="284"/>
                  </a:cubicBezTo>
                  <a:cubicBezTo>
                    <a:pt x="0" y="227"/>
                    <a:pt x="6" y="170"/>
                    <a:pt x="18" y="112"/>
                  </a:cubicBezTo>
                  <a:cubicBezTo>
                    <a:pt x="30" y="52"/>
                    <a:pt x="77" y="26"/>
                    <a:pt x="125" y="2"/>
                  </a:cubicBezTo>
                  <a:cubicBezTo>
                    <a:pt x="128" y="0"/>
                    <a:pt x="136" y="3"/>
                    <a:pt x="140" y="6"/>
                  </a:cubicBezTo>
                  <a:cubicBezTo>
                    <a:pt x="189" y="40"/>
                    <a:pt x="238" y="41"/>
                    <a:pt x="287" y="7"/>
                  </a:cubicBezTo>
                  <a:cubicBezTo>
                    <a:pt x="296" y="1"/>
                    <a:pt x="303" y="1"/>
                    <a:pt x="312" y="6"/>
                  </a:cubicBezTo>
                  <a:cubicBezTo>
                    <a:pt x="320" y="11"/>
                    <a:pt x="328" y="16"/>
                    <a:pt x="336" y="20"/>
                  </a:cubicBezTo>
                  <a:cubicBezTo>
                    <a:pt x="386" y="45"/>
                    <a:pt x="408" y="89"/>
                    <a:pt x="415" y="142"/>
                  </a:cubicBezTo>
                  <a:cubicBezTo>
                    <a:pt x="422" y="188"/>
                    <a:pt x="425" y="233"/>
                    <a:pt x="412" y="279"/>
                  </a:cubicBezTo>
                  <a:cubicBezTo>
                    <a:pt x="403" y="313"/>
                    <a:pt x="378" y="326"/>
                    <a:pt x="345" y="312"/>
                  </a:cubicBezTo>
                  <a:cubicBezTo>
                    <a:pt x="307" y="296"/>
                    <a:pt x="283" y="266"/>
                    <a:pt x="278" y="224"/>
                  </a:cubicBezTo>
                  <a:cubicBezTo>
                    <a:pt x="275" y="192"/>
                    <a:pt x="290" y="182"/>
                    <a:pt x="319" y="195"/>
                  </a:cubicBezTo>
                  <a:cubicBezTo>
                    <a:pt x="331" y="200"/>
                    <a:pt x="341" y="209"/>
                    <a:pt x="353" y="215"/>
                  </a:cubicBezTo>
                  <a:cubicBezTo>
                    <a:pt x="357" y="217"/>
                    <a:pt x="362" y="216"/>
                    <a:pt x="367" y="216"/>
                  </a:cubicBezTo>
                  <a:cubicBezTo>
                    <a:pt x="366" y="212"/>
                    <a:pt x="366" y="208"/>
                    <a:pt x="365" y="204"/>
                  </a:cubicBezTo>
                  <a:cubicBezTo>
                    <a:pt x="363" y="196"/>
                    <a:pt x="359" y="188"/>
                    <a:pt x="359" y="180"/>
                  </a:cubicBezTo>
                  <a:cubicBezTo>
                    <a:pt x="358" y="150"/>
                    <a:pt x="358" y="120"/>
                    <a:pt x="359" y="90"/>
                  </a:cubicBezTo>
                  <a:cubicBezTo>
                    <a:pt x="359" y="76"/>
                    <a:pt x="354" y="70"/>
                    <a:pt x="339" y="70"/>
                  </a:cubicBezTo>
                  <a:cubicBezTo>
                    <a:pt x="302" y="71"/>
                    <a:pt x="266" y="80"/>
                    <a:pt x="233" y="97"/>
                  </a:cubicBezTo>
                  <a:cubicBezTo>
                    <a:pt x="220" y="104"/>
                    <a:pt x="210" y="105"/>
                    <a:pt x="197" y="98"/>
                  </a:cubicBezTo>
                  <a:cubicBezTo>
                    <a:pt x="164" y="80"/>
                    <a:pt x="128" y="72"/>
                    <a:pt x="91" y="70"/>
                  </a:cubicBezTo>
                  <a:cubicBezTo>
                    <a:pt x="77" y="70"/>
                    <a:pt x="70" y="74"/>
                    <a:pt x="71" y="89"/>
                  </a:cubicBezTo>
                  <a:cubicBezTo>
                    <a:pt x="72" y="105"/>
                    <a:pt x="71" y="120"/>
                    <a:pt x="71" y="135"/>
                  </a:cubicBezTo>
                  <a:cubicBezTo>
                    <a:pt x="71" y="135"/>
                    <a:pt x="72" y="135"/>
                    <a:pt x="72" y="13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"/>
            <p:cNvSpPr>
              <a:spLocks/>
            </p:cNvSpPr>
            <p:nvPr/>
          </p:nvSpPr>
          <p:spPr bwMode="auto">
            <a:xfrm>
              <a:off x="4624388" y="2703513"/>
              <a:ext cx="252413" cy="254000"/>
            </a:xfrm>
            <a:custGeom>
              <a:avLst/>
              <a:gdLst>
                <a:gd name="T0" fmla="*/ 106 w 216"/>
                <a:gd name="T1" fmla="*/ 215 h 216"/>
                <a:gd name="T2" fmla="*/ 1 w 216"/>
                <a:gd name="T3" fmla="*/ 105 h 216"/>
                <a:gd name="T4" fmla="*/ 111 w 216"/>
                <a:gd name="T5" fmla="*/ 1 h 216"/>
                <a:gd name="T6" fmla="*/ 214 w 216"/>
                <a:gd name="T7" fmla="*/ 112 h 216"/>
                <a:gd name="T8" fmla="*/ 106 w 21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06" y="215"/>
                  </a:moveTo>
                  <a:cubicBezTo>
                    <a:pt x="45" y="213"/>
                    <a:pt x="0" y="166"/>
                    <a:pt x="1" y="105"/>
                  </a:cubicBezTo>
                  <a:cubicBezTo>
                    <a:pt x="2" y="47"/>
                    <a:pt x="52" y="0"/>
                    <a:pt x="111" y="1"/>
                  </a:cubicBezTo>
                  <a:cubicBezTo>
                    <a:pt x="169" y="3"/>
                    <a:pt x="216" y="53"/>
                    <a:pt x="214" y="112"/>
                  </a:cubicBezTo>
                  <a:cubicBezTo>
                    <a:pt x="212" y="170"/>
                    <a:pt x="164" y="216"/>
                    <a:pt x="106" y="21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7435110" y="2877513"/>
            <a:ext cx="984250" cy="666749"/>
            <a:chOff x="4414838" y="2693988"/>
            <a:chExt cx="984250" cy="666749"/>
          </a:xfrm>
        </p:grpSpPr>
        <p:sp>
          <p:nvSpPr>
            <p:cNvPr id="120" name="Freeform 5"/>
            <p:cNvSpPr>
              <a:spLocks/>
            </p:cNvSpPr>
            <p:nvPr/>
          </p:nvSpPr>
          <p:spPr bwMode="auto">
            <a:xfrm>
              <a:off x="4414838" y="2693988"/>
              <a:ext cx="984250" cy="666749"/>
            </a:xfrm>
            <a:custGeom>
              <a:avLst/>
              <a:gdLst>
                <a:gd name="T0" fmla="*/ 705 w 840"/>
                <a:gd name="T1" fmla="*/ 485 h 567"/>
                <a:gd name="T2" fmla="*/ 741 w 840"/>
                <a:gd name="T3" fmla="*/ 531 h 567"/>
                <a:gd name="T4" fmla="*/ 759 w 840"/>
                <a:gd name="T5" fmla="*/ 537 h 567"/>
                <a:gd name="T6" fmla="*/ 776 w 840"/>
                <a:gd name="T7" fmla="*/ 550 h 567"/>
                <a:gd name="T8" fmla="*/ 758 w 840"/>
                <a:gd name="T9" fmla="*/ 564 h 567"/>
                <a:gd name="T10" fmla="*/ 682 w 840"/>
                <a:gd name="T11" fmla="*/ 565 h 567"/>
                <a:gd name="T12" fmla="*/ 29 w 840"/>
                <a:gd name="T13" fmla="*/ 565 h 567"/>
                <a:gd name="T14" fmla="*/ 13 w 840"/>
                <a:gd name="T15" fmla="*/ 564 h 567"/>
                <a:gd name="T16" fmla="*/ 1 w 840"/>
                <a:gd name="T17" fmla="*/ 549 h 567"/>
                <a:gd name="T18" fmla="*/ 13 w 840"/>
                <a:gd name="T19" fmla="*/ 537 h 567"/>
                <a:gd name="T20" fmla="*/ 33 w 840"/>
                <a:gd name="T21" fmla="*/ 536 h 567"/>
                <a:gd name="T22" fmla="*/ 555 w 840"/>
                <a:gd name="T23" fmla="*/ 537 h 567"/>
                <a:gd name="T24" fmla="*/ 586 w 840"/>
                <a:gd name="T25" fmla="*/ 522 h 567"/>
                <a:gd name="T26" fmla="*/ 653 w 840"/>
                <a:gd name="T27" fmla="*/ 487 h 567"/>
                <a:gd name="T28" fmla="*/ 677 w 840"/>
                <a:gd name="T29" fmla="*/ 474 h 567"/>
                <a:gd name="T30" fmla="*/ 765 w 840"/>
                <a:gd name="T31" fmla="*/ 348 h 567"/>
                <a:gd name="T32" fmla="*/ 770 w 840"/>
                <a:gd name="T33" fmla="*/ 325 h 567"/>
                <a:gd name="T34" fmla="*/ 768 w 840"/>
                <a:gd name="T35" fmla="*/ 313 h 567"/>
                <a:gd name="T36" fmla="*/ 749 w 840"/>
                <a:gd name="T37" fmla="*/ 262 h 567"/>
                <a:gd name="T38" fmla="*/ 694 w 840"/>
                <a:gd name="T39" fmla="*/ 199 h 567"/>
                <a:gd name="T40" fmla="*/ 689 w 840"/>
                <a:gd name="T41" fmla="*/ 202 h 567"/>
                <a:gd name="T42" fmla="*/ 636 w 840"/>
                <a:gd name="T43" fmla="*/ 206 h 567"/>
                <a:gd name="T44" fmla="*/ 536 w 840"/>
                <a:gd name="T45" fmla="*/ 105 h 567"/>
                <a:gd name="T46" fmla="*/ 538 w 840"/>
                <a:gd name="T47" fmla="*/ 67 h 567"/>
                <a:gd name="T48" fmla="*/ 629 w 840"/>
                <a:gd name="T49" fmla="*/ 51 h 567"/>
                <a:gd name="T50" fmla="*/ 658 w 840"/>
                <a:gd name="T51" fmla="*/ 43 h 567"/>
                <a:gd name="T52" fmla="*/ 683 w 840"/>
                <a:gd name="T53" fmla="*/ 18 h 567"/>
                <a:gd name="T54" fmla="*/ 694 w 840"/>
                <a:gd name="T55" fmla="*/ 8 h 567"/>
                <a:gd name="T56" fmla="*/ 742 w 840"/>
                <a:gd name="T57" fmla="*/ 39 h 567"/>
                <a:gd name="T58" fmla="*/ 742 w 840"/>
                <a:gd name="T59" fmla="*/ 65 h 567"/>
                <a:gd name="T60" fmla="*/ 730 w 840"/>
                <a:gd name="T61" fmla="*/ 76 h 567"/>
                <a:gd name="T62" fmla="*/ 703 w 840"/>
                <a:gd name="T63" fmla="*/ 162 h 567"/>
                <a:gd name="T64" fmla="*/ 712 w 840"/>
                <a:gd name="T65" fmla="*/ 175 h 567"/>
                <a:gd name="T66" fmla="*/ 777 w 840"/>
                <a:gd name="T67" fmla="*/ 251 h 567"/>
                <a:gd name="T68" fmla="*/ 817 w 840"/>
                <a:gd name="T69" fmla="*/ 281 h 567"/>
                <a:gd name="T70" fmla="*/ 837 w 840"/>
                <a:gd name="T71" fmla="*/ 313 h 567"/>
                <a:gd name="T72" fmla="*/ 814 w 840"/>
                <a:gd name="T73" fmla="*/ 345 h 567"/>
                <a:gd name="T74" fmla="*/ 792 w 840"/>
                <a:gd name="T75" fmla="*/ 363 h 567"/>
                <a:gd name="T76" fmla="*/ 705 w 840"/>
                <a:gd name="T77" fmla="*/ 48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0" h="567">
                  <a:moveTo>
                    <a:pt x="705" y="485"/>
                  </a:moveTo>
                  <a:cubicBezTo>
                    <a:pt x="718" y="502"/>
                    <a:pt x="729" y="518"/>
                    <a:pt x="741" y="531"/>
                  </a:cubicBezTo>
                  <a:cubicBezTo>
                    <a:pt x="745" y="535"/>
                    <a:pt x="754" y="534"/>
                    <a:pt x="759" y="537"/>
                  </a:cubicBezTo>
                  <a:cubicBezTo>
                    <a:pt x="765" y="540"/>
                    <a:pt x="770" y="545"/>
                    <a:pt x="776" y="550"/>
                  </a:cubicBezTo>
                  <a:cubicBezTo>
                    <a:pt x="770" y="555"/>
                    <a:pt x="764" y="564"/>
                    <a:pt x="758" y="564"/>
                  </a:cubicBezTo>
                  <a:cubicBezTo>
                    <a:pt x="733" y="566"/>
                    <a:pt x="707" y="565"/>
                    <a:pt x="682" y="565"/>
                  </a:cubicBezTo>
                  <a:cubicBezTo>
                    <a:pt x="464" y="565"/>
                    <a:pt x="247" y="565"/>
                    <a:pt x="29" y="565"/>
                  </a:cubicBezTo>
                  <a:cubicBezTo>
                    <a:pt x="23" y="565"/>
                    <a:pt x="17" y="567"/>
                    <a:pt x="13" y="564"/>
                  </a:cubicBezTo>
                  <a:cubicBezTo>
                    <a:pt x="8" y="561"/>
                    <a:pt x="2" y="555"/>
                    <a:pt x="1" y="549"/>
                  </a:cubicBezTo>
                  <a:cubicBezTo>
                    <a:pt x="0" y="546"/>
                    <a:pt x="8" y="539"/>
                    <a:pt x="13" y="537"/>
                  </a:cubicBezTo>
                  <a:cubicBezTo>
                    <a:pt x="19" y="535"/>
                    <a:pt x="26" y="536"/>
                    <a:pt x="33" y="536"/>
                  </a:cubicBezTo>
                  <a:cubicBezTo>
                    <a:pt x="207" y="536"/>
                    <a:pt x="381" y="536"/>
                    <a:pt x="555" y="537"/>
                  </a:cubicBezTo>
                  <a:cubicBezTo>
                    <a:pt x="568" y="537"/>
                    <a:pt x="578" y="534"/>
                    <a:pt x="586" y="522"/>
                  </a:cubicBezTo>
                  <a:cubicBezTo>
                    <a:pt x="602" y="500"/>
                    <a:pt x="626" y="490"/>
                    <a:pt x="653" y="487"/>
                  </a:cubicBezTo>
                  <a:cubicBezTo>
                    <a:pt x="662" y="486"/>
                    <a:pt x="672" y="480"/>
                    <a:pt x="677" y="474"/>
                  </a:cubicBezTo>
                  <a:cubicBezTo>
                    <a:pt x="707" y="432"/>
                    <a:pt x="737" y="390"/>
                    <a:pt x="765" y="348"/>
                  </a:cubicBezTo>
                  <a:cubicBezTo>
                    <a:pt x="769" y="342"/>
                    <a:pt x="769" y="333"/>
                    <a:pt x="770" y="325"/>
                  </a:cubicBezTo>
                  <a:cubicBezTo>
                    <a:pt x="770" y="321"/>
                    <a:pt x="767" y="316"/>
                    <a:pt x="768" y="313"/>
                  </a:cubicBezTo>
                  <a:cubicBezTo>
                    <a:pt x="778" y="290"/>
                    <a:pt x="761" y="277"/>
                    <a:pt x="749" y="262"/>
                  </a:cubicBezTo>
                  <a:cubicBezTo>
                    <a:pt x="731" y="241"/>
                    <a:pt x="712" y="220"/>
                    <a:pt x="694" y="199"/>
                  </a:cubicBezTo>
                  <a:cubicBezTo>
                    <a:pt x="692" y="200"/>
                    <a:pt x="690" y="201"/>
                    <a:pt x="689" y="202"/>
                  </a:cubicBezTo>
                  <a:cubicBezTo>
                    <a:pt x="666" y="234"/>
                    <a:pt x="664" y="234"/>
                    <a:pt x="636" y="206"/>
                  </a:cubicBezTo>
                  <a:cubicBezTo>
                    <a:pt x="603" y="172"/>
                    <a:pt x="569" y="139"/>
                    <a:pt x="536" y="105"/>
                  </a:cubicBezTo>
                  <a:cubicBezTo>
                    <a:pt x="519" y="89"/>
                    <a:pt x="520" y="81"/>
                    <a:pt x="538" y="67"/>
                  </a:cubicBezTo>
                  <a:cubicBezTo>
                    <a:pt x="566" y="47"/>
                    <a:pt x="597" y="41"/>
                    <a:pt x="629" y="51"/>
                  </a:cubicBezTo>
                  <a:cubicBezTo>
                    <a:pt x="643" y="55"/>
                    <a:pt x="650" y="52"/>
                    <a:pt x="658" y="43"/>
                  </a:cubicBezTo>
                  <a:cubicBezTo>
                    <a:pt x="666" y="34"/>
                    <a:pt x="675" y="26"/>
                    <a:pt x="683" y="18"/>
                  </a:cubicBezTo>
                  <a:cubicBezTo>
                    <a:pt x="687" y="14"/>
                    <a:pt x="690" y="10"/>
                    <a:pt x="694" y="8"/>
                  </a:cubicBezTo>
                  <a:cubicBezTo>
                    <a:pt x="721" y="0"/>
                    <a:pt x="726" y="29"/>
                    <a:pt x="742" y="39"/>
                  </a:cubicBezTo>
                  <a:cubicBezTo>
                    <a:pt x="752" y="46"/>
                    <a:pt x="750" y="56"/>
                    <a:pt x="742" y="65"/>
                  </a:cubicBezTo>
                  <a:cubicBezTo>
                    <a:pt x="738" y="68"/>
                    <a:pt x="734" y="72"/>
                    <a:pt x="730" y="76"/>
                  </a:cubicBezTo>
                  <a:cubicBezTo>
                    <a:pt x="694" y="112"/>
                    <a:pt x="694" y="112"/>
                    <a:pt x="703" y="162"/>
                  </a:cubicBezTo>
                  <a:cubicBezTo>
                    <a:pt x="704" y="167"/>
                    <a:pt x="708" y="171"/>
                    <a:pt x="712" y="175"/>
                  </a:cubicBezTo>
                  <a:cubicBezTo>
                    <a:pt x="733" y="200"/>
                    <a:pt x="755" y="225"/>
                    <a:pt x="777" y="251"/>
                  </a:cubicBezTo>
                  <a:cubicBezTo>
                    <a:pt x="788" y="263"/>
                    <a:pt x="797" y="277"/>
                    <a:pt x="817" y="281"/>
                  </a:cubicBezTo>
                  <a:cubicBezTo>
                    <a:pt x="832" y="284"/>
                    <a:pt x="840" y="299"/>
                    <a:pt x="837" y="313"/>
                  </a:cubicBezTo>
                  <a:cubicBezTo>
                    <a:pt x="834" y="325"/>
                    <a:pt x="823" y="335"/>
                    <a:pt x="814" y="345"/>
                  </a:cubicBezTo>
                  <a:cubicBezTo>
                    <a:pt x="807" y="352"/>
                    <a:pt x="797" y="355"/>
                    <a:pt x="792" y="363"/>
                  </a:cubicBezTo>
                  <a:cubicBezTo>
                    <a:pt x="760" y="406"/>
                    <a:pt x="730" y="449"/>
                    <a:pt x="705" y="48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"/>
            <p:cNvSpPr>
              <a:spLocks/>
            </p:cNvSpPr>
            <p:nvPr/>
          </p:nvSpPr>
          <p:spPr bwMode="auto">
            <a:xfrm>
              <a:off x="4498975" y="2940050"/>
              <a:ext cx="498475" cy="382587"/>
            </a:xfrm>
            <a:custGeom>
              <a:avLst/>
              <a:gdLst>
                <a:gd name="T0" fmla="*/ 72 w 425"/>
                <a:gd name="T1" fmla="*/ 135 h 326"/>
                <a:gd name="T2" fmla="*/ 71 w 425"/>
                <a:gd name="T3" fmla="*/ 177 h 326"/>
                <a:gd name="T4" fmla="*/ 62 w 425"/>
                <a:gd name="T5" fmla="*/ 204 h 326"/>
                <a:gd name="T6" fmla="*/ 60 w 425"/>
                <a:gd name="T7" fmla="*/ 217 h 326"/>
                <a:gd name="T8" fmla="*/ 73 w 425"/>
                <a:gd name="T9" fmla="*/ 216 h 326"/>
                <a:gd name="T10" fmla="*/ 120 w 425"/>
                <a:gd name="T11" fmla="*/ 191 h 326"/>
                <a:gd name="T12" fmla="*/ 148 w 425"/>
                <a:gd name="T13" fmla="*/ 209 h 326"/>
                <a:gd name="T14" fmla="*/ 64 w 425"/>
                <a:gd name="T15" fmla="*/ 317 h 326"/>
                <a:gd name="T16" fmla="*/ 16 w 425"/>
                <a:gd name="T17" fmla="*/ 284 h 326"/>
                <a:gd name="T18" fmla="*/ 18 w 425"/>
                <a:gd name="T19" fmla="*/ 112 h 326"/>
                <a:gd name="T20" fmla="*/ 125 w 425"/>
                <a:gd name="T21" fmla="*/ 2 h 326"/>
                <a:gd name="T22" fmla="*/ 140 w 425"/>
                <a:gd name="T23" fmla="*/ 6 h 326"/>
                <a:gd name="T24" fmla="*/ 287 w 425"/>
                <a:gd name="T25" fmla="*/ 7 h 326"/>
                <a:gd name="T26" fmla="*/ 312 w 425"/>
                <a:gd name="T27" fmla="*/ 6 h 326"/>
                <a:gd name="T28" fmla="*/ 336 w 425"/>
                <a:gd name="T29" fmla="*/ 20 h 326"/>
                <a:gd name="T30" fmla="*/ 415 w 425"/>
                <a:gd name="T31" fmla="*/ 142 h 326"/>
                <a:gd name="T32" fmla="*/ 412 w 425"/>
                <a:gd name="T33" fmla="*/ 279 h 326"/>
                <a:gd name="T34" fmla="*/ 345 w 425"/>
                <a:gd name="T35" fmla="*/ 312 h 326"/>
                <a:gd name="T36" fmla="*/ 278 w 425"/>
                <a:gd name="T37" fmla="*/ 224 h 326"/>
                <a:gd name="T38" fmla="*/ 319 w 425"/>
                <a:gd name="T39" fmla="*/ 195 h 326"/>
                <a:gd name="T40" fmla="*/ 353 w 425"/>
                <a:gd name="T41" fmla="*/ 215 h 326"/>
                <a:gd name="T42" fmla="*/ 367 w 425"/>
                <a:gd name="T43" fmla="*/ 216 h 326"/>
                <a:gd name="T44" fmla="*/ 365 w 425"/>
                <a:gd name="T45" fmla="*/ 204 h 326"/>
                <a:gd name="T46" fmla="*/ 359 w 425"/>
                <a:gd name="T47" fmla="*/ 180 h 326"/>
                <a:gd name="T48" fmla="*/ 359 w 425"/>
                <a:gd name="T49" fmla="*/ 90 h 326"/>
                <a:gd name="T50" fmla="*/ 339 w 425"/>
                <a:gd name="T51" fmla="*/ 70 h 326"/>
                <a:gd name="T52" fmla="*/ 233 w 425"/>
                <a:gd name="T53" fmla="*/ 97 h 326"/>
                <a:gd name="T54" fmla="*/ 197 w 425"/>
                <a:gd name="T55" fmla="*/ 98 h 326"/>
                <a:gd name="T56" fmla="*/ 91 w 425"/>
                <a:gd name="T57" fmla="*/ 70 h 326"/>
                <a:gd name="T58" fmla="*/ 71 w 425"/>
                <a:gd name="T59" fmla="*/ 89 h 326"/>
                <a:gd name="T60" fmla="*/ 71 w 425"/>
                <a:gd name="T61" fmla="*/ 135 h 326"/>
                <a:gd name="T62" fmla="*/ 72 w 425"/>
                <a:gd name="T63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5" h="326">
                  <a:moveTo>
                    <a:pt x="72" y="135"/>
                  </a:moveTo>
                  <a:cubicBezTo>
                    <a:pt x="72" y="149"/>
                    <a:pt x="73" y="163"/>
                    <a:pt x="71" y="177"/>
                  </a:cubicBezTo>
                  <a:cubicBezTo>
                    <a:pt x="70" y="186"/>
                    <a:pt x="65" y="195"/>
                    <a:pt x="62" y="204"/>
                  </a:cubicBezTo>
                  <a:cubicBezTo>
                    <a:pt x="61" y="208"/>
                    <a:pt x="61" y="213"/>
                    <a:pt x="60" y="217"/>
                  </a:cubicBezTo>
                  <a:cubicBezTo>
                    <a:pt x="64" y="217"/>
                    <a:pt x="69" y="218"/>
                    <a:pt x="73" y="216"/>
                  </a:cubicBezTo>
                  <a:cubicBezTo>
                    <a:pt x="89" y="208"/>
                    <a:pt x="103" y="198"/>
                    <a:pt x="120" y="191"/>
                  </a:cubicBezTo>
                  <a:cubicBezTo>
                    <a:pt x="135" y="185"/>
                    <a:pt x="145" y="192"/>
                    <a:pt x="148" y="209"/>
                  </a:cubicBezTo>
                  <a:cubicBezTo>
                    <a:pt x="155" y="254"/>
                    <a:pt x="110" y="313"/>
                    <a:pt x="64" y="317"/>
                  </a:cubicBezTo>
                  <a:cubicBezTo>
                    <a:pt x="40" y="319"/>
                    <a:pt x="23" y="309"/>
                    <a:pt x="16" y="284"/>
                  </a:cubicBezTo>
                  <a:cubicBezTo>
                    <a:pt x="0" y="227"/>
                    <a:pt x="6" y="170"/>
                    <a:pt x="18" y="112"/>
                  </a:cubicBezTo>
                  <a:cubicBezTo>
                    <a:pt x="30" y="52"/>
                    <a:pt x="77" y="26"/>
                    <a:pt x="125" y="2"/>
                  </a:cubicBezTo>
                  <a:cubicBezTo>
                    <a:pt x="128" y="0"/>
                    <a:pt x="136" y="3"/>
                    <a:pt x="140" y="6"/>
                  </a:cubicBezTo>
                  <a:cubicBezTo>
                    <a:pt x="189" y="40"/>
                    <a:pt x="238" y="41"/>
                    <a:pt x="287" y="7"/>
                  </a:cubicBezTo>
                  <a:cubicBezTo>
                    <a:pt x="296" y="1"/>
                    <a:pt x="303" y="1"/>
                    <a:pt x="312" y="6"/>
                  </a:cubicBezTo>
                  <a:cubicBezTo>
                    <a:pt x="320" y="11"/>
                    <a:pt x="328" y="16"/>
                    <a:pt x="336" y="20"/>
                  </a:cubicBezTo>
                  <a:cubicBezTo>
                    <a:pt x="386" y="45"/>
                    <a:pt x="408" y="89"/>
                    <a:pt x="415" y="142"/>
                  </a:cubicBezTo>
                  <a:cubicBezTo>
                    <a:pt x="422" y="188"/>
                    <a:pt x="425" y="233"/>
                    <a:pt x="412" y="279"/>
                  </a:cubicBezTo>
                  <a:cubicBezTo>
                    <a:pt x="403" y="313"/>
                    <a:pt x="378" y="326"/>
                    <a:pt x="345" y="312"/>
                  </a:cubicBezTo>
                  <a:cubicBezTo>
                    <a:pt x="307" y="296"/>
                    <a:pt x="283" y="266"/>
                    <a:pt x="278" y="224"/>
                  </a:cubicBezTo>
                  <a:cubicBezTo>
                    <a:pt x="275" y="192"/>
                    <a:pt x="290" y="182"/>
                    <a:pt x="319" y="195"/>
                  </a:cubicBezTo>
                  <a:cubicBezTo>
                    <a:pt x="331" y="200"/>
                    <a:pt x="341" y="209"/>
                    <a:pt x="353" y="215"/>
                  </a:cubicBezTo>
                  <a:cubicBezTo>
                    <a:pt x="357" y="217"/>
                    <a:pt x="362" y="216"/>
                    <a:pt x="367" y="216"/>
                  </a:cubicBezTo>
                  <a:cubicBezTo>
                    <a:pt x="366" y="212"/>
                    <a:pt x="366" y="208"/>
                    <a:pt x="365" y="204"/>
                  </a:cubicBezTo>
                  <a:cubicBezTo>
                    <a:pt x="363" y="196"/>
                    <a:pt x="359" y="188"/>
                    <a:pt x="359" y="180"/>
                  </a:cubicBezTo>
                  <a:cubicBezTo>
                    <a:pt x="358" y="150"/>
                    <a:pt x="358" y="120"/>
                    <a:pt x="359" y="90"/>
                  </a:cubicBezTo>
                  <a:cubicBezTo>
                    <a:pt x="359" y="76"/>
                    <a:pt x="354" y="70"/>
                    <a:pt x="339" y="70"/>
                  </a:cubicBezTo>
                  <a:cubicBezTo>
                    <a:pt x="302" y="71"/>
                    <a:pt x="266" y="80"/>
                    <a:pt x="233" y="97"/>
                  </a:cubicBezTo>
                  <a:cubicBezTo>
                    <a:pt x="220" y="104"/>
                    <a:pt x="210" y="105"/>
                    <a:pt x="197" y="98"/>
                  </a:cubicBezTo>
                  <a:cubicBezTo>
                    <a:pt x="164" y="80"/>
                    <a:pt x="128" y="72"/>
                    <a:pt x="91" y="70"/>
                  </a:cubicBezTo>
                  <a:cubicBezTo>
                    <a:pt x="77" y="70"/>
                    <a:pt x="70" y="74"/>
                    <a:pt x="71" y="89"/>
                  </a:cubicBezTo>
                  <a:cubicBezTo>
                    <a:pt x="72" y="105"/>
                    <a:pt x="71" y="120"/>
                    <a:pt x="71" y="135"/>
                  </a:cubicBezTo>
                  <a:cubicBezTo>
                    <a:pt x="71" y="135"/>
                    <a:pt x="72" y="135"/>
                    <a:pt x="72" y="13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7"/>
            <p:cNvSpPr>
              <a:spLocks/>
            </p:cNvSpPr>
            <p:nvPr/>
          </p:nvSpPr>
          <p:spPr bwMode="auto">
            <a:xfrm>
              <a:off x="4624388" y="2703513"/>
              <a:ext cx="252413" cy="254000"/>
            </a:xfrm>
            <a:custGeom>
              <a:avLst/>
              <a:gdLst>
                <a:gd name="T0" fmla="*/ 106 w 216"/>
                <a:gd name="T1" fmla="*/ 215 h 216"/>
                <a:gd name="T2" fmla="*/ 1 w 216"/>
                <a:gd name="T3" fmla="*/ 105 h 216"/>
                <a:gd name="T4" fmla="*/ 111 w 216"/>
                <a:gd name="T5" fmla="*/ 1 h 216"/>
                <a:gd name="T6" fmla="*/ 214 w 216"/>
                <a:gd name="T7" fmla="*/ 112 h 216"/>
                <a:gd name="T8" fmla="*/ 106 w 21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6">
                  <a:moveTo>
                    <a:pt x="106" y="215"/>
                  </a:moveTo>
                  <a:cubicBezTo>
                    <a:pt x="45" y="213"/>
                    <a:pt x="0" y="166"/>
                    <a:pt x="1" y="105"/>
                  </a:cubicBezTo>
                  <a:cubicBezTo>
                    <a:pt x="2" y="47"/>
                    <a:pt x="52" y="0"/>
                    <a:pt x="111" y="1"/>
                  </a:cubicBezTo>
                  <a:cubicBezTo>
                    <a:pt x="169" y="3"/>
                    <a:pt x="216" y="53"/>
                    <a:pt x="214" y="112"/>
                  </a:cubicBezTo>
                  <a:cubicBezTo>
                    <a:pt x="212" y="170"/>
                    <a:pt x="164" y="216"/>
                    <a:pt x="106" y="215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13182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Infographic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1560" y="2285109"/>
            <a:ext cx="2354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7664" y="1541889"/>
            <a:ext cx="141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419" y="1563638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560" y="117790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3242831" y="2316363"/>
            <a:ext cx="2354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4178935" y="1573143"/>
            <a:ext cx="141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35"/>
          <p:cNvSpPr txBox="1"/>
          <p:nvPr/>
        </p:nvSpPr>
        <p:spPr>
          <a:xfrm>
            <a:off x="3241690" y="1594892"/>
            <a:ext cx="9361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1CBBB4"/>
                </a:solidFill>
                <a:cs typeface="Arial" pitchFamily="34" charset="0"/>
              </a:rPr>
              <a:t>45</a:t>
            </a:r>
            <a:r>
              <a:rPr lang="en-US" altLang="ko-KR" sz="2000" b="1" dirty="0">
                <a:solidFill>
                  <a:srgbClr val="1CBBB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1CBBB4"/>
              </a:solidFill>
              <a:cs typeface="Arial" pitchFamily="34" charset="0"/>
            </a:endParaRPr>
          </a:p>
        </p:txBody>
      </p:sp>
      <p:sp>
        <p:nvSpPr>
          <p:cNvPr id="26" name="TextBox 36"/>
          <p:cNvSpPr txBox="1"/>
          <p:nvPr/>
        </p:nvSpPr>
        <p:spPr>
          <a:xfrm>
            <a:off x="3242831" y="1209157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957387"/>
            <a:ext cx="2666250" cy="26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/>
              <a:t>Infographic</a:t>
            </a:r>
            <a:endParaRPr lang="ko-KR" altLang="en-US" dirty="0"/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935596" y="1173245"/>
            <a:ext cx="1519245" cy="1679358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688664" y="1022485"/>
            <a:ext cx="1408859" cy="1973812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3779912" y="1179050"/>
            <a:ext cx="1746222" cy="1685307"/>
          </a:xfrm>
          <a:custGeom>
            <a:avLst/>
            <a:gdLst>
              <a:gd name="T0" fmla="*/ 4535 w 4544"/>
              <a:gd name="T1" fmla="*/ 3805 h 4129"/>
              <a:gd name="T2" fmla="*/ 4471 w 4544"/>
              <a:gd name="T3" fmla="*/ 4096 h 4129"/>
              <a:gd name="T4" fmla="*/ 4291 w 4544"/>
              <a:gd name="T5" fmla="*/ 3989 h 4129"/>
              <a:gd name="T6" fmla="*/ 4264 w 4544"/>
              <a:gd name="T7" fmla="*/ 3820 h 4129"/>
              <a:gd name="T8" fmla="*/ 4259 w 4544"/>
              <a:gd name="T9" fmla="*/ 3604 h 4129"/>
              <a:gd name="T10" fmla="*/ 4428 w 4544"/>
              <a:gd name="T11" fmla="*/ 3440 h 4129"/>
              <a:gd name="T12" fmla="*/ 1000 w 4544"/>
              <a:gd name="T13" fmla="*/ 2224 h 4129"/>
              <a:gd name="T14" fmla="*/ 984 w 4544"/>
              <a:gd name="T15" fmla="*/ 2164 h 4129"/>
              <a:gd name="T16" fmla="*/ 751 w 4544"/>
              <a:gd name="T17" fmla="*/ 1807 h 4129"/>
              <a:gd name="T18" fmla="*/ 2191 w 4544"/>
              <a:gd name="T19" fmla="*/ 120 h 4129"/>
              <a:gd name="T20" fmla="*/ 2451 w 4544"/>
              <a:gd name="T21" fmla="*/ 249 h 4129"/>
              <a:gd name="T22" fmla="*/ 2580 w 4544"/>
              <a:gd name="T23" fmla="*/ 320 h 4129"/>
              <a:gd name="T24" fmla="*/ 2777 w 4544"/>
              <a:gd name="T25" fmla="*/ 380 h 4129"/>
              <a:gd name="T26" fmla="*/ 2975 w 4544"/>
              <a:gd name="T27" fmla="*/ 613 h 4129"/>
              <a:gd name="T28" fmla="*/ 3297 w 4544"/>
              <a:gd name="T29" fmla="*/ 660 h 4129"/>
              <a:gd name="T30" fmla="*/ 3673 w 4544"/>
              <a:gd name="T31" fmla="*/ 800 h 4129"/>
              <a:gd name="T32" fmla="*/ 3697 w 4544"/>
              <a:gd name="T33" fmla="*/ 1138 h 4129"/>
              <a:gd name="T34" fmla="*/ 3579 w 4544"/>
              <a:gd name="T35" fmla="*/ 1522 h 4129"/>
              <a:gd name="T36" fmla="*/ 3464 w 4544"/>
              <a:gd name="T37" fmla="*/ 1667 h 4129"/>
              <a:gd name="T38" fmla="*/ 3260 w 4544"/>
              <a:gd name="T39" fmla="*/ 2100 h 4129"/>
              <a:gd name="T40" fmla="*/ 3511 w 4544"/>
              <a:gd name="T41" fmla="*/ 2024 h 4129"/>
              <a:gd name="T42" fmla="*/ 3531 w 4544"/>
              <a:gd name="T43" fmla="*/ 2278 h 4129"/>
              <a:gd name="T44" fmla="*/ 3488 w 4544"/>
              <a:gd name="T45" fmla="*/ 2556 h 4129"/>
              <a:gd name="T46" fmla="*/ 3604 w 4544"/>
              <a:gd name="T47" fmla="*/ 2833 h 4129"/>
              <a:gd name="T48" fmla="*/ 3864 w 4544"/>
              <a:gd name="T49" fmla="*/ 3033 h 4129"/>
              <a:gd name="T50" fmla="*/ 3711 w 4544"/>
              <a:gd name="T51" fmla="*/ 3224 h 4129"/>
              <a:gd name="T52" fmla="*/ 3506 w 4544"/>
              <a:gd name="T53" fmla="*/ 3420 h 4129"/>
              <a:gd name="T54" fmla="*/ 3397 w 4544"/>
              <a:gd name="T55" fmla="*/ 3460 h 4129"/>
              <a:gd name="T56" fmla="*/ 3049 w 4544"/>
              <a:gd name="T57" fmla="*/ 3385 h 4129"/>
              <a:gd name="T58" fmla="*/ 2708 w 4544"/>
              <a:gd name="T59" fmla="*/ 3300 h 4129"/>
              <a:gd name="T60" fmla="*/ 2475 w 4544"/>
              <a:gd name="T61" fmla="*/ 3482 h 4129"/>
              <a:gd name="T62" fmla="*/ 2444 w 4544"/>
              <a:gd name="T63" fmla="*/ 3764 h 4129"/>
              <a:gd name="T64" fmla="*/ 2240 w 4544"/>
              <a:gd name="T65" fmla="*/ 3876 h 4129"/>
              <a:gd name="T66" fmla="*/ 2035 w 4544"/>
              <a:gd name="T67" fmla="*/ 3825 h 4129"/>
              <a:gd name="T68" fmla="*/ 1864 w 4544"/>
              <a:gd name="T69" fmla="*/ 3716 h 4129"/>
              <a:gd name="T70" fmla="*/ 1519 w 4544"/>
              <a:gd name="T71" fmla="*/ 3729 h 4129"/>
              <a:gd name="T72" fmla="*/ 1248 w 4544"/>
              <a:gd name="T73" fmla="*/ 3678 h 4129"/>
              <a:gd name="T74" fmla="*/ 988 w 4544"/>
              <a:gd name="T75" fmla="*/ 3545 h 4129"/>
              <a:gd name="T76" fmla="*/ 880 w 4544"/>
              <a:gd name="T77" fmla="*/ 3444 h 4129"/>
              <a:gd name="T78" fmla="*/ 1024 w 4544"/>
              <a:gd name="T79" fmla="*/ 2938 h 4129"/>
              <a:gd name="T80" fmla="*/ 1106 w 4544"/>
              <a:gd name="T81" fmla="*/ 2436 h 4129"/>
              <a:gd name="T82" fmla="*/ 1262 w 4544"/>
              <a:gd name="T83" fmla="*/ 2674 h 4129"/>
              <a:gd name="T84" fmla="*/ 1102 w 4544"/>
              <a:gd name="T85" fmla="*/ 2285 h 4129"/>
              <a:gd name="T86" fmla="*/ 1044 w 4544"/>
              <a:gd name="T87" fmla="*/ 2124 h 4129"/>
              <a:gd name="T88" fmla="*/ 815 w 4544"/>
              <a:gd name="T89" fmla="*/ 1753 h 4129"/>
              <a:gd name="T90" fmla="*/ 691 w 4544"/>
              <a:gd name="T91" fmla="*/ 1614 h 4129"/>
              <a:gd name="T92" fmla="*/ 439 w 4544"/>
              <a:gd name="T93" fmla="*/ 1489 h 4129"/>
              <a:gd name="T94" fmla="*/ 100 w 4544"/>
              <a:gd name="T95" fmla="*/ 1365 h 4129"/>
              <a:gd name="T96" fmla="*/ 53 w 4544"/>
              <a:gd name="T97" fmla="*/ 1216 h 4129"/>
              <a:gd name="T98" fmla="*/ 0 w 4544"/>
              <a:gd name="T99" fmla="*/ 1162 h 4129"/>
              <a:gd name="T100" fmla="*/ 229 w 4544"/>
              <a:gd name="T101" fmla="*/ 1031 h 4129"/>
              <a:gd name="T102" fmla="*/ 375 w 4544"/>
              <a:gd name="T103" fmla="*/ 1011 h 4129"/>
              <a:gd name="T104" fmla="*/ 546 w 4544"/>
              <a:gd name="T105" fmla="*/ 1004 h 4129"/>
              <a:gd name="T106" fmla="*/ 760 w 4544"/>
              <a:gd name="T107" fmla="*/ 1056 h 4129"/>
              <a:gd name="T108" fmla="*/ 844 w 4544"/>
              <a:gd name="T109" fmla="*/ 1116 h 4129"/>
              <a:gd name="T110" fmla="*/ 1037 w 4544"/>
              <a:gd name="T111" fmla="*/ 1073 h 4129"/>
              <a:gd name="T112" fmla="*/ 886 w 4544"/>
              <a:gd name="T113" fmla="*/ 662 h 4129"/>
              <a:gd name="T114" fmla="*/ 1068 w 4544"/>
              <a:gd name="T115" fmla="*/ 642 h 4129"/>
              <a:gd name="T116" fmla="*/ 1389 w 4544"/>
              <a:gd name="T117" fmla="*/ 787 h 4129"/>
              <a:gd name="T118" fmla="*/ 1522 w 4544"/>
              <a:gd name="T119" fmla="*/ 596 h 4129"/>
              <a:gd name="T120" fmla="*/ 1862 w 4544"/>
              <a:gd name="T121" fmla="*/ 344 h 4129"/>
              <a:gd name="T122" fmla="*/ 1960 w 4544"/>
              <a:gd name="T123" fmla="*/ 45 h 4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44" h="4129">
                <a:moveTo>
                  <a:pt x="4428" y="3384"/>
                </a:moveTo>
                <a:lnTo>
                  <a:pt x="4468" y="3384"/>
                </a:lnTo>
                <a:lnTo>
                  <a:pt x="4471" y="3407"/>
                </a:lnTo>
                <a:lnTo>
                  <a:pt x="4477" y="3427"/>
                </a:lnTo>
                <a:lnTo>
                  <a:pt x="4484" y="3444"/>
                </a:lnTo>
                <a:lnTo>
                  <a:pt x="4486" y="3458"/>
                </a:lnTo>
                <a:lnTo>
                  <a:pt x="4486" y="3476"/>
                </a:lnTo>
                <a:lnTo>
                  <a:pt x="4482" y="3493"/>
                </a:lnTo>
                <a:lnTo>
                  <a:pt x="4480" y="3504"/>
                </a:lnTo>
                <a:lnTo>
                  <a:pt x="4479" y="3524"/>
                </a:lnTo>
                <a:lnTo>
                  <a:pt x="4482" y="3540"/>
                </a:lnTo>
                <a:lnTo>
                  <a:pt x="4488" y="3554"/>
                </a:lnTo>
                <a:lnTo>
                  <a:pt x="4491" y="3567"/>
                </a:lnTo>
                <a:lnTo>
                  <a:pt x="4506" y="3574"/>
                </a:lnTo>
                <a:lnTo>
                  <a:pt x="4513" y="3582"/>
                </a:lnTo>
                <a:lnTo>
                  <a:pt x="4515" y="3593"/>
                </a:lnTo>
                <a:lnTo>
                  <a:pt x="4517" y="3613"/>
                </a:lnTo>
                <a:lnTo>
                  <a:pt x="4520" y="3622"/>
                </a:lnTo>
                <a:lnTo>
                  <a:pt x="4520" y="3629"/>
                </a:lnTo>
                <a:lnTo>
                  <a:pt x="4519" y="3638"/>
                </a:lnTo>
                <a:lnTo>
                  <a:pt x="4519" y="3647"/>
                </a:lnTo>
                <a:lnTo>
                  <a:pt x="4520" y="3660"/>
                </a:lnTo>
                <a:lnTo>
                  <a:pt x="4522" y="3665"/>
                </a:lnTo>
                <a:lnTo>
                  <a:pt x="4526" y="3671"/>
                </a:lnTo>
                <a:lnTo>
                  <a:pt x="4529" y="3676"/>
                </a:lnTo>
                <a:lnTo>
                  <a:pt x="4533" y="3684"/>
                </a:lnTo>
                <a:lnTo>
                  <a:pt x="4537" y="3689"/>
                </a:lnTo>
                <a:lnTo>
                  <a:pt x="4544" y="3787"/>
                </a:lnTo>
                <a:lnTo>
                  <a:pt x="4535" y="3805"/>
                </a:lnTo>
                <a:lnTo>
                  <a:pt x="4524" y="3824"/>
                </a:lnTo>
                <a:lnTo>
                  <a:pt x="4513" y="3844"/>
                </a:lnTo>
                <a:lnTo>
                  <a:pt x="4504" y="3860"/>
                </a:lnTo>
                <a:lnTo>
                  <a:pt x="4500" y="3887"/>
                </a:lnTo>
                <a:lnTo>
                  <a:pt x="4502" y="3911"/>
                </a:lnTo>
                <a:lnTo>
                  <a:pt x="4509" y="3936"/>
                </a:lnTo>
                <a:lnTo>
                  <a:pt x="4513" y="3958"/>
                </a:lnTo>
                <a:lnTo>
                  <a:pt x="4513" y="3982"/>
                </a:lnTo>
                <a:lnTo>
                  <a:pt x="4504" y="4004"/>
                </a:lnTo>
                <a:lnTo>
                  <a:pt x="4500" y="4007"/>
                </a:lnTo>
                <a:lnTo>
                  <a:pt x="4495" y="4009"/>
                </a:lnTo>
                <a:lnTo>
                  <a:pt x="4491" y="4013"/>
                </a:lnTo>
                <a:lnTo>
                  <a:pt x="4488" y="4014"/>
                </a:lnTo>
                <a:lnTo>
                  <a:pt x="4484" y="4020"/>
                </a:lnTo>
                <a:lnTo>
                  <a:pt x="4491" y="4020"/>
                </a:lnTo>
                <a:lnTo>
                  <a:pt x="4495" y="4018"/>
                </a:lnTo>
                <a:lnTo>
                  <a:pt x="4495" y="4018"/>
                </a:lnTo>
                <a:lnTo>
                  <a:pt x="4497" y="4018"/>
                </a:lnTo>
                <a:lnTo>
                  <a:pt x="4500" y="4016"/>
                </a:lnTo>
                <a:lnTo>
                  <a:pt x="4504" y="4016"/>
                </a:lnTo>
                <a:lnTo>
                  <a:pt x="4502" y="4029"/>
                </a:lnTo>
                <a:lnTo>
                  <a:pt x="4497" y="4038"/>
                </a:lnTo>
                <a:lnTo>
                  <a:pt x="4491" y="4044"/>
                </a:lnTo>
                <a:lnTo>
                  <a:pt x="4486" y="4047"/>
                </a:lnTo>
                <a:lnTo>
                  <a:pt x="4480" y="4056"/>
                </a:lnTo>
                <a:lnTo>
                  <a:pt x="4484" y="4076"/>
                </a:lnTo>
                <a:lnTo>
                  <a:pt x="4480" y="4084"/>
                </a:lnTo>
                <a:lnTo>
                  <a:pt x="4475" y="4091"/>
                </a:lnTo>
                <a:lnTo>
                  <a:pt x="4471" y="4096"/>
                </a:lnTo>
                <a:lnTo>
                  <a:pt x="4468" y="4109"/>
                </a:lnTo>
                <a:lnTo>
                  <a:pt x="4471" y="4111"/>
                </a:lnTo>
                <a:lnTo>
                  <a:pt x="4473" y="4111"/>
                </a:lnTo>
                <a:lnTo>
                  <a:pt x="4475" y="4113"/>
                </a:lnTo>
                <a:lnTo>
                  <a:pt x="4475" y="4114"/>
                </a:lnTo>
                <a:lnTo>
                  <a:pt x="4475" y="4116"/>
                </a:lnTo>
                <a:lnTo>
                  <a:pt x="4475" y="4120"/>
                </a:lnTo>
                <a:lnTo>
                  <a:pt x="4477" y="4124"/>
                </a:lnTo>
                <a:lnTo>
                  <a:pt x="4464" y="4127"/>
                </a:lnTo>
                <a:lnTo>
                  <a:pt x="4453" y="4129"/>
                </a:lnTo>
                <a:lnTo>
                  <a:pt x="4440" y="4127"/>
                </a:lnTo>
                <a:lnTo>
                  <a:pt x="4424" y="4124"/>
                </a:lnTo>
                <a:lnTo>
                  <a:pt x="4424" y="4100"/>
                </a:lnTo>
                <a:lnTo>
                  <a:pt x="4417" y="4100"/>
                </a:lnTo>
                <a:lnTo>
                  <a:pt x="4400" y="4093"/>
                </a:lnTo>
                <a:lnTo>
                  <a:pt x="4384" y="4089"/>
                </a:lnTo>
                <a:lnTo>
                  <a:pt x="4366" y="4085"/>
                </a:lnTo>
                <a:lnTo>
                  <a:pt x="4349" y="4080"/>
                </a:lnTo>
                <a:lnTo>
                  <a:pt x="4335" y="4074"/>
                </a:lnTo>
                <a:lnTo>
                  <a:pt x="4324" y="4065"/>
                </a:lnTo>
                <a:lnTo>
                  <a:pt x="4315" y="4053"/>
                </a:lnTo>
                <a:lnTo>
                  <a:pt x="4311" y="4033"/>
                </a:lnTo>
                <a:lnTo>
                  <a:pt x="4328" y="4022"/>
                </a:lnTo>
                <a:lnTo>
                  <a:pt x="4339" y="4011"/>
                </a:lnTo>
                <a:lnTo>
                  <a:pt x="4348" y="3996"/>
                </a:lnTo>
                <a:lnTo>
                  <a:pt x="4329" y="3994"/>
                </a:lnTo>
                <a:lnTo>
                  <a:pt x="4315" y="3993"/>
                </a:lnTo>
                <a:lnTo>
                  <a:pt x="4304" y="3991"/>
                </a:lnTo>
                <a:lnTo>
                  <a:pt x="4291" y="3989"/>
                </a:lnTo>
                <a:lnTo>
                  <a:pt x="4277" y="3987"/>
                </a:lnTo>
                <a:lnTo>
                  <a:pt x="4280" y="3969"/>
                </a:lnTo>
                <a:lnTo>
                  <a:pt x="4288" y="3954"/>
                </a:lnTo>
                <a:lnTo>
                  <a:pt x="4295" y="3942"/>
                </a:lnTo>
                <a:lnTo>
                  <a:pt x="4300" y="3925"/>
                </a:lnTo>
                <a:lnTo>
                  <a:pt x="4304" y="3904"/>
                </a:lnTo>
                <a:lnTo>
                  <a:pt x="4300" y="3902"/>
                </a:lnTo>
                <a:lnTo>
                  <a:pt x="4300" y="3900"/>
                </a:lnTo>
                <a:lnTo>
                  <a:pt x="4299" y="3898"/>
                </a:lnTo>
                <a:lnTo>
                  <a:pt x="4297" y="3896"/>
                </a:lnTo>
                <a:lnTo>
                  <a:pt x="4286" y="3902"/>
                </a:lnTo>
                <a:lnTo>
                  <a:pt x="4275" y="3907"/>
                </a:lnTo>
                <a:lnTo>
                  <a:pt x="4264" y="3911"/>
                </a:lnTo>
                <a:lnTo>
                  <a:pt x="4248" y="3913"/>
                </a:lnTo>
                <a:lnTo>
                  <a:pt x="4248" y="3904"/>
                </a:lnTo>
                <a:lnTo>
                  <a:pt x="4244" y="3900"/>
                </a:lnTo>
                <a:lnTo>
                  <a:pt x="4242" y="3894"/>
                </a:lnTo>
                <a:lnTo>
                  <a:pt x="4240" y="3887"/>
                </a:lnTo>
                <a:lnTo>
                  <a:pt x="4240" y="3880"/>
                </a:lnTo>
                <a:lnTo>
                  <a:pt x="4257" y="3880"/>
                </a:lnTo>
                <a:lnTo>
                  <a:pt x="4257" y="3860"/>
                </a:lnTo>
                <a:lnTo>
                  <a:pt x="4266" y="3854"/>
                </a:lnTo>
                <a:lnTo>
                  <a:pt x="4273" y="3847"/>
                </a:lnTo>
                <a:lnTo>
                  <a:pt x="4280" y="3840"/>
                </a:lnTo>
                <a:lnTo>
                  <a:pt x="4277" y="3836"/>
                </a:lnTo>
                <a:lnTo>
                  <a:pt x="4273" y="3833"/>
                </a:lnTo>
                <a:lnTo>
                  <a:pt x="4269" y="3827"/>
                </a:lnTo>
                <a:lnTo>
                  <a:pt x="4268" y="3824"/>
                </a:lnTo>
                <a:lnTo>
                  <a:pt x="4264" y="3820"/>
                </a:lnTo>
                <a:lnTo>
                  <a:pt x="4253" y="3816"/>
                </a:lnTo>
                <a:lnTo>
                  <a:pt x="4246" y="3814"/>
                </a:lnTo>
                <a:lnTo>
                  <a:pt x="4239" y="3811"/>
                </a:lnTo>
                <a:lnTo>
                  <a:pt x="4233" y="3807"/>
                </a:lnTo>
                <a:lnTo>
                  <a:pt x="4228" y="3796"/>
                </a:lnTo>
                <a:lnTo>
                  <a:pt x="4220" y="3780"/>
                </a:lnTo>
                <a:lnTo>
                  <a:pt x="4217" y="3760"/>
                </a:lnTo>
                <a:lnTo>
                  <a:pt x="4237" y="3753"/>
                </a:lnTo>
                <a:lnTo>
                  <a:pt x="4251" y="3740"/>
                </a:lnTo>
                <a:lnTo>
                  <a:pt x="4246" y="3738"/>
                </a:lnTo>
                <a:lnTo>
                  <a:pt x="4240" y="3736"/>
                </a:lnTo>
                <a:lnTo>
                  <a:pt x="4235" y="3733"/>
                </a:lnTo>
                <a:lnTo>
                  <a:pt x="4233" y="3729"/>
                </a:lnTo>
                <a:lnTo>
                  <a:pt x="4229" y="3724"/>
                </a:lnTo>
                <a:lnTo>
                  <a:pt x="4228" y="3716"/>
                </a:lnTo>
                <a:lnTo>
                  <a:pt x="4208" y="3716"/>
                </a:lnTo>
                <a:lnTo>
                  <a:pt x="4206" y="3713"/>
                </a:lnTo>
                <a:lnTo>
                  <a:pt x="4206" y="3709"/>
                </a:lnTo>
                <a:lnTo>
                  <a:pt x="4204" y="3705"/>
                </a:lnTo>
                <a:lnTo>
                  <a:pt x="4204" y="3700"/>
                </a:lnTo>
                <a:lnTo>
                  <a:pt x="4222" y="3687"/>
                </a:lnTo>
                <a:lnTo>
                  <a:pt x="4231" y="3673"/>
                </a:lnTo>
                <a:lnTo>
                  <a:pt x="4233" y="3656"/>
                </a:lnTo>
                <a:lnTo>
                  <a:pt x="4235" y="3642"/>
                </a:lnTo>
                <a:lnTo>
                  <a:pt x="4239" y="3625"/>
                </a:lnTo>
                <a:lnTo>
                  <a:pt x="4248" y="3609"/>
                </a:lnTo>
                <a:lnTo>
                  <a:pt x="4251" y="3605"/>
                </a:lnTo>
                <a:lnTo>
                  <a:pt x="4255" y="3604"/>
                </a:lnTo>
                <a:lnTo>
                  <a:pt x="4259" y="3604"/>
                </a:lnTo>
                <a:lnTo>
                  <a:pt x="4264" y="3604"/>
                </a:lnTo>
                <a:lnTo>
                  <a:pt x="4268" y="3604"/>
                </a:lnTo>
                <a:lnTo>
                  <a:pt x="4269" y="3604"/>
                </a:lnTo>
                <a:lnTo>
                  <a:pt x="4271" y="3604"/>
                </a:lnTo>
                <a:lnTo>
                  <a:pt x="4273" y="3600"/>
                </a:lnTo>
                <a:lnTo>
                  <a:pt x="4275" y="3596"/>
                </a:lnTo>
                <a:lnTo>
                  <a:pt x="4277" y="3593"/>
                </a:lnTo>
                <a:lnTo>
                  <a:pt x="4279" y="3587"/>
                </a:lnTo>
                <a:lnTo>
                  <a:pt x="4280" y="3584"/>
                </a:lnTo>
                <a:lnTo>
                  <a:pt x="4291" y="3576"/>
                </a:lnTo>
                <a:lnTo>
                  <a:pt x="4306" y="3571"/>
                </a:lnTo>
                <a:lnTo>
                  <a:pt x="4322" y="3567"/>
                </a:lnTo>
                <a:lnTo>
                  <a:pt x="4337" y="3560"/>
                </a:lnTo>
                <a:lnTo>
                  <a:pt x="4346" y="3551"/>
                </a:lnTo>
                <a:lnTo>
                  <a:pt x="4353" y="3538"/>
                </a:lnTo>
                <a:lnTo>
                  <a:pt x="4360" y="3525"/>
                </a:lnTo>
                <a:lnTo>
                  <a:pt x="4371" y="3516"/>
                </a:lnTo>
                <a:lnTo>
                  <a:pt x="4386" y="3513"/>
                </a:lnTo>
                <a:lnTo>
                  <a:pt x="4402" y="3514"/>
                </a:lnTo>
                <a:lnTo>
                  <a:pt x="4419" y="3520"/>
                </a:lnTo>
                <a:lnTo>
                  <a:pt x="4431" y="3524"/>
                </a:lnTo>
                <a:lnTo>
                  <a:pt x="4431" y="3516"/>
                </a:lnTo>
                <a:lnTo>
                  <a:pt x="4439" y="3504"/>
                </a:lnTo>
                <a:lnTo>
                  <a:pt x="4439" y="3493"/>
                </a:lnTo>
                <a:lnTo>
                  <a:pt x="4435" y="3485"/>
                </a:lnTo>
                <a:lnTo>
                  <a:pt x="4429" y="3476"/>
                </a:lnTo>
                <a:lnTo>
                  <a:pt x="4424" y="3469"/>
                </a:lnTo>
                <a:lnTo>
                  <a:pt x="4422" y="3454"/>
                </a:lnTo>
                <a:lnTo>
                  <a:pt x="4428" y="3440"/>
                </a:lnTo>
                <a:lnTo>
                  <a:pt x="4433" y="3429"/>
                </a:lnTo>
                <a:lnTo>
                  <a:pt x="4437" y="3420"/>
                </a:lnTo>
                <a:lnTo>
                  <a:pt x="4435" y="3411"/>
                </a:lnTo>
                <a:lnTo>
                  <a:pt x="4431" y="3398"/>
                </a:lnTo>
                <a:lnTo>
                  <a:pt x="4428" y="3384"/>
                </a:lnTo>
                <a:close/>
                <a:moveTo>
                  <a:pt x="1000" y="2224"/>
                </a:moveTo>
                <a:lnTo>
                  <a:pt x="1015" y="2227"/>
                </a:lnTo>
                <a:lnTo>
                  <a:pt x="1028" y="2231"/>
                </a:lnTo>
                <a:lnTo>
                  <a:pt x="1040" y="2236"/>
                </a:lnTo>
                <a:lnTo>
                  <a:pt x="1040" y="2247"/>
                </a:lnTo>
                <a:lnTo>
                  <a:pt x="1060" y="2244"/>
                </a:lnTo>
                <a:lnTo>
                  <a:pt x="1062" y="2264"/>
                </a:lnTo>
                <a:lnTo>
                  <a:pt x="1064" y="2276"/>
                </a:lnTo>
                <a:lnTo>
                  <a:pt x="1068" y="2287"/>
                </a:lnTo>
                <a:lnTo>
                  <a:pt x="1071" y="2300"/>
                </a:lnTo>
                <a:lnTo>
                  <a:pt x="1071" y="2316"/>
                </a:lnTo>
                <a:lnTo>
                  <a:pt x="1068" y="2318"/>
                </a:lnTo>
                <a:lnTo>
                  <a:pt x="1064" y="2318"/>
                </a:lnTo>
                <a:lnTo>
                  <a:pt x="1059" y="2320"/>
                </a:lnTo>
                <a:lnTo>
                  <a:pt x="1051" y="2320"/>
                </a:lnTo>
                <a:lnTo>
                  <a:pt x="1042" y="2305"/>
                </a:lnTo>
                <a:lnTo>
                  <a:pt x="1031" y="2294"/>
                </a:lnTo>
                <a:lnTo>
                  <a:pt x="1020" y="2284"/>
                </a:lnTo>
                <a:lnTo>
                  <a:pt x="1011" y="2269"/>
                </a:lnTo>
                <a:lnTo>
                  <a:pt x="1008" y="2253"/>
                </a:lnTo>
                <a:lnTo>
                  <a:pt x="1004" y="2247"/>
                </a:lnTo>
                <a:lnTo>
                  <a:pt x="1002" y="2240"/>
                </a:lnTo>
                <a:lnTo>
                  <a:pt x="1000" y="2233"/>
                </a:lnTo>
                <a:lnTo>
                  <a:pt x="1000" y="2224"/>
                </a:lnTo>
                <a:close/>
                <a:moveTo>
                  <a:pt x="1024" y="2147"/>
                </a:moveTo>
                <a:lnTo>
                  <a:pt x="1037" y="2149"/>
                </a:lnTo>
                <a:lnTo>
                  <a:pt x="1039" y="2154"/>
                </a:lnTo>
                <a:lnTo>
                  <a:pt x="1040" y="2158"/>
                </a:lnTo>
                <a:lnTo>
                  <a:pt x="1042" y="2162"/>
                </a:lnTo>
                <a:lnTo>
                  <a:pt x="1044" y="2165"/>
                </a:lnTo>
                <a:lnTo>
                  <a:pt x="1046" y="2169"/>
                </a:lnTo>
                <a:lnTo>
                  <a:pt x="1048" y="2176"/>
                </a:lnTo>
                <a:lnTo>
                  <a:pt x="1040" y="2178"/>
                </a:lnTo>
                <a:lnTo>
                  <a:pt x="1031" y="2180"/>
                </a:lnTo>
                <a:lnTo>
                  <a:pt x="1020" y="2180"/>
                </a:lnTo>
                <a:lnTo>
                  <a:pt x="1017" y="2176"/>
                </a:lnTo>
                <a:lnTo>
                  <a:pt x="1015" y="2174"/>
                </a:lnTo>
                <a:lnTo>
                  <a:pt x="1013" y="2171"/>
                </a:lnTo>
                <a:lnTo>
                  <a:pt x="1009" y="2169"/>
                </a:lnTo>
                <a:lnTo>
                  <a:pt x="1008" y="2164"/>
                </a:lnTo>
                <a:lnTo>
                  <a:pt x="1006" y="2162"/>
                </a:lnTo>
                <a:lnTo>
                  <a:pt x="1006" y="2158"/>
                </a:lnTo>
                <a:lnTo>
                  <a:pt x="1004" y="2154"/>
                </a:lnTo>
                <a:lnTo>
                  <a:pt x="1004" y="2149"/>
                </a:lnTo>
                <a:lnTo>
                  <a:pt x="1017" y="2147"/>
                </a:lnTo>
                <a:lnTo>
                  <a:pt x="1024" y="2147"/>
                </a:lnTo>
                <a:close/>
                <a:moveTo>
                  <a:pt x="960" y="2136"/>
                </a:moveTo>
                <a:lnTo>
                  <a:pt x="969" y="2138"/>
                </a:lnTo>
                <a:lnTo>
                  <a:pt x="977" y="2140"/>
                </a:lnTo>
                <a:lnTo>
                  <a:pt x="982" y="2142"/>
                </a:lnTo>
                <a:lnTo>
                  <a:pt x="991" y="2144"/>
                </a:lnTo>
                <a:lnTo>
                  <a:pt x="991" y="2164"/>
                </a:lnTo>
                <a:lnTo>
                  <a:pt x="984" y="2164"/>
                </a:lnTo>
                <a:lnTo>
                  <a:pt x="979" y="2162"/>
                </a:lnTo>
                <a:lnTo>
                  <a:pt x="973" y="2160"/>
                </a:lnTo>
                <a:lnTo>
                  <a:pt x="968" y="2156"/>
                </a:lnTo>
                <a:lnTo>
                  <a:pt x="966" y="2154"/>
                </a:lnTo>
                <a:lnTo>
                  <a:pt x="966" y="2153"/>
                </a:lnTo>
                <a:lnTo>
                  <a:pt x="966" y="2153"/>
                </a:lnTo>
                <a:lnTo>
                  <a:pt x="966" y="2151"/>
                </a:lnTo>
                <a:lnTo>
                  <a:pt x="964" y="2149"/>
                </a:lnTo>
                <a:lnTo>
                  <a:pt x="962" y="2145"/>
                </a:lnTo>
                <a:lnTo>
                  <a:pt x="962" y="2144"/>
                </a:lnTo>
                <a:lnTo>
                  <a:pt x="960" y="2142"/>
                </a:lnTo>
                <a:lnTo>
                  <a:pt x="960" y="2140"/>
                </a:lnTo>
                <a:lnTo>
                  <a:pt x="960" y="2136"/>
                </a:lnTo>
                <a:close/>
                <a:moveTo>
                  <a:pt x="748" y="1780"/>
                </a:moveTo>
                <a:lnTo>
                  <a:pt x="777" y="1780"/>
                </a:lnTo>
                <a:lnTo>
                  <a:pt x="777" y="1804"/>
                </a:lnTo>
                <a:lnTo>
                  <a:pt x="791" y="1804"/>
                </a:lnTo>
                <a:lnTo>
                  <a:pt x="791" y="1813"/>
                </a:lnTo>
                <a:lnTo>
                  <a:pt x="795" y="1816"/>
                </a:lnTo>
                <a:lnTo>
                  <a:pt x="795" y="1822"/>
                </a:lnTo>
                <a:lnTo>
                  <a:pt x="797" y="1829"/>
                </a:lnTo>
                <a:lnTo>
                  <a:pt x="797" y="1836"/>
                </a:lnTo>
                <a:lnTo>
                  <a:pt x="780" y="1836"/>
                </a:lnTo>
                <a:lnTo>
                  <a:pt x="777" y="1827"/>
                </a:lnTo>
                <a:lnTo>
                  <a:pt x="775" y="1822"/>
                </a:lnTo>
                <a:lnTo>
                  <a:pt x="771" y="1816"/>
                </a:lnTo>
                <a:lnTo>
                  <a:pt x="766" y="1814"/>
                </a:lnTo>
                <a:lnTo>
                  <a:pt x="760" y="1811"/>
                </a:lnTo>
                <a:lnTo>
                  <a:pt x="751" y="1807"/>
                </a:lnTo>
                <a:lnTo>
                  <a:pt x="748" y="1780"/>
                </a:lnTo>
                <a:close/>
                <a:moveTo>
                  <a:pt x="448" y="1620"/>
                </a:moveTo>
                <a:lnTo>
                  <a:pt x="455" y="1620"/>
                </a:lnTo>
                <a:lnTo>
                  <a:pt x="462" y="1620"/>
                </a:lnTo>
                <a:lnTo>
                  <a:pt x="468" y="1622"/>
                </a:lnTo>
                <a:lnTo>
                  <a:pt x="471" y="1624"/>
                </a:lnTo>
                <a:lnTo>
                  <a:pt x="484" y="1629"/>
                </a:lnTo>
                <a:lnTo>
                  <a:pt x="497" y="1638"/>
                </a:lnTo>
                <a:lnTo>
                  <a:pt x="508" y="1651"/>
                </a:lnTo>
                <a:lnTo>
                  <a:pt x="511" y="1664"/>
                </a:lnTo>
                <a:lnTo>
                  <a:pt x="451" y="1660"/>
                </a:lnTo>
                <a:lnTo>
                  <a:pt x="448" y="1620"/>
                </a:lnTo>
                <a:close/>
                <a:moveTo>
                  <a:pt x="2137" y="0"/>
                </a:moveTo>
                <a:lnTo>
                  <a:pt x="2139" y="16"/>
                </a:lnTo>
                <a:lnTo>
                  <a:pt x="2142" y="25"/>
                </a:lnTo>
                <a:lnTo>
                  <a:pt x="2146" y="31"/>
                </a:lnTo>
                <a:lnTo>
                  <a:pt x="2151" y="36"/>
                </a:lnTo>
                <a:lnTo>
                  <a:pt x="2157" y="44"/>
                </a:lnTo>
                <a:lnTo>
                  <a:pt x="2157" y="49"/>
                </a:lnTo>
                <a:lnTo>
                  <a:pt x="2157" y="54"/>
                </a:lnTo>
                <a:lnTo>
                  <a:pt x="2155" y="60"/>
                </a:lnTo>
                <a:lnTo>
                  <a:pt x="2155" y="65"/>
                </a:lnTo>
                <a:lnTo>
                  <a:pt x="2153" y="69"/>
                </a:lnTo>
                <a:lnTo>
                  <a:pt x="2151" y="73"/>
                </a:lnTo>
                <a:lnTo>
                  <a:pt x="2151" y="85"/>
                </a:lnTo>
                <a:lnTo>
                  <a:pt x="2155" y="98"/>
                </a:lnTo>
                <a:lnTo>
                  <a:pt x="2159" y="107"/>
                </a:lnTo>
                <a:lnTo>
                  <a:pt x="2164" y="116"/>
                </a:lnTo>
                <a:lnTo>
                  <a:pt x="2191" y="120"/>
                </a:lnTo>
                <a:lnTo>
                  <a:pt x="2191" y="133"/>
                </a:lnTo>
                <a:lnTo>
                  <a:pt x="2211" y="147"/>
                </a:lnTo>
                <a:lnTo>
                  <a:pt x="2228" y="164"/>
                </a:lnTo>
                <a:lnTo>
                  <a:pt x="2240" y="158"/>
                </a:lnTo>
                <a:lnTo>
                  <a:pt x="2251" y="149"/>
                </a:lnTo>
                <a:lnTo>
                  <a:pt x="2262" y="142"/>
                </a:lnTo>
                <a:lnTo>
                  <a:pt x="2273" y="133"/>
                </a:lnTo>
                <a:lnTo>
                  <a:pt x="2288" y="127"/>
                </a:lnTo>
                <a:lnTo>
                  <a:pt x="2308" y="124"/>
                </a:lnTo>
                <a:lnTo>
                  <a:pt x="2311" y="131"/>
                </a:lnTo>
                <a:lnTo>
                  <a:pt x="2313" y="138"/>
                </a:lnTo>
                <a:lnTo>
                  <a:pt x="2317" y="145"/>
                </a:lnTo>
                <a:lnTo>
                  <a:pt x="2320" y="153"/>
                </a:lnTo>
                <a:lnTo>
                  <a:pt x="2322" y="154"/>
                </a:lnTo>
                <a:lnTo>
                  <a:pt x="2326" y="156"/>
                </a:lnTo>
                <a:lnTo>
                  <a:pt x="2329" y="156"/>
                </a:lnTo>
                <a:lnTo>
                  <a:pt x="2333" y="158"/>
                </a:lnTo>
                <a:lnTo>
                  <a:pt x="2337" y="160"/>
                </a:lnTo>
                <a:lnTo>
                  <a:pt x="2337" y="184"/>
                </a:lnTo>
                <a:lnTo>
                  <a:pt x="2346" y="211"/>
                </a:lnTo>
                <a:lnTo>
                  <a:pt x="2357" y="233"/>
                </a:lnTo>
                <a:lnTo>
                  <a:pt x="2371" y="253"/>
                </a:lnTo>
                <a:lnTo>
                  <a:pt x="2384" y="245"/>
                </a:lnTo>
                <a:lnTo>
                  <a:pt x="2397" y="240"/>
                </a:lnTo>
                <a:lnTo>
                  <a:pt x="2411" y="236"/>
                </a:lnTo>
                <a:lnTo>
                  <a:pt x="2411" y="249"/>
                </a:lnTo>
                <a:lnTo>
                  <a:pt x="2428" y="249"/>
                </a:lnTo>
                <a:lnTo>
                  <a:pt x="2439" y="249"/>
                </a:lnTo>
                <a:lnTo>
                  <a:pt x="2451" y="249"/>
                </a:lnTo>
                <a:lnTo>
                  <a:pt x="2455" y="267"/>
                </a:lnTo>
                <a:lnTo>
                  <a:pt x="2459" y="289"/>
                </a:lnTo>
                <a:lnTo>
                  <a:pt x="2464" y="307"/>
                </a:lnTo>
                <a:lnTo>
                  <a:pt x="2471" y="320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3" y="322"/>
                </a:lnTo>
                <a:lnTo>
                  <a:pt x="2475" y="324"/>
                </a:lnTo>
                <a:lnTo>
                  <a:pt x="2477" y="324"/>
                </a:lnTo>
                <a:lnTo>
                  <a:pt x="2477" y="320"/>
                </a:lnTo>
                <a:lnTo>
                  <a:pt x="2477" y="316"/>
                </a:lnTo>
                <a:lnTo>
                  <a:pt x="2477" y="316"/>
                </a:lnTo>
                <a:lnTo>
                  <a:pt x="2479" y="314"/>
                </a:lnTo>
                <a:lnTo>
                  <a:pt x="2479" y="314"/>
                </a:lnTo>
                <a:lnTo>
                  <a:pt x="2480" y="314"/>
                </a:lnTo>
                <a:lnTo>
                  <a:pt x="2484" y="313"/>
                </a:lnTo>
                <a:lnTo>
                  <a:pt x="2499" y="307"/>
                </a:lnTo>
                <a:lnTo>
                  <a:pt x="2511" y="311"/>
                </a:lnTo>
                <a:lnTo>
                  <a:pt x="2526" y="314"/>
                </a:lnTo>
                <a:lnTo>
                  <a:pt x="2537" y="316"/>
                </a:lnTo>
                <a:lnTo>
                  <a:pt x="2539" y="314"/>
                </a:lnTo>
                <a:lnTo>
                  <a:pt x="2542" y="313"/>
                </a:lnTo>
                <a:lnTo>
                  <a:pt x="2546" y="311"/>
                </a:lnTo>
                <a:lnTo>
                  <a:pt x="2551" y="307"/>
                </a:lnTo>
                <a:lnTo>
                  <a:pt x="2557" y="305"/>
                </a:lnTo>
                <a:lnTo>
                  <a:pt x="2564" y="304"/>
                </a:lnTo>
                <a:lnTo>
                  <a:pt x="2571" y="313"/>
                </a:lnTo>
                <a:lnTo>
                  <a:pt x="2580" y="320"/>
                </a:lnTo>
                <a:lnTo>
                  <a:pt x="2588" y="327"/>
                </a:lnTo>
                <a:lnTo>
                  <a:pt x="2591" y="340"/>
                </a:lnTo>
                <a:lnTo>
                  <a:pt x="2617" y="336"/>
                </a:lnTo>
                <a:lnTo>
                  <a:pt x="2613" y="354"/>
                </a:lnTo>
                <a:lnTo>
                  <a:pt x="2609" y="367"/>
                </a:lnTo>
                <a:lnTo>
                  <a:pt x="2604" y="380"/>
                </a:lnTo>
                <a:lnTo>
                  <a:pt x="2600" y="396"/>
                </a:lnTo>
                <a:lnTo>
                  <a:pt x="2613" y="405"/>
                </a:lnTo>
                <a:lnTo>
                  <a:pt x="2620" y="418"/>
                </a:lnTo>
                <a:lnTo>
                  <a:pt x="2624" y="436"/>
                </a:lnTo>
                <a:lnTo>
                  <a:pt x="2611" y="442"/>
                </a:lnTo>
                <a:lnTo>
                  <a:pt x="2606" y="453"/>
                </a:lnTo>
                <a:lnTo>
                  <a:pt x="2604" y="469"/>
                </a:lnTo>
                <a:lnTo>
                  <a:pt x="2613" y="474"/>
                </a:lnTo>
                <a:lnTo>
                  <a:pt x="2620" y="480"/>
                </a:lnTo>
                <a:lnTo>
                  <a:pt x="2637" y="476"/>
                </a:lnTo>
                <a:lnTo>
                  <a:pt x="2653" y="476"/>
                </a:lnTo>
                <a:lnTo>
                  <a:pt x="2668" y="480"/>
                </a:lnTo>
                <a:lnTo>
                  <a:pt x="2682" y="482"/>
                </a:lnTo>
                <a:lnTo>
                  <a:pt x="2697" y="480"/>
                </a:lnTo>
                <a:lnTo>
                  <a:pt x="2706" y="476"/>
                </a:lnTo>
                <a:lnTo>
                  <a:pt x="2719" y="469"/>
                </a:lnTo>
                <a:lnTo>
                  <a:pt x="2731" y="462"/>
                </a:lnTo>
                <a:lnTo>
                  <a:pt x="2744" y="456"/>
                </a:lnTo>
                <a:lnTo>
                  <a:pt x="2746" y="438"/>
                </a:lnTo>
                <a:lnTo>
                  <a:pt x="2749" y="420"/>
                </a:lnTo>
                <a:lnTo>
                  <a:pt x="2755" y="404"/>
                </a:lnTo>
                <a:lnTo>
                  <a:pt x="2764" y="391"/>
                </a:lnTo>
                <a:lnTo>
                  <a:pt x="2777" y="380"/>
                </a:lnTo>
                <a:lnTo>
                  <a:pt x="2791" y="376"/>
                </a:lnTo>
                <a:lnTo>
                  <a:pt x="2795" y="378"/>
                </a:lnTo>
                <a:lnTo>
                  <a:pt x="2799" y="378"/>
                </a:lnTo>
                <a:lnTo>
                  <a:pt x="2802" y="380"/>
                </a:lnTo>
                <a:lnTo>
                  <a:pt x="2808" y="380"/>
                </a:lnTo>
                <a:lnTo>
                  <a:pt x="2806" y="405"/>
                </a:lnTo>
                <a:lnTo>
                  <a:pt x="2800" y="425"/>
                </a:lnTo>
                <a:lnTo>
                  <a:pt x="2795" y="445"/>
                </a:lnTo>
                <a:lnTo>
                  <a:pt x="2788" y="469"/>
                </a:lnTo>
                <a:lnTo>
                  <a:pt x="2799" y="473"/>
                </a:lnTo>
                <a:lnTo>
                  <a:pt x="2806" y="478"/>
                </a:lnTo>
                <a:lnTo>
                  <a:pt x="2811" y="485"/>
                </a:lnTo>
                <a:lnTo>
                  <a:pt x="2811" y="500"/>
                </a:lnTo>
                <a:lnTo>
                  <a:pt x="2809" y="511"/>
                </a:lnTo>
                <a:lnTo>
                  <a:pt x="2809" y="522"/>
                </a:lnTo>
                <a:lnTo>
                  <a:pt x="2811" y="536"/>
                </a:lnTo>
                <a:lnTo>
                  <a:pt x="2833" y="534"/>
                </a:lnTo>
                <a:lnTo>
                  <a:pt x="2851" y="536"/>
                </a:lnTo>
                <a:lnTo>
                  <a:pt x="2868" y="540"/>
                </a:lnTo>
                <a:lnTo>
                  <a:pt x="2884" y="547"/>
                </a:lnTo>
                <a:lnTo>
                  <a:pt x="2888" y="564"/>
                </a:lnTo>
                <a:lnTo>
                  <a:pt x="2902" y="573"/>
                </a:lnTo>
                <a:lnTo>
                  <a:pt x="2917" y="574"/>
                </a:lnTo>
                <a:lnTo>
                  <a:pt x="2937" y="573"/>
                </a:lnTo>
                <a:lnTo>
                  <a:pt x="2939" y="584"/>
                </a:lnTo>
                <a:lnTo>
                  <a:pt x="2944" y="596"/>
                </a:lnTo>
                <a:lnTo>
                  <a:pt x="2951" y="604"/>
                </a:lnTo>
                <a:lnTo>
                  <a:pt x="2964" y="605"/>
                </a:lnTo>
                <a:lnTo>
                  <a:pt x="2975" y="613"/>
                </a:lnTo>
                <a:lnTo>
                  <a:pt x="2984" y="624"/>
                </a:lnTo>
                <a:lnTo>
                  <a:pt x="2988" y="629"/>
                </a:lnTo>
                <a:lnTo>
                  <a:pt x="2989" y="634"/>
                </a:lnTo>
                <a:lnTo>
                  <a:pt x="2991" y="642"/>
                </a:lnTo>
                <a:lnTo>
                  <a:pt x="2993" y="647"/>
                </a:lnTo>
                <a:lnTo>
                  <a:pt x="2997" y="653"/>
                </a:lnTo>
                <a:lnTo>
                  <a:pt x="3013" y="642"/>
                </a:lnTo>
                <a:lnTo>
                  <a:pt x="3035" y="634"/>
                </a:lnTo>
                <a:lnTo>
                  <a:pt x="3059" y="629"/>
                </a:lnTo>
                <a:lnTo>
                  <a:pt x="3080" y="624"/>
                </a:lnTo>
                <a:lnTo>
                  <a:pt x="3093" y="638"/>
                </a:lnTo>
                <a:lnTo>
                  <a:pt x="3113" y="651"/>
                </a:lnTo>
                <a:lnTo>
                  <a:pt x="3137" y="660"/>
                </a:lnTo>
                <a:lnTo>
                  <a:pt x="3160" y="664"/>
                </a:lnTo>
                <a:lnTo>
                  <a:pt x="3173" y="653"/>
                </a:lnTo>
                <a:lnTo>
                  <a:pt x="3186" y="645"/>
                </a:lnTo>
                <a:lnTo>
                  <a:pt x="3202" y="642"/>
                </a:lnTo>
                <a:lnTo>
                  <a:pt x="3224" y="640"/>
                </a:lnTo>
                <a:lnTo>
                  <a:pt x="3233" y="649"/>
                </a:lnTo>
                <a:lnTo>
                  <a:pt x="3240" y="653"/>
                </a:lnTo>
                <a:lnTo>
                  <a:pt x="3244" y="653"/>
                </a:lnTo>
                <a:lnTo>
                  <a:pt x="3249" y="651"/>
                </a:lnTo>
                <a:lnTo>
                  <a:pt x="3255" y="647"/>
                </a:lnTo>
                <a:lnTo>
                  <a:pt x="3262" y="647"/>
                </a:lnTo>
                <a:lnTo>
                  <a:pt x="3271" y="647"/>
                </a:lnTo>
                <a:lnTo>
                  <a:pt x="3277" y="651"/>
                </a:lnTo>
                <a:lnTo>
                  <a:pt x="3282" y="654"/>
                </a:lnTo>
                <a:lnTo>
                  <a:pt x="3289" y="658"/>
                </a:lnTo>
                <a:lnTo>
                  <a:pt x="3297" y="660"/>
                </a:lnTo>
                <a:lnTo>
                  <a:pt x="3308" y="685"/>
                </a:lnTo>
                <a:lnTo>
                  <a:pt x="3324" y="709"/>
                </a:lnTo>
                <a:lnTo>
                  <a:pt x="3342" y="731"/>
                </a:lnTo>
                <a:lnTo>
                  <a:pt x="3357" y="753"/>
                </a:lnTo>
                <a:lnTo>
                  <a:pt x="3364" y="776"/>
                </a:lnTo>
                <a:lnTo>
                  <a:pt x="3397" y="776"/>
                </a:lnTo>
                <a:lnTo>
                  <a:pt x="3397" y="753"/>
                </a:lnTo>
                <a:lnTo>
                  <a:pt x="3404" y="753"/>
                </a:lnTo>
                <a:lnTo>
                  <a:pt x="3415" y="749"/>
                </a:lnTo>
                <a:lnTo>
                  <a:pt x="3428" y="749"/>
                </a:lnTo>
                <a:lnTo>
                  <a:pt x="3439" y="754"/>
                </a:lnTo>
                <a:lnTo>
                  <a:pt x="3448" y="760"/>
                </a:lnTo>
                <a:lnTo>
                  <a:pt x="3451" y="765"/>
                </a:lnTo>
                <a:lnTo>
                  <a:pt x="3455" y="771"/>
                </a:lnTo>
                <a:lnTo>
                  <a:pt x="3457" y="778"/>
                </a:lnTo>
                <a:lnTo>
                  <a:pt x="3460" y="784"/>
                </a:lnTo>
                <a:lnTo>
                  <a:pt x="3477" y="780"/>
                </a:lnTo>
                <a:lnTo>
                  <a:pt x="3493" y="782"/>
                </a:lnTo>
                <a:lnTo>
                  <a:pt x="3509" y="784"/>
                </a:lnTo>
                <a:lnTo>
                  <a:pt x="3531" y="784"/>
                </a:lnTo>
                <a:lnTo>
                  <a:pt x="3546" y="767"/>
                </a:lnTo>
                <a:lnTo>
                  <a:pt x="3560" y="753"/>
                </a:lnTo>
                <a:lnTo>
                  <a:pt x="3591" y="756"/>
                </a:lnTo>
                <a:lnTo>
                  <a:pt x="3591" y="767"/>
                </a:lnTo>
                <a:lnTo>
                  <a:pt x="3606" y="776"/>
                </a:lnTo>
                <a:lnTo>
                  <a:pt x="3622" y="785"/>
                </a:lnTo>
                <a:lnTo>
                  <a:pt x="3637" y="796"/>
                </a:lnTo>
                <a:lnTo>
                  <a:pt x="3648" y="809"/>
                </a:lnTo>
                <a:lnTo>
                  <a:pt x="3673" y="800"/>
                </a:lnTo>
                <a:lnTo>
                  <a:pt x="3697" y="796"/>
                </a:lnTo>
                <a:lnTo>
                  <a:pt x="3717" y="800"/>
                </a:lnTo>
                <a:lnTo>
                  <a:pt x="3739" y="805"/>
                </a:lnTo>
                <a:lnTo>
                  <a:pt x="3759" y="811"/>
                </a:lnTo>
                <a:lnTo>
                  <a:pt x="3782" y="816"/>
                </a:lnTo>
                <a:lnTo>
                  <a:pt x="3808" y="820"/>
                </a:lnTo>
                <a:lnTo>
                  <a:pt x="3806" y="842"/>
                </a:lnTo>
                <a:lnTo>
                  <a:pt x="3802" y="865"/>
                </a:lnTo>
                <a:lnTo>
                  <a:pt x="3797" y="887"/>
                </a:lnTo>
                <a:lnTo>
                  <a:pt x="3788" y="904"/>
                </a:lnTo>
                <a:lnTo>
                  <a:pt x="3779" y="911"/>
                </a:lnTo>
                <a:lnTo>
                  <a:pt x="3766" y="916"/>
                </a:lnTo>
                <a:lnTo>
                  <a:pt x="3757" y="924"/>
                </a:lnTo>
                <a:lnTo>
                  <a:pt x="3751" y="953"/>
                </a:lnTo>
                <a:lnTo>
                  <a:pt x="3724" y="973"/>
                </a:lnTo>
                <a:lnTo>
                  <a:pt x="3719" y="985"/>
                </a:lnTo>
                <a:lnTo>
                  <a:pt x="3719" y="996"/>
                </a:lnTo>
                <a:lnTo>
                  <a:pt x="3722" y="1009"/>
                </a:lnTo>
                <a:lnTo>
                  <a:pt x="3722" y="1022"/>
                </a:lnTo>
                <a:lnTo>
                  <a:pt x="3720" y="1036"/>
                </a:lnTo>
                <a:lnTo>
                  <a:pt x="3719" y="1038"/>
                </a:lnTo>
                <a:lnTo>
                  <a:pt x="3717" y="1044"/>
                </a:lnTo>
                <a:lnTo>
                  <a:pt x="3713" y="1047"/>
                </a:lnTo>
                <a:lnTo>
                  <a:pt x="3711" y="1053"/>
                </a:lnTo>
                <a:lnTo>
                  <a:pt x="3708" y="1056"/>
                </a:lnTo>
                <a:lnTo>
                  <a:pt x="3706" y="1062"/>
                </a:lnTo>
                <a:lnTo>
                  <a:pt x="3704" y="1064"/>
                </a:lnTo>
                <a:lnTo>
                  <a:pt x="3708" y="1116"/>
                </a:lnTo>
                <a:lnTo>
                  <a:pt x="3697" y="1138"/>
                </a:lnTo>
                <a:lnTo>
                  <a:pt x="3686" y="1158"/>
                </a:lnTo>
                <a:lnTo>
                  <a:pt x="3675" y="1180"/>
                </a:lnTo>
                <a:lnTo>
                  <a:pt x="3666" y="1205"/>
                </a:lnTo>
                <a:lnTo>
                  <a:pt x="3660" y="1233"/>
                </a:lnTo>
                <a:lnTo>
                  <a:pt x="3669" y="1244"/>
                </a:lnTo>
                <a:lnTo>
                  <a:pt x="3677" y="1256"/>
                </a:lnTo>
                <a:lnTo>
                  <a:pt x="3680" y="1273"/>
                </a:lnTo>
                <a:lnTo>
                  <a:pt x="3675" y="1280"/>
                </a:lnTo>
                <a:lnTo>
                  <a:pt x="3669" y="1298"/>
                </a:lnTo>
                <a:lnTo>
                  <a:pt x="3662" y="1320"/>
                </a:lnTo>
                <a:lnTo>
                  <a:pt x="3657" y="1344"/>
                </a:lnTo>
                <a:lnTo>
                  <a:pt x="3653" y="1369"/>
                </a:lnTo>
                <a:lnTo>
                  <a:pt x="3653" y="1389"/>
                </a:lnTo>
                <a:lnTo>
                  <a:pt x="3657" y="1404"/>
                </a:lnTo>
                <a:lnTo>
                  <a:pt x="3662" y="1413"/>
                </a:lnTo>
                <a:lnTo>
                  <a:pt x="3668" y="1418"/>
                </a:lnTo>
                <a:lnTo>
                  <a:pt x="3673" y="1424"/>
                </a:lnTo>
                <a:lnTo>
                  <a:pt x="3677" y="1431"/>
                </a:lnTo>
                <a:lnTo>
                  <a:pt x="3680" y="1444"/>
                </a:lnTo>
                <a:lnTo>
                  <a:pt x="3668" y="1444"/>
                </a:lnTo>
                <a:lnTo>
                  <a:pt x="3664" y="1453"/>
                </a:lnTo>
                <a:lnTo>
                  <a:pt x="3657" y="1467"/>
                </a:lnTo>
                <a:lnTo>
                  <a:pt x="3657" y="1489"/>
                </a:lnTo>
                <a:lnTo>
                  <a:pt x="3637" y="1489"/>
                </a:lnTo>
                <a:lnTo>
                  <a:pt x="3637" y="1513"/>
                </a:lnTo>
                <a:lnTo>
                  <a:pt x="3628" y="1513"/>
                </a:lnTo>
                <a:lnTo>
                  <a:pt x="3613" y="1520"/>
                </a:lnTo>
                <a:lnTo>
                  <a:pt x="3597" y="1522"/>
                </a:lnTo>
                <a:lnTo>
                  <a:pt x="3579" y="1522"/>
                </a:lnTo>
                <a:lnTo>
                  <a:pt x="3560" y="1520"/>
                </a:lnTo>
                <a:lnTo>
                  <a:pt x="3557" y="1496"/>
                </a:lnTo>
                <a:lnTo>
                  <a:pt x="3542" y="1496"/>
                </a:lnTo>
                <a:lnTo>
                  <a:pt x="3528" y="1496"/>
                </a:lnTo>
                <a:lnTo>
                  <a:pt x="3515" y="1498"/>
                </a:lnTo>
                <a:lnTo>
                  <a:pt x="3508" y="1500"/>
                </a:lnTo>
                <a:lnTo>
                  <a:pt x="3506" y="1504"/>
                </a:lnTo>
                <a:lnTo>
                  <a:pt x="3508" y="1509"/>
                </a:lnTo>
                <a:lnTo>
                  <a:pt x="3508" y="1513"/>
                </a:lnTo>
                <a:lnTo>
                  <a:pt x="3509" y="1516"/>
                </a:lnTo>
                <a:lnTo>
                  <a:pt x="3509" y="1520"/>
                </a:lnTo>
                <a:lnTo>
                  <a:pt x="3508" y="1524"/>
                </a:lnTo>
                <a:lnTo>
                  <a:pt x="3491" y="1527"/>
                </a:lnTo>
                <a:lnTo>
                  <a:pt x="3486" y="1538"/>
                </a:lnTo>
                <a:lnTo>
                  <a:pt x="3480" y="1551"/>
                </a:lnTo>
                <a:lnTo>
                  <a:pt x="3477" y="1560"/>
                </a:lnTo>
                <a:lnTo>
                  <a:pt x="3491" y="1560"/>
                </a:lnTo>
                <a:lnTo>
                  <a:pt x="3502" y="1554"/>
                </a:lnTo>
                <a:lnTo>
                  <a:pt x="3513" y="1554"/>
                </a:lnTo>
                <a:lnTo>
                  <a:pt x="3528" y="1556"/>
                </a:lnTo>
                <a:lnTo>
                  <a:pt x="3524" y="1569"/>
                </a:lnTo>
                <a:lnTo>
                  <a:pt x="3517" y="1576"/>
                </a:lnTo>
                <a:lnTo>
                  <a:pt x="3509" y="1584"/>
                </a:lnTo>
                <a:lnTo>
                  <a:pt x="3504" y="1593"/>
                </a:lnTo>
                <a:lnTo>
                  <a:pt x="3504" y="1616"/>
                </a:lnTo>
                <a:lnTo>
                  <a:pt x="3480" y="1636"/>
                </a:lnTo>
                <a:lnTo>
                  <a:pt x="3475" y="1647"/>
                </a:lnTo>
                <a:lnTo>
                  <a:pt x="3469" y="1658"/>
                </a:lnTo>
                <a:lnTo>
                  <a:pt x="3464" y="1667"/>
                </a:lnTo>
                <a:lnTo>
                  <a:pt x="3459" y="1673"/>
                </a:lnTo>
                <a:lnTo>
                  <a:pt x="3453" y="1678"/>
                </a:lnTo>
                <a:lnTo>
                  <a:pt x="3446" y="1682"/>
                </a:lnTo>
                <a:lnTo>
                  <a:pt x="3440" y="1687"/>
                </a:lnTo>
                <a:lnTo>
                  <a:pt x="3437" y="1693"/>
                </a:lnTo>
                <a:lnTo>
                  <a:pt x="3437" y="1716"/>
                </a:lnTo>
                <a:lnTo>
                  <a:pt x="3424" y="1731"/>
                </a:lnTo>
                <a:lnTo>
                  <a:pt x="3404" y="1744"/>
                </a:lnTo>
                <a:lnTo>
                  <a:pt x="3384" y="1756"/>
                </a:lnTo>
                <a:lnTo>
                  <a:pt x="3368" y="1767"/>
                </a:lnTo>
                <a:lnTo>
                  <a:pt x="3373" y="1807"/>
                </a:lnTo>
                <a:lnTo>
                  <a:pt x="3371" y="1849"/>
                </a:lnTo>
                <a:lnTo>
                  <a:pt x="3349" y="1860"/>
                </a:lnTo>
                <a:lnTo>
                  <a:pt x="3328" y="1882"/>
                </a:lnTo>
                <a:lnTo>
                  <a:pt x="3308" y="1907"/>
                </a:lnTo>
                <a:lnTo>
                  <a:pt x="3291" y="1936"/>
                </a:lnTo>
                <a:lnTo>
                  <a:pt x="3280" y="1967"/>
                </a:lnTo>
                <a:lnTo>
                  <a:pt x="3277" y="1996"/>
                </a:lnTo>
                <a:lnTo>
                  <a:pt x="3297" y="2000"/>
                </a:lnTo>
                <a:lnTo>
                  <a:pt x="3300" y="2014"/>
                </a:lnTo>
                <a:lnTo>
                  <a:pt x="3300" y="2029"/>
                </a:lnTo>
                <a:lnTo>
                  <a:pt x="3299" y="2042"/>
                </a:lnTo>
                <a:lnTo>
                  <a:pt x="3295" y="2058"/>
                </a:lnTo>
                <a:lnTo>
                  <a:pt x="3291" y="2076"/>
                </a:lnTo>
                <a:lnTo>
                  <a:pt x="3279" y="2080"/>
                </a:lnTo>
                <a:lnTo>
                  <a:pt x="3268" y="2085"/>
                </a:lnTo>
                <a:lnTo>
                  <a:pt x="3257" y="2093"/>
                </a:lnTo>
                <a:lnTo>
                  <a:pt x="3259" y="2096"/>
                </a:lnTo>
                <a:lnTo>
                  <a:pt x="3260" y="2100"/>
                </a:lnTo>
                <a:lnTo>
                  <a:pt x="3262" y="2105"/>
                </a:lnTo>
                <a:lnTo>
                  <a:pt x="3262" y="2109"/>
                </a:lnTo>
                <a:lnTo>
                  <a:pt x="3264" y="2116"/>
                </a:lnTo>
                <a:lnTo>
                  <a:pt x="3304" y="2113"/>
                </a:lnTo>
                <a:lnTo>
                  <a:pt x="3315" y="2100"/>
                </a:lnTo>
                <a:lnTo>
                  <a:pt x="3328" y="2087"/>
                </a:lnTo>
                <a:lnTo>
                  <a:pt x="3340" y="2074"/>
                </a:lnTo>
                <a:lnTo>
                  <a:pt x="3348" y="2060"/>
                </a:lnTo>
                <a:lnTo>
                  <a:pt x="3331" y="2060"/>
                </a:lnTo>
                <a:lnTo>
                  <a:pt x="3329" y="2047"/>
                </a:lnTo>
                <a:lnTo>
                  <a:pt x="3328" y="2034"/>
                </a:lnTo>
                <a:lnTo>
                  <a:pt x="3331" y="2024"/>
                </a:lnTo>
                <a:lnTo>
                  <a:pt x="3342" y="2005"/>
                </a:lnTo>
                <a:lnTo>
                  <a:pt x="3360" y="1991"/>
                </a:lnTo>
                <a:lnTo>
                  <a:pt x="3384" y="1978"/>
                </a:lnTo>
                <a:lnTo>
                  <a:pt x="3411" y="1971"/>
                </a:lnTo>
                <a:lnTo>
                  <a:pt x="3442" y="1965"/>
                </a:lnTo>
                <a:lnTo>
                  <a:pt x="3471" y="1964"/>
                </a:lnTo>
                <a:lnTo>
                  <a:pt x="3477" y="1965"/>
                </a:lnTo>
                <a:lnTo>
                  <a:pt x="3482" y="1967"/>
                </a:lnTo>
                <a:lnTo>
                  <a:pt x="3489" y="1969"/>
                </a:lnTo>
                <a:lnTo>
                  <a:pt x="3495" y="1971"/>
                </a:lnTo>
                <a:lnTo>
                  <a:pt x="3500" y="1973"/>
                </a:lnTo>
                <a:lnTo>
                  <a:pt x="3500" y="1982"/>
                </a:lnTo>
                <a:lnTo>
                  <a:pt x="3500" y="1994"/>
                </a:lnTo>
                <a:lnTo>
                  <a:pt x="3500" y="2004"/>
                </a:lnTo>
                <a:lnTo>
                  <a:pt x="3500" y="2009"/>
                </a:lnTo>
                <a:lnTo>
                  <a:pt x="3506" y="2016"/>
                </a:lnTo>
                <a:lnTo>
                  <a:pt x="3511" y="2024"/>
                </a:lnTo>
                <a:lnTo>
                  <a:pt x="3517" y="2031"/>
                </a:lnTo>
                <a:lnTo>
                  <a:pt x="3519" y="2040"/>
                </a:lnTo>
                <a:lnTo>
                  <a:pt x="3520" y="2056"/>
                </a:lnTo>
                <a:lnTo>
                  <a:pt x="3511" y="2069"/>
                </a:lnTo>
                <a:lnTo>
                  <a:pt x="3509" y="2084"/>
                </a:lnTo>
                <a:lnTo>
                  <a:pt x="3511" y="2100"/>
                </a:lnTo>
                <a:lnTo>
                  <a:pt x="3537" y="2100"/>
                </a:lnTo>
                <a:lnTo>
                  <a:pt x="3537" y="2107"/>
                </a:lnTo>
                <a:lnTo>
                  <a:pt x="3539" y="2113"/>
                </a:lnTo>
                <a:lnTo>
                  <a:pt x="3539" y="2118"/>
                </a:lnTo>
                <a:lnTo>
                  <a:pt x="3540" y="2125"/>
                </a:lnTo>
                <a:lnTo>
                  <a:pt x="3540" y="2133"/>
                </a:lnTo>
                <a:lnTo>
                  <a:pt x="3560" y="2133"/>
                </a:lnTo>
                <a:lnTo>
                  <a:pt x="3569" y="2144"/>
                </a:lnTo>
                <a:lnTo>
                  <a:pt x="3577" y="2153"/>
                </a:lnTo>
                <a:lnTo>
                  <a:pt x="3584" y="2162"/>
                </a:lnTo>
                <a:lnTo>
                  <a:pt x="3589" y="2174"/>
                </a:lnTo>
                <a:lnTo>
                  <a:pt x="3591" y="2193"/>
                </a:lnTo>
                <a:lnTo>
                  <a:pt x="3586" y="2204"/>
                </a:lnTo>
                <a:lnTo>
                  <a:pt x="3580" y="2214"/>
                </a:lnTo>
                <a:lnTo>
                  <a:pt x="3571" y="2224"/>
                </a:lnTo>
                <a:lnTo>
                  <a:pt x="3559" y="2231"/>
                </a:lnTo>
                <a:lnTo>
                  <a:pt x="3548" y="2234"/>
                </a:lnTo>
                <a:lnTo>
                  <a:pt x="3539" y="2236"/>
                </a:lnTo>
                <a:lnTo>
                  <a:pt x="3533" y="2242"/>
                </a:lnTo>
                <a:lnTo>
                  <a:pt x="3529" y="2253"/>
                </a:lnTo>
                <a:lnTo>
                  <a:pt x="3528" y="2273"/>
                </a:lnTo>
                <a:lnTo>
                  <a:pt x="3529" y="2274"/>
                </a:lnTo>
                <a:lnTo>
                  <a:pt x="3531" y="2278"/>
                </a:lnTo>
                <a:lnTo>
                  <a:pt x="3531" y="2282"/>
                </a:lnTo>
                <a:lnTo>
                  <a:pt x="3531" y="2289"/>
                </a:lnTo>
                <a:lnTo>
                  <a:pt x="3546" y="2293"/>
                </a:lnTo>
                <a:lnTo>
                  <a:pt x="3559" y="2298"/>
                </a:lnTo>
                <a:lnTo>
                  <a:pt x="3571" y="2305"/>
                </a:lnTo>
                <a:lnTo>
                  <a:pt x="3580" y="2318"/>
                </a:lnTo>
                <a:lnTo>
                  <a:pt x="3584" y="2333"/>
                </a:lnTo>
                <a:lnTo>
                  <a:pt x="3588" y="2342"/>
                </a:lnTo>
                <a:lnTo>
                  <a:pt x="3591" y="2354"/>
                </a:lnTo>
                <a:lnTo>
                  <a:pt x="3591" y="2367"/>
                </a:lnTo>
                <a:lnTo>
                  <a:pt x="3609" y="2376"/>
                </a:lnTo>
                <a:lnTo>
                  <a:pt x="3628" y="2391"/>
                </a:lnTo>
                <a:lnTo>
                  <a:pt x="3642" y="2409"/>
                </a:lnTo>
                <a:lnTo>
                  <a:pt x="3648" y="2429"/>
                </a:lnTo>
                <a:lnTo>
                  <a:pt x="3640" y="2447"/>
                </a:lnTo>
                <a:lnTo>
                  <a:pt x="3639" y="2467"/>
                </a:lnTo>
                <a:lnTo>
                  <a:pt x="3640" y="2493"/>
                </a:lnTo>
                <a:lnTo>
                  <a:pt x="3624" y="2498"/>
                </a:lnTo>
                <a:lnTo>
                  <a:pt x="3608" y="2505"/>
                </a:lnTo>
                <a:lnTo>
                  <a:pt x="3595" y="2516"/>
                </a:lnTo>
                <a:lnTo>
                  <a:pt x="3588" y="2533"/>
                </a:lnTo>
                <a:lnTo>
                  <a:pt x="3568" y="2533"/>
                </a:lnTo>
                <a:lnTo>
                  <a:pt x="3568" y="2549"/>
                </a:lnTo>
                <a:lnTo>
                  <a:pt x="3548" y="2547"/>
                </a:lnTo>
                <a:lnTo>
                  <a:pt x="3535" y="2549"/>
                </a:lnTo>
                <a:lnTo>
                  <a:pt x="3526" y="2549"/>
                </a:lnTo>
                <a:lnTo>
                  <a:pt x="3517" y="2551"/>
                </a:lnTo>
                <a:lnTo>
                  <a:pt x="3506" y="2553"/>
                </a:lnTo>
                <a:lnTo>
                  <a:pt x="3488" y="2556"/>
                </a:lnTo>
                <a:lnTo>
                  <a:pt x="3493" y="2573"/>
                </a:lnTo>
                <a:lnTo>
                  <a:pt x="3500" y="2584"/>
                </a:lnTo>
                <a:lnTo>
                  <a:pt x="3509" y="2591"/>
                </a:lnTo>
                <a:lnTo>
                  <a:pt x="3517" y="2598"/>
                </a:lnTo>
                <a:lnTo>
                  <a:pt x="3524" y="2605"/>
                </a:lnTo>
                <a:lnTo>
                  <a:pt x="3528" y="2620"/>
                </a:lnTo>
                <a:lnTo>
                  <a:pt x="3531" y="2625"/>
                </a:lnTo>
                <a:lnTo>
                  <a:pt x="3533" y="2631"/>
                </a:lnTo>
                <a:lnTo>
                  <a:pt x="3535" y="2638"/>
                </a:lnTo>
                <a:lnTo>
                  <a:pt x="3537" y="2644"/>
                </a:lnTo>
                <a:lnTo>
                  <a:pt x="3548" y="2653"/>
                </a:lnTo>
                <a:lnTo>
                  <a:pt x="3560" y="2660"/>
                </a:lnTo>
                <a:lnTo>
                  <a:pt x="3573" y="2665"/>
                </a:lnTo>
                <a:lnTo>
                  <a:pt x="3591" y="2667"/>
                </a:lnTo>
                <a:lnTo>
                  <a:pt x="3599" y="2667"/>
                </a:lnTo>
                <a:lnTo>
                  <a:pt x="3613" y="2667"/>
                </a:lnTo>
                <a:lnTo>
                  <a:pt x="3628" y="2667"/>
                </a:lnTo>
                <a:lnTo>
                  <a:pt x="3629" y="2687"/>
                </a:lnTo>
                <a:lnTo>
                  <a:pt x="3635" y="2702"/>
                </a:lnTo>
                <a:lnTo>
                  <a:pt x="3640" y="2714"/>
                </a:lnTo>
                <a:lnTo>
                  <a:pt x="3644" y="2729"/>
                </a:lnTo>
                <a:lnTo>
                  <a:pt x="3648" y="2744"/>
                </a:lnTo>
                <a:lnTo>
                  <a:pt x="3624" y="2744"/>
                </a:lnTo>
                <a:lnTo>
                  <a:pt x="3615" y="2764"/>
                </a:lnTo>
                <a:lnTo>
                  <a:pt x="3606" y="2787"/>
                </a:lnTo>
                <a:lnTo>
                  <a:pt x="3600" y="2807"/>
                </a:lnTo>
                <a:lnTo>
                  <a:pt x="3588" y="2807"/>
                </a:lnTo>
                <a:lnTo>
                  <a:pt x="3591" y="2833"/>
                </a:lnTo>
                <a:lnTo>
                  <a:pt x="3604" y="2833"/>
                </a:lnTo>
                <a:lnTo>
                  <a:pt x="3608" y="2847"/>
                </a:lnTo>
                <a:lnTo>
                  <a:pt x="3608" y="2858"/>
                </a:lnTo>
                <a:lnTo>
                  <a:pt x="3606" y="2869"/>
                </a:lnTo>
                <a:lnTo>
                  <a:pt x="3600" y="2884"/>
                </a:lnTo>
                <a:lnTo>
                  <a:pt x="3613" y="2893"/>
                </a:lnTo>
                <a:lnTo>
                  <a:pt x="3626" y="2907"/>
                </a:lnTo>
                <a:lnTo>
                  <a:pt x="3637" y="2922"/>
                </a:lnTo>
                <a:lnTo>
                  <a:pt x="3644" y="2936"/>
                </a:lnTo>
                <a:lnTo>
                  <a:pt x="3675" y="2940"/>
                </a:lnTo>
                <a:lnTo>
                  <a:pt x="3700" y="2949"/>
                </a:lnTo>
                <a:lnTo>
                  <a:pt x="3726" y="2960"/>
                </a:lnTo>
                <a:lnTo>
                  <a:pt x="3749" y="2971"/>
                </a:lnTo>
                <a:lnTo>
                  <a:pt x="3777" y="2980"/>
                </a:lnTo>
                <a:lnTo>
                  <a:pt x="3791" y="2969"/>
                </a:lnTo>
                <a:lnTo>
                  <a:pt x="3813" y="2958"/>
                </a:lnTo>
                <a:lnTo>
                  <a:pt x="3837" y="2951"/>
                </a:lnTo>
                <a:lnTo>
                  <a:pt x="3860" y="2947"/>
                </a:lnTo>
                <a:lnTo>
                  <a:pt x="3864" y="2964"/>
                </a:lnTo>
                <a:lnTo>
                  <a:pt x="3869" y="2974"/>
                </a:lnTo>
                <a:lnTo>
                  <a:pt x="3873" y="2987"/>
                </a:lnTo>
                <a:lnTo>
                  <a:pt x="3877" y="3004"/>
                </a:lnTo>
                <a:lnTo>
                  <a:pt x="3871" y="3007"/>
                </a:lnTo>
                <a:lnTo>
                  <a:pt x="3869" y="3011"/>
                </a:lnTo>
                <a:lnTo>
                  <a:pt x="3868" y="3013"/>
                </a:lnTo>
                <a:lnTo>
                  <a:pt x="3868" y="3016"/>
                </a:lnTo>
                <a:lnTo>
                  <a:pt x="3868" y="3018"/>
                </a:lnTo>
                <a:lnTo>
                  <a:pt x="3868" y="3022"/>
                </a:lnTo>
                <a:lnTo>
                  <a:pt x="3866" y="3027"/>
                </a:lnTo>
                <a:lnTo>
                  <a:pt x="3864" y="3033"/>
                </a:lnTo>
                <a:lnTo>
                  <a:pt x="3855" y="3045"/>
                </a:lnTo>
                <a:lnTo>
                  <a:pt x="3842" y="3056"/>
                </a:lnTo>
                <a:lnTo>
                  <a:pt x="3831" y="3067"/>
                </a:lnTo>
                <a:lnTo>
                  <a:pt x="3822" y="3080"/>
                </a:lnTo>
                <a:lnTo>
                  <a:pt x="3817" y="3100"/>
                </a:lnTo>
                <a:lnTo>
                  <a:pt x="3819" y="3104"/>
                </a:lnTo>
                <a:lnTo>
                  <a:pt x="3822" y="3107"/>
                </a:lnTo>
                <a:lnTo>
                  <a:pt x="3822" y="3111"/>
                </a:lnTo>
                <a:lnTo>
                  <a:pt x="3824" y="3116"/>
                </a:lnTo>
                <a:lnTo>
                  <a:pt x="3824" y="3124"/>
                </a:lnTo>
                <a:lnTo>
                  <a:pt x="3820" y="3127"/>
                </a:lnTo>
                <a:lnTo>
                  <a:pt x="3819" y="3131"/>
                </a:lnTo>
                <a:lnTo>
                  <a:pt x="3819" y="3134"/>
                </a:lnTo>
                <a:lnTo>
                  <a:pt x="3817" y="3136"/>
                </a:lnTo>
                <a:lnTo>
                  <a:pt x="3791" y="3136"/>
                </a:lnTo>
                <a:lnTo>
                  <a:pt x="3788" y="3140"/>
                </a:lnTo>
                <a:lnTo>
                  <a:pt x="3784" y="3144"/>
                </a:lnTo>
                <a:lnTo>
                  <a:pt x="3782" y="3151"/>
                </a:lnTo>
                <a:lnTo>
                  <a:pt x="3779" y="3156"/>
                </a:lnTo>
                <a:lnTo>
                  <a:pt x="3775" y="3160"/>
                </a:lnTo>
                <a:lnTo>
                  <a:pt x="3771" y="3164"/>
                </a:lnTo>
                <a:lnTo>
                  <a:pt x="3744" y="3164"/>
                </a:lnTo>
                <a:lnTo>
                  <a:pt x="3731" y="3184"/>
                </a:lnTo>
                <a:lnTo>
                  <a:pt x="3728" y="3185"/>
                </a:lnTo>
                <a:lnTo>
                  <a:pt x="3724" y="3187"/>
                </a:lnTo>
                <a:lnTo>
                  <a:pt x="3719" y="3189"/>
                </a:lnTo>
                <a:lnTo>
                  <a:pt x="3715" y="3191"/>
                </a:lnTo>
                <a:lnTo>
                  <a:pt x="3711" y="3193"/>
                </a:lnTo>
                <a:lnTo>
                  <a:pt x="3711" y="3224"/>
                </a:lnTo>
                <a:lnTo>
                  <a:pt x="3708" y="3224"/>
                </a:lnTo>
                <a:lnTo>
                  <a:pt x="3695" y="3231"/>
                </a:lnTo>
                <a:lnTo>
                  <a:pt x="3680" y="3234"/>
                </a:lnTo>
                <a:lnTo>
                  <a:pt x="3666" y="3240"/>
                </a:lnTo>
                <a:lnTo>
                  <a:pt x="3657" y="3249"/>
                </a:lnTo>
                <a:lnTo>
                  <a:pt x="3651" y="3260"/>
                </a:lnTo>
                <a:lnTo>
                  <a:pt x="3648" y="3271"/>
                </a:lnTo>
                <a:lnTo>
                  <a:pt x="3642" y="3282"/>
                </a:lnTo>
                <a:lnTo>
                  <a:pt x="3637" y="3293"/>
                </a:lnTo>
                <a:lnTo>
                  <a:pt x="3628" y="3296"/>
                </a:lnTo>
                <a:lnTo>
                  <a:pt x="3617" y="3298"/>
                </a:lnTo>
                <a:lnTo>
                  <a:pt x="3606" y="3298"/>
                </a:lnTo>
                <a:lnTo>
                  <a:pt x="3597" y="3300"/>
                </a:lnTo>
                <a:lnTo>
                  <a:pt x="3591" y="3304"/>
                </a:lnTo>
                <a:lnTo>
                  <a:pt x="3586" y="3314"/>
                </a:lnTo>
                <a:lnTo>
                  <a:pt x="3584" y="3324"/>
                </a:lnTo>
                <a:lnTo>
                  <a:pt x="3580" y="3336"/>
                </a:lnTo>
                <a:lnTo>
                  <a:pt x="3569" y="3347"/>
                </a:lnTo>
                <a:lnTo>
                  <a:pt x="3557" y="3356"/>
                </a:lnTo>
                <a:lnTo>
                  <a:pt x="3544" y="3364"/>
                </a:lnTo>
                <a:lnTo>
                  <a:pt x="3577" y="3360"/>
                </a:lnTo>
                <a:lnTo>
                  <a:pt x="3577" y="3396"/>
                </a:lnTo>
                <a:lnTo>
                  <a:pt x="3569" y="3402"/>
                </a:lnTo>
                <a:lnTo>
                  <a:pt x="3564" y="3407"/>
                </a:lnTo>
                <a:lnTo>
                  <a:pt x="3557" y="3411"/>
                </a:lnTo>
                <a:lnTo>
                  <a:pt x="3544" y="3413"/>
                </a:lnTo>
                <a:lnTo>
                  <a:pt x="3537" y="3411"/>
                </a:lnTo>
                <a:lnTo>
                  <a:pt x="3522" y="3414"/>
                </a:lnTo>
                <a:lnTo>
                  <a:pt x="3506" y="3420"/>
                </a:lnTo>
                <a:lnTo>
                  <a:pt x="3489" y="3427"/>
                </a:lnTo>
                <a:lnTo>
                  <a:pt x="3480" y="3436"/>
                </a:lnTo>
                <a:lnTo>
                  <a:pt x="3479" y="3438"/>
                </a:lnTo>
                <a:lnTo>
                  <a:pt x="3479" y="3442"/>
                </a:lnTo>
                <a:lnTo>
                  <a:pt x="3479" y="3445"/>
                </a:lnTo>
                <a:lnTo>
                  <a:pt x="3480" y="3449"/>
                </a:lnTo>
                <a:lnTo>
                  <a:pt x="3480" y="3456"/>
                </a:lnTo>
                <a:lnTo>
                  <a:pt x="3466" y="3453"/>
                </a:lnTo>
                <a:lnTo>
                  <a:pt x="3455" y="3447"/>
                </a:lnTo>
                <a:lnTo>
                  <a:pt x="3444" y="3444"/>
                </a:lnTo>
                <a:lnTo>
                  <a:pt x="3428" y="3440"/>
                </a:lnTo>
                <a:lnTo>
                  <a:pt x="3424" y="3445"/>
                </a:lnTo>
                <a:lnTo>
                  <a:pt x="3422" y="3449"/>
                </a:lnTo>
                <a:lnTo>
                  <a:pt x="3419" y="3453"/>
                </a:lnTo>
                <a:lnTo>
                  <a:pt x="3417" y="3456"/>
                </a:lnTo>
                <a:lnTo>
                  <a:pt x="3413" y="3462"/>
                </a:lnTo>
                <a:lnTo>
                  <a:pt x="3411" y="3469"/>
                </a:lnTo>
                <a:lnTo>
                  <a:pt x="3413" y="3469"/>
                </a:lnTo>
                <a:lnTo>
                  <a:pt x="3415" y="3469"/>
                </a:lnTo>
                <a:lnTo>
                  <a:pt x="3415" y="3471"/>
                </a:lnTo>
                <a:lnTo>
                  <a:pt x="3417" y="3471"/>
                </a:lnTo>
                <a:lnTo>
                  <a:pt x="3417" y="3473"/>
                </a:lnTo>
                <a:lnTo>
                  <a:pt x="3417" y="3476"/>
                </a:lnTo>
                <a:lnTo>
                  <a:pt x="3411" y="3476"/>
                </a:lnTo>
                <a:lnTo>
                  <a:pt x="3409" y="3478"/>
                </a:lnTo>
                <a:lnTo>
                  <a:pt x="3406" y="3478"/>
                </a:lnTo>
                <a:lnTo>
                  <a:pt x="3402" y="3480"/>
                </a:lnTo>
                <a:lnTo>
                  <a:pt x="3397" y="3480"/>
                </a:lnTo>
                <a:lnTo>
                  <a:pt x="3397" y="3460"/>
                </a:lnTo>
                <a:lnTo>
                  <a:pt x="3328" y="3453"/>
                </a:lnTo>
                <a:lnTo>
                  <a:pt x="3328" y="3460"/>
                </a:lnTo>
                <a:lnTo>
                  <a:pt x="3329" y="3462"/>
                </a:lnTo>
                <a:lnTo>
                  <a:pt x="3329" y="3464"/>
                </a:lnTo>
                <a:lnTo>
                  <a:pt x="3331" y="3465"/>
                </a:lnTo>
                <a:lnTo>
                  <a:pt x="3331" y="3469"/>
                </a:lnTo>
                <a:lnTo>
                  <a:pt x="3331" y="3473"/>
                </a:lnTo>
                <a:lnTo>
                  <a:pt x="3324" y="3476"/>
                </a:lnTo>
                <a:lnTo>
                  <a:pt x="3311" y="3482"/>
                </a:lnTo>
                <a:lnTo>
                  <a:pt x="3291" y="3484"/>
                </a:lnTo>
                <a:lnTo>
                  <a:pt x="3288" y="3473"/>
                </a:lnTo>
                <a:lnTo>
                  <a:pt x="3282" y="3462"/>
                </a:lnTo>
                <a:lnTo>
                  <a:pt x="3277" y="3453"/>
                </a:lnTo>
                <a:lnTo>
                  <a:pt x="3255" y="3442"/>
                </a:lnTo>
                <a:lnTo>
                  <a:pt x="3229" y="3434"/>
                </a:lnTo>
                <a:lnTo>
                  <a:pt x="3200" y="3433"/>
                </a:lnTo>
                <a:lnTo>
                  <a:pt x="3169" y="3431"/>
                </a:lnTo>
                <a:lnTo>
                  <a:pt x="3140" y="3433"/>
                </a:lnTo>
                <a:lnTo>
                  <a:pt x="3142" y="3413"/>
                </a:lnTo>
                <a:lnTo>
                  <a:pt x="3140" y="3396"/>
                </a:lnTo>
                <a:lnTo>
                  <a:pt x="3131" y="3380"/>
                </a:lnTo>
                <a:lnTo>
                  <a:pt x="3128" y="3378"/>
                </a:lnTo>
                <a:lnTo>
                  <a:pt x="3124" y="3376"/>
                </a:lnTo>
                <a:lnTo>
                  <a:pt x="3119" y="3376"/>
                </a:lnTo>
                <a:lnTo>
                  <a:pt x="3111" y="3376"/>
                </a:lnTo>
                <a:lnTo>
                  <a:pt x="3099" y="3384"/>
                </a:lnTo>
                <a:lnTo>
                  <a:pt x="3084" y="3385"/>
                </a:lnTo>
                <a:lnTo>
                  <a:pt x="3066" y="3387"/>
                </a:lnTo>
                <a:lnTo>
                  <a:pt x="3049" y="3385"/>
                </a:lnTo>
                <a:lnTo>
                  <a:pt x="3031" y="3384"/>
                </a:lnTo>
                <a:lnTo>
                  <a:pt x="3028" y="3369"/>
                </a:lnTo>
                <a:lnTo>
                  <a:pt x="3019" y="3360"/>
                </a:lnTo>
                <a:lnTo>
                  <a:pt x="3004" y="3356"/>
                </a:lnTo>
                <a:lnTo>
                  <a:pt x="2984" y="3356"/>
                </a:lnTo>
                <a:lnTo>
                  <a:pt x="2975" y="3373"/>
                </a:lnTo>
                <a:lnTo>
                  <a:pt x="2962" y="3380"/>
                </a:lnTo>
                <a:lnTo>
                  <a:pt x="2946" y="3385"/>
                </a:lnTo>
                <a:lnTo>
                  <a:pt x="2926" y="3385"/>
                </a:lnTo>
                <a:lnTo>
                  <a:pt x="2900" y="3384"/>
                </a:lnTo>
                <a:lnTo>
                  <a:pt x="2899" y="3384"/>
                </a:lnTo>
                <a:lnTo>
                  <a:pt x="2897" y="3382"/>
                </a:lnTo>
                <a:lnTo>
                  <a:pt x="2895" y="3382"/>
                </a:lnTo>
                <a:lnTo>
                  <a:pt x="2891" y="3382"/>
                </a:lnTo>
                <a:lnTo>
                  <a:pt x="2888" y="3380"/>
                </a:lnTo>
                <a:lnTo>
                  <a:pt x="2888" y="3373"/>
                </a:lnTo>
                <a:lnTo>
                  <a:pt x="2889" y="3367"/>
                </a:lnTo>
                <a:lnTo>
                  <a:pt x="2889" y="3362"/>
                </a:lnTo>
                <a:lnTo>
                  <a:pt x="2891" y="3358"/>
                </a:lnTo>
                <a:lnTo>
                  <a:pt x="2891" y="3353"/>
                </a:lnTo>
                <a:lnTo>
                  <a:pt x="2888" y="3353"/>
                </a:lnTo>
                <a:lnTo>
                  <a:pt x="2888" y="3347"/>
                </a:lnTo>
                <a:lnTo>
                  <a:pt x="2760" y="3340"/>
                </a:lnTo>
                <a:lnTo>
                  <a:pt x="2753" y="3324"/>
                </a:lnTo>
                <a:lnTo>
                  <a:pt x="2746" y="3311"/>
                </a:lnTo>
                <a:lnTo>
                  <a:pt x="2735" y="3302"/>
                </a:lnTo>
                <a:lnTo>
                  <a:pt x="2717" y="3296"/>
                </a:lnTo>
                <a:lnTo>
                  <a:pt x="2713" y="3298"/>
                </a:lnTo>
                <a:lnTo>
                  <a:pt x="2708" y="3300"/>
                </a:lnTo>
                <a:lnTo>
                  <a:pt x="2704" y="3300"/>
                </a:lnTo>
                <a:lnTo>
                  <a:pt x="2699" y="3302"/>
                </a:lnTo>
                <a:lnTo>
                  <a:pt x="2697" y="3304"/>
                </a:lnTo>
                <a:lnTo>
                  <a:pt x="2695" y="3307"/>
                </a:lnTo>
                <a:lnTo>
                  <a:pt x="2693" y="3311"/>
                </a:lnTo>
                <a:lnTo>
                  <a:pt x="2693" y="3314"/>
                </a:lnTo>
                <a:lnTo>
                  <a:pt x="2691" y="3318"/>
                </a:lnTo>
                <a:lnTo>
                  <a:pt x="2689" y="3322"/>
                </a:lnTo>
                <a:lnTo>
                  <a:pt x="2688" y="3324"/>
                </a:lnTo>
                <a:lnTo>
                  <a:pt x="2675" y="3331"/>
                </a:lnTo>
                <a:lnTo>
                  <a:pt x="2660" y="3334"/>
                </a:lnTo>
                <a:lnTo>
                  <a:pt x="2648" y="3340"/>
                </a:lnTo>
                <a:lnTo>
                  <a:pt x="2631" y="3373"/>
                </a:lnTo>
                <a:lnTo>
                  <a:pt x="2622" y="3376"/>
                </a:lnTo>
                <a:lnTo>
                  <a:pt x="2609" y="3376"/>
                </a:lnTo>
                <a:lnTo>
                  <a:pt x="2600" y="3380"/>
                </a:lnTo>
                <a:lnTo>
                  <a:pt x="2597" y="3384"/>
                </a:lnTo>
                <a:lnTo>
                  <a:pt x="2595" y="3387"/>
                </a:lnTo>
                <a:lnTo>
                  <a:pt x="2595" y="3389"/>
                </a:lnTo>
                <a:lnTo>
                  <a:pt x="2593" y="3393"/>
                </a:lnTo>
                <a:lnTo>
                  <a:pt x="2593" y="3394"/>
                </a:lnTo>
                <a:lnTo>
                  <a:pt x="2589" y="3396"/>
                </a:lnTo>
                <a:lnTo>
                  <a:pt x="2586" y="3398"/>
                </a:lnTo>
                <a:lnTo>
                  <a:pt x="2580" y="3400"/>
                </a:lnTo>
                <a:lnTo>
                  <a:pt x="2577" y="3420"/>
                </a:lnTo>
                <a:lnTo>
                  <a:pt x="2548" y="3429"/>
                </a:lnTo>
                <a:lnTo>
                  <a:pt x="2520" y="3442"/>
                </a:lnTo>
                <a:lnTo>
                  <a:pt x="2495" y="3460"/>
                </a:lnTo>
                <a:lnTo>
                  <a:pt x="2475" y="3482"/>
                </a:lnTo>
                <a:lnTo>
                  <a:pt x="2457" y="3509"/>
                </a:lnTo>
                <a:lnTo>
                  <a:pt x="2446" y="3540"/>
                </a:lnTo>
                <a:lnTo>
                  <a:pt x="2440" y="3576"/>
                </a:lnTo>
                <a:lnTo>
                  <a:pt x="2424" y="3576"/>
                </a:lnTo>
                <a:lnTo>
                  <a:pt x="2424" y="3580"/>
                </a:lnTo>
                <a:lnTo>
                  <a:pt x="2429" y="3585"/>
                </a:lnTo>
                <a:lnTo>
                  <a:pt x="2431" y="3593"/>
                </a:lnTo>
                <a:lnTo>
                  <a:pt x="2435" y="3598"/>
                </a:lnTo>
                <a:lnTo>
                  <a:pt x="2437" y="3609"/>
                </a:lnTo>
                <a:lnTo>
                  <a:pt x="2424" y="3609"/>
                </a:lnTo>
                <a:lnTo>
                  <a:pt x="2420" y="3618"/>
                </a:lnTo>
                <a:lnTo>
                  <a:pt x="2417" y="3629"/>
                </a:lnTo>
                <a:lnTo>
                  <a:pt x="2413" y="3636"/>
                </a:lnTo>
                <a:lnTo>
                  <a:pt x="2411" y="3640"/>
                </a:lnTo>
                <a:lnTo>
                  <a:pt x="2422" y="3649"/>
                </a:lnTo>
                <a:lnTo>
                  <a:pt x="2428" y="3656"/>
                </a:lnTo>
                <a:lnTo>
                  <a:pt x="2433" y="3662"/>
                </a:lnTo>
                <a:lnTo>
                  <a:pt x="2435" y="3671"/>
                </a:lnTo>
                <a:lnTo>
                  <a:pt x="2437" y="3684"/>
                </a:lnTo>
                <a:lnTo>
                  <a:pt x="2437" y="3704"/>
                </a:lnTo>
                <a:lnTo>
                  <a:pt x="2431" y="3705"/>
                </a:lnTo>
                <a:lnTo>
                  <a:pt x="2429" y="3705"/>
                </a:lnTo>
                <a:lnTo>
                  <a:pt x="2428" y="3705"/>
                </a:lnTo>
                <a:lnTo>
                  <a:pt x="2426" y="3707"/>
                </a:lnTo>
                <a:lnTo>
                  <a:pt x="2424" y="3707"/>
                </a:lnTo>
                <a:lnTo>
                  <a:pt x="2433" y="3720"/>
                </a:lnTo>
                <a:lnTo>
                  <a:pt x="2437" y="3733"/>
                </a:lnTo>
                <a:lnTo>
                  <a:pt x="2439" y="3747"/>
                </a:lnTo>
                <a:lnTo>
                  <a:pt x="2444" y="3764"/>
                </a:lnTo>
                <a:lnTo>
                  <a:pt x="2451" y="3773"/>
                </a:lnTo>
                <a:lnTo>
                  <a:pt x="2459" y="3778"/>
                </a:lnTo>
                <a:lnTo>
                  <a:pt x="2466" y="3784"/>
                </a:lnTo>
                <a:lnTo>
                  <a:pt x="2471" y="3791"/>
                </a:lnTo>
                <a:lnTo>
                  <a:pt x="2477" y="3800"/>
                </a:lnTo>
                <a:lnTo>
                  <a:pt x="2480" y="3816"/>
                </a:lnTo>
                <a:lnTo>
                  <a:pt x="2471" y="3818"/>
                </a:lnTo>
                <a:lnTo>
                  <a:pt x="2462" y="3820"/>
                </a:lnTo>
                <a:lnTo>
                  <a:pt x="2451" y="3820"/>
                </a:lnTo>
                <a:lnTo>
                  <a:pt x="2442" y="3822"/>
                </a:lnTo>
                <a:lnTo>
                  <a:pt x="2433" y="3818"/>
                </a:lnTo>
                <a:lnTo>
                  <a:pt x="2424" y="3813"/>
                </a:lnTo>
                <a:lnTo>
                  <a:pt x="2415" y="3807"/>
                </a:lnTo>
                <a:lnTo>
                  <a:pt x="2404" y="3805"/>
                </a:lnTo>
                <a:lnTo>
                  <a:pt x="2391" y="3809"/>
                </a:lnTo>
                <a:lnTo>
                  <a:pt x="2391" y="3816"/>
                </a:lnTo>
                <a:lnTo>
                  <a:pt x="2375" y="3822"/>
                </a:lnTo>
                <a:lnTo>
                  <a:pt x="2355" y="3827"/>
                </a:lnTo>
                <a:lnTo>
                  <a:pt x="2333" y="3834"/>
                </a:lnTo>
                <a:lnTo>
                  <a:pt x="2315" y="3842"/>
                </a:lnTo>
                <a:lnTo>
                  <a:pt x="2304" y="3853"/>
                </a:lnTo>
                <a:lnTo>
                  <a:pt x="2302" y="3854"/>
                </a:lnTo>
                <a:lnTo>
                  <a:pt x="2300" y="3858"/>
                </a:lnTo>
                <a:lnTo>
                  <a:pt x="2300" y="3862"/>
                </a:lnTo>
                <a:lnTo>
                  <a:pt x="2300" y="3869"/>
                </a:lnTo>
                <a:lnTo>
                  <a:pt x="2284" y="3871"/>
                </a:lnTo>
                <a:lnTo>
                  <a:pt x="2266" y="3873"/>
                </a:lnTo>
                <a:lnTo>
                  <a:pt x="2251" y="3876"/>
                </a:lnTo>
                <a:lnTo>
                  <a:pt x="2240" y="3876"/>
                </a:lnTo>
                <a:lnTo>
                  <a:pt x="2237" y="3874"/>
                </a:lnTo>
                <a:lnTo>
                  <a:pt x="2233" y="3871"/>
                </a:lnTo>
                <a:lnTo>
                  <a:pt x="2231" y="3867"/>
                </a:lnTo>
                <a:lnTo>
                  <a:pt x="2229" y="3862"/>
                </a:lnTo>
                <a:lnTo>
                  <a:pt x="2228" y="3858"/>
                </a:lnTo>
                <a:lnTo>
                  <a:pt x="2224" y="3856"/>
                </a:lnTo>
                <a:lnTo>
                  <a:pt x="2202" y="3845"/>
                </a:lnTo>
                <a:lnTo>
                  <a:pt x="2180" y="3840"/>
                </a:lnTo>
                <a:lnTo>
                  <a:pt x="2155" y="3840"/>
                </a:lnTo>
                <a:lnTo>
                  <a:pt x="2128" y="3840"/>
                </a:lnTo>
                <a:lnTo>
                  <a:pt x="2120" y="3853"/>
                </a:lnTo>
                <a:lnTo>
                  <a:pt x="2111" y="3862"/>
                </a:lnTo>
                <a:lnTo>
                  <a:pt x="2097" y="3867"/>
                </a:lnTo>
                <a:lnTo>
                  <a:pt x="2077" y="3869"/>
                </a:lnTo>
                <a:lnTo>
                  <a:pt x="2071" y="3860"/>
                </a:lnTo>
                <a:lnTo>
                  <a:pt x="2064" y="3853"/>
                </a:lnTo>
                <a:lnTo>
                  <a:pt x="2064" y="3838"/>
                </a:lnTo>
                <a:lnTo>
                  <a:pt x="2064" y="3829"/>
                </a:lnTo>
                <a:lnTo>
                  <a:pt x="2066" y="3820"/>
                </a:lnTo>
                <a:lnTo>
                  <a:pt x="2068" y="3809"/>
                </a:lnTo>
                <a:lnTo>
                  <a:pt x="2064" y="3809"/>
                </a:lnTo>
                <a:lnTo>
                  <a:pt x="2064" y="3804"/>
                </a:lnTo>
                <a:lnTo>
                  <a:pt x="2060" y="3804"/>
                </a:lnTo>
                <a:lnTo>
                  <a:pt x="2060" y="3809"/>
                </a:lnTo>
                <a:lnTo>
                  <a:pt x="2059" y="3813"/>
                </a:lnTo>
                <a:lnTo>
                  <a:pt x="2057" y="3816"/>
                </a:lnTo>
                <a:lnTo>
                  <a:pt x="2057" y="3822"/>
                </a:lnTo>
                <a:lnTo>
                  <a:pt x="2057" y="3829"/>
                </a:lnTo>
                <a:lnTo>
                  <a:pt x="2035" y="3825"/>
                </a:lnTo>
                <a:lnTo>
                  <a:pt x="2020" y="3818"/>
                </a:lnTo>
                <a:lnTo>
                  <a:pt x="2004" y="3811"/>
                </a:lnTo>
                <a:lnTo>
                  <a:pt x="1984" y="3804"/>
                </a:lnTo>
                <a:lnTo>
                  <a:pt x="1984" y="3793"/>
                </a:lnTo>
                <a:lnTo>
                  <a:pt x="1988" y="3787"/>
                </a:lnTo>
                <a:lnTo>
                  <a:pt x="1991" y="3780"/>
                </a:lnTo>
                <a:lnTo>
                  <a:pt x="1991" y="3774"/>
                </a:lnTo>
                <a:lnTo>
                  <a:pt x="1993" y="3769"/>
                </a:lnTo>
                <a:lnTo>
                  <a:pt x="1991" y="3764"/>
                </a:lnTo>
                <a:lnTo>
                  <a:pt x="1988" y="3753"/>
                </a:lnTo>
                <a:lnTo>
                  <a:pt x="1979" y="3749"/>
                </a:lnTo>
                <a:lnTo>
                  <a:pt x="1968" y="3747"/>
                </a:lnTo>
                <a:lnTo>
                  <a:pt x="1951" y="3749"/>
                </a:lnTo>
                <a:lnTo>
                  <a:pt x="1940" y="3738"/>
                </a:lnTo>
                <a:lnTo>
                  <a:pt x="1926" y="3734"/>
                </a:lnTo>
                <a:lnTo>
                  <a:pt x="1908" y="3736"/>
                </a:lnTo>
                <a:lnTo>
                  <a:pt x="1906" y="3742"/>
                </a:lnTo>
                <a:lnTo>
                  <a:pt x="1904" y="3745"/>
                </a:lnTo>
                <a:lnTo>
                  <a:pt x="1902" y="3749"/>
                </a:lnTo>
                <a:lnTo>
                  <a:pt x="1899" y="3753"/>
                </a:lnTo>
                <a:lnTo>
                  <a:pt x="1897" y="3756"/>
                </a:lnTo>
                <a:lnTo>
                  <a:pt x="1893" y="3754"/>
                </a:lnTo>
                <a:lnTo>
                  <a:pt x="1891" y="3754"/>
                </a:lnTo>
                <a:lnTo>
                  <a:pt x="1891" y="3754"/>
                </a:lnTo>
                <a:lnTo>
                  <a:pt x="1889" y="3753"/>
                </a:lnTo>
                <a:lnTo>
                  <a:pt x="1888" y="3753"/>
                </a:lnTo>
                <a:lnTo>
                  <a:pt x="1879" y="3738"/>
                </a:lnTo>
                <a:lnTo>
                  <a:pt x="1871" y="3727"/>
                </a:lnTo>
                <a:lnTo>
                  <a:pt x="1864" y="3716"/>
                </a:lnTo>
                <a:lnTo>
                  <a:pt x="1853" y="3709"/>
                </a:lnTo>
                <a:lnTo>
                  <a:pt x="1839" y="3705"/>
                </a:lnTo>
                <a:lnTo>
                  <a:pt x="1817" y="3704"/>
                </a:lnTo>
                <a:lnTo>
                  <a:pt x="1811" y="3707"/>
                </a:lnTo>
                <a:lnTo>
                  <a:pt x="1804" y="3707"/>
                </a:lnTo>
                <a:lnTo>
                  <a:pt x="1797" y="3709"/>
                </a:lnTo>
                <a:lnTo>
                  <a:pt x="1788" y="3707"/>
                </a:lnTo>
                <a:lnTo>
                  <a:pt x="1780" y="3693"/>
                </a:lnTo>
                <a:lnTo>
                  <a:pt x="1771" y="3684"/>
                </a:lnTo>
                <a:lnTo>
                  <a:pt x="1755" y="3680"/>
                </a:lnTo>
                <a:lnTo>
                  <a:pt x="1731" y="3680"/>
                </a:lnTo>
                <a:lnTo>
                  <a:pt x="1713" y="3671"/>
                </a:lnTo>
                <a:lnTo>
                  <a:pt x="1688" y="3664"/>
                </a:lnTo>
                <a:lnTo>
                  <a:pt x="1662" y="3658"/>
                </a:lnTo>
                <a:lnTo>
                  <a:pt x="1637" y="3656"/>
                </a:lnTo>
                <a:lnTo>
                  <a:pt x="1635" y="3662"/>
                </a:lnTo>
                <a:lnTo>
                  <a:pt x="1633" y="3667"/>
                </a:lnTo>
                <a:lnTo>
                  <a:pt x="1633" y="3673"/>
                </a:lnTo>
                <a:lnTo>
                  <a:pt x="1631" y="3680"/>
                </a:lnTo>
                <a:lnTo>
                  <a:pt x="1629" y="3693"/>
                </a:lnTo>
                <a:lnTo>
                  <a:pt x="1633" y="3705"/>
                </a:lnTo>
                <a:lnTo>
                  <a:pt x="1637" y="3724"/>
                </a:lnTo>
                <a:lnTo>
                  <a:pt x="1602" y="3725"/>
                </a:lnTo>
                <a:lnTo>
                  <a:pt x="1575" y="3727"/>
                </a:lnTo>
                <a:lnTo>
                  <a:pt x="1551" y="3724"/>
                </a:lnTo>
                <a:lnTo>
                  <a:pt x="1528" y="3716"/>
                </a:lnTo>
                <a:lnTo>
                  <a:pt x="1526" y="3722"/>
                </a:lnTo>
                <a:lnTo>
                  <a:pt x="1522" y="3725"/>
                </a:lnTo>
                <a:lnTo>
                  <a:pt x="1519" y="3729"/>
                </a:lnTo>
                <a:lnTo>
                  <a:pt x="1515" y="3731"/>
                </a:lnTo>
                <a:lnTo>
                  <a:pt x="1508" y="3731"/>
                </a:lnTo>
                <a:lnTo>
                  <a:pt x="1500" y="3733"/>
                </a:lnTo>
                <a:lnTo>
                  <a:pt x="1495" y="3725"/>
                </a:lnTo>
                <a:lnTo>
                  <a:pt x="1491" y="3720"/>
                </a:lnTo>
                <a:lnTo>
                  <a:pt x="1486" y="3716"/>
                </a:lnTo>
                <a:lnTo>
                  <a:pt x="1482" y="3713"/>
                </a:lnTo>
                <a:lnTo>
                  <a:pt x="1477" y="3707"/>
                </a:lnTo>
                <a:lnTo>
                  <a:pt x="1451" y="3718"/>
                </a:lnTo>
                <a:lnTo>
                  <a:pt x="1424" y="3722"/>
                </a:lnTo>
                <a:lnTo>
                  <a:pt x="1391" y="3724"/>
                </a:lnTo>
                <a:lnTo>
                  <a:pt x="1382" y="3714"/>
                </a:lnTo>
                <a:lnTo>
                  <a:pt x="1375" y="3705"/>
                </a:lnTo>
                <a:lnTo>
                  <a:pt x="1368" y="3696"/>
                </a:lnTo>
                <a:lnTo>
                  <a:pt x="1364" y="3680"/>
                </a:lnTo>
                <a:lnTo>
                  <a:pt x="1348" y="3678"/>
                </a:lnTo>
                <a:lnTo>
                  <a:pt x="1339" y="3674"/>
                </a:lnTo>
                <a:lnTo>
                  <a:pt x="1329" y="3669"/>
                </a:lnTo>
                <a:lnTo>
                  <a:pt x="1320" y="3664"/>
                </a:lnTo>
                <a:lnTo>
                  <a:pt x="1308" y="3660"/>
                </a:lnTo>
                <a:lnTo>
                  <a:pt x="1302" y="3665"/>
                </a:lnTo>
                <a:lnTo>
                  <a:pt x="1293" y="3671"/>
                </a:lnTo>
                <a:lnTo>
                  <a:pt x="1282" y="3676"/>
                </a:lnTo>
                <a:lnTo>
                  <a:pt x="1269" y="3678"/>
                </a:lnTo>
                <a:lnTo>
                  <a:pt x="1260" y="3676"/>
                </a:lnTo>
                <a:lnTo>
                  <a:pt x="1251" y="3669"/>
                </a:lnTo>
                <a:lnTo>
                  <a:pt x="1249" y="3673"/>
                </a:lnTo>
                <a:lnTo>
                  <a:pt x="1248" y="3676"/>
                </a:lnTo>
                <a:lnTo>
                  <a:pt x="1248" y="3678"/>
                </a:lnTo>
                <a:lnTo>
                  <a:pt x="1246" y="3678"/>
                </a:lnTo>
                <a:lnTo>
                  <a:pt x="1242" y="3680"/>
                </a:lnTo>
                <a:lnTo>
                  <a:pt x="1239" y="3680"/>
                </a:lnTo>
                <a:lnTo>
                  <a:pt x="1231" y="3680"/>
                </a:lnTo>
                <a:lnTo>
                  <a:pt x="1197" y="3636"/>
                </a:lnTo>
                <a:lnTo>
                  <a:pt x="1193" y="3634"/>
                </a:lnTo>
                <a:lnTo>
                  <a:pt x="1189" y="3634"/>
                </a:lnTo>
                <a:lnTo>
                  <a:pt x="1186" y="3634"/>
                </a:lnTo>
                <a:lnTo>
                  <a:pt x="1182" y="3634"/>
                </a:lnTo>
                <a:lnTo>
                  <a:pt x="1180" y="3633"/>
                </a:lnTo>
                <a:lnTo>
                  <a:pt x="1175" y="3622"/>
                </a:lnTo>
                <a:lnTo>
                  <a:pt x="1173" y="3614"/>
                </a:lnTo>
                <a:lnTo>
                  <a:pt x="1173" y="3609"/>
                </a:lnTo>
                <a:lnTo>
                  <a:pt x="1168" y="3604"/>
                </a:lnTo>
                <a:lnTo>
                  <a:pt x="1157" y="3600"/>
                </a:lnTo>
                <a:lnTo>
                  <a:pt x="1142" y="3604"/>
                </a:lnTo>
                <a:lnTo>
                  <a:pt x="1124" y="3602"/>
                </a:lnTo>
                <a:lnTo>
                  <a:pt x="1102" y="3594"/>
                </a:lnTo>
                <a:lnTo>
                  <a:pt x="1080" y="3585"/>
                </a:lnTo>
                <a:lnTo>
                  <a:pt x="1057" y="3576"/>
                </a:lnTo>
                <a:lnTo>
                  <a:pt x="1035" y="3565"/>
                </a:lnTo>
                <a:lnTo>
                  <a:pt x="1015" y="3558"/>
                </a:lnTo>
                <a:lnTo>
                  <a:pt x="1000" y="3553"/>
                </a:lnTo>
                <a:lnTo>
                  <a:pt x="999" y="3547"/>
                </a:lnTo>
                <a:lnTo>
                  <a:pt x="997" y="3540"/>
                </a:lnTo>
                <a:lnTo>
                  <a:pt x="995" y="3533"/>
                </a:lnTo>
                <a:lnTo>
                  <a:pt x="991" y="3529"/>
                </a:lnTo>
                <a:lnTo>
                  <a:pt x="991" y="3536"/>
                </a:lnTo>
                <a:lnTo>
                  <a:pt x="988" y="3545"/>
                </a:lnTo>
                <a:lnTo>
                  <a:pt x="984" y="3553"/>
                </a:lnTo>
                <a:lnTo>
                  <a:pt x="980" y="3558"/>
                </a:lnTo>
                <a:lnTo>
                  <a:pt x="971" y="3560"/>
                </a:lnTo>
                <a:lnTo>
                  <a:pt x="957" y="3560"/>
                </a:lnTo>
                <a:lnTo>
                  <a:pt x="955" y="3558"/>
                </a:lnTo>
                <a:lnTo>
                  <a:pt x="953" y="3558"/>
                </a:lnTo>
                <a:lnTo>
                  <a:pt x="953" y="3558"/>
                </a:lnTo>
                <a:lnTo>
                  <a:pt x="951" y="3558"/>
                </a:lnTo>
                <a:lnTo>
                  <a:pt x="948" y="3556"/>
                </a:lnTo>
                <a:lnTo>
                  <a:pt x="946" y="3551"/>
                </a:lnTo>
                <a:lnTo>
                  <a:pt x="944" y="3547"/>
                </a:lnTo>
                <a:lnTo>
                  <a:pt x="942" y="3542"/>
                </a:lnTo>
                <a:lnTo>
                  <a:pt x="940" y="3536"/>
                </a:lnTo>
                <a:lnTo>
                  <a:pt x="940" y="3529"/>
                </a:lnTo>
                <a:lnTo>
                  <a:pt x="955" y="3514"/>
                </a:lnTo>
                <a:lnTo>
                  <a:pt x="964" y="3496"/>
                </a:lnTo>
                <a:lnTo>
                  <a:pt x="968" y="3473"/>
                </a:lnTo>
                <a:lnTo>
                  <a:pt x="953" y="3462"/>
                </a:lnTo>
                <a:lnTo>
                  <a:pt x="937" y="3454"/>
                </a:lnTo>
                <a:lnTo>
                  <a:pt x="917" y="3449"/>
                </a:lnTo>
                <a:lnTo>
                  <a:pt x="917" y="3453"/>
                </a:lnTo>
                <a:lnTo>
                  <a:pt x="911" y="3453"/>
                </a:lnTo>
                <a:lnTo>
                  <a:pt x="911" y="3464"/>
                </a:lnTo>
                <a:lnTo>
                  <a:pt x="891" y="3464"/>
                </a:lnTo>
                <a:lnTo>
                  <a:pt x="891" y="3458"/>
                </a:lnTo>
                <a:lnTo>
                  <a:pt x="889" y="3453"/>
                </a:lnTo>
                <a:lnTo>
                  <a:pt x="888" y="3451"/>
                </a:lnTo>
                <a:lnTo>
                  <a:pt x="884" y="3447"/>
                </a:lnTo>
                <a:lnTo>
                  <a:pt x="880" y="3444"/>
                </a:lnTo>
                <a:lnTo>
                  <a:pt x="875" y="3442"/>
                </a:lnTo>
                <a:lnTo>
                  <a:pt x="871" y="3442"/>
                </a:lnTo>
                <a:lnTo>
                  <a:pt x="868" y="3442"/>
                </a:lnTo>
                <a:lnTo>
                  <a:pt x="862" y="3444"/>
                </a:lnTo>
                <a:lnTo>
                  <a:pt x="857" y="3444"/>
                </a:lnTo>
                <a:lnTo>
                  <a:pt x="853" y="3434"/>
                </a:lnTo>
                <a:lnTo>
                  <a:pt x="848" y="3427"/>
                </a:lnTo>
                <a:lnTo>
                  <a:pt x="844" y="3420"/>
                </a:lnTo>
                <a:lnTo>
                  <a:pt x="842" y="3411"/>
                </a:lnTo>
                <a:lnTo>
                  <a:pt x="840" y="3396"/>
                </a:lnTo>
                <a:lnTo>
                  <a:pt x="849" y="3394"/>
                </a:lnTo>
                <a:lnTo>
                  <a:pt x="864" y="3393"/>
                </a:lnTo>
                <a:lnTo>
                  <a:pt x="879" y="3391"/>
                </a:lnTo>
                <a:lnTo>
                  <a:pt x="888" y="3389"/>
                </a:lnTo>
                <a:lnTo>
                  <a:pt x="899" y="3378"/>
                </a:lnTo>
                <a:lnTo>
                  <a:pt x="906" y="3365"/>
                </a:lnTo>
                <a:lnTo>
                  <a:pt x="911" y="3353"/>
                </a:lnTo>
                <a:lnTo>
                  <a:pt x="937" y="3333"/>
                </a:lnTo>
                <a:lnTo>
                  <a:pt x="946" y="3305"/>
                </a:lnTo>
                <a:lnTo>
                  <a:pt x="951" y="3274"/>
                </a:lnTo>
                <a:lnTo>
                  <a:pt x="955" y="3244"/>
                </a:lnTo>
                <a:lnTo>
                  <a:pt x="960" y="3213"/>
                </a:lnTo>
                <a:lnTo>
                  <a:pt x="977" y="3151"/>
                </a:lnTo>
                <a:lnTo>
                  <a:pt x="995" y="3087"/>
                </a:lnTo>
                <a:lnTo>
                  <a:pt x="1011" y="3024"/>
                </a:lnTo>
                <a:lnTo>
                  <a:pt x="1015" y="3007"/>
                </a:lnTo>
                <a:lnTo>
                  <a:pt x="1019" y="2987"/>
                </a:lnTo>
                <a:lnTo>
                  <a:pt x="1022" y="2964"/>
                </a:lnTo>
                <a:lnTo>
                  <a:pt x="1024" y="2938"/>
                </a:lnTo>
                <a:lnTo>
                  <a:pt x="1029" y="2914"/>
                </a:lnTo>
                <a:lnTo>
                  <a:pt x="1035" y="2893"/>
                </a:lnTo>
                <a:lnTo>
                  <a:pt x="1042" y="2874"/>
                </a:lnTo>
                <a:lnTo>
                  <a:pt x="1051" y="2862"/>
                </a:lnTo>
                <a:lnTo>
                  <a:pt x="1064" y="2856"/>
                </a:lnTo>
                <a:lnTo>
                  <a:pt x="1075" y="2853"/>
                </a:lnTo>
                <a:lnTo>
                  <a:pt x="1088" y="2853"/>
                </a:lnTo>
                <a:lnTo>
                  <a:pt x="1100" y="2853"/>
                </a:lnTo>
                <a:lnTo>
                  <a:pt x="1104" y="2820"/>
                </a:lnTo>
                <a:lnTo>
                  <a:pt x="1086" y="2807"/>
                </a:lnTo>
                <a:lnTo>
                  <a:pt x="1071" y="2793"/>
                </a:lnTo>
                <a:lnTo>
                  <a:pt x="1068" y="2793"/>
                </a:lnTo>
                <a:lnTo>
                  <a:pt x="1066" y="2800"/>
                </a:lnTo>
                <a:lnTo>
                  <a:pt x="1064" y="2804"/>
                </a:lnTo>
                <a:lnTo>
                  <a:pt x="1062" y="2807"/>
                </a:lnTo>
                <a:lnTo>
                  <a:pt x="1059" y="2809"/>
                </a:lnTo>
                <a:lnTo>
                  <a:pt x="1053" y="2811"/>
                </a:lnTo>
                <a:lnTo>
                  <a:pt x="1044" y="2813"/>
                </a:lnTo>
                <a:lnTo>
                  <a:pt x="1046" y="2751"/>
                </a:lnTo>
                <a:lnTo>
                  <a:pt x="1055" y="2689"/>
                </a:lnTo>
                <a:lnTo>
                  <a:pt x="1068" y="2631"/>
                </a:lnTo>
                <a:lnTo>
                  <a:pt x="1080" y="2576"/>
                </a:lnTo>
                <a:lnTo>
                  <a:pt x="1080" y="2520"/>
                </a:lnTo>
                <a:lnTo>
                  <a:pt x="1086" y="2493"/>
                </a:lnTo>
                <a:lnTo>
                  <a:pt x="1091" y="2464"/>
                </a:lnTo>
                <a:lnTo>
                  <a:pt x="1097" y="2440"/>
                </a:lnTo>
                <a:lnTo>
                  <a:pt x="1100" y="2438"/>
                </a:lnTo>
                <a:lnTo>
                  <a:pt x="1102" y="2438"/>
                </a:lnTo>
                <a:lnTo>
                  <a:pt x="1106" y="2436"/>
                </a:lnTo>
                <a:lnTo>
                  <a:pt x="1111" y="2436"/>
                </a:lnTo>
                <a:lnTo>
                  <a:pt x="1113" y="2438"/>
                </a:lnTo>
                <a:lnTo>
                  <a:pt x="1113" y="2444"/>
                </a:lnTo>
                <a:lnTo>
                  <a:pt x="1113" y="2447"/>
                </a:lnTo>
                <a:lnTo>
                  <a:pt x="1113" y="2451"/>
                </a:lnTo>
                <a:lnTo>
                  <a:pt x="1111" y="2454"/>
                </a:lnTo>
                <a:lnTo>
                  <a:pt x="1111" y="2456"/>
                </a:lnTo>
                <a:lnTo>
                  <a:pt x="1122" y="2469"/>
                </a:lnTo>
                <a:lnTo>
                  <a:pt x="1139" y="2480"/>
                </a:lnTo>
                <a:lnTo>
                  <a:pt x="1157" y="2489"/>
                </a:lnTo>
                <a:lnTo>
                  <a:pt x="1173" y="2498"/>
                </a:lnTo>
                <a:lnTo>
                  <a:pt x="1184" y="2513"/>
                </a:lnTo>
                <a:lnTo>
                  <a:pt x="1191" y="2533"/>
                </a:lnTo>
                <a:lnTo>
                  <a:pt x="1197" y="2558"/>
                </a:lnTo>
                <a:lnTo>
                  <a:pt x="1200" y="2584"/>
                </a:lnTo>
                <a:lnTo>
                  <a:pt x="1204" y="2609"/>
                </a:lnTo>
                <a:lnTo>
                  <a:pt x="1209" y="2633"/>
                </a:lnTo>
                <a:lnTo>
                  <a:pt x="1217" y="2654"/>
                </a:lnTo>
                <a:lnTo>
                  <a:pt x="1228" y="2673"/>
                </a:lnTo>
                <a:lnTo>
                  <a:pt x="1244" y="2684"/>
                </a:lnTo>
                <a:lnTo>
                  <a:pt x="1249" y="2687"/>
                </a:lnTo>
                <a:lnTo>
                  <a:pt x="1255" y="2689"/>
                </a:lnTo>
                <a:lnTo>
                  <a:pt x="1260" y="2691"/>
                </a:lnTo>
                <a:lnTo>
                  <a:pt x="1268" y="2693"/>
                </a:lnTo>
                <a:lnTo>
                  <a:pt x="1268" y="2707"/>
                </a:lnTo>
                <a:lnTo>
                  <a:pt x="1268" y="2722"/>
                </a:lnTo>
                <a:lnTo>
                  <a:pt x="1271" y="2733"/>
                </a:lnTo>
                <a:lnTo>
                  <a:pt x="1277" y="2684"/>
                </a:lnTo>
                <a:lnTo>
                  <a:pt x="1262" y="2674"/>
                </a:lnTo>
                <a:lnTo>
                  <a:pt x="1251" y="2664"/>
                </a:lnTo>
                <a:lnTo>
                  <a:pt x="1240" y="2653"/>
                </a:lnTo>
                <a:lnTo>
                  <a:pt x="1240" y="2553"/>
                </a:lnTo>
                <a:lnTo>
                  <a:pt x="1224" y="2553"/>
                </a:lnTo>
                <a:lnTo>
                  <a:pt x="1215" y="2529"/>
                </a:lnTo>
                <a:lnTo>
                  <a:pt x="1208" y="2505"/>
                </a:lnTo>
                <a:lnTo>
                  <a:pt x="1197" y="2484"/>
                </a:lnTo>
                <a:lnTo>
                  <a:pt x="1188" y="2474"/>
                </a:lnTo>
                <a:lnTo>
                  <a:pt x="1173" y="2460"/>
                </a:lnTo>
                <a:lnTo>
                  <a:pt x="1153" y="2444"/>
                </a:lnTo>
                <a:lnTo>
                  <a:pt x="1129" y="2425"/>
                </a:lnTo>
                <a:lnTo>
                  <a:pt x="1108" y="2409"/>
                </a:lnTo>
                <a:lnTo>
                  <a:pt x="1086" y="2396"/>
                </a:lnTo>
                <a:lnTo>
                  <a:pt x="1066" y="2385"/>
                </a:lnTo>
                <a:lnTo>
                  <a:pt x="1051" y="2380"/>
                </a:lnTo>
                <a:lnTo>
                  <a:pt x="1057" y="2340"/>
                </a:lnTo>
                <a:lnTo>
                  <a:pt x="1068" y="2336"/>
                </a:lnTo>
                <a:lnTo>
                  <a:pt x="1080" y="2331"/>
                </a:lnTo>
                <a:lnTo>
                  <a:pt x="1088" y="2324"/>
                </a:lnTo>
                <a:lnTo>
                  <a:pt x="1084" y="2318"/>
                </a:lnTo>
                <a:lnTo>
                  <a:pt x="1082" y="2313"/>
                </a:lnTo>
                <a:lnTo>
                  <a:pt x="1082" y="2307"/>
                </a:lnTo>
                <a:lnTo>
                  <a:pt x="1084" y="2302"/>
                </a:lnTo>
                <a:lnTo>
                  <a:pt x="1088" y="2296"/>
                </a:lnTo>
                <a:lnTo>
                  <a:pt x="1091" y="2293"/>
                </a:lnTo>
                <a:lnTo>
                  <a:pt x="1095" y="2291"/>
                </a:lnTo>
                <a:lnTo>
                  <a:pt x="1097" y="2291"/>
                </a:lnTo>
                <a:lnTo>
                  <a:pt x="1100" y="2287"/>
                </a:lnTo>
                <a:lnTo>
                  <a:pt x="1102" y="2285"/>
                </a:lnTo>
                <a:lnTo>
                  <a:pt x="1104" y="2280"/>
                </a:lnTo>
                <a:lnTo>
                  <a:pt x="1097" y="2267"/>
                </a:lnTo>
                <a:lnTo>
                  <a:pt x="1099" y="2254"/>
                </a:lnTo>
                <a:lnTo>
                  <a:pt x="1102" y="2244"/>
                </a:lnTo>
                <a:lnTo>
                  <a:pt x="1108" y="2233"/>
                </a:lnTo>
                <a:lnTo>
                  <a:pt x="1099" y="2222"/>
                </a:lnTo>
                <a:lnTo>
                  <a:pt x="1091" y="2209"/>
                </a:lnTo>
                <a:lnTo>
                  <a:pt x="1084" y="2196"/>
                </a:lnTo>
                <a:lnTo>
                  <a:pt x="1075" y="2185"/>
                </a:lnTo>
                <a:lnTo>
                  <a:pt x="1060" y="2180"/>
                </a:lnTo>
                <a:lnTo>
                  <a:pt x="1064" y="2149"/>
                </a:lnTo>
                <a:lnTo>
                  <a:pt x="1069" y="2145"/>
                </a:lnTo>
                <a:lnTo>
                  <a:pt x="1077" y="2142"/>
                </a:lnTo>
                <a:lnTo>
                  <a:pt x="1080" y="2138"/>
                </a:lnTo>
                <a:lnTo>
                  <a:pt x="1086" y="2133"/>
                </a:lnTo>
                <a:lnTo>
                  <a:pt x="1089" y="2127"/>
                </a:lnTo>
                <a:lnTo>
                  <a:pt x="1091" y="2120"/>
                </a:lnTo>
                <a:lnTo>
                  <a:pt x="1091" y="2116"/>
                </a:lnTo>
                <a:lnTo>
                  <a:pt x="1089" y="2116"/>
                </a:lnTo>
                <a:lnTo>
                  <a:pt x="1089" y="2114"/>
                </a:lnTo>
                <a:lnTo>
                  <a:pt x="1089" y="2113"/>
                </a:lnTo>
                <a:lnTo>
                  <a:pt x="1088" y="2107"/>
                </a:lnTo>
                <a:lnTo>
                  <a:pt x="1068" y="2107"/>
                </a:lnTo>
                <a:lnTo>
                  <a:pt x="1066" y="2114"/>
                </a:lnTo>
                <a:lnTo>
                  <a:pt x="1062" y="2116"/>
                </a:lnTo>
                <a:lnTo>
                  <a:pt x="1060" y="2120"/>
                </a:lnTo>
                <a:lnTo>
                  <a:pt x="1057" y="2122"/>
                </a:lnTo>
                <a:lnTo>
                  <a:pt x="1051" y="2124"/>
                </a:lnTo>
                <a:lnTo>
                  <a:pt x="1044" y="2124"/>
                </a:lnTo>
                <a:lnTo>
                  <a:pt x="1037" y="2111"/>
                </a:lnTo>
                <a:lnTo>
                  <a:pt x="1024" y="2102"/>
                </a:lnTo>
                <a:lnTo>
                  <a:pt x="1009" y="2096"/>
                </a:lnTo>
                <a:lnTo>
                  <a:pt x="988" y="2096"/>
                </a:lnTo>
                <a:lnTo>
                  <a:pt x="986" y="2087"/>
                </a:lnTo>
                <a:lnTo>
                  <a:pt x="986" y="2082"/>
                </a:lnTo>
                <a:lnTo>
                  <a:pt x="982" y="2074"/>
                </a:lnTo>
                <a:lnTo>
                  <a:pt x="980" y="2069"/>
                </a:lnTo>
                <a:lnTo>
                  <a:pt x="960" y="2060"/>
                </a:lnTo>
                <a:lnTo>
                  <a:pt x="935" y="2051"/>
                </a:lnTo>
                <a:lnTo>
                  <a:pt x="911" y="2040"/>
                </a:lnTo>
                <a:lnTo>
                  <a:pt x="893" y="2025"/>
                </a:lnTo>
                <a:lnTo>
                  <a:pt x="880" y="2013"/>
                </a:lnTo>
                <a:lnTo>
                  <a:pt x="880" y="1984"/>
                </a:lnTo>
                <a:lnTo>
                  <a:pt x="873" y="1971"/>
                </a:lnTo>
                <a:lnTo>
                  <a:pt x="864" y="1954"/>
                </a:lnTo>
                <a:lnTo>
                  <a:pt x="857" y="1940"/>
                </a:lnTo>
                <a:lnTo>
                  <a:pt x="844" y="1927"/>
                </a:lnTo>
                <a:lnTo>
                  <a:pt x="829" y="1913"/>
                </a:lnTo>
                <a:lnTo>
                  <a:pt x="817" y="1900"/>
                </a:lnTo>
                <a:lnTo>
                  <a:pt x="804" y="1884"/>
                </a:lnTo>
                <a:lnTo>
                  <a:pt x="795" y="1865"/>
                </a:lnTo>
                <a:lnTo>
                  <a:pt x="791" y="1844"/>
                </a:lnTo>
                <a:lnTo>
                  <a:pt x="811" y="1824"/>
                </a:lnTo>
                <a:lnTo>
                  <a:pt x="826" y="1798"/>
                </a:lnTo>
                <a:lnTo>
                  <a:pt x="837" y="1767"/>
                </a:lnTo>
                <a:lnTo>
                  <a:pt x="828" y="1764"/>
                </a:lnTo>
                <a:lnTo>
                  <a:pt x="822" y="1758"/>
                </a:lnTo>
                <a:lnTo>
                  <a:pt x="815" y="1753"/>
                </a:lnTo>
                <a:lnTo>
                  <a:pt x="808" y="1747"/>
                </a:lnTo>
                <a:lnTo>
                  <a:pt x="795" y="1745"/>
                </a:lnTo>
                <a:lnTo>
                  <a:pt x="780" y="1744"/>
                </a:lnTo>
                <a:lnTo>
                  <a:pt x="768" y="1740"/>
                </a:lnTo>
                <a:lnTo>
                  <a:pt x="766" y="1738"/>
                </a:lnTo>
                <a:lnTo>
                  <a:pt x="766" y="1736"/>
                </a:lnTo>
                <a:lnTo>
                  <a:pt x="766" y="1734"/>
                </a:lnTo>
                <a:lnTo>
                  <a:pt x="764" y="1733"/>
                </a:lnTo>
                <a:lnTo>
                  <a:pt x="764" y="1729"/>
                </a:lnTo>
                <a:lnTo>
                  <a:pt x="771" y="1725"/>
                </a:lnTo>
                <a:lnTo>
                  <a:pt x="779" y="1724"/>
                </a:lnTo>
                <a:lnTo>
                  <a:pt x="782" y="1720"/>
                </a:lnTo>
                <a:lnTo>
                  <a:pt x="788" y="1716"/>
                </a:lnTo>
                <a:lnTo>
                  <a:pt x="786" y="1696"/>
                </a:lnTo>
                <a:lnTo>
                  <a:pt x="784" y="1673"/>
                </a:lnTo>
                <a:lnTo>
                  <a:pt x="780" y="1673"/>
                </a:lnTo>
                <a:lnTo>
                  <a:pt x="769" y="1682"/>
                </a:lnTo>
                <a:lnTo>
                  <a:pt x="757" y="1689"/>
                </a:lnTo>
                <a:lnTo>
                  <a:pt x="740" y="1693"/>
                </a:lnTo>
                <a:lnTo>
                  <a:pt x="731" y="1680"/>
                </a:lnTo>
                <a:lnTo>
                  <a:pt x="720" y="1676"/>
                </a:lnTo>
                <a:lnTo>
                  <a:pt x="700" y="1676"/>
                </a:lnTo>
                <a:lnTo>
                  <a:pt x="697" y="1662"/>
                </a:lnTo>
                <a:lnTo>
                  <a:pt x="691" y="1651"/>
                </a:lnTo>
                <a:lnTo>
                  <a:pt x="684" y="1642"/>
                </a:lnTo>
                <a:lnTo>
                  <a:pt x="679" y="1633"/>
                </a:lnTo>
                <a:lnTo>
                  <a:pt x="671" y="1620"/>
                </a:lnTo>
                <a:lnTo>
                  <a:pt x="682" y="1616"/>
                </a:lnTo>
                <a:lnTo>
                  <a:pt x="691" y="1614"/>
                </a:lnTo>
                <a:lnTo>
                  <a:pt x="704" y="1613"/>
                </a:lnTo>
                <a:lnTo>
                  <a:pt x="704" y="1616"/>
                </a:lnTo>
                <a:lnTo>
                  <a:pt x="708" y="1616"/>
                </a:lnTo>
                <a:lnTo>
                  <a:pt x="702" y="1605"/>
                </a:lnTo>
                <a:lnTo>
                  <a:pt x="697" y="1596"/>
                </a:lnTo>
                <a:lnTo>
                  <a:pt x="691" y="1584"/>
                </a:lnTo>
                <a:lnTo>
                  <a:pt x="695" y="1580"/>
                </a:lnTo>
                <a:lnTo>
                  <a:pt x="697" y="1576"/>
                </a:lnTo>
                <a:lnTo>
                  <a:pt x="700" y="1573"/>
                </a:lnTo>
                <a:lnTo>
                  <a:pt x="684" y="1573"/>
                </a:lnTo>
                <a:lnTo>
                  <a:pt x="668" y="1567"/>
                </a:lnTo>
                <a:lnTo>
                  <a:pt x="649" y="1567"/>
                </a:lnTo>
                <a:lnTo>
                  <a:pt x="631" y="1573"/>
                </a:lnTo>
                <a:lnTo>
                  <a:pt x="609" y="1578"/>
                </a:lnTo>
                <a:lnTo>
                  <a:pt x="584" y="1580"/>
                </a:lnTo>
                <a:lnTo>
                  <a:pt x="569" y="1562"/>
                </a:lnTo>
                <a:lnTo>
                  <a:pt x="549" y="1549"/>
                </a:lnTo>
                <a:lnTo>
                  <a:pt x="526" y="1542"/>
                </a:lnTo>
                <a:lnTo>
                  <a:pt x="500" y="1540"/>
                </a:lnTo>
                <a:lnTo>
                  <a:pt x="497" y="1560"/>
                </a:lnTo>
                <a:lnTo>
                  <a:pt x="480" y="1560"/>
                </a:lnTo>
                <a:lnTo>
                  <a:pt x="479" y="1544"/>
                </a:lnTo>
                <a:lnTo>
                  <a:pt x="477" y="1533"/>
                </a:lnTo>
                <a:lnTo>
                  <a:pt x="471" y="1524"/>
                </a:lnTo>
                <a:lnTo>
                  <a:pt x="468" y="1516"/>
                </a:lnTo>
                <a:lnTo>
                  <a:pt x="464" y="1504"/>
                </a:lnTo>
                <a:lnTo>
                  <a:pt x="451" y="1500"/>
                </a:lnTo>
                <a:lnTo>
                  <a:pt x="444" y="1494"/>
                </a:lnTo>
                <a:lnTo>
                  <a:pt x="439" y="1489"/>
                </a:lnTo>
                <a:lnTo>
                  <a:pt x="431" y="1484"/>
                </a:lnTo>
                <a:lnTo>
                  <a:pt x="377" y="1476"/>
                </a:lnTo>
                <a:lnTo>
                  <a:pt x="373" y="1473"/>
                </a:lnTo>
                <a:lnTo>
                  <a:pt x="371" y="1469"/>
                </a:lnTo>
                <a:lnTo>
                  <a:pt x="369" y="1464"/>
                </a:lnTo>
                <a:lnTo>
                  <a:pt x="368" y="1460"/>
                </a:lnTo>
                <a:lnTo>
                  <a:pt x="366" y="1454"/>
                </a:lnTo>
                <a:lnTo>
                  <a:pt x="364" y="1453"/>
                </a:lnTo>
                <a:lnTo>
                  <a:pt x="351" y="1447"/>
                </a:lnTo>
                <a:lnTo>
                  <a:pt x="333" y="1444"/>
                </a:lnTo>
                <a:lnTo>
                  <a:pt x="309" y="1440"/>
                </a:lnTo>
                <a:lnTo>
                  <a:pt x="289" y="1438"/>
                </a:lnTo>
                <a:lnTo>
                  <a:pt x="271" y="1436"/>
                </a:lnTo>
                <a:lnTo>
                  <a:pt x="260" y="1433"/>
                </a:lnTo>
                <a:lnTo>
                  <a:pt x="251" y="1422"/>
                </a:lnTo>
                <a:lnTo>
                  <a:pt x="244" y="1409"/>
                </a:lnTo>
                <a:lnTo>
                  <a:pt x="237" y="1400"/>
                </a:lnTo>
                <a:lnTo>
                  <a:pt x="224" y="1393"/>
                </a:lnTo>
                <a:lnTo>
                  <a:pt x="224" y="1404"/>
                </a:lnTo>
                <a:lnTo>
                  <a:pt x="184" y="1400"/>
                </a:lnTo>
                <a:lnTo>
                  <a:pt x="180" y="1407"/>
                </a:lnTo>
                <a:lnTo>
                  <a:pt x="175" y="1413"/>
                </a:lnTo>
                <a:lnTo>
                  <a:pt x="171" y="1418"/>
                </a:lnTo>
                <a:lnTo>
                  <a:pt x="166" y="1424"/>
                </a:lnTo>
                <a:lnTo>
                  <a:pt x="160" y="1429"/>
                </a:lnTo>
                <a:lnTo>
                  <a:pt x="108" y="1424"/>
                </a:lnTo>
                <a:lnTo>
                  <a:pt x="109" y="1405"/>
                </a:lnTo>
                <a:lnTo>
                  <a:pt x="106" y="1385"/>
                </a:lnTo>
                <a:lnTo>
                  <a:pt x="100" y="1365"/>
                </a:lnTo>
                <a:lnTo>
                  <a:pt x="89" y="1349"/>
                </a:lnTo>
                <a:lnTo>
                  <a:pt x="75" y="1334"/>
                </a:lnTo>
                <a:lnTo>
                  <a:pt x="57" y="1327"/>
                </a:lnTo>
                <a:lnTo>
                  <a:pt x="48" y="1329"/>
                </a:lnTo>
                <a:lnTo>
                  <a:pt x="37" y="1327"/>
                </a:lnTo>
                <a:lnTo>
                  <a:pt x="26" y="1325"/>
                </a:lnTo>
                <a:lnTo>
                  <a:pt x="17" y="1320"/>
                </a:lnTo>
                <a:lnTo>
                  <a:pt x="15" y="1316"/>
                </a:lnTo>
                <a:lnTo>
                  <a:pt x="13" y="1314"/>
                </a:lnTo>
                <a:lnTo>
                  <a:pt x="13" y="1309"/>
                </a:lnTo>
                <a:lnTo>
                  <a:pt x="11" y="1304"/>
                </a:lnTo>
                <a:lnTo>
                  <a:pt x="17" y="1304"/>
                </a:lnTo>
                <a:lnTo>
                  <a:pt x="17" y="1300"/>
                </a:lnTo>
                <a:lnTo>
                  <a:pt x="46" y="1298"/>
                </a:lnTo>
                <a:lnTo>
                  <a:pt x="73" y="1294"/>
                </a:lnTo>
                <a:lnTo>
                  <a:pt x="102" y="1291"/>
                </a:lnTo>
                <a:lnTo>
                  <a:pt x="131" y="1289"/>
                </a:lnTo>
                <a:lnTo>
                  <a:pt x="128" y="1253"/>
                </a:lnTo>
                <a:lnTo>
                  <a:pt x="117" y="1247"/>
                </a:lnTo>
                <a:lnTo>
                  <a:pt x="104" y="1240"/>
                </a:lnTo>
                <a:lnTo>
                  <a:pt x="93" y="1236"/>
                </a:lnTo>
                <a:lnTo>
                  <a:pt x="84" y="1236"/>
                </a:lnTo>
                <a:lnTo>
                  <a:pt x="79" y="1242"/>
                </a:lnTo>
                <a:lnTo>
                  <a:pt x="73" y="1247"/>
                </a:lnTo>
                <a:lnTo>
                  <a:pt x="68" y="1253"/>
                </a:lnTo>
                <a:lnTo>
                  <a:pt x="60" y="1253"/>
                </a:lnTo>
                <a:lnTo>
                  <a:pt x="60" y="1244"/>
                </a:lnTo>
                <a:lnTo>
                  <a:pt x="57" y="1233"/>
                </a:lnTo>
                <a:lnTo>
                  <a:pt x="53" y="1216"/>
                </a:lnTo>
                <a:lnTo>
                  <a:pt x="51" y="1200"/>
                </a:lnTo>
                <a:lnTo>
                  <a:pt x="60" y="1200"/>
                </a:lnTo>
                <a:lnTo>
                  <a:pt x="73" y="1198"/>
                </a:lnTo>
                <a:lnTo>
                  <a:pt x="89" y="1202"/>
                </a:lnTo>
                <a:lnTo>
                  <a:pt x="111" y="1205"/>
                </a:lnTo>
                <a:lnTo>
                  <a:pt x="133" y="1211"/>
                </a:lnTo>
                <a:lnTo>
                  <a:pt x="153" y="1211"/>
                </a:lnTo>
                <a:lnTo>
                  <a:pt x="171" y="1204"/>
                </a:lnTo>
                <a:lnTo>
                  <a:pt x="155" y="1202"/>
                </a:lnTo>
                <a:lnTo>
                  <a:pt x="137" y="1200"/>
                </a:lnTo>
                <a:lnTo>
                  <a:pt x="137" y="1193"/>
                </a:lnTo>
                <a:lnTo>
                  <a:pt x="137" y="1189"/>
                </a:lnTo>
                <a:lnTo>
                  <a:pt x="139" y="1184"/>
                </a:lnTo>
                <a:lnTo>
                  <a:pt x="140" y="1180"/>
                </a:lnTo>
                <a:lnTo>
                  <a:pt x="128" y="1180"/>
                </a:lnTo>
                <a:lnTo>
                  <a:pt x="120" y="1185"/>
                </a:lnTo>
                <a:lnTo>
                  <a:pt x="109" y="1187"/>
                </a:lnTo>
                <a:lnTo>
                  <a:pt x="97" y="1187"/>
                </a:lnTo>
                <a:lnTo>
                  <a:pt x="97" y="1173"/>
                </a:lnTo>
                <a:lnTo>
                  <a:pt x="128" y="1156"/>
                </a:lnTo>
                <a:lnTo>
                  <a:pt x="128" y="1153"/>
                </a:lnTo>
                <a:lnTo>
                  <a:pt x="111" y="1153"/>
                </a:lnTo>
                <a:lnTo>
                  <a:pt x="95" y="1167"/>
                </a:lnTo>
                <a:lnTo>
                  <a:pt x="75" y="1176"/>
                </a:lnTo>
                <a:lnTo>
                  <a:pt x="51" y="1182"/>
                </a:lnTo>
                <a:lnTo>
                  <a:pt x="28" y="1184"/>
                </a:lnTo>
                <a:lnTo>
                  <a:pt x="4" y="1184"/>
                </a:lnTo>
                <a:lnTo>
                  <a:pt x="4" y="1176"/>
                </a:lnTo>
                <a:lnTo>
                  <a:pt x="0" y="1162"/>
                </a:lnTo>
                <a:lnTo>
                  <a:pt x="0" y="1145"/>
                </a:lnTo>
                <a:lnTo>
                  <a:pt x="4" y="1125"/>
                </a:lnTo>
                <a:lnTo>
                  <a:pt x="11" y="1107"/>
                </a:lnTo>
                <a:lnTo>
                  <a:pt x="19" y="1093"/>
                </a:lnTo>
                <a:lnTo>
                  <a:pt x="28" y="1084"/>
                </a:lnTo>
                <a:lnTo>
                  <a:pt x="42" y="1078"/>
                </a:lnTo>
                <a:lnTo>
                  <a:pt x="60" y="1076"/>
                </a:lnTo>
                <a:lnTo>
                  <a:pt x="60" y="1064"/>
                </a:lnTo>
                <a:lnTo>
                  <a:pt x="84" y="1058"/>
                </a:lnTo>
                <a:lnTo>
                  <a:pt x="104" y="1051"/>
                </a:lnTo>
                <a:lnTo>
                  <a:pt x="126" y="1042"/>
                </a:lnTo>
                <a:lnTo>
                  <a:pt x="148" y="1036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49" y="1038"/>
                </a:lnTo>
                <a:lnTo>
                  <a:pt x="151" y="1038"/>
                </a:lnTo>
                <a:lnTo>
                  <a:pt x="151" y="1040"/>
                </a:lnTo>
                <a:lnTo>
                  <a:pt x="151" y="1053"/>
                </a:lnTo>
                <a:lnTo>
                  <a:pt x="180" y="1047"/>
                </a:lnTo>
                <a:lnTo>
                  <a:pt x="180" y="1036"/>
                </a:lnTo>
                <a:lnTo>
                  <a:pt x="188" y="1036"/>
                </a:lnTo>
                <a:lnTo>
                  <a:pt x="197" y="1034"/>
                </a:lnTo>
                <a:lnTo>
                  <a:pt x="208" y="1034"/>
                </a:lnTo>
                <a:lnTo>
                  <a:pt x="217" y="1036"/>
                </a:lnTo>
                <a:lnTo>
                  <a:pt x="224" y="1036"/>
                </a:lnTo>
                <a:lnTo>
                  <a:pt x="226" y="1034"/>
                </a:lnTo>
                <a:lnTo>
                  <a:pt x="228" y="1033"/>
                </a:lnTo>
                <a:lnTo>
                  <a:pt x="229" y="1031"/>
                </a:lnTo>
                <a:lnTo>
                  <a:pt x="231" y="1029"/>
                </a:lnTo>
                <a:lnTo>
                  <a:pt x="235" y="1025"/>
                </a:lnTo>
                <a:lnTo>
                  <a:pt x="239" y="1024"/>
                </a:lnTo>
                <a:lnTo>
                  <a:pt x="244" y="1022"/>
                </a:lnTo>
                <a:lnTo>
                  <a:pt x="251" y="1020"/>
                </a:lnTo>
                <a:lnTo>
                  <a:pt x="253" y="1027"/>
                </a:lnTo>
                <a:lnTo>
                  <a:pt x="255" y="1033"/>
                </a:lnTo>
                <a:lnTo>
                  <a:pt x="257" y="1036"/>
                </a:lnTo>
                <a:lnTo>
                  <a:pt x="260" y="1040"/>
                </a:lnTo>
                <a:lnTo>
                  <a:pt x="266" y="1042"/>
                </a:lnTo>
                <a:lnTo>
                  <a:pt x="271" y="1044"/>
                </a:lnTo>
                <a:lnTo>
                  <a:pt x="273" y="1049"/>
                </a:lnTo>
                <a:lnTo>
                  <a:pt x="273" y="1053"/>
                </a:lnTo>
                <a:lnTo>
                  <a:pt x="275" y="1056"/>
                </a:lnTo>
                <a:lnTo>
                  <a:pt x="277" y="1060"/>
                </a:lnTo>
                <a:lnTo>
                  <a:pt x="284" y="1060"/>
                </a:lnTo>
                <a:lnTo>
                  <a:pt x="284" y="1051"/>
                </a:lnTo>
                <a:lnTo>
                  <a:pt x="286" y="1045"/>
                </a:lnTo>
                <a:lnTo>
                  <a:pt x="288" y="1040"/>
                </a:lnTo>
                <a:lnTo>
                  <a:pt x="291" y="1036"/>
                </a:lnTo>
                <a:lnTo>
                  <a:pt x="297" y="1033"/>
                </a:lnTo>
                <a:lnTo>
                  <a:pt x="311" y="1027"/>
                </a:lnTo>
                <a:lnTo>
                  <a:pt x="326" y="1029"/>
                </a:lnTo>
                <a:lnTo>
                  <a:pt x="340" y="1034"/>
                </a:lnTo>
                <a:lnTo>
                  <a:pt x="355" y="1040"/>
                </a:lnTo>
                <a:lnTo>
                  <a:pt x="368" y="1044"/>
                </a:lnTo>
                <a:lnTo>
                  <a:pt x="371" y="1031"/>
                </a:lnTo>
                <a:lnTo>
                  <a:pt x="373" y="1022"/>
                </a:lnTo>
                <a:lnTo>
                  <a:pt x="375" y="1011"/>
                </a:lnTo>
                <a:lnTo>
                  <a:pt x="377" y="996"/>
                </a:lnTo>
                <a:lnTo>
                  <a:pt x="386" y="987"/>
                </a:lnTo>
                <a:lnTo>
                  <a:pt x="395" y="982"/>
                </a:lnTo>
                <a:lnTo>
                  <a:pt x="408" y="976"/>
                </a:lnTo>
                <a:lnTo>
                  <a:pt x="417" y="982"/>
                </a:lnTo>
                <a:lnTo>
                  <a:pt x="426" y="987"/>
                </a:lnTo>
                <a:lnTo>
                  <a:pt x="437" y="993"/>
                </a:lnTo>
                <a:lnTo>
                  <a:pt x="448" y="984"/>
                </a:lnTo>
                <a:lnTo>
                  <a:pt x="462" y="976"/>
                </a:lnTo>
                <a:lnTo>
                  <a:pt x="480" y="971"/>
                </a:lnTo>
                <a:lnTo>
                  <a:pt x="497" y="967"/>
                </a:lnTo>
                <a:lnTo>
                  <a:pt x="497" y="973"/>
                </a:lnTo>
                <a:lnTo>
                  <a:pt x="497" y="974"/>
                </a:lnTo>
                <a:lnTo>
                  <a:pt x="499" y="976"/>
                </a:lnTo>
                <a:lnTo>
                  <a:pt x="499" y="978"/>
                </a:lnTo>
                <a:lnTo>
                  <a:pt x="500" y="980"/>
                </a:lnTo>
                <a:lnTo>
                  <a:pt x="508" y="973"/>
                </a:lnTo>
                <a:lnTo>
                  <a:pt x="517" y="969"/>
                </a:lnTo>
                <a:lnTo>
                  <a:pt x="531" y="967"/>
                </a:lnTo>
                <a:lnTo>
                  <a:pt x="531" y="993"/>
                </a:lnTo>
                <a:lnTo>
                  <a:pt x="537" y="991"/>
                </a:lnTo>
                <a:lnTo>
                  <a:pt x="540" y="989"/>
                </a:lnTo>
                <a:lnTo>
                  <a:pt x="542" y="989"/>
                </a:lnTo>
                <a:lnTo>
                  <a:pt x="544" y="989"/>
                </a:lnTo>
                <a:lnTo>
                  <a:pt x="548" y="989"/>
                </a:lnTo>
                <a:lnTo>
                  <a:pt x="549" y="993"/>
                </a:lnTo>
                <a:lnTo>
                  <a:pt x="551" y="996"/>
                </a:lnTo>
                <a:lnTo>
                  <a:pt x="549" y="1000"/>
                </a:lnTo>
                <a:lnTo>
                  <a:pt x="546" y="1004"/>
                </a:lnTo>
                <a:lnTo>
                  <a:pt x="544" y="1009"/>
                </a:lnTo>
                <a:lnTo>
                  <a:pt x="551" y="1009"/>
                </a:lnTo>
                <a:lnTo>
                  <a:pt x="557" y="1011"/>
                </a:lnTo>
                <a:lnTo>
                  <a:pt x="560" y="1011"/>
                </a:lnTo>
                <a:lnTo>
                  <a:pt x="566" y="1013"/>
                </a:lnTo>
                <a:lnTo>
                  <a:pt x="571" y="1013"/>
                </a:lnTo>
                <a:lnTo>
                  <a:pt x="571" y="1033"/>
                </a:lnTo>
                <a:lnTo>
                  <a:pt x="580" y="1038"/>
                </a:lnTo>
                <a:lnTo>
                  <a:pt x="589" y="1047"/>
                </a:lnTo>
                <a:lnTo>
                  <a:pt x="599" y="1056"/>
                </a:lnTo>
                <a:lnTo>
                  <a:pt x="604" y="1064"/>
                </a:lnTo>
                <a:lnTo>
                  <a:pt x="604" y="1089"/>
                </a:lnTo>
                <a:lnTo>
                  <a:pt x="608" y="1093"/>
                </a:lnTo>
                <a:lnTo>
                  <a:pt x="613" y="1096"/>
                </a:lnTo>
                <a:lnTo>
                  <a:pt x="617" y="1100"/>
                </a:lnTo>
                <a:lnTo>
                  <a:pt x="624" y="1104"/>
                </a:lnTo>
                <a:lnTo>
                  <a:pt x="628" y="1107"/>
                </a:lnTo>
                <a:lnTo>
                  <a:pt x="631" y="1113"/>
                </a:lnTo>
                <a:lnTo>
                  <a:pt x="628" y="1118"/>
                </a:lnTo>
                <a:lnTo>
                  <a:pt x="626" y="1124"/>
                </a:lnTo>
                <a:lnTo>
                  <a:pt x="624" y="1131"/>
                </a:lnTo>
                <a:lnTo>
                  <a:pt x="624" y="1140"/>
                </a:lnTo>
                <a:lnTo>
                  <a:pt x="631" y="1140"/>
                </a:lnTo>
                <a:lnTo>
                  <a:pt x="646" y="1122"/>
                </a:lnTo>
                <a:lnTo>
                  <a:pt x="666" y="1104"/>
                </a:lnTo>
                <a:lnTo>
                  <a:pt x="689" y="1087"/>
                </a:lnTo>
                <a:lnTo>
                  <a:pt x="713" y="1073"/>
                </a:lnTo>
                <a:lnTo>
                  <a:pt x="739" y="1062"/>
                </a:lnTo>
                <a:lnTo>
                  <a:pt x="760" y="1056"/>
                </a:lnTo>
                <a:lnTo>
                  <a:pt x="760" y="1064"/>
                </a:lnTo>
                <a:lnTo>
                  <a:pt x="762" y="1065"/>
                </a:lnTo>
                <a:lnTo>
                  <a:pt x="762" y="1067"/>
                </a:lnTo>
                <a:lnTo>
                  <a:pt x="762" y="1069"/>
                </a:lnTo>
                <a:lnTo>
                  <a:pt x="764" y="1073"/>
                </a:lnTo>
                <a:lnTo>
                  <a:pt x="764" y="1076"/>
                </a:lnTo>
                <a:lnTo>
                  <a:pt x="777" y="1076"/>
                </a:lnTo>
                <a:lnTo>
                  <a:pt x="777" y="1082"/>
                </a:lnTo>
                <a:lnTo>
                  <a:pt x="779" y="1087"/>
                </a:lnTo>
                <a:lnTo>
                  <a:pt x="780" y="1091"/>
                </a:lnTo>
                <a:lnTo>
                  <a:pt x="784" y="1093"/>
                </a:lnTo>
                <a:lnTo>
                  <a:pt x="789" y="1094"/>
                </a:lnTo>
                <a:lnTo>
                  <a:pt x="797" y="1096"/>
                </a:lnTo>
                <a:lnTo>
                  <a:pt x="797" y="1093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799" y="1091"/>
                </a:lnTo>
                <a:lnTo>
                  <a:pt x="800" y="1089"/>
                </a:lnTo>
                <a:lnTo>
                  <a:pt x="804" y="1089"/>
                </a:lnTo>
                <a:lnTo>
                  <a:pt x="804" y="1076"/>
                </a:lnTo>
                <a:lnTo>
                  <a:pt x="809" y="1074"/>
                </a:lnTo>
                <a:lnTo>
                  <a:pt x="815" y="1074"/>
                </a:lnTo>
                <a:lnTo>
                  <a:pt x="817" y="1074"/>
                </a:lnTo>
                <a:lnTo>
                  <a:pt x="820" y="1074"/>
                </a:lnTo>
                <a:lnTo>
                  <a:pt x="824" y="1076"/>
                </a:lnTo>
                <a:lnTo>
                  <a:pt x="835" y="1089"/>
                </a:lnTo>
                <a:lnTo>
                  <a:pt x="842" y="1102"/>
                </a:lnTo>
                <a:lnTo>
                  <a:pt x="844" y="1116"/>
                </a:lnTo>
                <a:lnTo>
                  <a:pt x="848" y="1129"/>
                </a:lnTo>
                <a:lnTo>
                  <a:pt x="851" y="1140"/>
                </a:lnTo>
                <a:lnTo>
                  <a:pt x="859" y="1131"/>
                </a:lnTo>
                <a:lnTo>
                  <a:pt x="866" y="1122"/>
                </a:lnTo>
                <a:lnTo>
                  <a:pt x="871" y="1113"/>
                </a:lnTo>
                <a:lnTo>
                  <a:pt x="866" y="1111"/>
                </a:lnTo>
                <a:lnTo>
                  <a:pt x="862" y="1111"/>
                </a:lnTo>
                <a:lnTo>
                  <a:pt x="859" y="1111"/>
                </a:lnTo>
                <a:lnTo>
                  <a:pt x="857" y="1107"/>
                </a:lnTo>
                <a:lnTo>
                  <a:pt x="844" y="1091"/>
                </a:lnTo>
                <a:lnTo>
                  <a:pt x="837" y="1069"/>
                </a:lnTo>
                <a:lnTo>
                  <a:pt x="844" y="1062"/>
                </a:lnTo>
                <a:lnTo>
                  <a:pt x="849" y="1056"/>
                </a:lnTo>
                <a:lnTo>
                  <a:pt x="857" y="1053"/>
                </a:lnTo>
                <a:lnTo>
                  <a:pt x="871" y="1053"/>
                </a:lnTo>
                <a:lnTo>
                  <a:pt x="877" y="1051"/>
                </a:lnTo>
                <a:lnTo>
                  <a:pt x="880" y="1049"/>
                </a:lnTo>
                <a:lnTo>
                  <a:pt x="886" y="1049"/>
                </a:lnTo>
                <a:lnTo>
                  <a:pt x="891" y="1047"/>
                </a:lnTo>
                <a:lnTo>
                  <a:pt x="888" y="1080"/>
                </a:lnTo>
                <a:lnTo>
                  <a:pt x="891" y="1080"/>
                </a:lnTo>
                <a:lnTo>
                  <a:pt x="891" y="1084"/>
                </a:lnTo>
                <a:lnTo>
                  <a:pt x="904" y="1084"/>
                </a:lnTo>
                <a:lnTo>
                  <a:pt x="926" y="1084"/>
                </a:lnTo>
                <a:lnTo>
                  <a:pt x="953" y="1082"/>
                </a:lnTo>
                <a:lnTo>
                  <a:pt x="980" y="1080"/>
                </a:lnTo>
                <a:lnTo>
                  <a:pt x="1006" y="1078"/>
                </a:lnTo>
                <a:lnTo>
                  <a:pt x="1026" y="1074"/>
                </a:lnTo>
                <a:lnTo>
                  <a:pt x="1037" y="1073"/>
                </a:lnTo>
                <a:lnTo>
                  <a:pt x="1009" y="1064"/>
                </a:lnTo>
                <a:lnTo>
                  <a:pt x="989" y="1053"/>
                </a:lnTo>
                <a:lnTo>
                  <a:pt x="977" y="1038"/>
                </a:lnTo>
                <a:lnTo>
                  <a:pt x="968" y="1022"/>
                </a:lnTo>
                <a:lnTo>
                  <a:pt x="964" y="1002"/>
                </a:lnTo>
                <a:lnTo>
                  <a:pt x="964" y="980"/>
                </a:lnTo>
                <a:lnTo>
                  <a:pt x="966" y="956"/>
                </a:lnTo>
                <a:lnTo>
                  <a:pt x="968" y="931"/>
                </a:lnTo>
                <a:lnTo>
                  <a:pt x="968" y="904"/>
                </a:lnTo>
                <a:lnTo>
                  <a:pt x="957" y="904"/>
                </a:lnTo>
                <a:lnTo>
                  <a:pt x="957" y="885"/>
                </a:lnTo>
                <a:lnTo>
                  <a:pt x="957" y="865"/>
                </a:lnTo>
                <a:lnTo>
                  <a:pt x="959" y="845"/>
                </a:lnTo>
                <a:lnTo>
                  <a:pt x="957" y="827"/>
                </a:lnTo>
                <a:lnTo>
                  <a:pt x="951" y="813"/>
                </a:lnTo>
                <a:lnTo>
                  <a:pt x="944" y="800"/>
                </a:lnTo>
                <a:lnTo>
                  <a:pt x="937" y="789"/>
                </a:lnTo>
                <a:lnTo>
                  <a:pt x="933" y="776"/>
                </a:lnTo>
                <a:lnTo>
                  <a:pt x="931" y="760"/>
                </a:lnTo>
                <a:lnTo>
                  <a:pt x="920" y="756"/>
                </a:lnTo>
                <a:lnTo>
                  <a:pt x="913" y="753"/>
                </a:lnTo>
                <a:lnTo>
                  <a:pt x="908" y="747"/>
                </a:lnTo>
                <a:lnTo>
                  <a:pt x="897" y="744"/>
                </a:lnTo>
                <a:lnTo>
                  <a:pt x="895" y="725"/>
                </a:lnTo>
                <a:lnTo>
                  <a:pt x="891" y="713"/>
                </a:lnTo>
                <a:lnTo>
                  <a:pt x="888" y="700"/>
                </a:lnTo>
                <a:lnTo>
                  <a:pt x="884" y="687"/>
                </a:lnTo>
                <a:lnTo>
                  <a:pt x="884" y="674"/>
                </a:lnTo>
                <a:lnTo>
                  <a:pt x="886" y="662"/>
                </a:lnTo>
                <a:lnTo>
                  <a:pt x="889" y="649"/>
                </a:lnTo>
                <a:lnTo>
                  <a:pt x="891" y="633"/>
                </a:lnTo>
                <a:lnTo>
                  <a:pt x="880" y="627"/>
                </a:lnTo>
                <a:lnTo>
                  <a:pt x="879" y="627"/>
                </a:lnTo>
                <a:lnTo>
                  <a:pt x="877" y="625"/>
                </a:lnTo>
                <a:lnTo>
                  <a:pt x="875" y="625"/>
                </a:lnTo>
                <a:lnTo>
                  <a:pt x="871" y="625"/>
                </a:lnTo>
                <a:lnTo>
                  <a:pt x="868" y="624"/>
                </a:lnTo>
                <a:lnTo>
                  <a:pt x="868" y="596"/>
                </a:lnTo>
                <a:lnTo>
                  <a:pt x="877" y="596"/>
                </a:lnTo>
                <a:lnTo>
                  <a:pt x="886" y="594"/>
                </a:lnTo>
                <a:lnTo>
                  <a:pt x="899" y="598"/>
                </a:lnTo>
                <a:lnTo>
                  <a:pt x="913" y="604"/>
                </a:lnTo>
                <a:lnTo>
                  <a:pt x="928" y="611"/>
                </a:lnTo>
                <a:lnTo>
                  <a:pt x="944" y="616"/>
                </a:lnTo>
                <a:lnTo>
                  <a:pt x="957" y="620"/>
                </a:lnTo>
                <a:lnTo>
                  <a:pt x="973" y="622"/>
                </a:lnTo>
                <a:lnTo>
                  <a:pt x="984" y="618"/>
                </a:lnTo>
                <a:lnTo>
                  <a:pt x="993" y="611"/>
                </a:lnTo>
                <a:lnTo>
                  <a:pt x="1002" y="605"/>
                </a:lnTo>
                <a:lnTo>
                  <a:pt x="1011" y="600"/>
                </a:lnTo>
                <a:lnTo>
                  <a:pt x="1060" y="604"/>
                </a:lnTo>
                <a:lnTo>
                  <a:pt x="1062" y="609"/>
                </a:lnTo>
                <a:lnTo>
                  <a:pt x="1062" y="614"/>
                </a:lnTo>
                <a:lnTo>
                  <a:pt x="1064" y="620"/>
                </a:lnTo>
                <a:lnTo>
                  <a:pt x="1064" y="627"/>
                </a:lnTo>
                <a:lnTo>
                  <a:pt x="1066" y="633"/>
                </a:lnTo>
                <a:lnTo>
                  <a:pt x="1068" y="636"/>
                </a:lnTo>
                <a:lnTo>
                  <a:pt x="1068" y="642"/>
                </a:lnTo>
                <a:lnTo>
                  <a:pt x="1068" y="647"/>
                </a:lnTo>
                <a:lnTo>
                  <a:pt x="1057" y="658"/>
                </a:lnTo>
                <a:lnTo>
                  <a:pt x="1053" y="669"/>
                </a:lnTo>
                <a:lnTo>
                  <a:pt x="1055" y="682"/>
                </a:lnTo>
                <a:lnTo>
                  <a:pt x="1062" y="693"/>
                </a:lnTo>
                <a:lnTo>
                  <a:pt x="1069" y="707"/>
                </a:lnTo>
                <a:lnTo>
                  <a:pt x="1077" y="720"/>
                </a:lnTo>
                <a:lnTo>
                  <a:pt x="1082" y="736"/>
                </a:lnTo>
                <a:lnTo>
                  <a:pt x="1080" y="753"/>
                </a:lnTo>
                <a:lnTo>
                  <a:pt x="1086" y="753"/>
                </a:lnTo>
                <a:lnTo>
                  <a:pt x="1089" y="754"/>
                </a:lnTo>
                <a:lnTo>
                  <a:pt x="1093" y="754"/>
                </a:lnTo>
                <a:lnTo>
                  <a:pt x="1097" y="756"/>
                </a:lnTo>
                <a:lnTo>
                  <a:pt x="1100" y="744"/>
                </a:lnTo>
                <a:lnTo>
                  <a:pt x="1109" y="736"/>
                </a:lnTo>
                <a:lnTo>
                  <a:pt x="1122" y="734"/>
                </a:lnTo>
                <a:lnTo>
                  <a:pt x="1139" y="734"/>
                </a:lnTo>
                <a:lnTo>
                  <a:pt x="1157" y="736"/>
                </a:lnTo>
                <a:lnTo>
                  <a:pt x="1168" y="745"/>
                </a:lnTo>
                <a:lnTo>
                  <a:pt x="1186" y="751"/>
                </a:lnTo>
                <a:lnTo>
                  <a:pt x="1204" y="756"/>
                </a:lnTo>
                <a:lnTo>
                  <a:pt x="1224" y="760"/>
                </a:lnTo>
                <a:lnTo>
                  <a:pt x="1240" y="764"/>
                </a:lnTo>
                <a:lnTo>
                  <a:pt x="1280" y="760"/>
                </a:lnTo>
                <a:lnTo>
                  <a:pt x="1311" y="771"/>
                </a:lnTo>
                <a:lnTo>
                  <a:pt x="1340" y="785"/>
                </a:lnTo>
                <a:lnTo>
                  <a:pt x="1368" y="796"/>
                </a:lnTo>
                <a:lnTo>
                  <a:pt x="1379" y="791"/>
                </a:lnTo>
                <a:lnTo>
                  <a:pt x="1389" y="787"/>
                </a:lnTo>
                <a:lnTo>
                  <a:pt x="1402" y="787"/>
                </a:lnTo>
                <a:lnTo>
                  <a:pt x="1417" y="784"/>
                </a:lnTo>
                <a:lnTo>
                  <a:pt x="1433" y="774"/>
                </a:lnTo>
                <a:lnTo>
                  <a:pt x="1446" y="762"/>
                </a:lnTo>
                <a:lnTo>
                  <a:pt x="1460" y="749"/>
                </a:lnTo>
                <a:lnTo>
                  <a:pt x="1477" y="740"/>
                </a:lnTo>
                <a:lnTo>
                  <a:pt x="1493" y="736"/>
                </a:lnTo>
                <a:lnTo>
                  <a:pt x="1511" y="734"/>
                </a:lnTo>
                <a:lnTo>
                  <a:pt x="1529" y="733"/>
                </a:lnTo>
                <a:lnTo>
                  <a:pt x="1546" y="731"/>
                </a:lnTo>
                <a:lnTo>
                  <a:pt x="1560" y="725"/>
                </a:lnTo>
                <a:lnTo>
                  <a:pt x="1571" y="716"/>
                </a:lnTo>
                <a:lnTo>
                  <a:pt x="1568" y="716"/>
                </a:lnTo>
                <a:lnTo>
                  <a:pt x="1549" y="725"/>
                </a:lnTo>
                <a:lnTo>
                  <a:pt x="1529" y="727"/>
                </a:lnTo>
                <a:lnTo>
                  <a:pt x="1508" y="725"/>
                </a:lnTo>
                <a:lnTo>
                  <a:pt x="1486" y="722"/>
                </a:lnTo>
                <a:lnTo>
                  <a:pt x="1464" y="720"/>
                </a:lnTo>
                <a:lnTo>
                  <a:pt x="1457" y="711"/>
                </a:lnTo>
                <a:lnTo>
                  <a:pt x="1451" y="702"/>
                </a:lnTo>
                <a:lnTo>
                  <a:pt x="1448" y="687"/>
                </a:lnTo>
                <a:lnTo>
                  <a:pt x="1459" y="676"/>
                </a:lnTo>
                <a:lnTo>
                  <a:pt x="1466" y="662"/>
                </a:lnTo>
                <a:lnTo>
                  <a:pt x="1471" y="645"/>
                </a:lnTo>
                <a:lnTo>
                  <a:pt x="1477" y="629"/>
                </a:lnTo>
                <a:lnTo>
                  <a:pt x="1486" y="614"/>
                </a:lnTo>
                <a:lnTo>
                  <a:pt x="1497" y="604"/>
                </a:lnTo>
                <a:lnTo>
                  <a:pt x="1509" y="600"/>
                </a:lnTo>
                <a:lnTo>
                  <a:pt x="1522" y="596"/>
                </a:lnTo>
                <a:lnTo>
                  <a:pt x="1537" y="593"/>
                </a:lnTo>
                <a:lnTo>
                  <a:pt x="1555" y="580"/>
                </a:lnTo>
                <a:lnTo>
                  <a:pt x="1575" y="564"/>
                </a:lnTo>
                <a:lnTo>
                  <a:pt x="1597" y="551"/>
                </a:lnTo>
                <a:lnTo>
                  <a:pt x="1620" y="540"/>
                </a:lnTo>
                <a:lnTo>
                  <a:pt x="1653" y="533"/>
                </a:lnTo>
                <a:lnTo>
                  <a:pt x="1686" y="525"/>
                </a:lnTo>
                <a:lnTo>
                  <a:pt x="1719" y="518"/>
                </a:lnTo>
                <a:lnTo>
                  <a:pt x="1749" y="509"/>
                </a:lnTo>
                <a:lnTo>
                  <a:pt x="1777" y="496"/>
                </a:lnTo>
                <a:lnTo>
                  <a:pt x="1786" y="489"/>
                </a:lnTo>
                <a:lnTo>
                  <a:pt x="1799" y="478"/>
                </a:lnTo>
                <a:lnTo>
                  <a:pt x="1813" y="464"/>
                </a:lnTo>
                <a:lnTo>
                  <a:pt x="1826" y="449"/>
                </a:lnTo>
                <a:lnTo>
                  <a:pt x="1837" y="438"/>
                </a:lnTo>
                <a:lnTo>
                  <a:pt x="1844" y="427"/>
                </a:lnTo>
                <a:lnTo>
                  <a:pt x="1848" y="414"/>
                </a:lnTo>
                <a:lnTo>
                  <a:pt x="1848" y="405"/>
                </a:lnTo>
                <a:lnTo>
                  <a:pt x="1849" y="398"/>
                </a:lnTo>
                <a:lnTo>
                  <a:pt x="1860" y="393"/>
                </a:lnTo>
                <a:lnTo>
                  <a:pt x="1873" y="389"/>
                </a:lnTo>
                <a:lnTo>
                  <a:pt x="1884" y="391"/>
                </a:lnTo>
                <a:lnTo>
                  <a:pt x="1897" y="396"/>
                </a:lnTo>
                <a:lnTo>
                  <a:pt x="1897" y="389"/>
                </a:lnTo>
                <a:lnTo>
                  <a:pt x="1882" y="384"/>
                </a:lnTo>
                <a:lnTo>
                  <a:pt x="1871" y="374"/>
                </a:lnTo>
                <a:lnTo>
                  <a:pt x="1864" y="364"/>
                </a:lnTo>
                <a:lnTo>
                  <a:pt x="1860" y="347"/>
                </a:lnTo>
                <a:lnTo>
                  <a:pt x="1862" y="344"/>
                </a:lnTo>
                <a:lnTo>
                  <a:pt x="1862" y="340"/>
                </a:lnTo>
                <a:lnTo>
                  <a:pt x="1862" y="334"/>
                </a:lnTo>
                <a:lnTo>
                  <a:pt x="1862" y="329"/>
                </a:lnTo>
                <a:lnTo>
                  <a:pt x="1864" y="324"/>
                </a:lnTo>
                <a:lnTo>
                  <a:pt x="1877" y="320"/>
                </a:lnTo>
                <a:lnTo>
                  <a:pt x="1877" y="320"/>
                </a:lnTo>
                <a:lnTo>
                  <a:pt x="1875" y="318"/>
                </a:lnTo>
                <a:lnTo>
                  <a:pt x="1873" y="316"/>
                </a:lnTo>
                <a:lnTo>
                  <a:pt x="1869" y="314"/>
                </a:lnTo>
                <a:lnTo>
                  <a:pt x="1868" y="313"/>
                </a:lnTo>
                <a:lnTo>
                  <a:pt x="1864" y="313"/>
                </a:lnTo>
                <a:lnTo>
                  <a:pt x="1864" y="313"/>
                </a:lnTo>
                <a:lnTo>
                  <a:pt x="1868" y="253"/>
                </a:lnTo>
                <a:lnTo>
                  <a:pt x="1871" y="240"/>
                </a:lnTo>
                <a:lnTo>
                  <a:pt x="1869" y="227"/>
                </a:lnTo>
                <a:lnTo>
                  <a:pt x="1868" y="214"/>
                </a:lnTo>
                <a:lnTo>
                  <a:pt x="1864" y="196"/>
                </a:lnTo>
                <a:lnTo>
                  <a:pt x="1864" y="176"/>
                </a:lnTo>
                <a:lnTo>
                  <a:pt x="1871" y="158"/>
                </a:lnTo>
                <a:lnTo>
                  <a:pt x="1877" y="144"/>
                </a:lnTo>
                <a:lnTo>
                  <a:pt x="1875" y="129"/>
                </a:lnTo>
                <a:lnTo>
                  <a:pt x="1871" y="114"/>
                </a:lnTo>
                <a:lnTo>
                  <a:pt x="1868" y="96"/>
                </a:lnTo>
                <a:lnTo>
                  <a:pt x="1882" y="89"/>
                </a:lnTo>
                <a:lnTo>
                  <a:pt x="1891" y="82"/>
                </a:lnTo>
                <a:lnTo>
                  <a:pt x="1899" y="73"/>
                </a:lnTo>
                <a:lnTo>
                  <a:pt x="1908" y="64"/>
                </a:lnTo>
                <a:lnTo>
                  <a:pt x="1933" y="53"/>
                </a:lnTo>
                <a:lnTo>
                  <a:pt x="1960" y="45"/>
                </a:lnTo>
                <a:lnTo>
                  <a:pt x="1989" y="40"/>
                </a:lnTo>
                <a:lnTo>
                  <a:pt x="2020" y="33"/>
                </a:lnTo>
                <a:lnTo>
                  <a:pt x="2055" y="20"/>
                </a:lnTo>
                <a:lnTo>
                  <a:pt x="2095" y="7"/>
                </a:lnTo>
                <a:lnTo>
                  <a:pt x="2137" y="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28383" y="2940687"/>
            <a:ext cx="2140723" cy="1079212"/>
            <a:chOff x="4320398" y="1245513"/>
            <a:chExt cx="2874451" cy="1079212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10022" y="2940687"/>
            <a:ext cx="2140723" cy="1079212"/>
            <a:chOff x="4320398" y="1245513"/>
            <a:chExt cx="2874451" cy="1079212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91661" y="2940687"/>
            <a:ext cx="2140723" cy="1079212"/>
            <a:chOff x="4320398" y="1245513"/>
            <a:chExt cx="2874451" cy="1079212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493728"/>
              <a:ext cx="2874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ound Same Side Corner Rectangle 8"/>
          <p:cNvSpPr/>
          <p:nvPr/>
        </p:nvSpPr>
        <p:spPr>
          <a:xfrm>
            <a:off x="1892260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 Same Side Corner Rectangle 20"/>
          <p:cNvSpPr/>
          <p:nvPr/>
        </p:nvSpPr>
        <p:spPr>
          <a:xfrm rot="10800000">
            <a:off x="778505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181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0452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Round Same Side Corner Rectangle 8"/>
          <p:cNvSpPr/>
          <p:nvPr/>
        </p:nvSpPr>
        <p:spPr>
          <a:xfrm>
            <a:off x="4623344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20"/>
          <p:cNvSpPr/>
          <p:nvPr/>
        </p:nvSpPr>
        <p:spPr>
          <a:xfrm rot="10800000">
            <a:off x="3509589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8265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52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1536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ound Same Side Corner Rectangle 8"/>
          <p:cNvSpPr/>
          <p:nvPr/>
        </p:nvSpPr>
        <p:spPr>
          <a:xfrm>
            <a:off x="7453744" y="4080556"/>
            <a:ext cx="205178" cy="54038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ound Same Side Corner Rectangle 20"/>
          <p:cNvSpPr/>
          <p:nvPr/>
        </p:nvSpPr>
        <p:spPr>
          <a:xfrm rot="10800000">
            <a:off x="6339989" y="4078061"/>
            <a:ext cx="255661" cy="5453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8665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1936" y="4150694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94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CB4F2A3-79D4-4735-88D2-62243805F894}"/>
              </a:ext>
            </a:extLst>
          </p:cNvPr>
          <p:cNvGrpSpPr/>
          <p:nvPr/>
        </p:nvGrpSpPr>
        <p:grpSpPr>
          <a:xfrm>
            <a:off x="3393598" y="3976962"/>
            <a:ext cx="2307923" cy="756084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61AC392-42EB-48B6-94A3-C62DBDFDE9FB}"/>
                </a:ext>
              </a:extLst>
            </p:cNvPr>
            <p:cNvGrpSpPr/>
            <p:nvPr/>
          </p:nvGrpSpPr>
          <p:grpSpPr>
            <a:xfrm>
              <a:off x="5380443" y="5656468"/>
              <a:ext cx="2098288" cy="922956"/>
              <a:chOff x="3131840" y="2204864"/>
              <a:chExt cx="3096344" cy="92295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02967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02967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xmlns="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B40CB5E-F918-436F-BB20-B3264262F277}"/>
              </a:ext>
            </a:extLst>
          </p:cNvPr>
          <p:cNvGrpSpPr/>
          <p:nvPr/>
        </p:nvGrpSpPr>
        <p:grpSpPr>
          <a:xfrm>
            <a:off x="422855" y="3976962"/>
            <a:ext cx="2308496" cy="756084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9DC2E6D-0ABB-410F-B61D-CDECFDAAEF07}"/>
                </a:ext>
              </a:extLst>
            </p:cNvPr>
            <p:cNvGrpSpPr/>
            <p:nvPr/>
          </p:nvGrpSpPr>
          <p:grpSpPr>
            <a:xfrm>
              <a:off x="1327603" y="5656468"/>
              <a:ext cx="2098288" cy="922956"/>
              <a:chOff x="3131840" y="2204864"/>
              <a:chExt cx="3096344" cy="92295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02967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02967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xmlns="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74C30D3-23B5-4F28-B87B-20A959C1E102}"/>
              </a:ext>
            </a:extLst>
          </p:cNvPr>
          <p:cNvGrpSpPr/>
          <p:nvPr/>
        </p:nvGrpSpPr>
        <p:grpSpPr>
          <a:xfrm>
            <a:off x="6363768" y="3976962"/>
            <a:ext cx="2307923" cy="756084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029676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29676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8B1819D-C4D2-4EFD-9801-7496CE8017D1}"/>
                </a:ext>
              </a:extLst>
            </p:cNvPr>
            <p:cNvGrpSpPr/>
            <p:nvPr/>
          </p:nvGrpSpPr>
          <p:grpSpPr>
            <a:xfrm>
              <a:off x="9273883" y="5597452"/>
              <a:ext cx="2098288" cy="922956"/>
              <a:chOff x="3131840" y="2204864"/>
              <a:chExt cx="3096344" cy="92295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rgbClr val="02967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rgbClr val="02967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rgbClr val="02967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xmlns="" id="{7A46D175-2C6E-45EB-A5CD-64D6F5E90B52}"/>
              </a:ext>
            </a:extLst>
          </p:cNvPr>
          <p:cNvSpPr/>
          <p:nvPr/>
        </p:nvSpPr>
        <p:spPr>
          <a:xfrm>
            <a:off x="6500281" y="4210242"/>
            <a:ext cx="291545" cy="26608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rgbClr val="FEB856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2339752" y="-164554"/>
            <a:ext cx="6949367" cy="136887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spc="225" dirty="0" smtClean="0">
                <a:solidFill>
                  <a:srgbClr val="FEB856"/>
                </a:solidFill>
                <a:latin typeface="+mj-lt"/>
                <a:cs typeface="Arial" pitchFamily="34" charset="0"/>
              </a:rPr>
              <a:t>SALES NOW</a:t>
            </a:r>
            <a:endParaRPr lang="en-US" altLang="ko-KR" sz="5400" b="1" spc="225" dirty="0">
              <a:solidFill>
                <a:srgbClr val="FEB85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0AEE779-9765-4A7D-8788-DC0B0A15AB48}"/>
              </a:ext>
            </a:extLst>
          </p:cNvPr>
          <p:cNvSpPr txBox="1"/>
          <p:nvPr/>
        </p:nvSpPr>
        <p:spPr>
          <a:xfrm>
            <a:off x="616309" y="1226836"/>
            <a:ext cx="40011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029676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029676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029676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xmlns="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69304" y="3156868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rgbClr val="02967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rgbClr val="02967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xmlns="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79067" y="2483055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rgbClr val="02967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rgbClr val="02967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xmlns="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706388" y="1809241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rgbClr val="02967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rgbClr val="02967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28" y="1160994"/>
            <a:ext cx="2666250" cy="26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1384315" y="104447"/>
            <a:ext cx="6205817" cy="79505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500" b="1" spc="225" dirty="0">
                <a:latin typeface="+mj-lt"/>
                <a:cs typeface="Arial" pitchFamily="34" charset="0"/>
              </a:rPr>
              <a:t>FINANCIAL CRISIS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D89D21-80D2-4617-BB4A-2141DAE2C44B}"/>
              </a:ext>
            </a:extLst>
          </p:cNvPr>
          <p:cNvGrpSpPr/>
          <p:nvPr/>
        </p:nvGrpSpPr>
        <p:grpSpPr>
          <a:xfrm>
            <a:off x="599262" y="3075806"/>
            <a:ext cx="1892052" cy="1417380"/>
            <a:chOff x="3866265" y="1132018"/>
            <a:chExt cx="4217679" cy="18898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94B50C8-A6D5-4FA3-A0E7-B6FB7CF810D2}"/>
                </a:ext>
              </a:extLst>
            </p:cNvPr>
            <p:cNvSpPr txBox="1"/>
            <p:nvPr/>
          </p:nvSpPr>
          <p:spPr>
            <a:xfrm>
              <a:off x="3866267" y="1790751"/>
              <a:ext cx="421767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35646"/>
            <a:ext cx="7785240" cy="1328135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23D89D21-80D2-4617-BB4A-2141DAE2C44B}"/>
              </a:ext>
            </a:extLst>
          </p:cNvPr>
          <p:cNvGrpSpPr/>
          <p:nvPr/>
        </p:nvGrpSpPr>
        <p:grpSpPr>
          <a:xfrm>
            <a:off x="2756144" y="3070183"/>
            <a:ext cx="1892052" cy="1417380"/>
            <a:chOff x="3866265" y="1132018"/>
            <a:chExt cx="4217679" cy="1889840"/>
          </a:xfrm>
        </p:grpSpPr>
        <p:sp>
          <p:nvSpPr>
            <p:cNvPr id="9" name="TextBox 5">
              <a:extLst>
                <a:ext uri="{FF2B5EF4-FFF2-40B4-BE49-F238E27FC236}">
                  <a16:creationId xmlns:a16="http://schemas.microsoft.com/office/drawing/2014/main" xmlns="" id="{294B50C8-A6D5-4FA3-A0E7-B6FB7CF810D2}"/>
                </a:ext>
              </a:extLst>
            </p:cNvPr>
            <p:cNvSpPr txBox="1"/>
            <p:nvPr/>
          </p:nvSpPr>
          <p:spPr>
            <a:xfrm>
              <a:off x="3866267" y="1790751"/>
              <a:ext cx="421767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xmlns="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23D89D21-80D2-4617-BB4A-2141DAE2C44B}"/>
              </a:ext>
            </a:extLst>
          </p:cNvPr>
          <p:cNvGrpSpPr/>
          <p:nvPr/>
        </p:nvGrpSpPr>
        <p:grpSpPr>
          <a:xfrm>
            <a:off x="4896614" y="3070183"/>
            <a:ext cx="1892052" cy="1417380"/>
            <a:chOff x="3866265" y="1132018"/>
            <a:chExt cx="4217679" cy="1889840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xmlns="" id="{294B50C8-A6D5-4FA3-A0E7-B6FB7CF810D2}"/>
                </a:ext>
              </a:extLst>
            </p:cNvPr>
            <p:cNvSpPr txBox="1"/>
            <p:nvPr/>
          </p:nvSpPr>
          <p:spPr>
            <a:xfrm>
              <a:off x="3866267" y="1790751"/>
              <a:ext cx="421767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xmlns="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23D89D21-80D2-4617-BB4A-2141DAE2C44B}"/>
              </a:ext>
            </a:extLst>
          </p:cNvPr>
          <p:cNvGrpSpPr/>
          <p:nvPr/>
        </p:nvGrpSpPr>
        <p:grpSpPr>
          <a:xfrm>
            <a:off x="7030723" y="3070183"/>
            <a:ext cx="1892052" cy="1417380"/>
            <a:chOff x="3866265" y="1132018"/>
            <a:chExt cx="4217679" cy="1889840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xmlns="" id="{294B50C8-A6D5-4FA3-A0E7-B6FB7CF810D2}"/>
                </a:ext>
              </a:extLst>
            </p:cNvPr>
            <p:cNvSpPr txBox="1"/>
            <p:nvPr/>
          </p:nvSpPr>
          <p:spPr>
            <a:xfrm>
              <a:off x="3866267" y="1790751"/>
              <a:ext cx="421767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xmlns="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Simple PowerPoint Presentation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EB856"/>
                </a:solidFill>
              </a:rPr>
              <a:t>Columns Layout</a:t>
            </a:r>
            <a:endParaRPr lang="ko-KR" altLang="en-US" dirty="0">
              <a:solidFill>
                <a:srgbClr val="FEB856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483768" y="1275606"/>
            <a:ext cx="2952408" cy="3435965"/>
          </a:xfrm>
          <a:prstGeom prst="frame">
            <a:avLst>
              <a:gd name="adj1" fmla="val 18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2967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7620" y="1517424"/>
            <a:ext cx="2459657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29676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702183" y="1275606"/>
            <a:ext cx="2952408" cy="3435965"/>
          </a:xfrm>
          <a:prstGeom prst="frame">
            <a:avLst>
              <a:gd name="adj1" fmla="val 18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2967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8559" y="1517424"/>
            <a:ext cx="2459657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2967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30038" y="1588545"/>
            <a:ext cx="2259868" cy="2625421"/>
            <a:chOff x="1950834" y="1235851"/>
            <a:chExt cx="2880320" cy="2625421"/>
          </a:xfrm>
          <a:noFill/>
        </p:grpSpPr>
        <p:sp>
          <p:nvSpPr>
            <p:cNvPr id="11" name="TextBox 10"/>
            <p:cNvSpPr txBox="1"/>
            <p:nvPr/>
          </p:nvSpPr>
          <p:spPr>
            <a:xfrm>
              <a:off x="1950834" y="1552948"/>
              <a:ext cx="288032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967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02967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2967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9676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rgbClr val="029676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8453" y="1588545"/>
            <a:ext cx="2259868" cy="2625421"/>
            <a:chOff x="1950834" y="1235851"/>
            <a:chExt cx="2880320" cy="2625421"/>
          </a:xfrm>
          <a:noFill/>
        </p:grpSpPr>
        <p:sp>
          <p:nvSpPr>
            <p:cNvPr id="15" name="TextBox 14"/>
            <p:cNvSpPr txBox="1"/>
            <p:nvPr/>
          </p:nvSpPr>
          <p:spPr>
            <a:xfrm>
              <a:off x="1950834" y="1552948"/>
              <a:ext cx="288032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967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02967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2967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9676"/>
                  </a:solidFill>
                  <a:cs typeface="Arial" pitchFamily="34" charset="0"/>
                </a:rPr>
                <a:t>Contents B</a:t>
              </a:r>
              <a:endParaRPr lang="ko-KR" altLang="en-US" sz="1200" b="1" dirty="0">
                <a:solidFill>
                  <a:srgbClr val="029676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01" y="1599547"/>
            <a:ext cx="1655964" cy="31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0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ko-KR" sz="4800" dirty="0">
                <a:solidFill>
                  <a:srgbClr val="029676"/>
                </a:solidFill>
              </a:rPr>
              <a:t>Columns Layout</a:t>
            </a:r>
            <a:endParaRPr lang="ko-KR" altLang="en-US" sz="4800" dirty="0">
              <a:solidFill>
                <a:srgbClr val="029676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71800" y="1419622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2967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5652" y="1661440"/>
            <a:ext cx="568863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2967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43050" y="1829214"/>
            <a:ext cx="5274840" cy="2265963"/>
            <a:chOff x="2753544" y="1635646"/>
            <a:chExt cx="5274840" cy="2265963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2753544" y="1962617"/>
              <a:ext cx="5274840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967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02967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29676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02967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029676"/>
                  </a:solidFill>
                  <a:cs typeface="Arial" pitchFamily="34" charset="0"/>
                </a:rPr>
                <a:t> I hope and I believe that this Template will your Time, Money and Reputation. Easy to change colors, photos and Text. Easy to change colors, photos and Text.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3544" y="1635646"/>
              <a:ext cx="527484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967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9676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06" y="1480185"/>
            <a:ext cx="1879594" cy="33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38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3121025" y="563563"/>
            <a:ext cx="30130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</p:grpSpPr>
        <p:grpSp>
          <p:nvGrpSpPr>
            <p:cNvPr id="12" name="Grupo 11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</p:grpSpPr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</p:grpSpPr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</p:grpSpPr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</p:grpSpPr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</p:grpSpPr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</p:grpSpPr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</p:grpSpPr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</p:grpSpPr>
          <p:sp>
            <p:nvSpPr>
              <p:cNvPr id="2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58" y="4047974"/>
            <a:ext cx="5472608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altLang="ko-KR" sz="4800" dirty="0">
                <a:solidFill>
                  <a:srgbClr val="029676"/>
                </a:solidFill>
              </a:rPr>
              <a:t>Thank you</a:t>
            </a:r>
            <a:endParaRPr lang="ko-KR" altLang="en-US" sz="4800" dirty="0">
              <a:solidFill>
                <a:srgbClr val="02967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40458" y="4556168"/>
            <a:ext cx="5472608" cy="25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/>
            <a:r>
              <a:rPr lang="en-US" altLang="ko-KR" sz="1800" b="1" dirty="0">
                <a:solidFill>
                  <a:srgbClr val="029676"/>
                </a:solidFill>
              </a:rPr>
              <a:t>This text can be replaced with your own text</a:t>
            </a:r>
            <a:endParaRPr lang="ko-KR" altLang="en-US" sz="1800" b="1" dirty="0">
              <a:solidFill>
                <a:srgbClr val="029676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80" y="955434"/>
            <a:ext cx="3962727" cy="28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7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2571750"/>
            <a:ext cx="8680450" cy="544513"/>
          </a:xfrm>
          <a:prstGeom prst="rect">
            <a:avLst/>
          </a:prstGeom>
          <a:solidFill>
            <a:srgbClr val="029676"/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 smtClean="0">
                <a:solidFill>
                  <a:schemeClr val="bg1"/>
                </a:solidFill>
              </a:rPr>
              <a:t>www.plantillaspower-point.com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5" name="Grupo 4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469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87824" y="2897623"/>
            <a:ext cx="5472608" cy="542078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Section Break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987824" y="3447191"/>
            <a:ext cx="5472608" cy="276687"/>
          </a:xfrm>
        </p:spPr>
        <p:txBody>
          <a:bodyPr/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text can be replaced with your own text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409950" y="663217"/>
            <a:ext cx="1863725" cy="1809750"/>
          </a:xfrm>
          <a:custGeom>
            <a:avLst/>
            <a:gdLst>
              <a:gd name="T0" fmla="*/ 996 w 1000"/>
              <a:gd name="T1" fmla="*/ 688 h 971"/>
              <a:gd name="T2" fmla="*/ 865 w 1000"/>
              <a:gd name="T3" fmla="*/ 598 h 971"/>
              <a:gd name="T4" fmla="*/ 865 w 1000"/>
              <a:gd name="T5" fmla="*/ 472 h 971"/>
              <a:gd name="T6" fmla="*/ 865 w 1000"/>
              <a:gd name="T7" fmla="*/ 142 h 971"/>
              <a:gd name="T8" fmla="*/ 842 w 1000"/>
              <a:gd name="T9" fmla="*/ 114 h 971"/>
              <a:gd name="T10" fmla="*/ 574 w 1000"/>
              <a:gd name="T11" fmla="*/ 127 h 971"/>
              <a:gd name="T12" fmla="*/ 544 w 1000"/>
              <a:gd name="T13" fmla="*/ 169 h 971"/>
              <a:gd name="T14" fmla="*/ 544 w 1000"/>
              <a:gd name="T15" fmla="*/ 807 h 971"/>
              <a:gd name="T16" fmla="*/ 544 w 1000"/>
              <a:gd name="T17" fmla="*/ 831 h 971"/>
              <a:gd name="T18" fmla="*/ 623 w 1000"/>
              <a:gd name="T19" fmla="*/ 808 h 971"/>
              <a:gd name="T20" fmla="*/ 750 w 1000"/>
              <a:gd name="T21" fmla="*/ 797 h 971"/>
              <a:gd name="T22" fmla="*/ 770 w 1000"/>
              <a:gd name="T23" fmla="*/ 804 h 971"/>
              <a:gd name="T24" fmla="*/ 815 w 1000"/>
              <a:gd name="T25" fmla="*/ 840 h 971"/>
              <a:gd name="T26" fmla="*/ 862 w 1000"/>
              <a:gd name="T27" fmla="*/ 924 h 971"/>
              <a:gd name="T28" fmla="*/ 842 w 1000"/>
              <a:gd name="T29" fmla="*/ 926 h 971"/>
              <a:gd name="T30" fmla="*/ 654 w 1000"/>
              <a:gd name="T31" fmla="*/ 925 h 971"/>
              <a:gd name="T32" fmla="*/ 632 w 1000"/>
              <a:gd name="T33" fmla="*/ 941 h 971"/>
              <a:gd name="T34" fmla="*/ 591 w 1000"/>
              <a:gd name="T35" fmla="*/ 971 h 971"/>
              <a:gd name="T36" fmla="*/ 407 w 1000"/>
              <a:gd name="T37" fmla="*/ 971 h 971"/>
              <a:gd name="T38" fmla="*/ 367 w 1000"/>
              <a:gd name="T39" fmla="*/ 940 h 971"/>
              <a:gd name="T40" fmla="*/ 346 w 1000"/>
              <a:gd name="T41" fmla="*/ 926 h 971"/>
              <a:gd name="T42" fmla="*/ 148 w 1000"/>
              <a:gd name="T43" fmla="*/ 926 h 971"/>
              <a:gd name="T44" fmla="*/ 124 w 1000"/>
              <a:gd name="T45" fmla="*/ 926 h 971"/>
              <a:gd name="T46" fmla="*/ 166 w 1000"/>
              <a:gd name="T47" fmla="*/ 855 h 971"/>
              <a:gd name="T48" fmla="*/ 178 w 1000"/>
              <a:gd name="T49" fmla="*/ 845 h 971"/>
              <a:gd name="T50" fmla="*/ 351 w 1000"/>
              <a:gd name="T51" fmla="*/ 802 h 971"/>
              <a:gd name="T52" fmla="*/ 454 w 1000"/>
              <a:gd name="T53" fmla="*/ 829 h 971"/>
              <a:gd name="T54" fmla="*/ 455 w 1000"/>
              <a:gd name="T55" fmla="*/ 809 h 971"/>
              <a:gd name="T56" fmla="*/ 456 w 1000"/>
              <a:gd name="T57" fmla="*/ 161 h 971"/>
              <a:gd name="T58" fmla="*/ 436 w 1000"/>
              <a:gd name="T59" fmla="*/ 132 h 971"/>
              <a:gd name="T60" fmla="*/ 147 w 1000"/>
              <a:gd name="T61" fmla="*/ 117 h 971"/>
              <a:gd name="T62" fmla="*/ 135 w 1000"/>
              <a:gd name="T63" fmla="*/ 131 h 971"/>
              <a:gd name="T64" fmla="*/ 135 w 1000"/>
              <a:gd name="T65" fmla="*/ 145 h 971"/>
              <a:gd name="T66" fmla="*/ 135 w 1000"/>
              <a:gd name="T67" fmla="*/ 583 h 971"/>
              <a:gd name="T68" fmla="*/ 117 w 1000"/>
              <a:gd name="T69" fmla="*/ 612 h 971"/>
              <a:gd name="T70" fmla="*/ 49 w 1000"/>
              <a:gd name="T71" fmla="*/ 657 h 971"/>
              <a:gd name="T72" fmla="*/ 2 w 1000"/>
              <a:gd name="T73" fmla="*/ 688 h 971"/>
              <a:gd name="T74" fmla="*/ 0 w 1000"/>
              <a:gd name="T75" fmla="*/ 667 h 971"/>
              <a:gd name="T76" fmla="*/ 0 w 1000"/>
              <a:gd name="T77" fmla="*/ 207 h 971"/>
              <a:gd name="T78" fmla="*/ 35 w 1000"/>
              <a:gd name="T79" fmla="*/ 154 h 971"/>
              <a:gd name="T80" fmla="*/ 45 w 1000"/>
              <a:gd name="T81" fmla="*/ 140 h 971"/>
              <a:gd name="T82" fmla="*/ 45 w 1000"/>
              <a:gd name="T83" fmla="*/ 84 h 971"/>
              <a:gd name="T84" fmla="*/ 69 w 1000"/>
              <a:gd name="T85" fmla="*/ 50 h 971"/>
              <a:gd name="T86" fmla="*/ 476 w 1000"/>
              <a:gd name="T87" fmla="*/ 58 h 971"/>
              <a:gd name="T88" fmla="*/ 523 w 1000"/>
              <a:gd name="T89" fmla="*/ 57 h 971"/>
              <a:gd name="T90" fmla="*/ 930 w 1000"/>
              <a:gd name="T91" fmla="*/ 50 h 971"/>
              <a:gd name="T92" fmla="*/ 953 w 1000"/>
              <a:gd name="T93" fmla="*/ 83 h 971"/>
              <a:gd name="T94" fmla="*/ 954 w 1000"/>
              <a:gd name="T95" fmla="*/ 139 h 971"/>
              <a:gd name="T96" fmla="*/ 966 w 1000"/>
              <a:gd name="T97" fmla="*/ 155 h 971"/>
              <a:gd name="T98" fmla="*/ 999 w 1000"/>
              <a:gd name="T99" fmla="*/ 204 h 971"/>
              <a:gd name="T100" fmla="*/ 999 w 1000"/>
              <a:gd name="T101" fmla="*/ 406 h 971"/>
              <a:gd name="T102" fmla="*/ 996 w 1000"/>
              <a:gd name="T103" fmla="*/ 517 h 971"/>
              <a:gd name="T104" fmla="*/ 996 w 1000"/>
              <a:gd name="T105" fmla="*/ 688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00" h="971">
                <a:moveTo>
                  <a:pt x="996" y="688"/>
                </a:moveTo>
                <a:cubicBezTo>
                  <a:pt x="953" y="658"/>
                  <a:pt x="910" y="629"/>
                  <a:pt x="865" y="598"/>
                </a:cubicBezTo>
                <a:cubicBezTo>
                  <a:pt x="865" y="559"/>
                  <a:pt x="865" y="515"/>
                  <a:pt x="865" y="472"/>
                </a:cubicBezTo>
                <a:cubicBezTo>
                  <a:pt x="865" y="362"/>
                  <a:pt x="864" y="252"/>
                  <a:pt x="865" y="142"/>
                </a:cubicBezTo>
                <a:cubicBezTo>
                  <a:pt x="865" y="124"/>
                  <a:pt x="860" y="117"/>
                  <a:pt x="842" y="114"/>
                </a:cubicBezTo>
                <a:cubicBezTo>
                  <a:pt x="751" y="96"/>
                  <a:pt x="662" y="96"/>
                  <a:pt x="574" y="127"/>
                </a:cubicBezTo>
                <a:cubicBezTo>
                  <a:pt x="544" y="138"/>
                  <a:pt x="544" y="138"/>
                  <a:pt x="544" y="169"/>
                </a:cubicBezTo>
                <a:cubicBezTo>
                  <a:pt x="544" y="382"/>
                  <a:pt x="544" y="595"/>
                  <a:pt x="544" y="807"/>
                </a:cubicBezTo>
                <a:cubicBezTo>
                  <a:pt x="544" y="814"/>
                  <a:pt x="544" y="822"/>
                  <a:pt x="544" y="831"/>
                </a:cubicBezTo>
                <a:cubicBezTo>
                  <a:pt x="572" y="822"/>
                  <a:pt x="597" y="812"/>
                  <a:pt x="623" y="808"/>
                </a:cubicBezTo>
                <a:cubicBezTo>
                  <a:pt x="665" y="802"/>
                  <a:pt x="708" y="800"/>
                  <a:pt x="750" y="797"/>
                </a:cubicBezTo>
                <a:cubicBezTo>
                  <a:pt x="757" y="796"/>
                  <a:pt x="764" y="800"/>
                  <a:pt x="770" y="804"/>
                </a:cubicBezTo>
                <a:cubicBezTo>
                  <a:pt x="785" y="816"/>
                  <a:pt x="799" y="830"/>
                  <a:pt x="815" y="840"/>
                </a:cubicBezTo>
                <a:cubicBezTo>
                  <a:pt x="845" y="859"/>
                  <a:pt x="862" y="885"/>
                  <a:pt x="862" y="924"/>
                </a:cubicBezTo>
                <a:cubicBezTo>
                  <a:pt x="856" y="925"/>
                  <a:pt x="849" y="926"/>
                  <a:pt x="842" y="926"/>
                </a:cubicBezTo>
                <a:cubicBezTo>
                  <a:pt x="780" y="926"/>
                  <a:pt x="717" y="926"/>
                  <a:pt x="654" y="925"/>
                </a:cubicBezTo>
                <a:cubicBezTo>
                  <a:pt x="642" y="925"/>
                  <a:pt x="636" y="929"/>
                  <a:pt x="632" y="941"/>
                </a:cubicBezTo>
                <a:cubicBezTo>
                  <a:pt x="626" y="960"/>
                  <a:pt x="611" y="970"/>
                  <a:pt x="591" y="971"/>
                </a:cubicBezTo>
                <a:cubicBezTo>
                  <a:pt x="530" y="971"/>
                  <a:pt x="468" y="971"/>
                  <a:pt x="407" y="971"/>
                </a:cubicBezTo>
                <a:cubicBezTo>
                  <a:pt x="387" y="970"/>
                  <a:pt x="372" y="959"/>
                  <a:pt x="367" y="940"/>
                </a:cubicBezTo>
                <a:cubicBezTo>
                  <a:pt x="363" y="927"/>
                  <a:pt x="357" y="925"/>
                  <a:pt x="346" y="926"/>
                </a:cubicBezTo>
                <a:cubicBezTo>
                  <a:pt x="280" y="926"/>
                  <a:pt x="214" y="926"/>
                  <a:pt x="148" y="926"/>
                </a:cubicBezTo>
                <a:cubicBezTo>
                  <a:pt x="141" y="926"/>
                  <a:pt x="134" y="926"/>
                  <a:pt x="124" y="926"/>
                </a:cubicBezTo>
                <a:cubicBezTo>
                  <a:pt x="134" y="897"/>
                  <a:pt x="139" y="870"/>
                  <a:pt x="166" y="855"/>
                </a:cubicBezTo>
                <a:cubicBezTo>
                  <a:pt x="170" y="853"/>
                  <a:pt x="175" y="849"/>
                  <a:pt x="178" y="845"/>
                </a:cubicBezTo>
                <a:cubicBezTo>
                  <a:pt x="225" y="788"/>
                  <a:pt x="287" y="789"/>
                  <a:pt x="351" y="802"/>
                </a:cubicBezTo>
                <a:cubicBezTo>
                  <a:pt x="385" y="810"/>
                  <a:pt x="418" y="820"/>
                  <a:pt x="454" y="829"/>
                </a:cubicBezTo>
                <a:cubicBezTo>
                  <a:pt x="454" y="823"/>
                  <a:pt x="455" y="816"/>
                  <a:pt x="455" y="809"/>
                </a:cubicBezTo>
                <a:cubicBezTo>
                  <a:pt x="455" y="593"/>
                  <a:pt x="455" y="377"/>
                  <a:pt x="456" y="161"/>
                </a:cubicBezTo>
                <a:cubicBezTo>
                  <a:pt x="456" y="145"/>
                  <a:pt x="450" y="137"/>
                  <a:pt x="436" y="132"/>
                </a:cubicBezTo>
                <a:cubicBezTo>
                  <a:pt x="341" y="94"/>
                  <a:pt x="244" y="95"/>
                  <a:pt x="147" y="117"/>
                </a:cubicBezTo>
                <a:cubicBezTo>
                  <a:pt x="142" y="118"/>
                  <a:pt x="138" y="126"/>
                  <a:pt x="135" y="131"/>
                </a:cubicBezTo>
                <a:cubicBezTo>
                  <a:pt x="133" y="135"/>
                  <a:pt x="135" y="140"/>
                  <a:pt x="135" y="145"/>
                </a:cubicBezTo>
                <a:cubicBezTo>
                  <a:pt x="135" y="291"/>
                  <a:pt x="134" y="437"/>
                  <a:pt x="135" y="583"/>
                </a:cubicBezTo>
                <a:cubicBezTo>
                  <a:pt x="135" y="598"/>
                  <a:pt x="130" y="604"/>
                  <a:pt x="117" y="612"/>
                </a:cubicBezTo>
                <a:cubicBezTo>
                  <a:pt x="93" y="625"/>
                  <a:pt x="71" y="641"/>
                  <a:pt x="49" y="657"/>
                </a:cubicBezTo>
                <a:cubicBezTo>
                  <a:pt x="34" y="667"/>
                  <a:pt x="20" y="677"/>
                  <a:pt x="2" y="688"/>
                </a:cubicBezTo>
                <a:cubicBezTo>
                  <a:pt x="1" y="679"/>
                  <a:pt x="0" y="673"/>
                  <a:pt x="0" y="667"/>
                </a:cubicBezTo>
                <a:cubicBezTo>
                  <a:pt x="0" y="514"/>
                  <a:pt x="0" y="361"/>
                  <a:pt x="0" y="207"/>
                </a:cubicBezTo>
                <a:cubicBezTo>
                  <a:pt x="0" y="175"/>
                  <a:pt x="6" y="167"/>
                  <a:pt x="35" y="154"/>
                </a:cubicBezTo>
                <a:cubicBezTo>
                  <a:pt x="40" y="152"/>
                  <a:pt x="44" y="145"/>
                  <a:pt x="45" y="140"/>
                </a:cubicBezTo>
                <a:cubicBezTo>
                  <a:pt x="46" y="122"/>
                  <a:pt x="46" y="103"/>
                  <a:pt x="45" y="84"/>
                </a:cubicBezTo>
                <a:cubicBezTo>
                  <a:pt x="44" y="66"/>
                  <a:pt x="52" y="56"/>
                  <a:pt x="69" y="50"/>
                </a:cubicBezTo>
                <a:cubicBezTo>
                  <a:pt x="206" y="8"/>
                  <a:pt x="341" y="1"/>
                  <a:pt x="476" y="58"/>
                </a:cubicBezTo>
                <a:cubicBezTo>
                  <a:pt x="493" y="65"/>
                  <a:pt x="507" y="64"/>
                  <a:pt x="523" y="57"/>
                </a:cubicBezTo>
                <a:cubicBezTo>
                  <a:pt x="658" y="0"/>
                  <a:pt x="794" y="9"/>
                  <a:pt x="930" y="50"/>
                </a:cubicBezTo>
                <a:cubicBezTo>
                  <a:pt x="946" y="55"/>
                  <a:pt x="954" y="65"/>
                  <a:pt x="953" y="83"/>
                </a:cubicBezTo>
                <a:cubicBezTo>
                  <a:pt x="953" y="101"/>
                  <a:pt x="952" y="120"/>
                  <a:pt x="954" y="139"/>
                </a:cubicBezTo>
                <a:cubicBezTo>
                  <a:pt x="954" y="145"/>
                  <a:pt x="960" y="153"/>
                  <a:pt x="966" y="155"/>
                </a:cubicBezTo>
                <a:cubicBezTo>
                  <a:pt x="989" y="165"/>
                  <a:pt x="999" y="178"/>
                  <a:pt x="999" y="204"/>
                </a:cubicBezTo>
                <a:cubicBezTo>
                  <a:pt x="999" y="271"/>
                  <a:pt x="1000" y="338"/>
                  <a:pt x="999" y="406"/>
                </a:cubicBezTo>
                <a:cubicBezTo>
                  <a:pt x="999" y="443"/>
                  <a:pt x="996" y="480"/>
                  <a:pt x="996" y="517"/>
                </a:cubicBezTo>
                <a:cubicBezTo>
                  <a:pt x="996" y="572"/>
                  <a:pt x="996" y="628"/>
                  <a:pt x="996" y="6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849813" y="1596667"/>
            <a:ext cx="855663" cy="955675"/>
          </a:xfrm>
          <a:custGeom>
            <a:avLst/>
            <a:gdLst>
              <a:gd name="T0" fmla="*/ 277 w 459"/>
              <a:gd name="T1" fmla="*/ 0 h 513"/>
              <a:gd name="T2" fmla="*/ 420 w 459"/>
              <a:gd name="T3" fmla="*/ 128 h 513"/>
              <a:gd name="T4" fmla="*/ 450 w 459"/>
              <a:gd name="T5" fmla="*/ 230 h 513"/>
              <a:gd name="T6" fmla="*/ 414 w 459"/>
              <a:gd name="T7" fmla="*/ 504 h 513"/>
              <a:gd name="T8" fmla="*/ 413 w 459"/>
              <a:gd name="T9" fmla="*/ 513 h 513"/>
              <a:gd name="T10" fmla="*/ 228 w 459"/>
              <a:gd name="T11" fmla="*/ 513 h 513"/>
              <a:gd name="T12" fmla="*/ 198 w 459"/>
              <a:gd name="T13" fmla="*/ 461 h 513"/>
              <a:gd name="T14" fmla="*/ 137 w 459"/>
              <a:gd name="T15" fmla="*/ 359 h 513"/>
              <a:gd name="T16" fmla="*/ 118 w 459"/>
              <a:gd name="T17" fmla="*/ 329 h 513"/>
              <a:gd name="T18" fmla="*/ 29 w 459"/>
              <a:gd name="T19" fmla="*/ 255 h 513"/>
              <a:gd name="T20" fmla="*/ 1 w 459"/>
              <a:gd name="T21" fmla="*/ 203 h 513"/>
              <a:gd name="T22" fmla="*/ 75 w 459"/>
              <a:gd name="T23" fmla="*/ 157 h 513"/>
              <a:gd name="T24" fmla="*/ 121 w 459"/>
              <a:gd name="T25" fmla="*/ 184 h 513"/>
              <a:gd name="T26" fmla="*/ 214 w 459"/>
              <a:gd name="T27" fmla="*/ 243 h 513"/>
              <a:gd name="T28" fmla="*/ 281 w 459"/>
              <a:gd name="T29" fmla="*/ 240 h 513"/>
              <a:gd name="T30" fmla="*/ 291 w 459"/>
              <a:gd name="T31" fmla="*/ 171 h 513"/>
              <a:gd name="T32" fmla="*/ 277 w 459"/>
              <a:gd name="T33" fmla="*/ 14 h 513"/>
              <a:gd name="T34" fmla="*/ 277 w 459"/>
              <a:gd name="T35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9" h="513">
                <a:moveTo>
                  <a:pt x="277" y="0"/>
                </a:moveTo>
                <a:cubicBezTo>
                  <a:pt x="336" y="31"/>
                  <a:pt x="373" y="86"/>
                  <a:pt x="420" y="128"/>
                </a:cubicBezTo>
                <a:cubicBezTo>
                  <a:pt x="450" y="155"/>
                  <a:pt x="459" y="190"/>
                  <a:pt x="450" y="230"/>
                </a:cubicBezTo>
                <a:cubicBezTo>
                  <a:pt x="430" y="320"/>
                  <a:pt x="415" y="411"/>
                  <a:pt x="414" y="504"/>
                </a:cubicBezTo>
                <a:cubicBezTo>
                  <a:pt x="414" y="507"/>
                  <a:pt x="413" y="510"/>
                  <a:pt x="413" y="513"/>
                </a:cubicBezTo>
                <a:cubicBezTo>
                  <a:pt x="352" y="513"/>
                  <a:pt x="292" y="513"/>
                  <a:pt x="228" y="513"/>
                </a:cubicBezTo>
                <a:cubicBezTo>
                  <a:pt x="237" y="485"/>
                  <a:pt x="213" y="475"/>
                  <a:pt x="198" y="461"/>
                </a:cubicBezTo>
                <a:cubicBezTo>
                  <a:pt x="167" y="433"/>
                  <a:pt x="149" y="399"/>
                  <a:pt x="137" y="359"/>
                </a:cubicBezTo>
                <a:cubicBezTo>
                  <a:pt x="134" y="348"/>
                  <a:pt x="127" y="336"/>
                  <a:pt x="118" y="329"/>
                </a:cubicBezTo>
                <a:cubicBezTo>
                  <a:pt x="89" y="303"/>
                  <a:pt x="59" y="279"/>
                  <a:pt x="29" y="255"/>
                </a:cubicBezTo>
                <a:cubicBezTo>
                  <a:pt x="12" y="241"/>
                  <a:pt x="0" y="225"/>
                  <a:pt x="1" y="203"/>
                </a:cubicBezTo>
                <a:cubicBezTo>
                  <a:pt x="2" y="166"/>
                  <a:pt x="37" y="144"/>
                  <a:pt x="75" y="157"/>
                </a:cubicBezTo>
                <a:cubicBezTo>
                  <a:pt x="92" y="163"/>
                  <a:pt x="106" y="175"/>
                  <a:pt x="121" y="184"/>
                </a:cubicBezTo>
                <a:cubicBezTo>
                  <a:pt x="152" y="204"/>
                  <a:pt x="182" y="225"/>
                  <a:pt x="214" y="243"/>
                </a:cubicBezTo>
                <a:cubicBezTo>
                  <a:pt x="235" y="254"/>
                  <a:pt x="261" y="260"/>
                  <a:pt x="281" y="240"/>
                </a:cubicBezTo>
                <a:cubicBezTo>
                  <a:pt x="301" y="221"/>
                  <a:pt x="302" y="193"/>
                  <a:pt x="291" y="171"/>
                </a:cubicBezTo>
                <a:cubicBezTo>
                  <a:pt x="265" y="120"/>
                  <a:pt x="275" y="67"/>
                  <a:pt x="277" y="14"/>
                </a:cubicBezTo>
                <a:cubicBezTo>
                  <a:pt x="277" y="10"/>
                  <a:pt x="277" y="6"/>
                  <a:pt x="2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979737" y="1579205"/>
            <a:ext cx="858838" cy="974725"/>
          </a:xfrm>
          <a:custGeom>
            <a:avLst/>
            <a:gdLst>
              <a:gd name="T0" fmla="*/ 221 w 461"/>
              <a:gd name="T1" fmla="*/ 523 h 523"/>
              <a:gd name="T2" fmla="*/ 45 w 461"/>
              <a:gd name="T3" fmla="*/ 523 h 523"/>
              <a:gd name="T4" fmla="*/ 36 w 461"/>
              <a:gd name="T5" fmla="*/ 417 h 523"/>
              <a:gd name="T6" fmla="*/ 6 w 461"/>
              <a:gd name="T7" fmla="*/ 236 h 523"/>
              <a:gd name="T8" fmla="*/ 32 w 461"/>
              <a:gd name="T9" fmla="*/ 142 h 523"/>
              <a:gd name="T10" fmla="*/ 150 w 461"/>
              <a:gd name="T11" fmla="*/ 26 h 523"/>
              <a:gd name="T12" fmla="*/ 183 w 461"/>
              <a:gd name="T13" fmla="*/ 0 h 523"/>
              <a:gd name="T14" fmla="*/ 182 w 461"/>
              <a:gd name="T15" fmla="*/ 143 h 523"/>
              <a:gd name="T16" fmla="*/ 176 w 461"/>
              <a:gd name="T17" fmla="*/ 157 h 523"/>
              <a:gd name="T18" fmla="*/ 161 w 461"/>
              <a:gd name="T19" fmla="*/ 206 h 523"/>
              <a:gd name="T20" fmla="*/ 224 w 461"/>
              <a:gd name="T21" fmla="*/ 258 h 523"/>
              <a:gd name="T22" fmla="*/ 291 w 461"/>
              <a:gd name="T23" fmla="*/ 226 h 523"/>
              <a:gd name="T24" fmla="*/ 341 w 461"/>
              <a:gd name="T25" fmla="*/ 189 h 523"/>
              <a:gd name="T26" fmla="*/ 388 w 461"/>
              <a:gd name="T27" fmla="*/ 165 h 523"/>
              <a:gd name="T28" fmla="*/ 450 w 461"/>
              <a:gd name="T29" fmla="*/ 189 h 523"/>
              <a:gd name="T30" fmla="*/ 438 w 461"/>
              <a:gd name="T31" fmla="*/ 255 h 523"/>
              <a:gd name="T32" fmla="*/ 403 w 461"/>
              <a:gd name="T33" fmla="*/ 285 h 523"/>
              <a:gd name="T34" fmla="*/ 372 w 461"/>
              <a:gd name="T35" fmla="*/ 310 h 523"/>
              <a:gd name="T36" fmla="*/ 308 w 461"/>
              <a:gd name="T37" fmla="*/ 394 h 523"/>
              <a:gd name="T38" fmla="*/ 240 w 461"/>
              <a:gd name="T39" fmla="*/ 486 h 523"/>
              <a:gd name="T40" fmla="*/ 221 w 461"/>
              <a:gd name="T41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523">
                <a:moveTo>
                  <a:pt x="221" y="523"/>
                </a:moveTo>
                <a:cubicBezTo>
                  <a:pt x="166" y="523"/>
                  <a:pt x="106" y="523"/>
                  <a:pt x="45" y="523"/>
                </a:cubicBezTo>
                <a:cubicBezTo>
                  <a:pt x="42" y="487"/>
                  <a:pt x="41" y="452"/>
                  <a:pt x="36" y="417"/>
                </a:cubicBezTo>
                <a:cubicBezTo>
                  <a:pt x="28" y="357"/>
                  <a:pt x="18" y="296"/>
                  <a:pt x="6" y="236"/>
                </a:cubicBezTo>
                <a:cubicBezTo>
                  <a:pt x="0" y="200"/>
                  <a:pt x="6" y="169"/>
                  <a:pt x="32" y="142"/>
                </a:cubicBezTo>
                <a:cubicBezTo>
                  <a:pt x="71" y="103"/>
                  <a:pt x="110" y="64"/>
                  <a:pt x="150" y="26"/>
                </a:cubicBezTo>
                <a:cubicBezTo>
                  <a:pt x="159" y="17"/>
                  <a:pt x="169" y="11"/>
                  <a:pt x="183" y="0"/>
                </a:cubicBezTo>
                <a:cubicBezTo>
                  <a:pt x="183" y="51"/>
                  <a:pt x="183" y="97"/>
                  <a:pt x="182" y="143"/>
                </a:cubicBezTo>
                <a:cubicBezTo>
                  <a:pt x="182" y="147"/>
                  <a:pt x="177" y="152"/>
                  <a:pt x="176" y="157"/>
                </a:cubicBezTo>
                <a:cubicBezTo>
                  <a:pt x="170" y="173"/>
                  <a:pt x="162" y="189"/>
                  <a:pt x="161" y="206"/>
                </a:cubicBezTo>
                <a:cubicBezTo>
                  <a:pt x="158" y="246"/>
                  <a:pt x="186" y="270"/>
                  <a:pt x="224" y="258"/>
                </a:cubicBezTo>
                <a:cubicBezTo>
                  <a:pt x="248" y="251"/>
                  <a:pt x="270" y="238"/>
                  <a:pt x="291" y="226"/>
                </a:cubicBezTo>
                <a:cubicBezTo>
                  <a:pt x="308" y="216"/>
                  <a:pt x="323" y="201"/>
                  <a:pt x="341" y="189"/>
                </a:cubicBezTo>
                <a:cubicBezTo>
                  <a:pt x="355" y="180"/>
                  <a:pt x="371" y="170"/>
                  <a:pt x="388" y="165"/>
                </a:cubicBezTo>
                <a:cubicBezTo>
                  <a:pt x="415" y="157"/>
                  <a:pt x="439" y="168"/>
                  <a:pt x="450" y="189"/>
                </a:cubicBezTo>
                <a:cubicBezTo>
                  <a:pt x="461" y="210"/>
                  <a:pt x="457" y="236"/>
                  <a:pt x="438" y="255"/>
                </a:cubicBezTo>
                <a:cubicBezTo>
                  <a:pt x="428" y="266"/>
                  <a:pt x="415" y="275"/>
                  <a:pt x="403" y="285"/>
                </a:cubicBezTo>
                <a:cubicBezTo>
                  <a:pt x="393" y="293"/>
                  <a:pt x="383" y="302"/>
                  <a:pt x="372" y="310"/>
                </a:cubicBezTo>
                <a:cubicBezTo>
                  <a:pt x="343" y="332"/>
                  <a:pt x="318" y="355"/>
                  <a:pt x="308" y="394"/>
                </a:cubicBezTo>
                <a:cubicBezTo>
                  <a:pt x="298" y="432"/>
                  <a:pt x="271" y="461"/>
                  <a:pt x="240" y="486"/>
                </a:cubicBezTo>
                <a:cubicBezTo>
                  <a:pt x="232" y="493"/>
                  <a:pt x="229" y="508"/>
                  <a:pt x="221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191125" y="2646005"/>
            <a:ext cx="504825" cy="250825"/>
          </a:xfrm>
          <a:custGeom>
            <a:avLst/>
            <a:gdLst>
              <a:gd name="T0" fmla="*/ 134 w 271"/>
              <a:gd name="T1" fmla="*/ 135 h 135"/>
              <a:gd name="T2" fmla="*/ 32 w 271"/>
              <a:gd name="T3" fmla="*/ 135 h 135"/>
              <a:gd name="T4" fmla="*/ 0 w 271"/>
              <a:gd name="T5" fmla="*/ 102 h 135"/>
              <a:gd name="T6" fmla="*/ 0 w 271"/>
              <a:gd name="T7" fmla="*/ 32 h 135"/>
              <a:gd name="T8" fmla="*/ 31 w 271"/>
              <a:gd name="T9" fmla="*/ 0 h 135"/>
              <a:gd name="T10" fmla="*/ 239 w 271"/>
              <a:gd name="T11" fmla="*/ 0 h 135"/>
              <a:gd name="T12" fmla="*/ 271 w 271"/>
              <a:gd name="T13" fmla="*/ 32 h 135"/>
              <a:gd name="T14" fmla="*/ 271 w 271"/>
              <a:gd name="T15" fmla="*/ 102 h 135"/>
              <a:gd name="T16" fmla="*/ 236 w 271"/>
              <a:gd name="T17" fmla="*/ 135 h 135"/>
              <a:gd name="T18" fmla="*/ 134 w 271"/>
              <a:gd name="T19" fmla="*/ 135 h 135"/>
              <a:gd name="T20" fmla="*/ 134 w 271"/>
              <a:gd name="T21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1" h="135">
                <a:moveTo>
                  <a:pt x="134" y="135"/>
                </a:moveTo>
                <a:cubicBezTo>
                  <a:pt x="100" y="135"/>
                  <a:pt x="66" y="135"/>
                  <a:pt x="32" y="135"/>
                </a:cubicBezTo>
                <a:cubicBezTo>
                  <a:pt x="9" y="134"/>
                  <a:pt x="0" y="126"/>
                  <a:pt x="0" y="102"/>
                </a:cubicBezTo>
                <a:cubicBezTo>
                  <a:pt x="0" y="79"/>
                  <a:pt x="0" y="55"/>
                  <a:pt x="0" y="32"/>
                </a:cubicBezTo>
                <a:cubicBezTo>
                  <a:pt x="0" y="8"/>
                  <a:pt x="8" y="0"/>
                  <a:pt x="31" y="0"/>
                </a:cubicBezTo>
                <a:cubicBezTo>
                  <a:pt x="100" y="0"/>
                  <a:pt x="170" y="0"/>
                  <a:pt x="239" y="0"/>
                </a:cubicBezTo>
                <a:cubicBezTo>
                  <a:pt x="262" y="0"/>
                  <a:pt x="270" y="9"/>
                  <a:pt x="271" y="32"/>
                </a:cubicBezTo>
                <a:cubicBezTo>
                  <a:pt x="271" y="55"/>
                  <a:pt x="271" y="78"/>
                  <a:pt x="271" y="102"/>
                </a:cubicBezTo>
                <a:cubicBezTo>
                  <a:pt x="270" y="127"/>
                  <a:pt x="262" y="135"/>
                  <a:pt x="236" y="135"/>
                </a:cubicBezTo>
                <a:cubicBezTo>
                  <a:pt x="202" y="135"/>
                  <a:pt x="168" y="135"/>
                  <a:pt x="134" y="135"/>
                </a:cubicBezTo>
                <a:cubicBezTo>
                  <a:pt x="134" y="135"/>
                  <a:pt x="134" y="135"/>
                  <a:pt x="134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986087" y="2646005"/>
            <a:ext cx="506413" cy="250825"/>
          </a:xfrm>
          <a:custGeom>
            <a:avLst/>
            <a:gdLst>
              <a:gd name="T0" fmla="*/ 136 w 272"/>
              <a:gd name="T1" fmla="*/ 0 h 135"/>
              <a:gd name="T2" fmla="*/ 240 w 272"/>
              <a:gd name="T3" fmla="*/ 0 h 135"/>
              <a:gd name="T4" fmla="*/ 271 w 272"/>
              <a:gd name="T5" fmla="*/ 31 h 135"/>
              <a:gd name="T6" fmla="*/ 271 w 272"/>
              <a:gd name="T7" fmla="*/ 107 h 135"/>
              <a:gd name="T8" fmla="*/ 247 w 272"/>
              <a:gd name="T9" fmla="*/ 131 h 135"/>
              <a:gd name="T10" fmla="*/ 38 w 272"/>
              <a:gd name="T11" fmla="*/ 135 h 135"/>
              <a:gd name="T12" fmla="*/ 1 w 272"/>
              <a:gd name="T13" fmla="*/ 97 h 135"/>
              <a:gd name="T14" fmla="*/ 1 w 272"/>
              <a:gd name="T15" fmla="*/ 33 h 135"/>
              <a:gd name="T16" fmla="*/ 34 w 272"/>
              <a:gd name="T17" fmla="*/ 0 h 135"/>
              <a:gd name="T18" fmla="*/ 136 w 272"/>
              <a:gd name="T19" fmla="*/ 0 h 135"/>
              <a:gd name="T20" fmla="*/ 136 w 272"/>
              <a:gd name="T2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2" h="135">
                <a:moveTo>
                  <a:pt x="136" y="0"/>
                </a:moveTo>
                <a:cubicBezTo>
                  <a:pt x="171" y="0"/>
                  <a:pt x="206" y="0"/>
                  <a:pt x="240" y="0"/>
                </a:cubicBezTo>
                <a:cubicBezTo>
                  <a:pt x="262" y="1"/>
                  <a:pt x="271" y="9"/>
                  <a:pt x="271" y="31"/>
                </a:cubicBezTo>
                <a:cubicBezTo>
                  <a:pt x="272" y="56"/>
                  <a:pt x="272" y="81"/>
                  <a:pt x="271" y="107"/>
                </a:cubicBezTo>
                <a:cubicBezTo>
                  <a:pt x="271" y="122"/>
                  <a:pt x="265" y="131"/>
                  <a:pt x="247" y="131"/>
                </a:cubicBezTo>
                <a:cubicBezTo>
                  <a:pt x="177" y="132"/>
                  <a:pt x="108" y="134"/>
                  <a:pt x="38" y="135"/>
                </a:cubicBezTo>
                <a:cubicBezTo>
                  <a:pt x="8" y="135"/>
                  <a:pt x="1" y="128"/>
                  <a:pt x="1" y="97"/>
                </a:cubicBezTo>
                <a:cubicBezTo>
                  <a:pt x="1" y="76"/>
                  <a:pt x="0" y="55"/>
                  <a:pt x="1" y="33"/>
                </a:cubicBezTo>
                <a:cubicBezTo>
                  <a:pt x="1" y="8"/>
                  <a:pt x="9" y="0"/>
                  <a:pt x="34" y="0"/>
                </a:cubicBezTo>
                <a:cubicBezTo>
                  <a:pt x="68" y="0"/>
                  <a:pt x="102" y="0"/>
                  <a:pt x="136" y="0"/>
                </a:cubicBezTo>
                <a:cubicBezTo>
                  <a:pt x="136" y="0"/>
                  <a:pt x="136" y="0"/>
                  <a:pt x="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736975" y="1533167"/>
            <a:ext cx="452438" cy="120650"/>
          </a:xfrm>
          <a:custGeom>
            <a:avLst/>
            <a:gdLst>
              <a:gd name="T0" fmla="*/ 233 w 243"/>
              <a:gd name="T1" fmla="*/ 65 h 65"/>
              <a:gd name="T2" fmla="*/ 165 w 243"/>
              <a:gd name="T3" fmla="*/ 53 h 65"/>
              <a:gd name="T4" fmla="*/ 26 w 243"/>
              <a:gd name="T5" fmla="*/ 53 h 65"/>
              <a:gd name="T6" fmla="*/ 7 w 243"/>
              <a:gd name="T7" fmla="*/ 43 h 65"/>
              <a:gd name="T8" fmla="*/ 20 w 243"/>
              <a:gd name="T9" fmla="*/ 11 h 65"/>
              <a:gd name="T10" fmla="*/ 219 w 243"/>
              <a:gd name="T11" fmla="*/ 21 h 65"/>
              <a:gd name="T12" fmla="*/ 233 w 243"/>
              <a:gd name="T1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65">
                <a:moveTo>
                  <a:pt x="233" y="65"/>
                </a:moveTo>
                <a:cubicBezTo>
                  <a:pt x="208" y="61"/>
                  <a:pt x="187" y="54"/>
                  <a:pt x="165" y="53"/>
                </a:cubicBezTo>
                <a:cubicBezTo>
                  <a:pt x="119" y="51"/>
                  <a:pt x="72" y="53"/>
                  <a:pt x="26" y="53"/>
                </a:cubicBezTo>
                <a:cubicBezTo>
                  <a:pt x="18" y="53"/>
                  <a:pt x="7" y="57"/>
                  <a:pt x="7" y="43"/>
                </a:cubicBezTo>
                <a:cubicBezTo>
                  <a:pt x="7" y="31"/>
                  <a:pt x="0" y="14"/>
                  <a:pt x="20" y="11"/>
                </a:cubicBezTo>
                <a:cubicBezTo>
                  <a:pt x="87" y="0"/>
                  <a:pt x="154" y="2"/>
                  <a:pt x="219" y="21"/>
                </a:cubicBezTo>
                <a:cubicBezTo>
                  <a:pt x="243" y="28"/>
                  <a:pt x="229" y="47"/>
                  <a:pt x="233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746500" y="1198205"/>
            <a:ext cx="436563" cy="119063"/>
          </a:xfrm>
          <a:custGeom>
            <a:avLst/>
            <a:gdLst>
              <a:gd name="T0" fmla="*/ 2 w 235"/>
              <a:gd name="T1" fmla="*/ 51 h 64"/>
              <a:gd name="T2" fmla="*/ 2 w 235"/>
              <a:gd name="T3" fmla="*/ 26 h 64"/>
              <a:gd name="T4" fmla="*/ 17 w 235"/>
              <a:gd name="T5" fmla="*/ 10 h 64"/>
              <a:gd name="T6" fmla="*/ 209 w 235"/>
              <a:gd name="T7" fmla="*/ 18 h 64"/>
              <a:gd name="T8" fmla="*/ 226 w 235"/>
              <a:gd name="T9" fmla="*/ 58 h 64"/>
              <a:gd name="T10" fmla="*/ 215 w 235"/>
              <a:gd name="T11" fmla="*/ 63 h 64"/>
              <a:gd name="T12" fmla="*/ 13 w 235"/>
              <a:gd name="T13" fmla="*/ 52 h 64"/>
              <a:gd name="T14" fmla="*/ 2 w 235"/>
              <a:gd name="T15" fmla="*/ 5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64">
                <a:moveTo>
                  <a:pt x="2" y="51"/>
                </a:moveTo>
                <a:cubicBezTo>
                  <a:pt x="2" y="42"/>
                  <a:pt x="0" y="33"/>
                  <a:pt x="2" y="26"/>
                </a:cubicBezTo>
                <a:cubicBezTo>
                  <a:pt x="5" y="20"/>
                  <a:pt x="11" y="10"/>
                  <a:pt x="17" y="10"/>
                </a:cubicBezTo>
                <a:cubicBezTo>
                  <a:pt x="81" y="0"/>
                  <a:pt x="145" y="1"/>
                  <a:pt x="209" y="18"/>
                </a:cubicBezTo>
                <a:cubicBezTo>
                  <a:pt x="226" y="22"/>
                  <a:pt x="235" y="43"/>
                  <a:pt x="226" y="58"/>
                </a:cubicBezTo>
                <a:cubicBezTo>
                  <a:pt x="225" y="61"/>
                  <a:pt x="218" y="64"/>
                  <a:pt x="215" y="63"/>
                </a:cubicBezTo>
                <a:cubicBezTo>
                  <a:pt x="148" y="44"/>
                  <a:pt x="81" y="44"/>
                  <a:pt x="13" y="52"/>
                </a:cubicBezTo>
                <a:cubicBezTo>
                  <a:pt x="11" y="53"/>
                  <a:pt x="8" y="52"/>
                  <a:pt x="2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3741738" y="1366480"/>
            <a:ext cx="434975" cy="122238"/>
          </a:xfrm>
          <a:custGeom>
            <a:avLst/>
            <a:gdLst>
              <a:gd name="T0" fmla="*/ 229 w 233"/>
              <a:gd name="T1" fmla="*/ 44 h 66"/>
              <a:gd name="T2" fmla="*/ 208 w 233"/>
              <a:gd name="T3" fmla="*/ 62 h 66"/>
              <a:gd name="T4" fmla="*/ 26 w 233"/>
              <a:gd name="T5" fmla="*/ 53 h 66"/>
              <a:gd name="T6" fmla="*/ 4 w 233"/>
              <a:gd name="T7" fmla="*/ 44 h 66"/>
              <a:gd name="T8" fmla="*/ 20 w 233"/>
              <a:gd name="T9" fmla="*/ 10 h 66"/>
              <a:gd name="T10" fmla="*/ 210 w 233"/>
              <a:gd name="T11" fmla="*/ 18 h 66"/>
              <a:gd name="T12" fmla="*/ 229 w 233"/>
              <a:gd name="T13" fmla="*/ 4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" h="66">
                <a:moveTo>
                  <a:pt x="229" y="44"/>
                </a:moveTo>
                <a:cubicBezTo>
                  <a:pt x="232" y="63"/>
                  <a:pt x="224" y="66"/>
                  <a:pt x="208" y="62"/>
                </a:cubicBezTo>
                <a:cubicBezTo>
                  <a:pt x="148" y="46"/>
                  <a:pt x="87" y="45"/>
                  <a:pt x="26" y="53"/>
                </a:cubicBezTo>
                <a:cubicBezTo>
                  <a:pt x="17" y="54"/>
                  <a:pt x="7" y="59"/>
                  <a:pt x="4" y="44"/>
                </a:cubicBezTo>
                <a:cubicBezTo>
                  <a:pt x="0" y="23"/>
                  <a:pt x="4" y="13"/>
                  <a:pt x="20" y="10"/>
                </a:cubicBezTo>
                <a:cubicBezTo>
                  <a:pt x="84" y="0"/>
                  <a:pt x="147" y="3"/>
                  <a:pt x="210" y="18"/>
                </a:cubicBezTo>
                <a:cubicBezTo>
                  <a:pt x="225" y="22"/>
                  <a:pt x="233" y="29"/>
                  <a:pt x="22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736975" y="1031517"/>
            <a:ext cx="446088" cy="114300"/>
          </a:xfrm>
          <a:custGeom>
            <a:avLst/>
            <a:gdLst>
              <a:gd name="T0" fmla="*/ 111 w 240"/>
              <a:gd name="T1" fmla="*/ 0 h 61"/>
              <a:gd name="T2" fmla="*/ 215 w 240"/>
              <a:gd name="T3" fmla="*/ 17 h 61"/>
              <a:gd name="T4" fmla="*/ 231 w 240"/>
              <a:gd name="T5" fmla="*/ 56 h 61"/>
              <a:gd name="T6" fmla="*/ 213 w 240"/>
              <a:gd name="T7" fmla="*/ 60 h 61"/>
              <a:gd name="T8" fmla="*/ 27 w 240"/>
              <a:gd name="T9" fmla="*/ 50 h 61"/>
              <a:gd name="T10" fmla="*/ 7 w 240"/>
              <a:gd name="T11" fmla="*/ 39 h 61"/>
              <a:gd name="T12" fmla="*/ 21 w 240"/>
              <a:gd name="T13" fmla="*/ 8 h 61"/>
              <a:gd name="T14" fmla="*/ 111 w 240"/>
              <a:gd name="T1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61">
                <a:moveTo>
                  <a:pt x="111" y="0"/>
                </a:moveTo>
                <a:cubicBezTo>
                  <a:pt x="139" y="5"/>
                  <a:pt x="177" y="10"/>
                  <a:pt x="215" y="17"/>
                </a:cubicBezTo>
                <a:cubicBezTo>
                  <a:pt x="231" y="20"/>
                  <a:pt x="240" y="44"/>
                  <a:pt x="231" y="56"/>
                </a:cubicBezTo>
                <a:cubicBezTo>
                  <a:pt x="228" y="60"/>
                  <a:pt x="219" y="61"/>
                  <a:pt x="213" y="60"/>
                </a:cubicBezTo>
                <a:cubicBezTo>
                  <a:pt x="152" y="43"/>
                  <a:pt x="90" y="43"/>
                  <a:pt x="27" y="50"/>
                </a:cubicBezTo>
                <a:cubicBezTo>
                  <a:pt x="18" y="51"/>
                  <a:pt x="7" y="55"/>
                  <a:pt x="7" y="39"/>
                </a:cubicBezTo>
                <a:cubicBezTo>
                  <a:pt x="8" y="28"/>
                  <a:pt x="0" y="10"/>
                  <a:pt x="21" y="8"/>
                </a:cubicBezTo>
                <a:cubicBezTo>
                  <a:pt x="47" y="5"/>
                  <a:pt x="74" y="3"/>
                  <a:pt x="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4500563" y="1199792"/>
            <a:ext cx="436563" cy="117475"/>
          </a:xfrm>
          <a:custGeom>
            <a:avLst/>
            <a:gdLst>
              <a:gd name="T0" fmla="*/ 228 w 235"/>
              <a:gd name="T1" fmla="*/ 52 h 63"/>
              <a:gd name="T2" fmla="*/ 12 w 235"/>
              <a:gd name="T3" fmla="*/ 63 h 63"/>
              <a:gd name="T4" fmla="*/ 33 w 235"/>
              <a:gd name="T5" fmla="*/ 14 h 63"/>
              <a:gd name="T6" fmla="*/ 215 w 235"/>
              <a:gd name="T7" fmla="*/ 8 h 63"/>
              <a:gd name="T8" fmla="*/ 228 w 235"/>
              <a:gd name="T9" fmla="*/ 5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63">
                <a:moveTo>
                  <a:pt x="228" y="52"/>
                </a:moveTo>
                <a:cubicBezTo>
                  <a:pt x="155" y="43"/>
                  <a:pt x="83" y="42"/>
                  <a:pt x="12" y="63"/>
                </a:cubicBezTo>
                <a:cubicBezTo>
                  <a:pt x="0" y="34"/>
                  <a:pt x="5" y="21"/>
                  <a:pt x="33" y="14"/>
                </a:cubicBezTo>
                <a:cubicBezTo>
                  <a:pt x="93" y="0"/>
                  <a:pt x="154" y="0"/>
                  <a:pt x="215" y="8"/>
                </a:cubicBezTo>
                <a:cubicBezTo>
                  <a:pt x="233" y="10"/>
                  <a:pt x="235" y="18"/>
                  <a:pt x="228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4500563" y="1029930"/>
            <a:ext cx="434975" cy="119063"/>
          </a:xfrm>
          <a:custGeom>
            <a:avLst/>
            <a:gdLst>
              <a:gd name="T0" fmla="*/ 230 w 234"/>
              <a:gd name="T1" fmla="*/ 53 h 64"/>
              <a:gd name="T2" fmla="*/ 12 w 234"/>
              <a:gd name="T3" fmla="*/ 64 h 64"/>
              <a:gd name="T4" fmla="*/ 34 w 234"/>
              <a:gd name="T5" fmla="*/ 15 h 64"/>
              <a:gd name="T6" fmla="*/ 212 w 234"/>
              <a:gd name="T7" fmla="*/ 8 h 64"/>
              <a:gd name="T8" fmla="*/ 230 w 234"/>
              <a:gd name="T9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64">
                <a:moveTo>
                  <a:pt x="230" y="53"/>
                </a:moveTo>
                <a:cubicBezTo>
                  <a:pt x="156" y="43"/>
                  <a:pt x="83" y="43"/>
                  <a:pt x="12" y="64"/>
                </a:cubicBezTo>
                <a:cubicBezTo>
                  <a:pt x="0" y="32"/>
                  <a:pt x="5" y="22"/>
                  <a:pt x="34" y="15"/>
                </a:cubicBezTo>
                <a:cubicBezTo>
                  <a:pt x="93" y="1"/>
                  <a:pt x="153" y="0"/>
                  <a:pt x="212" y="8"/>
                </a:cubicBezTo>
                <a:cubicBezTo>
                  <a:pt x="233" y="10"/>
                  <a:pt x="234" y="14"/>
                  <a:pt x="230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3741738" y="1707792"/>
            <a:ext cx="431800" cy="120650"/>
          </a:xfrm>
          <a:custGeom>
            <a:avLst/>
            <a:gdLst>
              <a:gd name="T0" fmla="*/ 6 w 232"/>
              <a:gd name="T1" fmla="*/ 36 h 64"/>
              <a:gd name="T2" fmla="*/ 26 w 232"/>
              <a:gd name="T3" fmla="*/ 7 h 64"/>
              <a:gd name="T4" fmla="*/ 205 w 232"/>
              <a:gd name="T5" fmla="*/ 15 h 64"/>
              <a:gd name="T6" fmla="*/ 230 w 232"/>
              <a:gd name="T7" fmla="*/ 49 h 64"/>
              <a:gd name="T8" fmla="*/ 215 w 232"/>
              <a:gd name="T9" fmla="*/ 61 h 64"/>
              <a:gd name="T10" fmla="*/ 52 w 232"/>
              <a:gd name="T11" fmla="*/ 48 h 64"/>
              <a:gd name="T12" fmla="*/ 6 w 232"/>
              <a:gd name="T13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64">
                <a:moveTo>
                  <a:pt x="6" y="36"/>
                </a:moveTo>
                <a:cubicBezTo>
                  <a:pt x="0" y="17"/>
                  <a:pt x="7" y="9"/>
                  <a:pt x="26" y="7"/>
                </a:cubicBezTo>
                <a:cubicBezTo>
                  <a:pt x="86" y="0"/>
                  <a:pt x="146" y="1"/>
                  <a:pt x="205" y="15"/>
                </a:cubicBezTo>
                <a:cubicBezTo>
                  <a:pt x="229" y="21"/>
                  <a:pt x="232" y="25"/>
                  <a:pt x="230" y="49"/>
                </a:cubicBezTo>
                <a:cubicBezTo>
                  <a:pt x="229" y="59"/>
                  <a:pt x="225" y="64"/>
                  <a:pt x="215" y="61"/>
                </a:cubicBezTo>
                <a:cubicBezTo>
                  <a:pt x="161" y="48"/>
                  <a:pt x="107" y="45"/>
                  <a:pt x="52" y="48"/>
                </a:cubicBezTo>
                <a:cubicBezTo>
                  <a:pt x="38" y="49"/>
                  <a:pt x="22" y="41"/>
                  <a:pt x="6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4511675" y="1710967"/>
            <a:ext cx="422275" cy="114300"/>
          </a:xfrm>
          <a:custGeom>
            <a:avLst/>
            <a:gdLst>
              <a:gd name="T0" fmla="*/ 223 w 227"/>
              <a:gd name="T1" fmla="*/ 41 h 62"/>
              <a:gd name="T2" fmla="*/ 107 w 227"/>
              <a:gd name="T3" fmla="*/ 46 h 62"/>
              <a:gd name="T4" fmla="*/ 23 w 227"/>
              <a:gd name="T5" fmla="*/ 58 h 62"/>
              <a:gd name="T6" fmla="*/ 6 w 227"/>
              <a:gd name="T7" fmla="*/ 62 h 62"/>
              <a:gd name="T8" fmla="*/ 3 w 227"/>
              <a:gd name="T9" fmla="*/ 58 h 62"/>
              <a:gd name="T10" fmla="*/ 40 w 227"/>
              <a:gd name="T11" fmla="*/ 10 h 62"/>
              <a:gd name="T12" fmla="*/ 203 w 227"/>
              <a:gd name="T13" fmla="*/ 6 h 62"/>
              <a:gd name="T14" fmla="*/ 223 w 227"/>
              <a:gd name="T15" fmla="*/ 4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" h="62">
                <a:moveTo>
                  <a:pt x="223" y="41"/>
                </a:moveTo>
                <a:cubicBezTo>
                  <a:pt x="184" y="43"/>
                  <a:pt x="146" y="43"/>
                  <a:pt x="107" y="46"/>
                </a:cubicBezTo>
                <a:cubicBezTo>
                  <a:pt x="79" y="48"/>
                  <a:pt x="51" y="54"/>
                  <a:pt x="23" y="58"/>
                </a:cubicBezTo>
                <a:cubicBezTo>
                  <a:pt x="17" y="59"/>
                  <a:pt x="11" y="61"/>
                  <a:pt x="6" y="62"/>
                </a:cubicBezTo>
                <a:cubicBezTo>
                  <a:pt x="4" y="60"/>
                  <a:pt x="3" y="59"/>
                  <a:pt x="3" y="58"/>
                </a:cubicBezTo>
                <a:cubicBezTo>
                  <a:pt x="0" y="20"/>
                  <a:pt x="2" y="17"/>
                  <a:pt x="40" y="10"/>
                </a:cubicBezTo>
                <a:cubicBezTo>
                  <a:pt x="94" y="1"/>
                  <a:pt x="148" y="0"/>
                  <a:pt x="203" y="6"/>
                </a:cubicBezTo>
                <a:cubicBezTo>
                  <a:pt x="224" y="9"/>
                  <a:pt x="227" y="17"/>
                  <a:pt x="223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4510088" y="1539517"/>
            <a:ext cx="423863" cy="117475"/>
          </a:xfrm>
          <a:custGeom>
            <a:avLst/>
            <a:gdLst>
              <a:gd name="T0" fmla="*/ 7 w 228"/>
              <a:gd name="T1" fmla="*/ 63 h 63"/>
              <a:gd name="T2" fmla="*/ 36 w 228"/>
              <a:gd name="T3" fmla="*/ 12 h 63"/>
              <a:gd name="T4" fmla="*/ 176 w 228"/>
              <a:gd name="T5" fmla="*/ 6 h 63"/>
              <a:gd name="T6" fmla="*/ 206 w 228"/>
              <a:gd name="T7" fmla="*/ 6 h 63"/>
              <a:gd name="T8" fmla="*/ 227 w 228"/>
              <a:gd name="T9" fmla="*/ 30 h 63"/>
              <a:gd name="T10" fmla="*/ 202 w 228"/>
              <a:gd name="T11" fmla="*/ 47 h 63"/>
              <a:gd name="T12" fmla="*/ 58 w 228"/>
              <a:gd name="T13" fmla="*/ 49 h 63"/>
              <a:gd name="T14" fmla="*/ 7 w 228"/>
              <a:gd name="T1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63">
                <a:moveTo>
                  <a:pt x="7" y="63"/>
                </a:moveTo>
                <a:cubicBezTo>
                  <a:pt x="0" y="24"/>
                  <a:pt x="3" y="19"/>
                  <a:pt x="36" y="12"/>
                </a:cubicBezTo>
                <a:cubicBezTo>
                  <a:pt x="83" y="2"/>
                  <a:pt x="129" y="0"/>
                  <a:pt x="176" y="6"/>
                </a:cubicBezTo>
                <a:cubicBezTo>
                  <a:pt x="186" y="8"/>
                  <a:pt x="196" y="6"/>
                  <a:pt x="206" y="6"/>
                </a:cubicBezTo>
                <a:cubicBezTo>
                  <a:pt x="222" y="6"/>
                  <a:pt x="228" y="15"/>
                  <a:pt x="227" y="30"/>
                </a:cubicBezTo>
                <a:cubicBezTo>
                  <a:pt x="225" y="47"/>
                  <a:pt x="216" y="48"/>
                  <a:pt x="202" y="47"/>
                </a:cubicBezTo>
                <a:cubicBezTo>
                  <a:pt x="154" y="44"/>
                  <a:pt x="105" y="39"/>
                  <a:pt x="58" y="49"/>
                </a:cubicBezTo>
                <a:cubicBezTo>
                  <a:pt x="41" y="52"/>
                  <a:pt x="25" y="58"/>
                  <a:pt x="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4505325" y="1371242"/>
            <a:ext cx="431800" cy="125413"/>
          </a:xfrm>
          <a:custGeom>
            <a:avLst/>
            <a:gdLst>
              <a:gd name="T0" fmla="*/ 148 w 232"/>
              <a:gd name="T1" fmla="*/ 0 h 67"/>
              <a:gd name="T2" fmla="*/ 214 w 232"/>
              <a:gd name="T3" fmla="*/ 7 h 67"/>
              <a:gd name="T4" fmla="*/ 228 w 232"/>
              <a:gd name="T5" fmla="*/ 32 h 67"/>
              <a:gd name="T6" fmla="*/ 209 w 232"/>
              <a:gd name="T7" fmla="*/ 47 h 67"/>
              <a:gd name="T8" fmla="*/ 62 w 232"/>
              <a:gd name="T9" fmla="*/ 48 h 67"/>
              <a:gd name="T10" fmla="*/ 30 w 232"/>
              <a:gd name="T11" fmla="*/ 57 h 67"/>
              <a:gd name="T12" fmla="*/ 7 w 232"/>
              <a:gd name="T13" fmla="*/ 52 h 67"/>
              <a:gd name="T14" fmla="*/ 18 w 232"/>
              <a:gd name="T15" fmla="*/ 17 h 67"/>
              <a:gd name="T16" fmla="*/ 60 w 232"/>
              <a:gd name="T17" fmla="*/ 11 h 67"/>
              <a:gd name="T18" fmla="*/ 148 w 232"/>
              <a:gd name="T1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2" h="67">
                <a:moveTo>
                  <a:pt x="148" y="0"/>
                </a:moveTo>
                <a:cubicBezTo>
                  <a:pt x="170" y="3"/>
                  <a:pt x="192" y="5"/>
                  <a:pt x="214" y="7"/>
                </a:cubicBezTo>
                <a:cubicBezTo>
                  <a:pt x="232" y="9"/>
                  <a:pt x="229" y="21"/>
                  <a:pt x="228" y="32"/>
                </a:cubicBezTo>
                <a:cubicBezTo>
                  <a:pt x="228" y="44"/>
                  <a:pt x="221" y="47"/>
                  <a:pt x="209" y="47"/>
                </a:cubicBezTo>
                <a:cubicBezTo>
                  <a:pt x="160" y="46"/>
                  <a:pt x="111" y="46"/>
                  <a:pt x="62" y="48"/>
                </a:cubicBezTo>
                <a:cubicBezTo>
                  <a:pt x="51" y="48"/>
                  <a:pt x="41" y="54"/>
                  <a:pt x="30" y="57"/>
                </a:cubicBezTo>
                <a:cubicBezTo>
                  <a:pt x="22" y="59"/>
                  <a:pt x="12" y="67"/>
                  <a:pt x="7" y="52"/>
                </a:cubicBezTo>
                <a:cubicBezTo>
                  <a:pt x="0" y="32"/>
                  <a:pt x="3" y="20"/>
                  <a:pt x="18" y="17"/>
                </a:cubicBezTo>
                <a:cubicBezTo>
                  <a:pt x="32" y="13"/>
                  <a:pt x="46" y="12"/>
                  <a:pt x="60" y="11"/>
                </a:cubicBezTo>
                <a:cubicBezTo>
                  <a:pt x="89" y="7"/>
                  <a:pt x="119" y="4"/>
                  <a:pt x="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3914775" y="1882417"/>
            <a:ext cx="268288" cy="104775"/>
          </a:xfrm>
          <a:custGeom>
            <a:avLst/>
            <a:gdLst>
              <a:gd name="T0" fmla="*/ 0 w 144"/>
              <a:gd name="T1" fmla="*/ 1 h 57"/>
              <a:gd name="T2" fmla="*/ 127 w 144"/>
              <a:gd name="T3" fmla="*/ 18 h 57"/>
              <a:gd name="T4" fmla="*/ 135 w 144"/>
              <a:gd name="T5" fmla="*/ 53 h 57"/>
              <a:gd name="T6" fmla="*/ 116 w 144"/>
              <a:gd name="T7" fmla="*/ 57 h 57"/>
              <a:gd name="T8" fmla="*/ 33 w 144"/>
              <a:gd name="T9" fmla="*/ 46 h 57"/>
              <a:gd name="T10" fmla="*/ 7 w 144"/>
              <a:gd name="T11" fmla="*/ 24 h 57"/>
              <a:gd name="T12" fmla="*/ 0 w 144"/>
              <a:gd name="T13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57">
                <a:moveTo>
                  <a:pt x="0" y="1"/>
                </a:moveTo>
                <a:cubicBezTo>
                  <a:pt x="45" y="0"/>
                  <a:pt x="87" y="3"/>
                  <a:pt x="127" y="18"/>
                </a:cubicBezTo>
                <a:cubicBezTo>
                  <a:pt x="144" y="23"/>
                  <a:pt x="136" y="41"/>
                  <a:pt x="135" y="53"/>
                </a:cubicBezTo>
                <a:cubicBezTo>
                  <a:pt x="135" y="55"/>
                  <a:pt x="122" y="57"/>
                  <a:pt x="116" y="57"/>
                </a:cubicBezTo>
                <a:cubicBezTo>
                  <a:pt x="88" y="53"/>
                  <a:pt x="60" y="47"/>
                  <a:pt x="33" y="46"/>
                </a:cubicBezTo>
                <a:cubicBezTo>
                  <a:pt x="17" y="45"/>
                  <a:pt x="8" y="41"/>
                  <a:pt x="7" y="24"/>
                </a:cubicBezTo>
                <a:cubicBezTo>
                  <a:pt x="6" y="17"/>
                  <a:pt x="3" y="10"/>
                  <a:pt x="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4500563" y="1877655"/>
            <a:ext cx="265113" cy="109538"/>
          </a:xfrm>
          <a:custGeom>
            <a:avLst/>
            <a:gdLst>
              <a:gd name="T0" fmla="*/ 143 w 143"/>
              <a:gd name="T1" fmla="*/ 0 h 59"/>
              <a:gd name="T2" fmla="*/ 133 w 143"/>
              <a:gd name="T3" fmla="*/ 37 h 59"/>
              <a:gd name="T4" fmla="*/ 122 w 143"/>
              <a:gd name="T5" fmla="*/ 46 h 59"/>
              <a:gd name="T6" fmla="*/ 11 w 143"/>
              <a:gd name="T7" fmla="*/ 59 h 59"/>
              <a:gd name="T8" fmla="*/ 34 w 143"/>
              <a:gd name="T9" fmla="*/ 14 h 59"/>
              <a:gd name="T10" fmla="*/ 143 w 143"/>
              <a:gd name="T11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59">
                <a:moveTo>
                  <a:pt x="143" y="0"/>
                </a:moveTo>
                <a:cubicBezTo>
                  <a:pt x="139" y="16"/>
                  <a:pt x="137" y="27"/>
                  <a:pt x="133" y="37"/>
                </a:cubicBezTo>
                <a:cubicBezTo>
                  <a:pt x="131" y="41"/>
                  <a:pt x="126" y="46"/>
                  <a:pt x="122" y="46"/>
                </a:cubicBezTo>
                <a:cubicBezTo>
                  <a:pt x="85" y="51"/>
                  <a:pt x="48" y="55"/>
                  <a:pt x="11" y="59"/>
                </a:cubicBezTo>
                <a:cubicBezTo>
                  <a:pt x="0" y="31"/>
                  <a:pt x="5" y="19"/>
                  <a:pt x="34" y="14"/>
                </a:cubicBezTo>
                <a:cubicBezTo>
                  <a:pt x="69" y="8"/>
                  <a:pt x="105" y="4"/>
                  <a:pt x="1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4" name="Grupo 23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rgbClr val="FFFF00"/>
          </a:solidFill>
        </p:grpSpPr>
        <p:grpSp>
          <p:nvGrpSpPr>
            <p:cNvPr id="25" name="Grupo 24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5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5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2" name="Grupo 31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0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195263"/>
            <a:ext cx="8680450" cy="544512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35646"/>
            <a:ext cx="3462031" cy="31871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62" y="1635646"/>
            <a:ext cx="2705985" cy="17178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880" y="1524459"/>
            <a:ext cx="1765689" cy="18290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397" y="3634874"/>
            <a:ext cx="2541990" cy="11879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043" y="3681527"/>
            <a:ext cx="2335526" cy="109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8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195486"/>
            <a:ext cx="8680450" cy="544513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rgbClr val="1CBBB4"/>
                </a:solidFill>
              </a:rPr>
              <a:t>Fully Editable Shapes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28" y="1131590"/>
            <a:ext cx="1678559" cy="37014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6" y="1139389"/>
            <a:ext cx="2263768" cy="37872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224951"/>
            <a:ext cx="2054773" cy="37017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1594729"/>
            <a:ext cx="1735808" cy="33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4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195263"/>
            <a:ext cx="8680450" cy="544512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3" y="1275606"/>
            <a:ext cx="4720467" cy="24188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65643"/>
            <a:ext cx="3451381" cy="22387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083918"/>
            <a:ext cx="1069082" cy="6656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555" y="3821468"/>
            <a:ext cx="2850393" cy="1322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3778302"/>
            <a:ext cx="2755498" cy="13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8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195486"/>
            <a:ext cx="8680450" cy="544513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rgbClr val="1CBBB4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03596"/>
            <a:ext cx="3487794" cy="36255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71702"/>
            <a:ext cx="3951742" cy="38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6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195263"/>
            <a:ext cx="8680450" cy="544512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347614"/>
            <a:ext cx="2013024" cy="33877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40152" y="2787774"/>
            <a:ext cx="2914158" cy="20937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825" y="1701799"/>
            <a:ext cx="2766174" cy="2959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884" y="1701799"/>
            <a:ext cx="1220270" cy="23706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287" y="1347614"/>
            <a:ext cx="1370787" cy="26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4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rgbClr val="FEB856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46" y="855538"/>
            <a:ext cx="2655000" cy="42525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95686"/>
            <a:ext cx="4072312" cy="2912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213494"/>
            <a:ext cx="2027180" cy="15643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19" y="3147814"/>
            <a:ext cx="2104225" cy="16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80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rgbClr val="FEB856"/>
                </a:solidFill>
              </a:rPr>
              <a:t>Fully Editable Shapes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5430121" cy="8496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059582"/>
            <a:ext cx="2021942" cy="1555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77" y="1920408"/>
            <a:ext cx="2149540" cy="30162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199" y="2313217"/>
            <a:ext cx="2272500" cy="259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2732850"/>
            <a:ext cx="2144908" cy="21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23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782BD68-75FD-46D0-999C-2044E140F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>
                <a:solidFill>
                  <a:srgbClr val="FEB856"/>
                </a:solidFill>
              </a:rPr>
              <a:t>Fully Editable Shapes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3746659" cy="37590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65" y="1085187"/>
            <a:ext cx="3048750" cy="275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087397"/>
            <a:ext cx="1901250" cy="731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099492"/>
            <a:ext cx="1935000" cy="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4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5BC25F4-E181-446F-87FC-C1F937EB2A0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E46A10B-FCDC-4D12-BB26-362023A6AFC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6DACDD5-EBE0-43D9-AE25-B1CF6368E81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3B4037A-A22A-4F13-B526-CF18D8A4442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2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3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1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2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20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498F118-A499-4B21-B862-4AD590EA9D7F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5678D4C-A154-419A-8044-17CD223A049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192646D-F832-4640-A440-31D8FC06FD8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89410B-7998-49A7-884A-73F8E4A21EE4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97" name="Isosceles Triangle 68">
            <a:extLst>
              <a:ext uri="{FF2B5EF4-FFF2-40B4-BE49-F238E27FC236}">
                <a16:creationId xmlns:a16="http://schemas.microsoft.com/office/drawing/2014/main" xmlns="" id="{C692AC20-037B-463D-966D-2856F62E76DD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">
            <a:extLst>
              <a:ext uri="{FF2B5EF4-FFF2-40B4-BE49-F238E27FC236}">
                <a16:creationId xmlns:a16="http://schemas.microsoft.com/office/drawing/2014/main" xmlns="" id="{69EAB4AC-CD81-4677-B899-06FB5FAECCA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Isosceles Triangle 8">
            <a:extLst>
              <a:ext uri="{FF2B5EF4-FFF2-40B4-BE49-F238E27FC236}">
                <a16:creationId xmlns:a16="http://schemas.microsoft.com/office/drawing/2014/main" xmlns="" id="{CD23E3F1-E2DD-41E9-A492-E08967771EDD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0" name="Donut 8">
            <a:extLst>
              <a:ext uri="{FF2B5EF4-FFF2-40B4-BE49-F238E27FC236}">
                <a16:creationId xmlns:a16="http://schemas.microsoft.com/office/drawing/2014/main" xmlns="" id="{76465097-E922-46E2-B251-BBC0EA60CD7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Freeform 18">
            <a:extLst>
              <a:ext uri="{FF2B5EF4-FFF2-40B4-BE49-F238E27FC236}">
                <a16:creationId xmlns:a16="http://schemas.microsoft.com/office/drawing/2014/main" xmlns="" id="{71DA4CE2-CAF8-4788-BA78-8A7D8B1F3961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Oval 7">
            <a:extLst>
              <a:ext uri="{FF2B5EF4-FFF2-40B4-BE49-F238E27FC236}">
                <a16:creationId xmlns:a16="http://schemas.microsoft.com/office/drawing/2014/main" xmlns="" id="{C2405C1E-9542-4A62-A12D-4BE168228C0B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Freeform 20">
            <a:extLst>
              <a:ext uri="{FF2B5EF4-FFF2-40B4-BE49-F238E27FC236}">
                <a16:creationId xmlns:a16="http://schemas.microsoft.com/office/drawing/2014/main" xmlns="" id="{910A5CCB-2B2B-4C0C-AB79-A2FA4CDF2115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ounded Rectangle 25">
            <a:extLst>
              <a:ext uri="{FF2B5EF4-FFF2-40B4-BE49-F238E27FC236}">
                <a16:creationId xmlns:a16="http://schemas.microsoft.com/office/drawing/2014/main" xmlns="" id="{850DEBF6-997F-4777-B74A-0A42E2CDE3A1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Block Arc 41">
            <a:extLst>
              <a:ext uri="{FF2B5EF4-FFF2-40B4-BE49-F238E27FC236}">
                <a16:creationId xmlns:a16="http://schemas.microsoft.com/office/drawing/2014/main" xmlns="" id="{C742B2C9-EC55-49E8-8782-4D337B636CCD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Round Same Side Corner Rectangle 11">
            <a:extLst>
              <a:ext uri="{FF2B5EF4-FFF2-40B4-BE49-F238E27FC236}">
                <a16:creationId xmlns:a16="http://schemas.microsoft.com/office/drawing/2014/main" xmlns="" id="{B0A6A0BA-12A9-4F43-8861-52075AA126DB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Donut 39">
            <a:extLst>
              <a:ext uri="{FF2B5EF4-FFF2-40B4-BE49-F238E27FC236}">
                <a16:creationId xmlns:a16="http://schemas.microsoft.com/office/drawing/2014/main" xmlns="" id="{191760F2-FBF7-48C8-A78F-31389395C4A9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Freeform 25">
            <a:extLst>
              <a:ext uri="{FF2B5EF4-FFF2-40B4-BE49-F238E27FC236}">
                <a16:creationId xmlns:a16="http://schemas.microsoft.com/office/drawing/2014/main" xmlns="" id="{CAAA6178-F4E0-4D32-B062-4E1CEC611C4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9" name="Rectangle 36">
            <a:extLst>
              <a:ext uri="{FF2B5EF4-FFF2-40B4-BE49-F238E27FC236}">
                <a16:creationId xmlns:a16="http://schemas.microsoft.com/office/drawing/2014/main" xmlns="" id="{7BB14088-86F4-44BD-8760-62160D72F890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27">
            <a:extLst>
              <a:ext uri="{FF2B5EF4-FFF2-40B4-BE49-F238E27FC236}">
                <a16:creationId xmlns:a16="http://schemas.microsoft.com/office/drawing/2014/main" xmlns="" id="{403FB4AF-9235-4421-9276-6EE998F28911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7">
            <a:extLst>
              <a:ext uri="{FF2B5EF4-FFF2-40B4-BE49-F238E27FC236}">
                <a16:creationId xmlns:a16="http://schemas.microsoft.com/office/drawing/2014/main" xmlns="" id="{ECB1B772-5B55-4868-B47B-2E99355362A7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2" name="Chord 15">
            <a:extLst>
              <a:ext uri="{FF2B5EF4-FFF2-40B4-BE49-F238E27FC236}">
                <a16:creationId xmlns:a16="http://schemas.microsoft.com/office/drawing/2014/main" xmlns="" id="{B03FC901-7790-409A-B229-E6E873056567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3" name="Rectangle 16">
            <a:extLst>
              <a:ext uri="{FF2B5EF4-FFF2-40B4-BE49-F238E27FC236}">
                <a16:creationId xmlns:a16="http://schemas.microsoft.com/office/drawing/2014/main" xmlns="" id="{E87F8649-8323-4D6A-8352-7D5C525ED499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ounded Rectangle 6">
            <a:extLst>
              <a:ext uri="{FF2B5EF4-FFF2-40B4-BE49-F238E27FC236}">
                <a16:creationId xmlns:a16="http://schemas.microsoft.com/office/drawing/2014/main" xmlns="" id="{5C396F5D-F3D2-496A-9F49-9DAACF8975FF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Rounded Rectangle 6">
            <a:extLst>
              <a:ext uri="{FF2B5EF4-FFF2-40B4-BE49-F238E27FC236}">
                <a16:creationId xmlns:a16="http://schemas.microsoft.com/office/drawing/2014/main" xmlns="" id="{E56D2ACD-6D66-4257-A6DF-718A7F293D0E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6" name="Rounded Rectangle 6">
            <a:extLst>
              <a:ext uri="{FF2B5EF4-FFF2-40B4-BE49-F238E27FC236}">
                <a16:creationId xmlns:a16="http://schemas.microsoft.com/office/drawing/2014/main" xmlns="" id="{F81CB714-0336-42CE-8DA0-71106759B21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Rounded Rectangle 6">
            <a:extLst>
              <a:ext uri="{FF2B5EF4-FFF2-40B4-BE49-F238E27FC236}">
                <a16:creationId xmlns:a16="http://schemas.microsoft.com/office/drawing/2014/main" xmlns="" id="{84FDBDB9-E7B9-4669-B5DA-B1E68D90DE3D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Teardrop 6">
            <a:extLst>
              <a:ext uri="{FF2B5EF4-FFF2-40B4-BE49-F238E27FC236}">
                <a16:creationId xmlns:a16="http://schemas.microsoft.com/office/drawing/2014/main" xmlns="" id="{65241009-5883-4937-A4C6-AE43C3AD095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Donut 24">
            <a:extLst>
              <a:ext uri="{FF2B5EF4-FFF2-40B4-BE49-F238E27FC236}">
                <a16:creationId xmlns:a16="http://schemas.microsoft.com/office/drawing/2014/main" xmlns="" id="{8EE2A6C6-A048-4EF3-BFD3-16C924C76946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Chord 38">
            <a:extLst>
              <a:ext uri="{FF2B5EF4-FFF2-40B4-BE49-F238E27FC236}">
                <a16:creationId xmlns:a16="http://schemas.microsoft.com/office/drawing/2014/main" xmlns="" id="{26DD1361-24C9-4626-99FF-4C0A4B437A63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Heart 38">
            <a:extLst>
              <a:ext uri="{FF2B5EF4-FFF2-40B4-BE49-F238E27FC236}">
                <a16:creationId xmlns:a16="http://schemas.microsoft.com/office/drawing/2014/main" xmlns="" id="{39C9F67F-9D33-48FC-8854-AE7EFF107876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Round Same Side Corner Rectangle 19">
            <a:extLst>
              <a:ext uri="{FF2B5EF4-FFF2-40B4-BE49-F238E27FC236}">
                <a16:creationId xmlns:a16="http://schemas.microsoft.com/office/drawing/2014/main" xmlns="" id="{482F9721-1AF0-4D24-82EE-D8364A6BA7AA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Rectangle 23">
            <a:extLst>
              <a:ext uri="{FF2B5EF4-FFF2-40B4-BE49-F238E27FC236}">
                <a16:creationId xmlns:a16="http://schemas.microsoft.com/office/drawing/2014/main" xmlns="" id="{C1C95AE6-258C-433E-B844-962F6F8D7FA5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Oval 31">
            <a:extLst>
              <a:ext uri="{FF2B5EF4-FFF2-40B4-BE49-F238E27FC236}">
                <a16:creationId xmlns:a16="http://schemas.microsoft.com/office/drawing/2014/main" xmlns="" id="{ADB3A9A9-65BB-425E-B5D8-F1BFB7777A23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23">
            <a:extLst>
              <a:ext uri="{FF2B5EF4-FFF2-40B4-BE49-F238E27FC236}">
                <a16:creationId xmlns:a16="http://schemas.microsoft.com/office/drawing/2014/main" xmlns="" id="{8489585B-F909-4C5D-92E4-703532232E1B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Oval 31">
            <a:extLst>
              <a:ext uri="{FF2B5EF4-FFF2-40B4-BE49-F238E27FC236}">
                <a16:creationId xmlns:a16="http://schemas.microsoft.com/office/drawing/2014/main" xmlns="" id="{9E001AD0-005A-4DB6-9477-D948C23678B3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Teardrop 17">
            <a:extLst>
              <a:ext uri="{FF2B5EF4-FFF2-40B4-BE49-F238E27FC236}">
                <a16:creationId xmlns:a16="http://schemas.microsoft.com/office/drawing/2014/main" xmlns="" id="{81D2B469-8B15-4C14-8AC6-79E708EF3FE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Rectangle 23">
            <a:extLst>
              <a:ext uri="{FF2B5EF4-FFF2-40B4-BE49-F238E27FC236}">
                <a16:creationId xmlns:a16="http://schemas.microsoft.com/office/drawing/2014/main" xmlns="" id="{96518934-CB22-4EC8-85E1-1BC1652A4F7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Round Same Side Corner Rectangle 8">
            <a:extLst>
              <a:ext uri="{FF2B5EF4-FFF2-40B4-BE49-F238E27FC236}">
                <a16:creationId xmlns:a16="http://schemas.microsoft.com/office/drawing/2014/main" xmlns="" id="{4DC7AD97-A10C-432F-80E8-212A4AF0C796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 Same Side Corner Rectangle 20">
            <a:extLst>
              <a:ext uri="{FF2B5EF4-FFF2-40B4-BE49-F238E27FC236}">
                <a16:creationId xmlns:a16="http://schemas.microsoft.com/office/drawing/2014/main" xmlns="" id="{1CEE5CC5-D0F9-4453-8571-2E4547DB6E62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Donut 87">
            <a:extLst>
              <a:ext uri="{FF2B5EF4-FFF2-40B4-BE49-F238E27FC236}">
                <a16:creationId xmlns:a16="http://schemas.microsoft.com/office/drawing/2014/main" xmlns="" id="{2B3DFCC9-5689-4A27-982D-29B314564BE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2" name="Donut 90">
            <a:extLst>
              <a:ext uri="{FF2B5EF4-FFF2-40B4-BE49-F238E27FC236}">
                <a16:creationId xmlns:a16="http://schemas.microsoft.com/office/drawing/2014/main" xmlns="" id="{610B2AF9-12CD-4FEE-BE7C-2CED6A425159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3" name="Oval 6">
            <a:extLst>
              <a:ext uri="{FF2B5EF4-FFF2-40B4-BE49-F238E27FC236}">
                <a16:creationId xmlns:a16="http://schemas.microsoft.com/office/drawing/2014/main" xmlns="" id="{9A93F1FA-9EE7-42BF-84D7-8DF484E4805D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Block Arc 25">
            <a:extLst>
              <a:ext uri="{FF2B5EF4-FFF2-40B4-BE49-F238E27FC236}">
                <a16:creationId xmlns:a16="http://schemas.microsoft.com/office/drawing/2014/main" xmlns="" id="{34553534-6A9A-4929-A9B3-CEBBA4B94DB3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31">
            <a:extLst>
              <a:ext uri="{FF2B5EF4-FFF2-40B4-BE49-F238E27FC236}">
                <a16:creationId xmlns:a16="http://schemas.microsoft.com/office/drawing/2014/main" xmlns="" id="{97B99C87-7B4A-486F-899B-5B7FE7F2577F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Freeform 53">
            <a:extLst>
              <a:ext uri="{FF2B5EF4-FFF2-40B4-BE49-F238E27FC236}">
                <a16:creationId xmlns:a16="http://schemas.microsoft.com/office/drawing/2014/main" xmlns="" id="{69CCCDF1-07FC-4FF1-8949-24AEC7BFB5EA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Block Arc 10">
            <a:extLst>
              <a:ext uri="{FF2B5EF4-FFF2-40B4-BE49-F238E27FC236}">
                <a16:creationId xmlns:a16="http://schemas.microsoft.com/office/drawing/2014/main" xmlns="" id="{8A989C51-ACA7-47E0-85BC-E9DD9009C82E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8" name="Freeform 55">
            <a:extLst>
              <a:ext uri="{FF2B5EF4-FFF2-40B4-BE49-F238E27FC236}">
                <a16:creationId xmlns:a16="http://schemas.microsoft.com/office/drawing/2014/main" xmlns="" id="{196F8FE2-0C65-4ECE-A125-5DFFE7D96925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36">
            <a:extLst>
              <a:ext uri="{FF2B5EF4-FFF2-40B4-BE49-F238E27FC236}">
                <a16:creationId xmlns:a16="http://schemas.microsoft.com/office/drawing/2014/main" xmlns="" id="{D7CB4A16-7AE8-4EA8-92A7-23A60B3DBFF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Oval 21">
            <a:extLst>
              <a:ext uri="{FF2B5EF4-FFF2-40B4-BE49-F238E27FC236}">
                <a16:creationId xmlns:a16="http://schemas.microsoft.com/office/drawing/2014/main" xmlns="" id="{6A0E1A36-E7F1-4FE7-8B0D-4BCFCBC7CC59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1" name="Oval 32">
            <a:extLst>
              <a:ext uri="{FF2B5EF4-FFF2-40B4-BE49-F238E27FC236}">
                <a16:creationId xmlns:a16="http://schemas.microsoft.com/office/drawing/2014/main" xmlns="" id="{C669368A-9B56-47B5-9912-F5FB8F192832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03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1"/>
                </a:solidFill>
              </a:rPr>
              <a:t>Recycling Activities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142" name="Google Shape;1142;p37"/>
          <p:cNvSpPr txBox="1">
            <a:spLocks noGrp="1"/>
          </p:cNvSpPr>
          <p:nvPr>
            <p:ph type="body" idx="1"/>
          </p:nvPr>
        </p:nvSpPr>
        <p:spPr>
          <a:xfrm>
            <a:off x="1190526" y="3045640"/>
            <a:ext cx="2097900" cy="12087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bg1"/>
                </a:solidFill>
              </a:rPr>
              <a:t>Mercury is the closest planet to the </a:t>
            </a:r>
            <a:r>
              <a:rPr lang="en" sz="1800" dirty="0" smtClean="0">
                <a:solidFill>
                  <a:schemeClr val="bg1"/>
                </a:solidFill>
              </a:rPr>
              <a:t>smallest </a:t>
            </a:r>
            <a:r>
              <a:rPr lang="en" sz="1800" dirty="0">
                <a:solidFill>
                  <a:schemeClr val="bg1"/>
                </a:solidFill>
              </a:rPr>
              <a:t>one in the Solar System</a:t>
            </a:r>
            <a:endParaRPr sz="1800" dirty="0">
              <a:solidFill>
                <a:schemeClr val="bg1"/>
              </a:solidFill>
            </a:endParaRPr>
          </a:p>
        </p:txBody>
      </p:sp>
      <p:sp>
        <p:nvSpPr>
          <p:cNvPr id="1143" name="Google Shape;1143;p37"/>
          <p:cNvSpPr txBox="1">
            <a:spLocks noGrp="1"/>
          </p:cNvSpPr>
          <p:nvPr>
            <p:ph type="body" idx="2"/>
          </p:nvPr>
        </p:nvSpPr>
        <p:spPr>
          <a:xfrm>
            <a:off x="6086547" y="3078269"/>
            <a:ext cx="2103000" cy="12087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bg1"/>
                </a:solidFill>
              </a:rPr>
              <a:t>Despite being red, Mars is a cold place, not hot. It’s full of iron oxide dust</a:t>
            </a:r>
            <a:endParaRPr sz="1800">
              <a:solidFill>
                <a:schemeClr val="bg1"/>
              </a:solidFill>
            </a:endParaRPr>
          </a:p>
        </p:txBody>
      </p:sp>
      <p:sp>
        <p:nvSpPr>
          <p:cNvPr id="1144" name="Google Shape;1144;p37"/>
          <p:cNvSpPr txBox="1">
            <a:spLocks noGrp="1"/>
          </p:cNvSpPr>
          <p:nvPr>
            <p:ph type="subTitle" idx="3"/>
          </p:nvPr>
        </p:nvSpPr>
        <p:spPr>
          <a:xfrm>
            <a:off x="1190526" y="2643758"/>
            <a:ext cx="2097900" cy="4113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bg1"/>
                </a:solidFill>
              </a:rPr>
              <a:t>Mercury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145" name="Google Shape;1145;p37"/>
          <p:cNvSpPr txBox="1">
            <a:spLocks noGrp="1"/>
          </p:cNvSpPr>
          <p:nvPr>
            <p:ph type="subTitle" idx="4"/>
          </p:nvPr>
        </p:nvSpPr>
        <p:spPr>
          <a:xfrm>
            <a:off x="6086459" y="2643758"/>
            <a:ext cx="2103000" cy="4113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bg1"/>
                </a:solidFill>
              </a:rPr>
              <a:t>Mars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146" name="Google Shape;1146;p37"/>
          <p:cNvSpPr txBox="1">
            <a:spLocks noGrp="1"/>
          </p:cNvSpPr>
          <p:nvPr>
            <p:ph type="body" idx="5"/>
          </p:nvPr>
        </p:nvSpPr>
        <p:spPr>
          <a:xfrm>
            <a:off x="3635984" y="3078269"/>
            <a:ext cx="2103000" cy="12087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bg1"/>
                </a:solidFill>
              </a:rPr>
              <a:t>Venus has a beautiful name and is the second planet from the Sun</a:t>
            </a:r>
            <a:endParaRPr sz="1800">
              <a:solidFill>
                <a:schemeClr val="bg1"/>
              </a:solidFill>
            </a:endParaRPr>
          </a:p>
        </p:txBody>
      </p:sp>
      <p:sp>
        <p:nvSpPr>
          <p:cNvPr id="1147" name="Google Shape;1147;p37"/>
          <p:cNvSpPr txBox="1">
            <a:spLocks noGrp="1"/>
          </p:cNvSpPr>
          <p:nvPr>
            <p:ph type="subTitle" idx="6"/>
          </p:nvPr>
        </p:nvSpPr>
        <p:spPr>
          <a:xfrm>
            <a:off x="3635896" y="2643758"/>
            <a:ext cx="2103000" cy="4113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bg1"/>
                </a:solidFill>
              </a:rPr>
              <a:t>Venus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148" name="Google Shape;1148;p37"/>
          <p:cNvSpPr txBox="1"/>
          <p:nvPr/>
        </p:nvSpPr>
        <p:spPr>
          <a:xfrm>
            <a:off x="4442374" y="5403861"/>
            <a:ext cx="1648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0296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07A9AEA-C0F5-4469-859C-E3E9E1991932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EA41082-C1C5-40F8-8D2F-400E5693C3A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6866B8-C718-43A9-91FC-D2A414737C6C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DBB5BE7-5A9F-4A27-BD47-5C2668E4BB49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xmlns="" id="{25D44AA8-2EA0-4B22-B947-4E4A853CC230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xmlns="" id="{CEF84B1A-8E33-4078-95F6-C09FED6454EB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49">
            <a:extLst>
              <a:ext uri="{FF2B5EF4-FFF2-40B4-BE49-F238E27FC236}">
                <a16:creationId xmlns:a16="http://schemas.microsoft.com/office/drawing/2014/main" xmlns="" id="{5DF14D4A-ECCF-45CB-885D-D35AD6504B9F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Freeform 50">
            <a:extLst>
              <a:ext uri="{FF2B5EF4-FFF2-40B4-BE49-F238E27FC236}">
                <a16:creationId xmlns:a16="http://schemas.microsoft.com/office/drawing/2014/main" xmlns="" id="{27D48AA8-6142-40F6-B65E-9038A51A10CF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Teardrop 9">
            <a:extLst>
              <a:ext uri="{FF2B5EF4-FFF2-40B4-BE49-F238E27FC236}">
                <a16:creationId xmlns:a16="http://schemas.microsoft.com/office/drawing/2014/main" xmlns="" id="{9570AB69-4CAD-46A2-A48A-45D9300E4CDD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97">
            <a:extLst>
              <a:ext uri="{FF2B5EF4-FFF2-40B4-BE49-F238E27FC236}">
                <a16:creationId xmlns:a16="http://schemas.microsoft.com/office/drawing/2014/main" xmlns="" id="{A972CE6F-F5D4-4682-9B1D-1582D8D93064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Donut 22">
            <a:extLst>
              <a:ext uri="{FF2B5EF4-FFF2-40B4-BE49-F238E27FC236}">
                <a16:creationId xmlns:a16="http://schemas.microsoft.com/office/drawing/2014/main" xmlns="" id="{9B680A56-3B92-473F-A53C-38CE174E97CC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99">
            <a:extLst>
              <a:ext uri="{FF2B5EF4-FFF2-40B4-BE49-F238E27FC236}">
                <a16:creationId xmlns:a16="http://schemas.microsoft.com/office/drawing/2014/main" xmlns="" id="{D6DBC51E-2810-4FB3-BE5B-471EC41A0EA3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10">
            <a:extLst>
              <a:ext uri="{FF2B5EF4-FFF2-40B4-BE49-F238E27FC236}">
                <a16:creationId xmlns:a16="http://schemas.microsoft.com/office/drawing/2014/main" xmlns="" id="{B11AC4FA-4047-42DF-8E4B-6AD12B2C84C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101">
            <a:extLst>
              <a:ext uri="{FF2B5EF4-FFF2-40B4-BE49-F238E27FC236}">
                <a16:creationId xmlns:a16="http://schemas.microsoft.com/office/drawing/2014/main" xmlns="" id="{0172A4FA-6DDC-4529-A7BF-73A693294149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Group 102">
            <a:extLst>
              <a:ext uri="{FF2B5EF4-FFF2-40B4-BE49-F238E27FC236}">
                <a16:creationId xmlns:a16="http://schemas.microsoft.com/office/drawing/2014/main" xmlns="" id="{FFA1D9C8-1BD8-4770-8738-E455CCF84B4C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xmlns="" id="{7E73BD10-41E8-4EFE-A986-55C1129028A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104">
              <a:extLst>
                <a:ext uri="{FF2B5EF4-FFF2-40B4-BE49-F238E27FC236}">
                  <a16:creationId xmlns:a16="http://schemas.microsoft.com/office/drawing/2014/main" xmlns="" id="{3677C9BD-B234-498F-B17E-D35B440BD46F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105">
              <a:extLst>
                <a:ext uri="{FF2B5EF4-FFF2-40B4-BE49-F238E27FC236}">
                  <a16:creationId xmlns:a16="http://schemas.microsoft.com/office/drawing/2014/main" xmlns="" id="{41A2690E-0C0E-411C-866C-180A3C4A3B6E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xmlns="" id="{0D5A411F-15D4-4420-BA11-D651C5EE06F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3" name="Freeform 107">
            <a:extLst>
              <a:ext uri="{FF2B5EF4-FFF2-40B4-BE49-F238E27FC236}">
                <a16:creationId xmlns:a16="http://schemas.microsoft.com/office/drawing/2014/main" xmlns="" id="{54D3865D-7BB9-4E79-BB52-E5FB3FE1DBCA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108">
            <a:extLst>
              <a:ext uri="{FF2B5EF4-FFF2-40B4-BE49-F238E27FC236}">
                <a16:creationId xmlns:a16="http://schemas.microsoft.com/office/drawing/2014/main" xmlns="" id="{DA5BBDFF-1E8D-4537-B368-0262F076FBEB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xmlns="" id="{ADBF72EA-7001-4CED-8F28-72977AAFD192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6" name="Group 110">
            <a:extLst>
              <a:ext uri="{FF2B5EF4-FFF2-40B4-BE49-F238E27FC236}">
                <a16:creationId xmlns:a16="http://schemas.microsoft.com/office/drawing/2014/main" xmlns="" id="{69D04DAB-05F3-42C0-A4B8-136B3DBCB46F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7" name="Freeform 111">
              <a:extLst>
                <a:ext uri="{FF2B5EF4-FFF2-40B4-BE49-F238E27FC236}">
                  <a16:creationId xmlns:a16="http://schemas.microsoft.com/office/drawing/2014/main" xmlns="" id="{AD31AAD5-B59E-469C-AA3C-BFC05BD40BF2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Oval 37">
              <a:extLst>
                <a:ext uri="{FF2B5EF4-FFF2-40B4-BE49-F238E27FC236}">
                  <a16:creationId xmlns:a16="http://schemas.microsoft.com/office/drawing/2014/main" xmlns="" id="{0D455B06-F7A3-4987-8265-F92B6039F29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9" name="Rectangle 19">
            <a:extLst>
              <a:ext uri="{FF2B5EF4-FFF2-40B4-BE49-F238E27FC236}">
                <a16:creationId xmlns:a16="http://schemas.microsoft.com/office/drawing/2014/main" xmlns="" id="{11D2D096-9A21-49BA-959E-5946EF781403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114">
            <a:extLst>
              <a:ext uri="{FF2B5EF4-FFF2-40B4-BE49-F238E27FC236}">
                <a16:creationId xmlns:a16="http://schemas.microsoft.com/office/drawing/2014/main" xmlns="" id="{68C3574F-50CF-409A-9385-E8062A2F0A46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31">
            <a:extLst>
              <a:ext uri="{FF2B5EF4-FFF2-40B4-BE49-F238E27FC236}">
                <a16:creationId xmlns:a16="http://schemas.microsoft.com/office/drawing/2014/main" xmlns="" id="{C11DAB95-B58C-4AC8-A0D9-8C5E3924D5F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Oval 47">
            <a:extLst>
              <a:ext uri="{FF2B5EF4-FFF2-40B4-BE49-F238E27FC236}">
                <a16:creationId xmlns:a16="http://schemas.microsoft.com/office/drawing/2014/main" xmlns="" id="{8E92EE63-5C44-46CD-916E-659175FA30C0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xmlns="" id="{C035C16D-8F1A-46E2-8362-AC405AA9F294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Heart 17">
            <a:extLst>
              <a:ext uri="{FF2B5EF4-FFF2-40B4-BE49-F238E27FC236}">
                <a16:creationId xmlns:a16="http://schemas.microsoft.com/office/drawing/2014/main" xmlns="" id="{6467A75C-E1D9-4D04-9307-14745C2C435B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ounded Rectangle 25">
            <a:extLst>
              <a:ext uri="{FF2B5EF4-FFF2-40B4-BE49-F238E27FC236}">
                <a16:creationId xmlns:a16="http://schemas.microsoft.com/office/drawing/2014/main" xmlns="" id="{B3FFA062-8448-4AFD-B25E-2DC61432B1B4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Chord 32">
            <a:extLst>
              <a:ext uri="{FF2B5EF4-FFF2-40B4-BE49-F238E27FC236}">
                <a16:creationId xmlns:a16="http://schemas.microsoft.com/office/drawing/2014/main" xmlns="" id="{B67BC2E6-C1CD-4135-8EF2-4DE41CAE5246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ed Rectangle 40">
            <a:extLst>
              <a:ext uri="{FF2B5EF4-FFF2-40B4-BE49-F238E27FC236}">
                <a16:creationId xmlns:a16="http://schemas.microsoft.com/office/drawing/2014/main" xmlns="" id="{6B343C00-4B95-4F9C-8154-E96C252BE0F1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ounded Rectangle 7">
            <a:extLst>
              <a:ext uri="{FF2B5EF4-FFF2-40B4-BE49-F238E27FC236}">
                <a16:creationId xmlns:a16="http://schemas.microsoft.com/office/drawing/2014/main" xmlns="" id="{25B398E1-594E-449D-8D7D-4FB68B2EA631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9" name="Rounded Rectangle 17">
            <a:extLst>
              <a:ext uri="{FF2B5EF4-FFF2-40B4-BE49-F238E27FC236}">
                <a16:creationId xmlns:a16="http://schemas.microsoft.com/office/drawing/2014/main" xmlns="" id="{2456B1D1-2657-438D-B714-4435BD0BC0FD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Oval 21">
            <a:extLst>
              <a:ext uri="{FF2B5EF4-FFF2-40B4-BE49-F238E27FC236}">
                <a16:creationId xmlns:a16="http://schemas.microsoft.com/office/drawing/2014/main" xmlns="" id="{08091A30-4C67-452A-ABEC-5349B355CC56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Oval 25">
            <a:extLst>
              <a:ext uri="{FF2B5EF4-FFF2-40B4-BE49-F238E27FC236}">
                <a16:creationId xmlns:a16="http://schemas.microsoft.com/office/drawing/2014/main" xmlns="" id="{D9ECEF96-48FC-4AB1-A07D-C399180B8D9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Block Arc 20">
            <a:extLst>
              <a:ext uri="{FF2B5EF4-FFF2-40B4-BE49-F238E27FC236}">
                <a16:creationId xmlns:a16="http://schemas.microsoft.com/office/drawing/2014/main" xmlns="" id="{AAE1948E-5FC4-4930-821A-ECF72DC5C16D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Block Arc 11">
            <a:extLst>
              <a:ext uri="{FF2B5EF4-FFF2-40B4-BE49-F238E27FC236}">
                <a16:creationId xmlns:a16="http://schemas.microsoft.com/office/drawing/2014/main" xmlns="" id="{1E821166-F490-4540-8A4D-8E96F8E8DB05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21">
            <a:extLst>
              <a:ext uri="{FF2B5EF4-FFF2-40B4-BE49-F238E27FC236}">
                <a16:creationId xmlns:a16="http://schemas.microsoft.com/office/drawing/2014/main" xmlns="" id="{C7441E4B-3BAD-4EF9-A04C-3CB3DD67ED0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 Same Side Corner Rectangle 8">
            <a:extLst>
              <a:ext uri="{FF2B5EF4-FFF2-40B4-BE49-F238E27FC236}">
                <a16:creationId xmlns:a16="http://schemas.microsoft.com/office/drawing/2014/main" xmlns="" id="{9710EED5-FBCF-4BBE-BA8F-B7F747DEB81F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ed Rectangle 51">
            <a:extLst>
              <a:ext uri="{FF2B5EF4-FFF2-40B4-BE49-F238E27FC236}">
                <a16:creationId xmlns:a16="http://schemas.microsoft.com/office/drawing/2014/main" xmlns="" id="{CFB6B260-7C7E-43C7-BF98-5976D59CDD34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Isosceles Triangle 5">
            <a:extLst>
              <a:ext uri="{FF2B5EF4-FFF2-40B4-BE49-F238E27FC236}">
                <a16:creationId xmlns:a16="http://schemas.microsoft.com/office/drawing/2014/main" xmlns="" id="{6BC1306C-3993-46CA-B54C-BC25CB7BBB64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Trapezoid 22">
            <a:extLst>
              <a:ext uri="{FF2B5EF4-FFF2-40B4-BE49-F238E27FC236}">
                <a16:creationId xmlns:a16="http://schemas.microsoft.com/office/drawing/2014/main" xmlns="" id="{25633E4C-D93F-41AF-B21C-8F639361279A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Rounded Rectangle 20">
            <a:extLst>
              <a:ext uri="{FF2B5EF4-FFF2-40B4-BE49-F238E27FC236}">
                <a16:creationId xmlns:a16="http://schemas.microsoft.com/office/drawing/2014/main" xmlns="" id="{49EE5A0D-25A7-4F5E-ACE3-CA2016CE4C7F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Trapezoid 28">
            <a:extLst>
              <a:ext uri="{FF2B5EF4-FFF2-40B4-BE49-F238E27FC236}">
                <a16:creationId xmlns:a16="http://schemas.microsoft.com/office/drawing/2014/main" xmlns="" id="{CD00E21D-1C8A-4E50-9154-502BBA97521B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Rounded Rectangle 2">
            <a:extLst>
              <a:ext uri="{FF2B5EF4-FFF2-40B4-BE49-F238E27FC236}">
                <a16:creationId xmlns:a16="http://schemas.microsoft.com/office/drawing/2014/main" xmlns="" id="{1B171601-A510-428A-8C75-87E9C16756A8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Rounded Rectangle 8">
            <a:extLst>
              <a:ext uri="{FF2B5EF4-FFF2-40B4-BE49-F238E27FC236}">
                <a16:creationId xmlns:a16="http://schemas.microsoft.com/office/drawing/2014/main" xmlns="" id="{AB6BA1B0-F393-42DD-B3B1-A534D68E8B31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xmlns="" id="{4232B228-AC61-4AF1-B645-3BCEF53F5A4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1" name="Rounded Rectangle 3">
            <a:extLst>
              <a:ext uri="{FF2B5EF4-FFF2-40B4-BE49-F238E27FC236}">
                <a16:creationId xmlns:a16="http://schemas.microsoft.com/office/drawing/2014/main" xmlns="" id="{BA21423A-BF04-4925-BBF0-1C77A42431D9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2" name="Rounded Rectangle 10">
            <a:extLst>
              <a:ext uri="{FF2B5EF4-FFF2-40B4-BE49-F238E27FC236}">
                <a16:creationId xmlns:a16="http://schemas.microsoft.com/office/drawing/2014/main" xmlns="" id="{A82B81BD-BC4C-41B0-A980-D217FF774A87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Block Arc 6">
            <a:extLst>
              <a:ext uri="{FF2B5EF4-FFF2-40B4-BE49-F238E27FC236}">
                <a16:creationId xmlns:a16="http://schemas.microsoft.com/office/drawing/2014/main" xmlns="" id="{BE6A38F7-8C76-4E11-AD19-C9489720C056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Left Arrow 1">
            <a:extLst>
              <a:ext uri="{FF2B5EF4-FFF2-40B4-BE49-F238E27FC236}">
                <a16:creationId xmlns:a16="http://schemas.microsoft.com/office/drawing/2014/main" xmlns="" id="{9D0B345A-EB68-42A9-B2AA-43029AF3DA0B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Oval 35">
            <a:extLst>
              <a:ext uri="{FF2B5EF4-FFF2-40B4-BE49-F238E27FC236}">
                <a16:creationId xmlns:a16="http://schemas.microsoft.com/office/drawing/2014/main" xmlns="" id="{3A111CFB-C1FA-4C53-BA34-1BFDDBE0E968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81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1786484" y="3346200"/>
            <a:ext cx="5472608" cy="54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— Someone Famous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75" name="Google Shape;675;p32"/>
          <p:cNvSpPr txBox="1">
            <a:spLocks noGrp="1"/>
          </p:cNvSpPr>
          <p:nvPr>
            <p:ph type="body" sz="quarter" idx="10"/>
          </p:nvPr>
        </p:nvSpPr>
        <p:spPr>
          <a:xfrm>
            <a:off x="1776027" y="3850256"/>
            <a:ext cx="5472608" cy="5760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“This is a quote. Words full of wisdom that someone important said and can make the reader get inspired.”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847975" y="512763"/>
            <a:ext cx="3330576" cy="3373437"/>
          </a:xfrm>
          <a:custGeom>
            <a:avLst/>
            <a:gdLst>
              <a:gd name="T0" fmla="*/ 479 w 885"/>
              <a:gd name="T1" fmla="*/ 518 h 897"/>
              <a:gd name="T2" fmla="*/ 167 w 885"/>
              <a:gd name="T3" fmla="*/ 508 h 897"/>
              <a:gd name="T4" fmla="*/ 2 w 885"/>
              <a:gd name="T5" fmla="*/ 356 h 897"/>
              <a:gd name="T6" fmla="*/ 160 w 885"/>
              <a:gd name="T7" fmla="*/ 0 h 897"/>
              <a:gd name="T8" fmla="*/ 818 w 885"/>
              <a:gd name="T9" fmla="*/ 159 h 897"/>
              <a:gd name="T10" fmla="*/ 770 w 885"/>
              <a:gd name="T11" fmla="*/ 461 h 897"/>
              <a:gd name="T12" fmla="*/ 847 w 885"/>
              <a:gd name="T13" fmla="*/ 568 h 897"/>
              <a:gd name="T14" fmla="*/ 871 w 885"/>
              <a:gd name="T15" fmla="*/ 752 h 897"/>
              <a:gd name="T16" fmla="*/ 684 w 885"/>
              <a:gd name="T17" fmla="*/ 880 h 897"/>
              <a:gd name="T18" fmla="*/ 613 w 885"/>
              <a:gd name="T19" fmla="*/ 878 h 897"/>
              <a:gd name="T20" fmla="*/ 511 w 885"/>
              <a:gd name="T21" fmla="*/ 792 h 897"/>
              <a:gd name="T22" fmla="*/ 395 w 885"/>
              <a:gd name="T23" fmla="*/ 607 h 897"/>
              <a:gd name="T24" fmla="*/ 497 w 885"/>
              <a:gd name="T25" fmla="*/ 565 h 897"/>
              <a:gd name="T26" fmla="*/ 557 w 885"/>
              <a:gd name="T27" fmla="*/ 650 h 897"/>
              <a:gd name="T28" fmla="*/ 466 w 885"/>
              <a:gd name="T29" fmla="*/ 606 h 897"/>
              <a:gd name="T30" fmla="*/ 447 w 885"/>
              <a:gd name="T31" fmla="*/ 655 h 897"/>
              <a:gd name="T32" fmla="*/ 565 w 885"/>
              <a:gd name="T33" fmla="*/ 787 h 897"/>
              <a:gd name="T34" fmla="*/ 657 w 885"/>
              <a:gd name="T35" fmla="*/ 846 h 897"/>
              <a:gd name="T36" fmla="*/ 832 w 885"/>
              <a:gd name="T37" fmla="*/ 776 h 897"/>
              <a:gd name="T38" fmla="*/ 801 w 885"/>
              <a:gd name="T39" fmla="*/ 550 h 897"/>
              <a:gd name="T40" fmla="*/ 736 w 885"/>
              <a:gd name="T41" fmla="*/ 504 h 897"/>
              <a:gd name="T42" fmla="*/ 669 w 885"/>
              <a:gd name="T43" fmla="*/ 496 h 897"/>
              <a:gd name="T44" fmla="*/ 566 w 885"/>
              <a:gd name="T45" fmla="*/ 440 h 897"/>
              <a:gd name="T46" fmla="*/ 491 w 885"/>
              <a:gd name="T47" fmla="*/ 322 h 897"/>
              <a:gd name="T48" fmla="*/ 480 w 885"/>
              <a:gd name="T49" fmla="*/ 396 h 897"/>
              <a:gd name="T50" fmla="*/ 563 w 885"/>
              <a:gd name="T51" fmla="*/ 646 h 897"/>
              <a:gd name="T52" fmla="*/ 211 w 885"/>
              <a:gd name="T53" fmla="*/ 177 h 897"/>
              <a:gd name="T54" fmla="*/ 211 w 885"/>
              <a:gd name="T55" fmla="*/ 77 h 897"/>
              <a:gd name="T56" fmla="*/ 146 w 885"/>
              <a:gd name="T57" fmla="*/ 75 h 897"/>
              <a:gd name="T58" fmla="*/ 122 w 885"/>
              <a:gd name="T59" fmla="*/ 106 h 897"/>
              <a:gd name="T60" fmla="*/ 130 w 885"/>
              <a:gd name="T61" fmla="*/ 235 h 897"/>
              <a:gd name="T62" fmla="*/ 151 w 885"/>
              <a:gd name="T63" fmla="*/ 236 h 897"/>
              <a:gd name="T64" fmla="*/ 221 w 885"/>
              <a:gd name="T65" fmla="*/ 241 h 897"/>
              <a:gd name="T66" fmla="*/ 235 w 885"/>
              <a:gd name="T67" fmla="*/ 219 h 897"/>
              <a:gd name="T68" fmla="*/ 594 w 885"/>
              <a:gd name="T69" fmla="*/ 250 h 897"/>
              <a:gd name="T70" fmla="*/ 700 w 885"/>
              <a:gd name="T71" fmla="*/ 162 h 897"/>
              <a:gd name="T72" fmla="*/ 585 w 885"/>
              <a:gd name="T73" fmla="*/ 69 h 897"/>
              <a:gd name="T74" fmla="*/ 564 w 885"/>
              <a:gd name="T75" fmla="*/ 92 h 897"/>
              <a:gd name="T76" fmla="*/ 574 w 885"/>
              <a:gd name="T77" fmla="*/ 208 h 897"/>
              <a:gd name="T78" fmla="*/ 571 w 885"/>
              <a:gd name="T79" fmla="*/ 248 h 897"/>
              <a:gd name="T80" fmla="*/ 304 w 885"/>
              <a:gd name="T81" fmla="*/ 97 h 897"/>
              <a:gd name="T82" fmla="*/ 386 w 885"/>
              <a:gd name="T83" fmla="*/ 87 h 897"/>
              <a:gd name="T84" fmla="*/ 287 w 885"/>
              <a:gd name="T85" fmla="*/ 74 h 897"/>
              <a:gd name="T86" fmla="*/ 271 w 885"/>
              <a:gd name="T87" fmla="*/ 152 h 897"/>
              <a:gd name="T88" fmla="*/ 271 w 885"/>
              <a:gd name="T89" fmla="*/ 223 h 897"/>
              <a:gd name="T90" fmla="*/ 329 w 885"/>
              <a:gd name="T91" fmla="*/ 249 h 897"/>
              <a:gd name="T92" fmla="*/ 385 w 885"/>
              <a:gd name="T93" fmla="*/ 233 h 897"/>
              <a:gd name="T94" fmla="*/ 303 w 885"/>
              <a:gd name="T95" fmla="*/ 221 h 897"/>
              <a:gd name="T96" fmla="*/ 349 w 885"/>
              <a:gd name="T97" fmla="*/ 169 h 897"/>
              <a:gd name="T98" fmla="*/ 349 w 885"/>
              <a:gd name="T99" fmla="*/ 146 h 897"/>
              <a:gd name="T100" fmla="*/ 304 w 885"/>
              <a:gd name="T101" fmla="*/ 97 h 897"/>
              <a:gd name="T102" fmla="*/ 532 w 885"/>
              <a:gd name="T103" fmla="*/ 198 h 897"/>
              <a:gd name="T104" fmla="*/ 489 w 885"/>
              <a:gd name="T105" fmla="*/ 89 h 897"/>
              <a:gd name="T106" fmla="*/ 454 w 885"/>
              <a:gd name="T107" fmla="*/ 86 h 897"/>
              <a:gd name="T108" fmla="*/ 409 w 885"/>
              <a:gd name="T109" fmla="*/ 248 h 897"/>
              <a:gd name="T110" fmla="*/ 428 w 885"/>
              <a:gd name="T111" fmla="*/ 231 h 897"/>
              <a:gd name="T112" fmla="*/ 513 w 885"/>
              <a:gd name="T113" fmla="*/ 236 h 897"/>
              <a:gd name="T114" fmla="*/ 534 w 885"/>
              <a:gd name="T115" fmla="*/ 231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85" h="897">
                <a:moveTo>
                  <a:pt x="497" y="565"/>
                </a:moveTo>
                <a:cubicBezTo>
                  <a:pt x="491" y="548"/>
                  <a:pt x="487" y="532"/>
                  <a:pt x="479" y="518"/>
                </a:cubicBezTo>
                <a:cubicBezTo>
                  <a:pt x="476" y="513"/>
                  <a:pt x="466" y="509"/>
                  <a:pt x="459" y="509"/>
                </a:cubicBezTo>
                <a:cubicBezTo>
                  <a:pt x="361" y="508"/>
                  <a:pt x="264" y="509"/>
                  <a:pt x="167" y="508"/>
                </a:cubicBezTo>
                <a:cubicBezTo>
                  <a:pt x="91" y="508"/>
                  <a:pt x="30" y="463"/>
                  <a:pt x="8" y="392"/>
                </a:cubicBezTo>
                <a:cubicBezTo>
                  <a:pt x="4" y="380"/>
                  <a:pt x="2" y="368"/>
                  <a:pt x="2" y="356"/>
                </a:cubicBezTo>
                <a:cubicBezTo>
                  <a:pt x="1" y="289"/>
                  <a:pt x="0" y="222"/>
                  <a:pt x="2" y="154"/>
                </a:cubicBezTo>
                <a:cubicBezTo>
                  <a:pt x="4" y="69"/>
                  <a:pt x="74" y="1"/>
                  <a:pt x="160" y="0"/>
                </a:cubicBezTo>
                <a:cubicBezTo>
                  <a:pt x="326" y="0"/>
                  <a:pt x="493" y="0"/>
                  <a:pt x="660" y="0"/>
                </a:cubicBezTo>
                <a:cubicBezTo>
                  <a:pt x="746" y="1"/>
                  <a:pt x="817" y="72"/>
                  <a:pt x="818" y="159"/>
                </a:cubicBezTo>
                <a:cubicBezTo>
                  <a:pt x="819" y="219"/>
                  <a:pt x="818" y="280"/>
                  <a:pt x="818" y="341"/>
                </a:cubicBezTo>
                <a:cubicBezTo>
                  <a:pt x="818" y="388"/>
                  <a:pt x="803" y="428"/>
                  <a:pt x="770" y="461"/>
                </a:cubicBezTo>
                <a:cubicBezTo>
                  <a:pt x="767" y="463"/>
                  <a:pt x="766" y="466"/>
                  <a:pt x="763" y="470"/>
                </a:cubicBezTo>
                <a:cubicBezTo>
                  <a:pt x="820" y="480"/>
                  <a:pt x="841" y="518"/>
                  <a:pt x="847" y="568"/>
                </a:cubicBezTo>
                <a:cubicBezTo>
                  <a:pt x="853" y="624"/>
                  <a:pt x="859" y="679"/>
                  <a:pt x="866" y="735"/>
                </a:cubicBezTo>
                <a:cubicBezTo>
                  <a:pt x="867" y="741"/>
                  <a:pt x="869" y="746"/>
                  <a:pt x="871" y="752"/>
                </a:cubicBezTo>
                <a:cubicBezTo>
                  <a:pt x="885" y="780"/>
                  <a:pt x="878" y="801"/>
                  <a:pt x="849" y="813"/>
                </a:cubicBezTo>
                <a:cubicBezTo>
                  <a:pt x="794" y="836"/>
                  <a:pt x="739" y="858"/>
                  <a:pt x="684" y="880"/>
                </a:cubicBezTo>
                <a:cubicBezTo>
                  <a:pt x="677" y="883"/>
                  <a:pt x="669" y="886"/>
                  <a:pt x="662" y="889"/>
                </a:cubicBezTo>
                <a:cubicBezTo>
                  <a:pt x="643" y="897"/>
                  <a:pt x="628" y="891"/>
                  <a:pt x="613" y="878"/>
                </a:cubicBezTo>
                <a:cubicBezTo>
                  <a:pt x="588" y="857"/>
                  <a:pt x="562" y="838"/>
                  <a:pt x="537" y="817"/>
                </a:cubicBezTo>
                <a:cubicBezTo>
                  <a:pt x="528" y="809"/>
                  <a:pt x="519" y="801"/>
                  <a:pt x="511" y="792"/>
                </a:cubicBezTo>
                <a:cubicBezTo>
                  <a:pt x="479" y="756"/>
                  <a:pt x="448" y="719"/>
                  <a:pt x="416" y="682"/>
                </a:cubicBezTo>
                <a:cubicBezTo>
                  <a:pt x="396" y="660"/>
                  <a:pt x="383" y="636"/>
                  <a:pt x="395" y="607"/>
                </a:cubicBezTo>
                <a:cubicBezTo>
                  <a:pt x="408" y="578"/>
                  <a:pt x="432" y="566"/>
                  <a:pt x="462" y="565"/>
                </a:cubicBezTo>
                <a:cubicBezTo>
                  <a:pt x="473" y="564"/>
                  <a:pt x="483" y="565"/>
                  <a:pt x="497" y="565"/>
                </a:cubicBezTo>
                <a:close/>
                <a:moveTo>
                  <a:pt x="563" y="646"/>
                </a:moveTo>
                <a:cubicBezTo>
                  <a:pt x="561" y="647"/>
                  <a:pt x="559" y="649"/>
                  <a:pt x="557" y="650"/>
                </a:cubicBezTo>
                <a:cubicBezTo>
                  <a:pt x="550" y="645"/>
                  <a:pt x="543" y="640"/>
                  <a:pt x="537" y="635"/>
                </a:cubicBezTo>
                <a:cubicBezTo>
                  <a:pt x="517" y="617"/>
                  <a:pt x="494" y="602"/>
                  <a:pt x="466" y="606"/>
                </a:cubicBezTo>
                <a:cubicBezTo>
                  <a:pt x="454" y="607"/>
                  <a:pt x="439" y="614"/>
                  <a:pt x="434" y="624"/>
                </a:cubicBezTo>
                <a:cubicBezTo>
                  <a:pt x="431" y="631"/>
                  <a:pt x="440" y="646"/>
                  <a:pt x="447" y="655"/>
                </a:cubicBezTo>
                <a:cubicBezTo>
                  <a:pt x="474" y="688"/>
                  <a:pt x="503" y="720"/>
                  <a:pt x="532" y="753"/>
                </a:cubicBezTo>
                <a:cubicBezTo>
                  <a:pt x="542" y="764"/>
                  <a:pt x="553" y="776"/>
                  <a:pt x="565" y="787"/>
                </a:cubicBezTo>
                <a:cubicBezTo>
                  <a:pt x="588" y="806"/>
                  <a:pt x="611" y="824"/>
                  <a:pt x="635" y="842"/>
                </a:cubicBezTo>
                <a:cubicBezTo>
                  <a:pt x="641" y="846"/>
                  <a:pt x="651" y="849"/>
                  <a:pt x="657" y="846"/>
                </a:cubicBezTo>
                <a:cubicBezTo>
                  <a:pt x="687" y="836"/>
                  <a:pt x="715" y="824"/>
                  <a:pt x="744" y="812"/>
                </a:cubicBezTo>
                <a:cubicBezTo>
                  <a:pt x="775" y="800"/>
                  <a:pt x="805" y="787"/>
                  <a:pt x="832" y="776"/>
                </a:cubicBezTo>
                <a:cubicBezTo>
                  <a:pt x="829" y="756"/>
                  <a:pt x="828" y="740"/>
                  <a:pt x="825" y="724"/>
                </a:cubicBezTo>
                <a:cubicBezTo>
                  <a:pt x="818" y="666"/>
                  <a:pt x="811" y="608"/>
                  <a:pt x="801" y="550"/>
                </a:cubicBezTo>
                <a:cubicBezTo>
                  <a:pt x="797" y="525"/>
                  <a:pt x="780" y="513"/>
                  <a:pt x="755" y="511"/>
                </a:cubicBezTo>
                <a:cubicBezTo>
                  <a:pt x="749" y="511"/>
                  <a:pt x="741" y="508"/>
                  <a:pt x="736" y="504"/>
                </a:cubicBezTo>
                <a:cubicBezTo>
                  <a:pt x="721" y="490"/>
                  <a:pt x="704" y="487"/>
                  <a:pt x="684" y="493"/>
                </a:cubicBezTo>
                <a:cubicBezTo>
                  <a:pt x="679" y="495"/>
                  <a:pt x="673" y="498"/>
                  <a:pt x="669" y="496"/>
                </a:cubicBezTo>
                <a:cubicBezTo>
                  <a:pt x="643" y="480"/>
                  <a:pt x="620" y="487"/>
                  <a:pt x="595" y="502"/>
                </a:cubicBezTo>
                <a:cubicBezTo>
                  <a:pt x="585" y="481"/>
                  <a:pt x="575" y="460"/>
                  <a:pt x="566" y="440"/>
                </a:cubicBezTo>
                <a:cubicBezTo>
                  <a:pt x="550" y="405"/>
                  <a:pt x="536" y="370"/>
                  <a:pt x="518" y="337"/>
                </a:cubicBezTo>
                <a:cubicBezTo>
                  <a:pt x="514" y="329"/>
                  <a:pt x="500" y="321"/>
                  <a:pt x="491" y="322"/>
                </a:cubicBezTo>
                <a:cubicBezTo>
                  <a:pt x="484" y="323"/>
                  <a:pt x="474" y="337"/>
                  <a:pt x="474" y="345"/>
                </a:cubicBezTo>
                <a:cubicBezTo>
                  <a:pt x="473" y="362"/>
                  <a:pt x="475" y="380"/>
                  <a:pt x="480" y="396"/>
                </a:cubicBezTo>
                <a:cubicBezTo>
                  <a:pt x="503" y="463"/>
                  <a:pt x="528" y="530"/>
                  <a:pt x="551" y="597"/>
                </a:cubicBezTo>
                <a:cubicBezTo>
                  <a:pt x="557" y="613"/>
                  <a:pt x="559" y="630"/>
                  <a:pt x="563" y="646"/>
                </a:cubicBezTo>
                <a:close/>
                <a:moveTo>
                  <a:pt x="180" y="184"/>
                </a:moveTo>
                <a:cubicBezTo>
                  <a:pt x="194" y="181"/>
                  <a:pt x="203" y="180"/>
                  <a:pt x="211" y="177"/>
                </a:cubicBezTo>
                <a:cubicBezTo>
                  <a:pt x="236" y="170"/>
                  <a:pt x="251" y="151"/>
                  <a:pt x="251" y="129"/>
                </a:cubicBezTo>
                <a:cubicBezTo>
                  <a:pt x="251" y="103"/>
                  <a:pt x="237" y="83"/>
                  <a:pt x="211" y="77"/>
                </a:cubicBezTo>
                <a:cubicBezTo>
                  <a:pt x="195" y="73"/>
                  <a:pt x="179" y="75"/>
                  <a:pt x="163" y="75"/>
                </a:cubicBezTo>
                <a:cubicBezTo>
                  <a:pt x="158" y="74"/>
                  <a:pt x="152" y="75"/>
                  <a:pt x="146" y="75"/>
                </a:cubicBezTo>
                <a:cubicBezTo>
                  <a:pt x="140" y="75"/>
                  <a:pt x="130" y="75"/>
                  <a:pt x="129" y="77"/>
                </a:cubicBezTo>
                <a:cubicBezTo>
                  <a:pt x="125" y="86"/>
                  <a:pt x="122" y="96"/>
                  <a:pt x="122" y="106"/>
                </a:cubicBezTo>
                <a:cubicBezTo>
                  <a:pt x="122" y="115"/>
                  <a:pt x="129" y="124"/>
                  <a:pt x="129" y="133"/>
                </a:cubicBezTo>
                <a:cubicBezTo>
                  <a:pt x="130" y="167"/>
                  <a:pt x="129" y="201"/>
                  <a:pt x="130" y="235"/>
                </a:cubicBezTo>
                <a:cubicBezTo>
                  <a:pt x="130" y="241"/>
                  <a:pt x="136" y="246"/>
                  <a:pt x="139" y="251"/>
                </a:cubicBezTo>
                <a:cubicBezTo>
                  <a:pt x="143" y="246"/>
                  <a:pt x="150" y="242"/>
                  <a:pt x="151" y="236"/>
                </a:cubicBezTo>
                <a:cubicBezTo>
                  <a:pt x="152" y="223"/>
                  <a:pt x="151" y="209"/>
                  <a:pt x="151" y="190"/>
                </a:cubicBezTo>
                <a:cubicBezTo>
                  <a:pt x="177" y="209"/>
                  <a:pt x="198" y="226"/>
                  <a:pt x="221" y="241"/>
                </a:cubicBezTo>
                <a:cubicBezTo>
                  <a:pt x="227" y="245"/>
                  <a:pt x="237" y="241"/>
                  <a:pt x="245" y="241"/>
                </a:cubicBezTo>
                <a:cubicBezTo>
                  <a:pt x="242" y="234"/>
                  <a:pt x="240" y="224"/>
                  <a:pt x="235" y="219"/>
                </a:cubicBezTo>
                <a:cubicBezTo>
                  <a:pt x="219" y="207"/>
                  <a:pt x="202" y="198"/>
                  <a:pt x="180" y="184"/>
                </a:cubicBezTo>
                <a:close/>
                <a:moveTo>
                  <a:pt x="594" y="250"/>
                </a:moveTo>
                <a:cubicBezTo>
                  <a:pt x="605" y="249"/>
                  <a:pt x="617" y="247"/>
                  <a:pt x="628" y="245"/>
                </a:cubicBezTo>
                <a:cubicBezTo>
                  <a:pt x="672" y="233"/>
                  <a:pt x="699" y="202"/>
                  <a:pt x="700" y="162"/>
                </a:cubicBezTo>
                <a:cubicBezTo>
                  <a:pt x="702" y="124"/>
                  <a:pt x="677" y="93"/>
                  <a:pt x="633" y="80"/>
                </a:cubicBezTo>
                <a:cubicBezTo>
                  <a:pt x="617" y="75"/>
                  <a:pt x="601" y="71"/>
                  <a:pt x="585" y="69"/>
                </a:cubicBezTo>
                <a:cubicBezTo>
                  <a:pt x="578" y="69"/>
                  <a:pt x="569" y="75"/>
                  <a:pt x="563" y="80"/>
                </a:cubicBezTo>
                <a:cubicBezTo>
                  <a:pt x="561" y="81"/>
                  <a:pt x="563" y="88"/>
                  <a:pt x="564" y="92"/>
                </a:cubicBezTo>
                <a:cubicBezTo>
                  <a:pt x="567" y="101"/>
                  <a:pt x="572" y="110"/>
                  <a:pt x="573" y="119"/>
                </a:cubicBezTo>
                <a:cubicBezTo>
                  <a:pt x="574" y="148"/>
                  <a:pt x="575" y="178"/>
                  <a:pt x="574" y="208"/>
                </a:cubicBezTo>
                <a:cubicBezTo>
                  <a:pt x="574" y="215"/>
                  <a:pt x="570" y="222"/>
                  <a:pt x="566" y="227"/>
                </a:cubicBezTo>
                <a:cubicBezTo>
                  <a:pt x="557" y="237"/>
                  <a:pt x="560" y="244"/>
                  <a:pt x="571" y="248"/>
                </a:cubicBezTo>
                <a:cubicBezTo>
                  <a:pt x="578" y="251"/>
                  <a:pt x="586" y="250"/>
                  <a:pt x="594" y="250"/>
                </a:cubicBezTo>
                <a:close/>
                <a:moveTo>
                  <a:pt x="304" y="97"/>
                </a:moveTo>
                <a:cubicBezTo>
                  <a:pt x="327" y="97"/>
                  <a:pt x="348" y="98"/>
                  <a:pt x="370" y="97"/>
                </a:cubicBezTo>
                <a:cubicBezTo>
                  <a:pt x="375" y="96"/>
                  <a:pt x="381" y="91"/>
                  <a:pt x="386" y="87"/>
                </a:cubicBezTo>
                <a:cubicBezTo>
                  <a:pt x="381" y="83"/>
                  <a:pt x="376" y="75"/>
                  <a:pt x="371" y="75"/>
                </a:cubicBezTo>
                <a:cubicBezTo>
                  <a:pt x="343" y="73"/>
                  <a:pt x="315" y="73"/>
                  <a:pt x="287" y="74"/>
                </a:cubicBezTo>
                <a:cubicBezTo>
                  <a:pt x="278" y="75"/>
                  <a:pt x="272" y="79"/>
                  <a:pt x="276" y="92"/>
                </a:cubicBezTo>
                <a:cubicBezTo>
                  <a:pt x="282" y="112"/>
                  <a:pt x="287" y="133"/>
                  <a:pt x="271" y="152"/>
                </a:cubicBezTo>
                <a:cubicBezTo>
                  <a:pt x="270" y="154"/>
                  <a:pt x="270" y="160"/>
                  <a:pt x="272" y="162"/>
                </a:cubicBezTo>
                <a:cubicBezTo>
                  <a:pt x="288" y="183"/>
                  <a:pt x="276" y="204"/>
                  <a:pt x="271" y="223"/>
                </a:cubicBezTo>
                <a:cubicBezTo>
                  <a:pt x="267" y="241"/>
                  <a:pt x="265" y="244"/>
                  <a:pt x="284" y="246"/>
                </a:cubicBezTo>
                <a:cubicBezTo>
                  <a:pt x="299" y="247"/>
                  <a:pt x="314" y="249"/>
                  <a:pt x="329" y="249"/>
                </a:cubicBezTo>
                <a:cubicBezTo>
                  <a:pt x="343" y="250"/>
                  <a:pt x="356" y="250"/>
                  <a:pt x="369" y="248"/>
                </a:cubicBezTo>
                <a:cubicBezTo>
                  <a:pt x="375" y="247"/>
                  <a:pt x="380" y="238"/>
                  <a:pt x="385" y="233"/>
                </a:cubicBezTo>
                <a:cubicBezTo>
                  <a:pt x="379" y="231"/>
                  <a:pt x="373" y="226"/>
                  <a:pt x="367" y="225"/>
                </a:cubicBezTo>
                <a:cubicBezTo>
                  <a:pt x="346" y="223"/>
                  <a:pt x="325" y="223"/>
                  <a:pt x="303" y="221"/>
                </a:cubicBezTo>
                <a:cubicBezTo>
                  <a:pt x="303" y="202"/>
                  <a:pt x="303" y="186"/>
                  <a:pt x="303" y="169"/>
                </a:cubicBezTo>
                <a:cubicBezTo>
                  <a:pt x="319" y="169"/>
                  <a:pt x="334" y="170"/>
                  <a:pt x="349" y="169"/>
                </a:cubicBezTo>
                <a:cubicBezTo>
                  <a:pt x="355" y="168"/>
                  <a:pt x="362" y="163"/>
                  <a:pt x="368" y="159"/>
                </a:cubicBezTo>
                <a:cubicBezTo>
                  <a:pt x="362" y="155"/>
                  <a:pt x="356" y="147"/>
                  <a:pt x="349" y="146"/>
                </a:cubicBezTo>
                <a:cubicBezTo>
                  <a:pt x="334" y="144"/>
                  <a:pt x="319" y="146"/>
                  <a:pt x="304" y="146"/>
                </a:cubicBezTo>
                <a:cubicBezTo>
                  <a:pt x="304" y="128"/>
                  <a:pt x="304" y="114"/>
                  <a:pt x="304" y="97"/>
                </a:cubicBezTo>
                <a:close/>
                <a:moveTo>
                  <a:pt x="528" y="200"/>
                </a:moveTo>
                <a:cubicBezTo>
                  <a:pt x="529" y="200"/>
                  <a:pt x="531" y="199"/>
                  <a:pt x="532" y="198"/>
                </a:cubicBezTo>
                <a:cubicBezTo>
                  <a:pt x="528" y="189"/>
                  <a:pt x="522" y="180"/>
                  <a:pt x="519" y="170"/>
                </a:cubicBezTo>
                <a:cubicBezTo>
                  <a:pt x="509" y="143"/>
                  <a:pt x="500" y="116"/>
                  <a:pt x="489" y="89"/>
                </a:cubicBezTo>
                <a:cubicBezTo>
                  <a:pt x="486" y="81"/>
                  <a:pt x="478" y="76"/>
                  <a:pt x="472" y="69"/>
                </a:cubicBezTo>
                <a:cubicBezTo>
                  <a:pt x="466" y="75"/>
                  <a:pt x="457" y="80"/>
                  <a:pt x="454" y="86"/>
                </a:cubicBezTo>
                <a:cubicBezTo>
                  <a:pt x="436" y="136"/>
                  <a:pt x="420" y="186"/>
                  <a:pt x="403" y="235"/>
                </a:cubicBezTo>
                <a:cubicBezTo>
                  <a:pt x="402" y="239"/>
                  <a:pt x="406" y="247"/>
                  <a:pt x="409" y="248"/>
                </a:cubicBezTo>
                <a:cubicBezTo>
                  <a:pt x="413" y="249"/>
                  <a:pt x="419" y="246"/>
                  <a:pt x="423" y="243"/>
                </a:cubicBezTo>
                <a:cubicBezTo>
                  <a:pt x="426" y="240"/>
                  <a:pt x="427" y="235"/>
                  <a:pt x="428" y="231"/>
                </a:cubicBezTo>
                <a:cubicBezTo>
                  <a:pt x="431" y="208"/>
                  <a:pt x="443" y="201"/>
                  <a:pt x="466" y="203"/>
                </a:cubicBezTo>
                <a:cubicBezTo>
                  <a:pt x="501" y="205"/>
                  <a:pt x="501" y="204"/>
                  <a:pt x="513" y="236"/>
                </a:cubicBezTo>
                <a:cubicBezTo>
                  <a:pt x="515" y="241"/>
                  <a:pt x="522" y="244"/>
                  <a:pt x="527" y="248"/>
                </a:cubicBezTo>
                <a:cubicBezTo>
                  <a:pt x="530" y="242"/>
                  <a:pt x="535" y="236"/>
                  <a:pt x="534" y="231"/>
                </a:cubicBezTo>
                <a:cubicBezTo>
                  <a:pt x="534" y="220"/>
                  <a:pt x="530" y="210"/>
                  <a:pt x="528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392488" y="865188"/>
            <a:ext cx="320675" cy="249237"/>
          </a:xfrm>
          <a:custGeom>
            <a:avLst/>
            <a:gdLst>
              <a:gd name="T0" fmla="*/ 6 w 85"/>
              <a:gd name="T1" fmla="*/ 34 h 66"/>
              <a:gd name="T2" fmla="*/ 22 w 85"/>
              <a:gd name="T3" fmla="*/ 3 h 66"/>
              <a:gd name="T4" fmla="*/ 81 w 85"/>
              <a:gd name="T5" fmla="*/ 25 h 66"/>
              <a:gd name="T6" fmla="*/ 70 w 85"/>
              <a:gd name="T7" fmla="*/ 55 h 66"/>
              <a:gd name="T8" fmla="*/ 38 w 85"/>
              <a:gd name="T9" fmla="*/ 64 h 66"/>
              <a:gd name="T10" fmla="*/ 6 w 85"/>
              <a:gd name="T11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6">
                <a:moveTo>
                  <a:pt x="6" y="34"/>
                </a:moveTo>
                <a:cubicBezTo>
                  <a:pt x="6" y="21"/>
                  <a:pt x="0" y="5"/>
                  <a:pt x="22" y="3"/>
                </a:cubicBezTo>
                <a:cubicBezTo>
                  <a:pt x="52" y="0"/>
                  <a:pt x="76" y="8"/>
                  <a:pt x="81" y="25"/>
                </a:cubicBezTo>
                <a:cubicBezTo>
                  <a:pt x="85" y="38"/>
                  <a:pt x="83" y="50"/>
                  <a:pt x="70" y="55"/>
                </a:cubicBezTo>
                <a:cubicBezTo>
                  <a:pt x="60" y="60"/>
                  <a:pt x="49" y="63"/>
                  <a:pt x="38" y="64"/>
                </a:cubicBezTo>
                <a:cubicBezTo>
                  <a:pt x="6" y="66"/>
                  <a:pt x="6" y="65"/>
                  <a:pt x="6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094288" y="877888"/>
            <a:ext cx="312738" cy="484187"/>
          </a:xfrm>
          <a:custGeom>
            <a:avLst/>
            <a:gdLst>
              <a:gd name="T0" fmla="*/ 0 w 83"/>
              <a:gd name="T1" fmla="*/ 129 h 129"/>
              <a:gd name="T2" fmla="*/ 0 w 83"/>
              <a:gd name="T3" fmla="*/ 0 h 129"/>
              <a:gd name="T4" fmla="*/ 70 w 83"/>
              <a:gd name="T5" fmla="*/ 33 h 129"/>
              <a:gd name="T6" fmla="*/ 70 w 83"/>
              <a:gd name="T7" fmla="*/ 93 h 129"/>
              <a:gd name="T8" fmla="*/ 0 w 83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129">
                <a:moveTo>
                  <a:pt x="0" y="129"/>
                </a:moveTo>
                <a:cubicBezTo>
                  <a:pt x="0" y="86"/>
                  <a:pt x="0" y="44"/>
                  <a:pt x="0" y="0"/>
                </a:cubicBezTo>
                <a:cubicBezTo>
                  <a:pt x="27" y="2"/>
                  <a:pt x="53" y="7"/>
                  <a:pt x="70" y="33"/>
                </a:cubicBezTo>
                <a:cubicBezTo>
                  <a:pt x="82" y="52"/>
                  <a:pt x="83" y="73"/>
                  <a:pt x="70" y="93"/>
                </a:cubicBezTo>
                <a:cubicBezTo>
                  <a:pt x="55" y="118"/>
                  <a:pt x="32" y="128"/>
                  <a:pt x="0" y="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522788" y="908050"/>
            <a:ext cx="192088" cy="280987"/>
          </a:xfrm>
          <a:custGeom>
            <a:avLst/>
            <a:gdLst>
              <a:gd name="T0" fmla="*/ 51 w 51"/>
              <a:gd name="T1" fmla="*/ 75 h 75"/>
              <a:gd name="T2" fmla="*/ 0 w 51"/>
              <a:gd name="T3" fmla="*/ 75 h 75"/>
              <a:gd name="T4" fmla="*/ 25 w 51"/>
              <a:gd name="T5" fmla="*/ 0 h 75"/>
              <a:gd name="T6" fmla="*/ 51 w 51"/>
              <a:gd name="T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75">
                <a:moveTo>
                  <a:pt x="51" y="75"/>
                </a:moveTo>
                <a:cubicBezTo>
                  <a:pt x="33" y="75"/>
                  <a:pt x="18" y="75"/>
                  <a:pt x="0" y="75"/>
                </a:cubicBezTo>
                <a:cubicBezTo>
                  <a:pt x="8" y="51"/>
                  <a:pt x="16" y="28"/>
                  <a:pt x="25" y="0"/>
                </a:cubicBezTo>
                <a:cubicBezTo>
                  <a:pt x="35" y="28"/>
                  <a:pt x="42" y="50"/>
                  <a:pt x="51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6" name="Grupo 15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  <a:solidFill>
            <a:schemeClr val="bg1"/>
          </a:solidFill>
        </p:grpSpPr>
        <p:grpSp>
          <p:nvGrpSpPr>
            <p:cNvPr id="17" name="Grupo 16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  <a:grpFill/>
          </p:grpSpPr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4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  <a:grpFill/>
          </p:grpSpPr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  <a:grpFill/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  <a:grpFill/>
          </p:grpSpPr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  <a:grpFill/>
          </p:grpSpPr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53645" y="152400"/>
            <a:ext cx="9151701" cy="98640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4" name="Google Shape;734;p33"/>
          <p:cNvSpPr txBox="1">
            <a:spLocks noGrp="1"/>
          </p:cNvSpPr>
          <p:nvPr>
            <p:ph type="title"/>
          </p:nvPr>
        </p:nvSpPr>
        <p:spPr>
          <a:xfrm>
            <a:off x="803368" y="2605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029676"/>
                </a:solidFill>
              </a:rPr>
              <a:t>Table of Contents</a:t>
            </a:r>
            <a:endParaRPr sz="4800" b="1" dirty="0">
              <a:solidFill>
                <a:srgbClr val="029676"/>
              </a:solidFill>
            </a:endParaRPr>
          </a:p>
        </p:txBody>
      </p:sp>
      <p:sp>
        <p:nvSpPr>
          <p:cNvPr id="735" name="Google Shape;735;p33"/>
          <p:cNvSpPr txBox="1">
            <a:spLocks noGrp="1"/>
          </p:cNvSpPr>
          <p:nvPr>
            <p:ph type="title" idx="2"/>
          </p:nvPr>
        </p:nvSpPr>
        <p:spPr>
          <a:xfrm>
            <a:off x="809195" y="3435845"/>
            <a:ext cx="2305500" cy="666251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Recycling Day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36" name="Google Shape;736;p33"/>
          <p:cNvSpPr txBox="1">
            <a:spLocks noGrp="1"/>
          </p:cNvSpPr>
          <p:nvPr>
            <p:ph type="subTitle" idx="1"/>
          </p:nvPr>
        </p:nvSpPr>
        <p:spPr>
          <a:xfrm>
            <a:off x="809195" y="3831870"/>
            <a:ext cx="2305500" cy="612087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You could describe the topic of the section here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37" name="Google Shape;737;p33"/>
          <p:cNvSpPr txBox="1">
            <a:spLocks noGrp="1"/>
          </p:cNvSpPr>
          <p:nvPr>
            <p:ph type="title" idx="3"/>
          </p:nvPr>
        </p:nvSpPr>
        <p:spPr>
          <a:xfrm>
            <a:off x="3508464" y="3435845"/>
            <a:ext cx="2305500" cy="666251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Plastic Recycling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38" name="Google Shape;738;p33"/>
          <p:cNvSpPr txBox="1">
            <a:spLocks noGrp="1"/>
          </p:cNvSpPr>
          <p:nvPr>
            <p:ph type="subTitle" idx="4"/>
          </p:nvPr>
        </p:nvSpPr>
        <p:spPr>
          <a:xfrm>
            <a:off x="3508464" y="3831870"/>
            <a:ext cx="2305500" cy="612087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bg1"/>
                </a:solidFill>
              </a:rPr>
              <a:t>You could describe the topic of the section here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43" name="Google Shape;743;p33"/>
          <p:cNvSpPr txBox="1">
            <a:spLocks noGrp="1"/>
          </p:cNvSpPr>
          <p:nvPr>
            <p:ph type="title" idx="5"/>
          </p:nvPr>
        </p:nvSpPr>
        <p:spPr>
          <a:xfrm>
            <a:off x="6207740" y="3435845"/>
            <a:ext cx="2305500" cy="666251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Glass Recycling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44" name="Google Shape;744;p33"/>
          <p:cNvSpPr txBox="1">
            <a:spLocks noGrp="1"/>
          </p:cNvSpPr>
          <p:nvPr>
            <p:ph type="subTitle" idx="6"/>
          </p:nvPr>
        </p:nvSpPr>
        <p:spPr>
          <a:xfrm>
            <a:off x="6207740" y="3831870"/>
            <a:ext cx="2305500" cy="612087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bg1"/>
                </a:solidFill>
              </a:rPr>
              <a:t>You could describe the topic of the section here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47" name="Google Shape;747;p33"/>
          <p:cNvSpPr txBox="1">
            <a:spLocks noGrp="1"/>
          </p:cNvSpPr>
          <p:nvPr>
            <p:ph type="title" idx="7"/>
          </p:nvPr>
        </p:nvSpPr>
        <p:spPr>
          <a:xfrm>
            <a:off x="1641845" y="3220807"/>
            <a:ext cx="640200" cy="3195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C000"/>
                </a:solidFill>
              </a:rPr>
              <a:t>01.</a:t>
            </a:r>
            <a:endParaRPr sz="2400" b="1" dirty="0">
              <a:solidFill>
                <a:srgbClr val="FFC000"/>
              </a:solidFill>
            </a:endParaRPr>
          </a:p>
        </p:txBody>
      </p:sp>
      <p:sp>
        <p:nvSpPr>
          <p:cNvPr id="748" name="Google Shape;748;p33"/>
          <p:cNvSpPr txBox="1">
            <a:spLocks noGrp="1"/>
          </p:cNvSpPr>
          <p:nvPr>
            <p:ph type="title" idx="9"/>
          </p:nvPr>
        </p:nvSpPr>
        <p:spPr>
          <a:xfrm>
            <a:off x="4341114" y="3220807"/>
            <a:ext cx="640200" cy="3195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C000"/>
                </a:solidFill>
              </a:rPr>
              <a:t>02.</a:t>
            </a:r>
            <a:endParaRPr sz="2400" b="1">
              <a:solidFill>
                <a:srgbClr val="FFC000"/>
              </a:solidFill>
            </a:endParaRPr>
          </a:p>
        </p:txBody>
      </p:sp>
      <p:sp>
        <p:nvSpPr>
          <p:cNvPr id="749" name="Google Shape;749;p33"/>
          <p:cNvSpPr txBox="1">
            <a:spLocks noGrp="1"/>
          </p:cNvSpPr>
          <p:nvPr>
            <p:ph type="title" idx="14"/>
          </p:nvPr>
        </p:nvSpPr>
        <p:spPr>
          <a:xfrm>
            <a:off x="7040390" y="3220807"/>
            <a:ext cx="640200" cy="319500"/>
          </a:xfrm>
          <a:prstGeom prst="rect">
            <a:avLst/>
          </a:prstGeom>
          <a:solidFill>
            <a:srgbClr val="02967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C000"/>
                </a:solidFill>
              </a:rPr>
              <a:t>03.</a:t>
            </a:r>
            <a:endParaRPr sz="2400" b="1">
              <a:solidFill>
                <a:srgbClr val="FFC00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392238" y="1792288"/>
            <a:ext cx="1147763" cy="1284287"/>
            <a:chOff x="1392238" y="1792288"/>
            <a:chExt cx="1147763" cy="128428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4102518" y="1810116"/>
            <a:ext cx="1147763" cy="1284287"/>
            <a:chOff x="1392238" y="1792288"/>
            <a:chExt cx="1147763" cy="1284287"/>
          </a:xfrm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6786608" y="1810116"/>
            <a:ext cx="1147763" cy="1284287"/>
            <a:chOff x="1392238" y="1792288"/>
            <a:chExt cx="1147763" cy="1284287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392238" y="2238375"/>
              <a:ext cx="1147763" cy="838200"/>
            </a:xfrm>
            <a:custGeom>
              <a:avLst/>
              <a:gdLst>
                <a:gd name="T0" fmla="*/ 46 w 437"/>
                <a:gd name="T1" fmla="*/ 150 h 320"/>
                <a:gd name="T2" fmla="*/ 34 w 437"/>
                <a:gd name="T3" fmla="*/ 271 h 320"/>
                <a:gd name="T4" fmla="*/ 202 w 437"/>
                <a:gd name="T5" fmla="*/ 267 h 320"/>
                <a:gd name="T6" fmla="*/ 202 w 437"/>
                <a:gd name="T7" fmla="*/ 183 h 320"/>
                <a:gd name="T8" fmla="*/ 165 w 437"/>
                <a:gd name="T9" fmla="*/ 154 h 320"/>
                <a:gd name="T10" fmla="*/ 130 w 437"/>
                <a:gd name="T11" fmla="*/ 151 h 320"/>
                <a:gd name="T12" fmla="*/ 145 w 437"/>
                <a:gd name="T13" fmla="*/ 94 h 320"/>
                <a:gd name="T14" fmla="*/ 141 w 437"/>
                <a:gd name="T15" fmla="*/ 90 h 320"/>
                <a:gd name="T16" fmla="*/ 131 w 437"/>
                <a:gd name="T17" fmla="*/ 101 h 320"/>
                <a:gd name="T18" fmla="*/ 118 w 437"/>
                <a:gd name="T19" fmla="*/ 185 h 320"/>
                <a:gd name="T20" fmla="*/ 100 w 437"/>
                <a:gd name="T21" fmla="*/ 222 h 320"/>
                <a:gd name="T22" fmla="*/ 58 w 437"/>
                <a:gd name="T23" fmla="*/ 187 h 320"/>
                <a:gd name="T24" fmla="*/ 77 w 437"/>
                <a:gd name="T25" fmla="*/ 87 h 320"/>
                <a:gd name="T26" fmla="*/ 141 w 437"/>
                <a:gd name="T27" fmla="*/ 0 h 320"/>
                <a:gd name="T28" fmla="*/ 300 w 437"/>
                <a:gd name="T29" fmla="*/ 2 h 320"/>
                <a:gd name="T30" fmla="*/ 389 w 437"/>
                <a:gd name="T31" fmla="*/ 189 h 320"/>
                <a:gd name="T32" fmla="*/ 343 w 437"/>
                <a:gd name="T33" fmla="*/ 221 h 320"/>
                <a:gd name="T34" fmla="*/ 330 w 437"/>
                <a:gd name="T35" fmla="*/ 198 h 320"/>
                <a:gd name="T36" fmla="*/ 324 w 437"/>
                <a:gd name="T37" fmla="*/ 122 h 320"/>
                <a:gd name="T38" fmla="*/ 311 w 437"/>
                <a:gd name="T39" fmla="*/ 89 h 320"/>
                <a:gd name="T40" fmla="*/ 303 w 437"/>
                <a:gd name="T41" fmla="*/ 91 h 320"/>
                <a:gd name="T42" fmla="*/ 317 w 437"/>
                <a:gd name="T43" fmla="*/ 148 h 320"/>
                <a:gd name="T44" fmla="*/ 250 w 437"/>
                <a:gd name="T45" fmla="*/ 160 h 320"/>
                <a:gd name="T46" fmla="*/ 230 w 437"/>
                <a:gd name="T47" fmla="*/ 189 h 320"/>
                <a:gd name="T48" fmla="*/ 231 w 437"/>
                <a:gd name="T49" fmla="*/ 267 h 320"/>
                <a:gd name="T50" fmla="*/ 394 w 437"/>
                <a:gd name="T51" fmla="*/ 270 h 320"/>
                <a:gd name="T52" fmla="*/ 404 w 437"/>
                <a:gd name="T53" fmla="*/ 164 h 320"/>
                <a:gd name="T54" fmla="*/ 408 w 437"/>
                <a:gd name="T55" fmla="*/ 164 h 320"/>
                <a:gd name="T56" fmla="*/ 434 w 437"/>
                <a:gd name="T57" fmla="*/ 291 h 320"/>
                <a:gd name="T58" fmla="*/ 411 w 437"/>
                <a:gd name="T59" fmla="*/ 307 h 320"/>
                <a:gd name="T60" fmla="*/ 283 w 437"/>
                <a:gd name="T61" fmla="*/ 292 h 320"/>
                <a:gd name="T62" fmla="*/ 258 w 437"/>
                <a:gd name="T63" fmla="*/ 302 h 320"/>
                <a:gd name="T64" fmla="*/ 174 w 437"/>
                <a:gd name="T65" fmla="*/ 303 h 320"/>
                <a:gd name="T66" fmla="*/ 31 w 437"/>
                <a:gd name="T67" fmla="*/ 302 h 320"/>
                <a:gd name="T68" fmla="*/ 2 w 437"/>
                <a:gd name="T69" fmla="*/ 307 h 320"/>
                <a:gd name="T70" fmla="*/ 2 w 437"/>
                <a:gd name="T71" fmla="*/ 277 h 320"/>
                <a:gd name="T72" fmla="*/ 23 w 437"/>
                <a:gd name="T73" fmla="*/ 173 h 320"/>
                <a:gd name="T74" fmla="*/ 35 w 437"/>
                <a:gd name="T75" fmla="*/ 147 h 320"/>
                <a:gd name="T76" fmla="*/ 46 w 437"/>
                <a:gd name="T77" fmla="*/ 1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7" h="320">
                  <a:moveTo>
                    <a:pt x="46" y="150"/>
                  </a:moveTo>
                  <a:cubicBezTo>
                    <a:pt x="42" y="190"/>
                    <a:pt x="38" y="229"/>
                    <a:pt x="34" y="271"/>
                  </a:cubicBezTo>
                  <a:cubicBezTo>
                    <a:pt x="89" y="256"/>
                    <a:pt x="144" y="236"/>
                    <a:pt x="202" y="267"/>
                  </a:cubicBezTo>
                  <a:cubicBezTo>
                    <a:pt x="202" y="237"/>
                    <a:pt x="201" y="210"/>
                    <a:pt x="202" y="183"/>
                  </a:cubicBezTo>
                  <a:cubicBezTo>
                    <a:pt x="202" y="158"/>
                    <a:pt x="180" y="159"/>
                    <a:pt x="165" y="154"/>
                  </a:cubicBezTo>
                  <a:cubicBezTo>
                    <a:pt x="156" y="150"/>
                    <a:pt x="144" y="152"/>
                    <a:pt x="130" y="151"/>
                  </a:cubicBezTo>
                  <a:cubicBezTo>
                    <a:pt x="135" y="131"/>
                    <a:pt x="140" y="112"/>
                    <a:pt x="145" y="94"/>
                  </a:cubicBezTo>
                  <a:cubicBezTo>
                    <a:pt x="144" y="93"/>
                    <a:pt x="142" y="92"/>
                    <a:pt x="141" y="90"/>
                  </a:cubicBezTo>
                  <a:cubicBezTo>
                    <a:pt x="138" y="94"/>
                    <a:pt x="132" y="97"/>
                    <a:pt x="131" y="101"/>
                  </a:cubicBezTo>
                  <a:cubicBezTo>
                    <a:pt x="126" y="129"/>
                    <a:pt x="121" y="157"/>
                    <a:pt x="118" y="185"/>
                  </a:cubicBezTo>
                  <a:cubicBezTo>
                    <a:pt x="116" y="200"/>
                    <a:pt x="127" y="220"/>
                    <a:pt x="100" y="222"/>
                  </a:cubicBezTo>
                  <a:cubicBezTo>
                    <a:pt x="77" y="224"/>
                    <a:pt x="56" y="210"/>
                    <a:pt x="58" y="187"/>
                  </a:cubicBezTo>
                  <a:cubicBezTo>
                    <a:pt x="61" y="153"/>
                    <a:pt x="64" y="117"/>
                    <a:pt x="77" y="87"/>
                  </a:cubicBezTo>
                  <a:cubicBezTo>
                    <a:pt x="92" y="55"/>
                    <a:pt x="119" y="29"/>
                    <a:pt x="141" y="0"/>
                  </a:cubicBezTo>
                  <a:cubicBezTo>
                    <a:pt x="197" y="45"/>
                    <a:pt x="248" y="44"/>
                    <a:pt x="300" y="2"/>
                  </a:cubicBezTo>
                  <a:cubicBezTo>
                    <a:pt x="362" y="50"/>
                    <a:pt x="396" y="110"/>
                    <a:pt x="389" y="189"/>
                  </a:cubicBezTo>
                  <a:cubicBezTo>
                    <a:pt x="388" y="212"/>
                    <a:pt x="365" y="228"/>
                    <a:pt x="343" y="221"/>
                  </a:cubicBezTo>
                  <a:cubicBezTo>
                    <a:pt x="337" y="219"/>
                    <a:pt x="331" y="206"/>
                    <a:pt x="330" y="198"/>
                  </a:cubicBezTo>
                  <a:cubicBezTo>
                    <a:pt x="327" y="172"/>
                    <a:pt x="327" y="147"/>
                    <a:pt x="324" y="122"/>
                  </a:cubicBezTo>
                  <a:cubicBezTo>
                    <a:pt x="323" y="110"/>
                    <a:pt x="316" y="100"/>
                    <a:pt x="311" y="89"/>
                  </a:cubicBezTo>
                  <a:cubicBezTo>
                    <a:pt x="308" y="90"/>
                    <a:pt x="306" y="91"/>
                    <a:pt x="303" y="91"/>
                  </a:cubicBezTo>
                  <a:cubicBezTo>
                    <a:pt x="308" y="110"/>
                    <a:pt x="312" y="130"/>
                    <a:pt x="317" y="148"/>
                  </a:cubicBezTo>
                  <a:cubicBezTo>
                    <a:pt x="293" y="152"/>
                    <a:pt x="271" y="155"/>
                    <a:pt x="250" y="160"/>
                  </a:cubicBezTo>
                  <a:cubicBezTo>
                    <a:pt x="236" y="163"/>
                    <a:pt x="229" y="173"/>
                    <a:pt x="230" y="189"/>
                  </a:cubicBezTo>
                  <a:cubicBezTo>
                    <a:pt x="232" y="214"/>
                    <a:pt x="231" y="239"/>
                    <a:pt x="231" y="267"/>
                  </a:cubicBezTo>
                  <a:cubicBezTo>
                    <a:pt x="288" y="236"/>
                    <a:pt x="343" y="255"/>
                    <a:pt x="394" y="270"/>
                  </a:cubicBezTo>
                  <a:cubicBezTo>
                    <a:pt x="397" y="234"/>
                    <a:pt x="400" y="199"/>
                    <a:pt x="404" y="164"/>
                  </a:cubicBezTo>
                  <a:cubicBezTo>
                    <a:pt x="405" y="164"/>
                    <a:pt x="406" y="164"/>
                    <a:pt x="408" y="164"/>
                  </a:cubicBezTo>
                  <a:cubicBezTo>
                    <a:pt x="417" y="206"/>
                    <a:pt x="426" y="248"/>
                    <a:pt x="434" y="291"/>
                  </a:cubicBezTo>
                  <a:cubicBezTo>
                    <a:pt x="437" y="309"/>
                    <a:pt x="428" y="315"/>
                    <a:pt x="411" y="307"/>
                  </a:cubicBezTo>
                  <a:cubicBezTo>
                    <a:pt x="370" y="289"/>
                    <a:pt x="327" y="281"/>
                    <a:pt x="283" y="292"/>
                  </a:cubicBezTo>
                  <a:cubicBezTo>
                    <a:pt x="274" y="294"/>
                    <a:pt x="266" y="297"/>
                    <a:pt x="258" y="302"/>
                  </a:cubicBezTo>
                  <a:cubicBezTo>
                    <a:pt x="230" y="320"/>
                    <a:pt x="202" y="319"/>
                    <a:pt x="174" y="303"/>
                  </a:cubicBezTo>
                  <a:cubicBezTo>
                    <a:pt x="127" y="276"/>
                    <a:pt x="79" y="287"/>
                    <a:pt x="31" y="302"/>
                  </a:cubicBezTo>
                  <a:cubicBezTo>
                    <a:pt x="22" y="305"/>
                    <a:pt x="12" y="306"/>
                    <a:pt x="2" y="307"/>
                  </a:cubicBezTo>
                  <a:cubicBezTo>
                    <a:pt x="2" y="297"/>
                    <a:pt x="0" y="287"/>
                    <a:pt x="2" y="277"/>
                  </a:cubicBezTo>
                  <a:cubicBezTo>
                    <a:pt x="8" y="242"/>
                    <a:pt x="16" y="208"/>
                    <a:pt x="23" y="173"/>
                  </a:cubicBezTo>
                  <a:cubicBezTo>
                    <a:pt x="25" y="164"/>
                    <a:pt x="31" y="156"/>
                    <a:pt x="35" y="147"/>
                  </a:cubicBezTo>
                  <a:cubicBezTo>
                    <a:pt x="39" y="148"/>
                    <a:pt x="42" y="149"/>
                    <a:pt x="46" y="150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1722438" y="1792288"/>
              <a:ext cx="501650" cy="495300"/>
            </a:xfrm>
            <a:custGeom>
              <a:avLst/>
              <a:gdLst>
                <a:gd name="T0" fmla="*/ 96 w 191"/>
                <a:gd name="T1" fmla="*/ 189 h 189"/>
                <a:gd name="T2" fmla="*/ 1 w 191"/>
                <a:gd name="T3" fmla="*/ 94 h 189"/>
                <a:gd name="T4" fmla="*/ 95 w 191"/>
                <a:gd name="T5" fmla="*/ 0 h 189"/>
                <a:gd name="T6" fmla="*/ 191 w 191"/>
                <a:gd name="T7" fmla="*/ 95 h 189"/>
                <a:gd name="T8" fmla="*/ 96 w 191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89">
                  <a:moveTo>
                    <a:pt x="96" y="189"/>
                  </a:moveTo>
                  <a:cubicBezTo>
                    <a:pt x="43" y="189"/>
                    <a:pt x="0" y="147"/>
                    <a:pt x="1" y="94"/>
                  </a:cubicBezTo>
                  <a:cubicBezTo>
                    <a:pt x="1" y="42"/>
                    <a:pt x="43" y="1"/>
                    <a:pt x="95" y="0"/>
                  </a:cubicBezTo>
                  <a:cubicBezTo>
                    <a:pt x="150" y="0"/>
                    <a:pt x="191" y="40"/>
                    <a:pt x="191" y="95"/>
                  </a:cubicBezTo>
                  <a:cubicBezTo>
                    <a:pt x="191" y="149"/>
                    <a:pt x="150" y="189"/>
                    <a:pt x="96" y="189"/>
                  </a:cubicBezTo>
                  <a:close/>
                </a:path>
              </a:pathLst>
            </a:custGeom>
            <a:solidFill>
              <a:srgbClr val="029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46567" y="1757481"/>
            <a:ext cx="4169522" cy="1479069"/>
            <a:chOff x="4130543" y="1635646"/>
            <a:chExt cx="4169522" cy="1479069"/>
          </a:xfrm>
        </p:grpSpPr>
        <p:sp>
          <p:nvSpPr>
            <p:cNvPr id="8" name="TextBox 7"/>
            <p:cNvSpPr txBox="1"/>
            <p:nvPr/>
          </p:nvSpPr>
          <p:spPr>
            <a:xfrm>
              <a:off x="4130543" y="2283718"/>
              <a:ext cx="4169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635646"/>
              <a:ext cx="416952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915854" y="890836"/>
            <a:ext cx="2599795" cy="3940962"/>
            <a:chOff x="1328738" y="2027238"/>
            <a:chExt cx="1600199" cy="24257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592263" y="2027238"/>
              <a:ext cx="1030287" cy="1119188"/>
            </a:xfrm>
            <a:custGeom>
              <a:avLst/>
              <a:gdLst>
                <a:gd name="T0" fmla="*/ 83 w 411"/>
                <a:gd name="T1" fmla="*/ 442 h 447"/>
                <a:gd name="T2" fmla="*/ 19 w 411"/>
                <a:gd name="T3" fmla="*/ 418 h 447"/>
                <a:gd name="T4" fmla="*/ 12 w 411"/>
                <a:gd name="T5" fmla="*/ 393 h 447"/>
                <a:gd name="T6" fmla="*/ 37 w 411"/>
                <a:gd name="T7" fmla="*/ 351 h 447"/>
                <a:gd name="T8" fmla="*/ 44 w 411"/>
                <a:gd name="T9" fmla="*/ 256 h 447"/>
                <a:gd name="T10" fmla="*/ 50 w 411"/>
                <a:gd name="T11" fmla="*/ 109 h 447"/>
                <a:gd name="T12" fmla="*/ 170 w 411"/>
                <a:gd name="T13" fmla="*/ 13 h 447"/>
                <a:gd name="T14" fmla="*/ 334 w 411"/>
                <a:gd name="T15" fmla="*/ 69 h 447"/>
                <a:gd name="T16" fmla="*/ 389 w 411"/>
                <a:gd name="T17" fmla="*/ 234 h 447"/>
                <a:gd name="T18" fmla="*/ 375 w 411"/>
                <a:gd name="T19" fmla="*/ 284 h 447"/>
                <a:gd name="T20" fmla="*/ 396 w 411"/>
                <a:gd name="T21" fmla="*/ 405 h 447"/>
                <a:gd name="T22" fmla="*/ 407 w 411"/>
                <a:gd name="T23" fmla="*/ 418 h 447"/>
                <a:gd name="T24" fmla="*/ 404 w 411"/>
                <a:gd name="T25" fmla="*/ 426 h 447"/>
                <a:gd name="T26" fmla="*/ 351 w 411"/>
                <a:gd name="T27" fmla="*/ 441 h 447"/>
                <a:gd name="T28" fmla="*/ 346 w 411"/>
                <a:gd name="T29" fmla="*/ 445 h 447"/>
                <a:gd name="T30" fmla="*/ 306 w 411"/>
                <a:gd name="T31" fmla="*/ 416 h 447"/>
                <a:gd name="T32" fmla="*/ 302 w 411"/>
                <a:gd name="T33" fmla="*/ 408 h 447"/>
                <a:gd name="T34" fmla="*/ 278 w 411"/>
                <a:gd name="T35" fmla="*/ 364 h 447"/>
                <a:gd name="T36" fmla="*/ 274 w 411"/>
                <a:gd name="T37" fmla="*/ 336 h 447"/>
                <a:gd name="T38" fmla="*/ 283 w 411"/>
                <a:gd name="T39" fmla="*/ 319 h 447"/>
                <a:gd name="T40" fmla="*/ 294 w 411"/>
                <a:gd name="T41" fmla="*/ 296 h 447"/>
                <a:gd name="T42" fmla="*/ 308 w 411"/>
                <a:gd name="T43" fmla="*/ 266 h 447"/>
                <a:gd name="T44" fmla="*/ 323 w 411"/>
                <a:gd name="T45" fmla="*/ 254 h 447"/>
                <a:gd name="T46" fmla="*/ 335 w 411"/>
                <a:gd name="T47" fmla="*/ 215 h 447"/>
                <a:gd name="T48" fmla="*/ 324 w 411"/>
                <a:gd name="T49" fmla="*/ 203 h 447"/>
                <a:gd name="T50" fmla="*/ 307 w 411"/>
                <a:gd name="T51" fmla="*/ 186 h 447"/>
                <a:gd name="T52" fmla="*/ 307 w 411"/>
                <a:gd name="T53" fmla="*/ 178 h 447"/>
                <a:gd name="T54" fmla="*/ 286 w 411"/>
                <a:gd name="T55" fmla="*/ 160 h 447"/>
                <a:gd name="T56" fmla="*/ 253 w 411"/>
                <a:gd name="T57" fmla="*/ 155 h 447"/>
                <a:gd name="T58" fmla="*/ 248 w 411"/>
                <a:gd name="T59" fmla="*/ 155 h 447"/>
                <a:gd name="T60" fmla="*/ 186 w 411"/>
                <a:gd name="T61" fmla="*/ 159 h 447"/>
                <a:gd name="T62" fmla="*/ 174 w 411"/>
                <a:gd name="T63" fmla="*/ 150 h 447"/>
                <a:gd name="T64" fmla="*/ 171 w 411"/>
                <a:gd name="T65" fmla="*/ 138 h 447"/>
                <a:gd name="T66" fmla="*/ 168 w 411"/>
                <a:gd name="T67" fmla="*/ 139 h 447"/>
                <a:gd name="T68" fmla="*/ 132 w 411"/>
                <a:gd name="T69" fmla="*/ 160 h 447"/>
                <a:gd name="T70" fmla="*/ 107 w 411"/>
                <a:gd name="T71" fmla="*/ 184 h 447"/>
                <a:gd name="T72" fmla="*/ 99 w 411"/>
                <a:gd name="T73" fmla="*/ 207 h 447"/>
                <a:gd name="T74" fmla="*/ 89 w 411"/>
                <a:gd name="T75" fmla="*/ 212 h 447"/>
                <a:gd name="T76" fmla="*/ 80 w 411"/>
                <a:gd name="T77" fmla="*/ 215 h 447"/>
                <a:gd name="T78" fmla="*/ 92 w 411"/>
                <a:gd name="T79" fmla="*/ 253 h 447"/>
                <a:gd name="T80" fmla="*/ 108 w 411"/>
                <a:gd name="T81" fmla="*/ 265 h 447"/>
                <a:gd name="T82" fmla="*/ 118 w 411"/>
                <a:gd name="T83" fmla="*/ 279 h 447"/>
                <a:gd name="T84" fmla="*/ 153 w 411"/>
                <a:gd name="T85" fmla="*/ 328 h 447"/>
                <a:gd name="T86" fmla="*/ 160 w 411"/>
                <a:gd name="T87" fmla="*/ 352 h 447"/>
                <a:gd name="T88" fmla="*/ 113 w 411"/>
                <a:gd name="T89" fmla="*/ 429 h 447"/>
                <a:gd name="T90" fmla="*/ 95 w 411"/>
                <a:gd name="T91" fmla="*/ 442 h 447"/>
                <a:gd name="T92" fmla="*/ 83 w 411"/>
                <a:gd name="T93" fmla="*/ 44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1" h="447">
                  <a:moveTo>
                    <a:pt x="83" y="442"/>
                  </a:moveTo>
                  <a:cubicBezTo>
                    <a:pt x="62" y="434"/>
                    <a:pt x="40" y="428"/>
                    <a:pt x="19" y="418"/>
                  </a:cubicBezTo>
                  <a:cubicBezTo>
                    <a:pt x="0" y="410"/>
                    <a:pt x="0" y="411"/>
                    <a:pt x="12" y="393"/>
                  </a:cubicBezTo>
                  <a:cubicBezTo>
                    <a:pt x="21" y="379"/>
                    <a:pt x="29" y="366"/>
                    <a:pt x="37" y="351"/>
                  </a:cubicBezTo>
                  <a:cubicBezTo>
                    <a:pt x="54" y="321"/>
                    <a:pt x="56" y="289"/>
                    <a:pt x="44" y="256"/>
                  </a:cubicBezTo>
                  <a:cubicBezTo>
                    <a:pt x="26" y="207"/>
                    <a:pt x="25" y="157"/>
                    <a:pt x="50" y="109"/>
                  </a:cubicBezTo>
                  <a:cubicBezTo>
                    <a:pt x="77" y="60"/>
                    <a:pt x="115" y="25"/>
                    <a:pt x="170" y="13"/>
                  </a:cubicBezTo>
                  <a:cubicBezTo>
                    <a:pt x="235" y="0"/>
                    <a:pt x="290" y="20"/>
                    <a:pt x="334" y="69"/>
                  </a:cubicBezTo>
                  <a:cubicBezTo>
                    <a:pt x="375" y="116"/>
                    <a:pt x="393" y="172"/>
                    <a:pt x="389" y="234"/>
                  </a:cubicBezTo>
                  <a:cubicBezTo>
                    <a:pt x="388" y="251"/>
                    <a:pt x="383" y="268"/>
                    <a:pt x="375" y="284"/>
                  </a:cubicBezTo>
                  <a:cubicBezTo>
                    <a:pt x="352" y="329"/>
                    <a:pt x="367" y="368"/>
                    <a:pt x="396" y="405"/>
                  </a:cubicBezTo>
                  <a:cubicBezTo>
                    <a:pt x="399" y="409"/>
                    <a:pt x="403" y="413"/>
                    <a:pt x="407" y="418"/>
                  </a:cubicBezTo>
                  <a:cubicBezTo>
                    <a:pt x="411" y="422"/>
                    <a:pt x="410" y="424"/>
                    <a:pt x="404" y="426"/>
                  </a:cubicBezTo>
                  <a:cubicBezTo>
                    <a:pt x="386" y="431"/>
                    <a:pt x="369" y="436"/>
                    <a:pt x="351" y="441"/>
                  </a:cubicBezTo>
                  <a:cubicBezTo>
                    <a:pt x="350" y="443"/>
                    <a:pt x="348" y="444"/>
                    <a:pt x="346" y="445"/>
                  </a:cubicBezTo>
                  <a:cubicBezTo>
                    <a:pt x="328" y="441"/>
                    <a:pt x="317" y="429"/>
                    <a:pt x="306" y="416"/>
                  </a:cubicBezTo>
                  <a:cubicBezTo>
                    <a:pt x="305" y="414"/>
                    <a:pt x="305" y="410"/>
                    <a:pt x="302" y="408"/>
                  </a:cubicBezTo>
                  <a:cubicBezTo>
                    <a:pt x="288" y="397"/>
                    <a:pt x="283" y="380"/>
                    <a:pt x="278" y="364"/>
                  </a:cubicBezTo>
                  <a:cubicBezTo>
                    <a:pt x="275" y="355"/>
                    <a:pt x="275" y="346"/>
                    <a:pt x="274" y="336"/>
                  </a:cubicBezTo>
                  <a:cubicBezTo>
                    <a:pt x="274" y="329"/>
                    <a:pt x="277" y="323"/>
                    <a:pt x="283" y="319"/>
                  </a:cubicBezTo>
                  <a:cubicBezTo>
                    <a:pt x="291" y="313"/>
                    <a:pt x="294" y="305"/>
                    <a:pt x="294" y="296"/>
                  </a:cubicBezTo>
                  <a:cubicBezTo>
                    <a:pt x="298" y="286"/>
                    <a:pt x="299" y="274"/>
                    <a:pt x="308" y="266"/>
                  </a:cubicBezTo>
                  <a:cubicBezTo>
                    <a:pt x="314" y="264"/>
                    <a:pt x="318" y="259"/>
                    <a:pt x="323" y="254"/>
                  </a:cubicBezTo>
                  <a:cubicBezTo>
                    <a:pt x="331" y="243"/>
                    <a:pt x="337" y="230"/>
                    <a:pt x="335" y="215"/>
                  </a:cubicBezTo>
                  <a:cubicBezTo>
                    <a:pt x="334" y="208"/>
                    <a:pt x="332" y="203"/>
                    <a:pt x="324" y="203"/>
                  </a:cubicBezTo>
                  <a:cubicBezTo>
                    <a:pt x="313" y="202"/>
                    <a:pt x="312" y="192"/>
                    <a:pt x="307" y="186"/>
                  </a:cubicBezTo>
                  <a:cubicBezTo>
                    <a:pt x="307" y="183"/>
                    <a:pt x="307" y="181"/>
                    <a:pt x="307" y="178"/>
                  </a:cubicBezTo>
                  <a:cubicBezTo>
                    <a:pt x="305" y="163"/>
                    <a:pt x="302" y="160"/>
                    <a:pt x="286" y="160"/>
                  </a:cubicBezTo>
                  <a:cubicBezTo>
                    <a:pt x="275" y="159"/>
                    <a:pt x="263" y="160"/>
                    <a:pt x="253" y="155"/>
                  </a:cubicBezTo>
                  <a:cubicBezTo>
                    <a:pt x="251" y="154"/>
                    <a:pt x="249" y="154"/>
                    <a:pt x="248" y="155"/>
                  </a:cubicBezTo>
                  <a:cubicBezTo>
                    <a:pt x="228" y="164"/>
                    <a:pt x="207" y="158"/>
                    <a:pt x="186" y="159"/>
                  </a:cubicBezTo>
                  <a:cubicBezTo>
                    <a:pt x="180" y="159"/>
                    <a:pt x="176" y="156"/>
                    <a:pt x="174" y="150"/>
                  </a:cubicBezTo>
                  <a:cubicBezTo>
                    <a:pt x="172" y="146"/>
                    <a:pt x="171" y="142"/>
                    <a:pt x="171" y="138"/>
                  </a:cubicBezTo>
                  <a:cubicBezTo>
                    <a:pt x="169" y="138"/>
                    <a:pt x="168" y="139"/>
                    <a:pt x="168" y="139"/>
                  </a:cubicBezTo>
                  <a:cubicBezTo>
                    <a:pt x="162" y="157"/>
                    <a:pt x="149" y="161"/>
                    <a:pt x="132" y="160"/>
                  </a:cubicBezTo>
                  <a:cubicBezTo>
                    <a:pt x="112" y="159"/>
                    <a:pt x="108" y="163"/>
                    <a:pt x="107" y="184"/>
                  </a:cubicBezTo>
                  <a:cubicBezTo>
                    <a:pt x="102" y="191"/>
                    <a:pt x="101" y="199"/>
                    <a:pt x="99" y="207"/>
                  </a:cubicBezTo>
                  <a:cubicBezTo>
                    <a:pt x="97" y="213"/>
                    <a:pt x="94" y="215"/>
                    <a:pt x="89" y="212"/>
                  </a:cubicBezTo>
                  <a:cubicBezTo>
                    <a:pt x="84" y="208"/>
                    <a:pt x="81" y="208"/>
                    <a:pt x="80" y="215"/>
                  </a:cubicBezTo>
                  <a:cubicBezTo>
                    <a:pt x="78" y="230"/>
                    <a:pt x="85" y="241"/>
                    <a:pt x="92" y="253"/>
                  </a:cubicBezTo>
                  <a:cubicBezTo>
                    <a:pt x="95" y="260"/>
                    <a:pt x="101" y="264"/>
                    <a:pt x="108" y="265"/>
                  </a:cubicBezTo>
                  <a:cubicBezTo>
                    <a:pt x="113" y="268"/>
                    <a:pt x="115" y="274"/>
                    <a:pt x="118" y="279"/>
                  </a:cubicBezTo>
                  <a:cubicBezTo>
                    <a:pt x="127" y="297"/>
                    <a:pt x="138" y="314"/>
                    <a:pt x="153" y="328"/>
                  </a:cubicBezTo>
                  <a:cubicBezTo>
                    <a:pt x="160" y="335"/>
                    <a:pt x="161" y="343"/>
                    <a:pt x="160" y="352"/>
                  </a:cubicBezTo>
                  <a:cubicBezTo>
                    <a:pt x="157" y="386"/>
                    <a:pt x="138" y="409"/>
                    <a:pt x="113" y="429"/>
                  </a:cubicBezTo>
                  <a:cubicBezTo>
                    <a:pt x="107" y="434"/>
                    <a:pt x="101" y="438"/>
                    <a:pt x="95" y="442"/>
                  </a:cubicBezTo>
                  <a:cubicBezTo>
                    <a:pt x="91" y="444"/>
                    <a:pt x="87" y="447"/>
                    <a:pt x="83" y="442"/>
                  </a:cubicBezTo>
                  <a:close/>
                </a:path>
              </a:pathLst>
            </a:custGeom>
            <a:solidFill>
              <a:srgbClr val="144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31913" y="3194050"/>
              <a:ext cx="719137" cy="1255713"/>
            </a:xfrm>
            <a:custGeom>
              <a:avLst/>
              <a:gdLst>
                <a:gd name="T0" fmla="*/ 114 w 287"/>
                <a:gd name="T1" fmla="*/ 448 h 502"/>
                <a:gd name="T2" fmla="*/ 99 w 287"/>
                <a:gd name="T3" fmla="*/ 470 h 502"/>
                <a:gd name="T4" fmla="*/ 80 w 287"/>
                <a:gd name="T5" fmla="*/ 489 h 502"/>
                <a:gd name="T6" fmla="*/ 32 w 287"/>
                <a:gd name="T7" fmla="*/ 496 h 502"/>
                <a:gd name="T8" fmla="*/ 6 w 287"/>
                <a:gd name="T9" fmla="*/ 467 h 502"/>
                <a:gd name="T10" fmla="*/ 1 w 287"/>
                <a:gd name="T11" fmla="*/ 434 h 502"/>
                <a:gd name="T12" fmla="*/ 6 w 287"/>
                <a:gd name="T13" fmla="*/ 309 h 502"/>
                <a:gd name="T14" fmla="*/ 24 w 287"/>
                <a:gd name="T15" fmla="*/ 207 h 502"/>
                <a:gd name="T16" fmla="*/ 27 w 287"/>
                <a:gd name="T17" fmla="*/ 198 h 502"/>
                <a:gd name="T18" fmla="*/ 52 w 287"/>
                <a:gd name="T19" fmla="*/ 102 h 502"/>
                <a:gd name="T20" fmla="*/ 69 w 287"/>
                <a:gd name="T21" fmla="*/ 63 h 502"/>
                <a:gd name="T22" fmla="*/ 92 w 287"/>
                <a:gd name="T23" fmla="*/ 35 h 502"/>
                <a:gd name="T24" fmla="*/ 107 w 287"/>
                <a:gd name="T25" fmla="*/ 23 h 502"/>
                <a:gd name="T26" fmla="*/ 147 w 287"/>
                <a:gd name="T27" fmla="*/ 0 h 502"/>
                <a:gd name="T28" fmla="*/ 150 w 287"/>
                <a:gd name="T29" fmla="*/ 2 h 502"/>
                <a:gd name="T30" fmla="*/ 159 w 287"/>
                <a:gd name="T31" fmla="*/ 33 h 502"/>
                <a:gd name="T32" fmla="*/ 134 w 287"/>
                <a:gd name="T33" fmla="*/ 47 h 502"/>
                <a:gd name="T34" fmla="*/ 110 w 287"/>
                <a:gd name="T35" fmla="*/ 68 h 502"/>
                <a:gd name="T36" fmla="*/ 110 w 287"/>
                <a:gd name="T37" fmla="*/ 292 h 502"/>
                <a:gd name="T38" fmla="*/ 113 w 287"/>
                <a:gd name="T39" fmla="*/ 317 h 502"/>
                <a:gd name="T40" fmla="*/ 109 w 287"/>
                <a:gd name="T41" fmla="*/ 326 h 502"/>
                <a:gd name="T42" fmla="*/ 49 w 287"/>
                <a:gd name="T43" fmla="*/ 385 h 502"/>
                <a:gd name="T44" fmla="*/ 34 w 287"/>
                <a:gd name="T45" fmla="*/ 407 h 502"/>
                <a:gd name="T46" fmla="*/ 58 w 287"/>
                <a:gd name="T47" fmla="*/ 375 h 502"/>
                <a:gd name="T48" fmla="*/ 140 w 287"/>
                <a:gd name="T49" fmla="*/ 300 h 502"/>
                <a:gd name="T50" fmla="*/ 144 w 287"/>
                <a:gd name="T51" fmla="*/ 292 h 502"/>
                <a:gd name="T52" fmla="*/ 146 w 287"/>
                <a:gd name="T53" fmla="*/ 209 h 502"/>
                <a:gd name="T54" fmla="*/ 155 w 287"/>
                <a:gd name="T55" fmla="*/ 198 h 502"/>
                <a:gd name="T56" fmla="*/ 168 w 287"/>
                <a:gd name="T57" fmla="*/ 205 h 502"/>
                <a:gd name="T58" fmla="*/ 170 w 287"/>
                <a:gd name="T59" fmla="*/ 208 h 502"/>
                <a:gd name="T60" fmla="*/ 191 w 287"/>
                <a:gd name="T61" fmla="*/ 214 h 502"/>
                <a:gd name="T62" fmla="*/ 248 w 287"/>
                <a:gd name="T63" fmla="*/ 175 h 502"/>
                <a:gd name="T64" fmla="*/ 267 w 287"/>
                <a:gd name="T65" fmla="*/ 176 h 502"/>
                <a:gd name="T66" fmla="*/ 245 w 287"/>
                <a:gd name="T67" fmla="*/ 201 h 502"/>
                <a:gd name="T68" fmla="*/ 227 w 287"/>
                <a:gd name="T69" fmla="*/ 213 h 502"/>
                <a:gd name="T70" fmla="*/ 269 w 287"/>
                <a:gd name="T71" fmla="*/ 178 h 502"/>
                <a:gd name="T72" fmla="*/ 281 w 287"/>
                <a:gd name="T73" fmla="*/ 184 h 502"/>
                <a:gd name="T74" fmla="*/ 276 w 287"/>
                <a:gd name="T75" fmla="*/ 196 h 502"/>
                <a:gd name="T76" fmla="*/ 241 w 287"/>
                <a:gd name="T77" fmla="*/ 226 h 502"/>
                <a:gd name="T78" fmla="*/ 271 w 287"/>
                <a:gd name="T79" fmla="*/ 201 h 502"/>
                <a:gd name="T80" fmla="*/ 279 w 287"/>
                <a:gd name="T81" fmla="*/ 196 h 502"/>
                <a:gd name="T82" fmla="*/ 279 w 287"/>
                <a:gd name="T83" fmla="*/ 222 h 502"/>
                <a:gd name="T84" fmla="*/ 243 w 287"/>
                <a:gd name="T85" fmla="*/ 250 h 502"/>
                <a:gd name="T86" fmla="*/ 277 w 287"/>
                <a:gd name="T87" fmla="*/ 224 h 502"/>
                <a:gd name="T88" fmla="*/ 275 w 287"/>
                <a:gd name="T89" fmla="*/ 245 h 502"/>
                <a:gd name="T90" fmla="*/ 242 w 287"/>
                <a:gd name="T91" fmla="*/ 284 h 502"/>
                <a:gd name="T92" fmla="*/ 196 w 287"/>
                <a:gd name="T93" fmla="*/ 315 h 502"/>
                <a:gd name="T94" fmla="*/ 186 w 287"/>
                <a:gd name="T95" fmla="*/ 325 h 502"/>
                <a:gd name="T96" fmla="*/ 173 w 287"/>
                <a:gd name="T97" fmla="*/ 354 h 502"/>
                <a:gd name="T98" fmla="*/ 151 w 287"/>
                <a:gd name="T99" fmla="*/ 395 h 502"/>
                <a:gd name="T100" fmla="*/ 114 w 287"/>
                <a:gd name="T101" fmla="*/ 44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502">
                  <a:moveTo>
                    <a:pt x="114" y="448"/>
                  </a:moveTo>
                  <a:cubicBezTo>
                    <a:pt x="109" y="455"/>
                    <a:pt x="104" y="462"/>
                    <a:pt x="99" y="470"/>
                  </a:cubicBezTo>
                  <a:cubicBezTo>
                    <a:pt x="94" y="477"/>
                    <a:pt x="88" y="484"/>
                    <a:pt x="80" y="489"/>
                  </a:cubicBezTo>
                  <a:cubicBezTo>
                    <a:pt x="65" y="500"/>
                    <a:pt x="48" y="502"/>
                    <a:pt x="32" y="496"/>
                  </a:cubicBezTo>
                  <a:cubicBezTo>
                    <a:pt x="19" y="491"/>
                    <a:pt x="11" y="480"/>
                    <a:pt x="6" y="467"/>
                  </a:cubicBezTo>
                  <a:cubicBezTo>
                    <a:pt x="3" y="456"/>
                    <a:pt x="2" y="445"/>
                    <a:pt x="1" y="434"/>
                  </a:cubicBezTo>
                  <a:cubicBezTo>
                    <a:pt x="0" y="392"/>
                    <a:pt x="1" y="350"/>
                    <a:pt x="6" y="309"/>
                  </a:cubicBezTo>
                  <a:cubicBezTo>
                    <a:pt x="10" y="274"/>
                    <a:pt x="18" y="241"/>
                    <a:pt x="24" y="207"/>
                  </a:cubicBezTo>
                  <a:cubicBezTo>
                    <a:pt x="25" y="203"/>
                    <a:pt x="25" y="200"/>
                    <a:pt x="27" y="198"/>
                  </a:cubicBezTo>
                  <a:cubicBezTo>
                    <a:pt x="36" y="166"/>
                    <a:pt x="44" y="134"/>
                    <a:pt x="52" y="102"/>
                  </a:cubicBezTo>
                  <a:cubicBezTo>
                    <a:pt x="56" y="88"/>
                    <a:pt x="63" y="76"/>
                    <a:pt x="69" y="63"/>
                  </a:cubicBezTo>
                  <a:cubicBezTo>
                    <a:pt x="75" y="52"/>
                    <a:pt x="81" y="42"/>
                    <a:pt x="92" y="35"/>
                  </a:cubicBezTo>
                  <a:cubicBezTo>
                    <a:pt x="97" y="31"/>
                    <a:pt x="102" y="27"/>
                    <a:pt x="107" y="23"/>
                  </a:cubicBezTo>
                  <a:cubicBezTo>
                    <a:pt x="118" y="11"/>
                    <a:pt x="131" y="4"/>
                    <a:pt x="147" y="0"/>
                  </a:cubicBezTo>
                  <a:cubicBezTo>
                    <a:pt x="148" y="1"/>
                    <a:pt x="149" y="1"/>
                    <a:pt x="150" y="2"/>
                  </a:cubicBezTo>
                  <a:cubicBezTo>
                    <a:pt x="159" y="10"/>
                    <a:pt x="160" y="22"/>
                    <a:pt x="159" y="33"/>
                  </a:cubicBezTo>
                  <a:cubicBezTo>
                    <a:pt x="153" y="42"/>
                    <a:pt x="142" y="42"/>
                    <a:pt x="134" y="47"/>
                  </a:cubicBezTo>
                  <a:cubicBezTo>
                    <a:pt x="111" y="44"/>
                    <a:pt x="110" y="45"/>
                    <a:pt x="110" y="68"/>
                  </a:cubicBezTo>
                  <a:cubicBezTo>
                    <a:pt x="110" y="143"/>
                    <a:pt x="110" y="217"/>
                    <a:pt x="110" y="292"/>
                  </a:cubicBezTo>
                  <a:cubicBezTo>
                    <a:pt x="110" y="300"/>
                    <a:pt x="111" y="309"/>
                    <a:pt x="113" y="317"/>
                  </a:cubicBezTo>
                  <a:cubicBezTo>
                    <a:pt x="115" y="321"/>
                    <a:pt x="112" y="324"/>
                    <a:pt x="109" y="326"/>
                  </a:cubicBezTo>
                  <a:cubicBezTo>
                    <a:pt x="89" y="346"/>
                    <a:pt x="67" y="364"/>
                    <a:pt x="49" y="385"/>
                  </a:cubicBezTo>
                  <a:cubicBezTo>
                    <a:pt x="43" y="392"/>
                    <a:pt x="37" y="400"/>
                    <a:pt x="34" y="407"/>
                  </a:cubicBezTo>
                  <a:cubicBezTo>
                    <a:pt x="39" y="396"/>
                    <a:pt x="48" y="385"/>
                    <a:pt x="58" y="375"/>
                  </a:cubicBezTo>
                  <a:cubicBezTo>
                    <a:pt x="84" y="349"/>
                    <a:pt x="110" y="323"/>
                    <a:pt x="140" y="300"/>
                  </a:cubicBezTo>
                  <a:cubicBezTo>
                    <a:pt x="143" y="298"/>
                    <a:pt x="145" y="296"/>
                    <a:pt x="144" y="292"/>
                  </a:cubicBezTo>
                  <a:cubicBezTo>
                    <a:pt x="139" y="264"/>
                    <a:pt x="142" y="237"/>
                    <a:pt x="146" y="209"/>
                  </a:cubicBezTo>
                  <a:cubicBezTo>
                    <a:pt x="147" y="204"/>
                    <a:pt x="149" y="199"/>
                    <a:pt x="155" y="198"/>
                  </a:cubicBezTo>
                  <a:cubicBezTo>
                    <a:pt x="161" y="197"/>
                    <a:pt x="165" y="200"/>
                    <a:pt x="168" y="205"/>
                  </a:cubicBezTo>
                  <a:cubicBezTo>
                    <a:pt x="169" y="206"/>
                    <a:pt x="169" y="207"/>
                    <a:pt x="170" y="208"/>
                  </a:cubicBezTo>
                  <a:cubicBezTo>
                    <a:pt x="177" y="223"/>
                    <a:pt x="177" y="223"/>
                    <a:pt x="191" y="214"/>
                  </a:cubicBezTo>
                  <a:cubicBezTo>
                    <a:pt x="211" y="202"/>
                    <a:pt x="229" y="187"/>
                    <a:pt x="248" y="175"/>
                  </a:cubicBezTo>
                  <a:cubicBezTo>
                    <a:pt x="255" y="171"/>
                    <a:pt x="262" y="167"/>
                    <a:pt x="267" y="176"/>
                  </a:cubicBezTo>
                  <a:cubicBezTo>
                    <a:pt x="264" y="188"/>
                    <a:pt x="253" y="194"/>
                    <a:pt x="245" y="201"/>
                  </a:cubicBezTo>
                  <a:cubicBezTo>
                    <a:pt x="239" y="205"/>
                    <a:pt x="233" y="209"/>
                    <a:pt x="227" y="213"/>
                  </a:cubicBezTo>
                  <a:cubicBezTo>
                    <a:pt x="243" y="203"/>
                    <a:pt x="257" y="192"/>
                    <a:pt x="269" y="178"/>
                  </a:cubicBezTo>
                  <a:cubicBezTo>
                    <a:pt x="275" y="177"/>
                    <a:pt x="279" y="179"/>
                    <a:pt x="281" y="184"/>
                  </a:cubicBezTo>
                  <a:cubicBezTo>
                    <a:pt x="283" y="189"/>
                    <a:pt x="281" y="194"/>
                    <a:pt x="276" y="196"/>
                  </a:cubicBezTo>
                  <a:cubicBezTo>
                    <a:pt x="263" y="207"/>
                    <a:pt x="252" y="219"/>
                    <a:pt x="241" y="226"/>
                  </a:cubicBezTo>
                  <a:cubicBezTo>
                    <a:pt x="249" y="220"/>
                    <a:pt x="260" y="211"/>
                    <a:pt x="271" y="201"/>
                  </a:cubicBezTo>
                  <a:cubicBezTo>
                    <a:pt x="273" y="199"/>
                    <a:pt x="275" y="196"/>
                    <a:pt x="279" y="196"/>
                  </a:cubicBezTo>
                  <a:cubicBezTo>
                    <a:pt x="287" y="203"/>
                    <a:pt x="287" y="211"/>
                    <a:pt x="279" y="222"/>
                  </a:cubicBezTo>
                  <a:cubicBezTo>
                    <a:pt x="267" y="231"/>
                    <a:pt x="257" y="243"/>
                    <a:pt x="243" y="250"/>
                  </a:cubicBezTo>
                  <a:cubicBezTo>
                    <a:pt x="256" y="244"/>
                    <a:pt x="265" y="232"/>
                    <a:pt x="277" y="224"/>
                  </a:cubicBezTo>
                  <a:cubicBezTo>
                    <a:pt x="286" y="232"/>
                    <a:pt x="277" y="238"/>
                    <a:pt x="275" y="245"/>
                  </a:cubicBezTo>
                  <a:cubicBezTo>
                    <a:pt x="268" y="262"/>
                    <a:pt x="256" y="273"/>
                    <a:pt x="242" y="284"/>
                  </a:cubicBezTo>
                  <a:cubicBezTo>
                    <a:pt x="227" y="295"/>
                    <a:pt x="213" y="307"/>
                    <a:pt x="196" y="315"/>
                  </a:cubicBezTo>
                  <a:cubicBezTo>
                    <a:pt x="192" y="317"/>
                    <a:pt x="188" y="320"/>
                    <a:pt x="186" y="325"/>
                  </a:cubicBezTo>
                  <a:cubicBezTo>
                    <a:pt x="180" y="334"/>
                    <a:pt x="177" y="344"/>
                    <a:pt x="173" y="354"/>
                  </a:cubicBezTo>
                  <a:cubicBezTo>
                    <a:pt x="167" y="368"/>
                    <a:pt x="159" y="381"/>
                    <a:pt x="151" y="395"/>
                  </a:cubicBezTo>
                  <a:cubicBezTo>
                    <a:pt x="142" y="415"/>
                    <a:pt x="129" y="432"/>
                    <a:pt x="114" y="448"/>
                  </a:cubicBezTo>
                  <a:close/>
                </a:path>
              </a:pathLst>
            </a:custGeom>
            <a:solidFill>
              <a:srgbClr val="F7B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209800" y="3198813"/>
              <a:ext cx="719137" cy="1246188"/>
            </a:xfrm>
            <a:custGeom>
              <a:avLst/>
              <a:gdLst>
                <a:gd name="T0" fmla="*/ 284 w 287"/>
                <a:gd name="T1" fmla="*/ 450 h 498"/>
                <a:gd name="T2" fmla="*/ 279 w 287"/>
                <a:gd name="T3" fmla="*/ 463 h 498"/>
                <a:gd name="T4" fmla="*/ 224 w 287"/>
                <a:gd name="T5" fmla="*/ 490 h 498"/>
                <a:gd name="T6" fmla="*/ 205 w 287"/>
                <a:gd name="T7" fmla="*/ 482 h 498"/>
                <a:gd name="T8" fmla="*/ 192 w 287"/>
                <a:gd name="T9" fmla="*/ 471 h 498"/>
                <a:gd name="T10" fmla="*/ 166 w 287"/>
                <a:gd name="T11" fmla="*/ 435 h 498"/>
                <a:gd name="T12" fmla="*/ 138 w 287"/>
                <a:gd name="T13" fmla="*/ 391 h 498"/>
                <a:gd name="T14" fmla="*/ 115 w 287"/>
                <a:gd name="T15" fmla="*/ 348 h 498"/>
                <a:gd name="T16" fmla="*/ 109 w 287"/>
                <a:gd name="T17" fmla="*/ 337 h 498"/>
                <a:gd name="T18" fmla="*/ 77 w 287"/>
                <a:gd name="T19" fmla="*/ 301 h 498"/>
                <a:gd name="T20" fmla="*/ 25 w 287"/>
                <a:gd name="T21" fmla="*/ 260 h 498"/>
                <a:gd name="T22" fmla="*/ 12 w 287"/>
                <a:gd name="T23" fmla="*/ 239 h 498"/>
                <a:gd name="T24" fmla="*/ 7 w 287"/>
                <a:gd name="T25" fmla="*/ 224 h 498"/>
                <a:gd name="T26" fmla="*/ 13 w 287"/>
                <a:gd name="T27" fmla="*/ 220 h 498"/>
                <a:gd name="T28" fmla="*/ 44 w 287"/>
                <a:gd name="T29" fmla="*/ 245 h 498"/>
                <a:gd name="T30" fmla="*/ 11 w 287"/>
                <a:gd name="T31" fmla="*/ 218 h 498"/>
                <a:gd name="T32" fmla="*/ 11 w 287"/>
                <a:gd name="T33" fmla="*/ 192 h 498"/>
                <a:gd name="T34" fmla="*/ 52 w 287"/>
                <a:gd name="T35" fmla="*/ 224 h 498"/>
                <a:gd name="T36" fmla="*/ 15 w 287"/>
                <a:gd name="T37" fmla="*/ 194 h 498"/>
                <a:gd name="T38" fmla="*/ 12 w 287"/>
                <a:gd name="T39" fmla="*/ 172 h 498"/>
                <a:gd name="T40" fmla="*/ 18 w 287"/>
                <a:gd name="T41" fmla="*/ 172 h 498"/>
                <a:gd name="T42" fmla="*/ 57 w 287"/>
                <a:gd name="T43" fmla="*/ 205 h 498"/>
                <a:gd name="T44" fmla="*/ 24 w 287"/>
                <a:gd name="T45" fmla="*/ 178 h 498"/>
                <a:gd name="T46" fmla="*/ 21 w 287"/>
                <a:gd name="T47" fmla="*/ 170 h 498"/>
                <a:gd name="T48" fmla="*/ 40 w 287"/>
                <a:gd name="T49" fmla="*/ 170 h 498"/>
                <a:gd name="T50" fmla="*/ 77 w 287"/>
                <a:gd name="T51" fmla="*/ 197 h 498"/>
                <a:gd name="T52" fmla="*/ 105 w 287"/>
                <a:gd name="T53" fmla="*/ 216 h 498"/>
                <a:gd name="T54" fmla="*/ 116 w 287"/>
                <a:gd name="T55" fmla="*/ 212 h 498"/>
                <a:gd name="T56" fmla="*/ 120 w 287"/>
                <a:gd name="T57" fmla="*/ 200 h 498"/>
                <a:gd name="T58" fmla="*/ 132 w 287"/>
                <a:gd name="T59" fmla="*/ 193 h 498"/>
                <a:gd name="T60" fmla="*/ 142 w 287"/>
                <a:gd name="T61" fmla="*/ 202 h 498"/>
                <a:gd name="T62" fmla="*/ 147 w 287"/>
                <a:gd name="T63" fmla="*/ 269 h 498"/>
                <a:gd name="T64" fmla="*/ 145 w 287"/>
                <a:gd name="T65" fmla="*/ 286 h 498"/>
                <a:gd name="T66" fmla="*/ 156 w 287"/>
                <a:gd name="T67" fmla="*/ 300 h 498"/>
                <a:gd name="T68" fmla="*/ 204 w 287"/>
                <a:gd name="T69" fmla="*/ 346 h 498"/>
                <a:gd name="T70" fmla="*/ 237 w 287"/>
                <a:gd name="T71" fmla="*/ 381 h 498"/>
                <a:gd name="T72" fmla="*/ 257 w 287"/>
                <a:gd name="T73" fmla="*/ 412 h 498"/>
                <a:gd name="T74" fmla="*/ 218 w 287"/>
                <a:gd name="T75" fmla="*/ 361 h 498"/>
                <a:gd name="T76" fmla="*/ 179 w 287"/>
                <a:gd name="T77" fmla="*/ 322 h 498"/>
                <a:gd name="T78" fmla="*/ 176 w 287"/>
                <a:gd name="T79" fmla="*/ 315 h 498"/>
                <a:gd name="T80" fmla="*/ 178 w 287"/>
                <a:gd name="T81" fmla="*/ 285 h 498"/>
                <a:gd name="T82" fmla="*/ 178 w 287"/>
                <a:gd name="T83" fmla="*/ 69 h 498"/>
                <a:gd name="T84" fmla="*/ 178 w 287"/>
                <a:gd name="T85" fmla="*/ 59 h 498"/>
                <a:gd name="T86" fmla="*/ 162 w 287"/>
                <a:gd name="T87" fmla="*/ 44 h 498"/>
                <a:gd name="T88" fmla="*/ 158 w 287"/>
                <a:gd name="T89" fmla="*/ 44 h 498"/>
                <a:gd name="T90" fmla="*/ 141 w 287"/>
                <a:gd name="T91" fmla="*/ 39 h 498"/>
                <a:gd name="T92" fmla="*/ 129 w 287"/>
                <a:gd name="T93" fmla="*/ 31 h 498"/>
                <a:gd name="T94" fmla="*/ 141 w 287"/>
                <a:gd name="T95" fmla="*/ 0 h 498"/>
                <a:gd name="T96" fmla="*/ 146 w 287"/>
                <a:gd name="T97" fmla="*/ 0 h 498"/>
                <a:gd name="T98" fmla="*/ 174 w 287"/>
                <a:gd name="T99" fmla="*/ 15 h 498"/>
                <a:gd name="T100" fmla="*/ 174 w 287"/>
                <a:gd name="T101" fmla="*/ 15 h 498"/>
                <a:gd name="T102" fmla="*/ 189 w 287"/>
                <a:gd name="T103" fmla="*/ 26 h 498"/>
                <a:gd name="T104" fmla="*/ 189 w 287"/>
                <a:gd name="T105" fmla="*/ 26 h 498"/>
                <a:gd name="T106" fmla="*/ 206 w 287"/>
                <a:gd name="T107" fmla="*/ 42 h 498"/>
                <a:gd name="T108" fmla="*/ 239 w 287"/>
                <a:gd name="T109" fmla="*/ 110 h 498"/>
                <a:gd name="T110" fmla="*/ 279 w 287"/>
                <a:gd name="T111" fmla="*/ 290 h 498"/>
                <a:gd name="T112" fmla="*/ 284 w 287"/>
                <a:gd name="T113" fmla="*/ 45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" h="498">
                  <a:moveTo>
                    <a:pt x="284" y="450"/>
                  </a:moveTo>
                  <a:cubicBezTo>
                    <a:pt x="282" y="455"/>
                    <a:pt x="281" y="459"/>
                    <a:pt x="279" y="463"/>
                  </a:cubicBezTo>
                  <a:cubicBezTo>
                    <a:pt x="270" y="488"/>
                    <a:pt x="250" y="498"/>
                    <a:pt x="224" y="490"/>
                  </a:cubicBezTo>
                  <a:cubicBezTo>
                    <a:pt x="217" y="488"/>
                    <a:pt x="211" y="485"/>
                    <a:pt x="205" y="482"/>
                  </a:cubicBezTo>
                  <a:cubicBezTo>
                    <a:pt x="199" y="481"/>
                    <a:pt x="195" y="476"/>
                    <a:pt x="192" y="471"/>
                  </a:cubicBezTo>
                  <a:cubicBezTo>
                    <a:pt x="183" y="459"/>
                    <a:pt x="175" y="446"/>
                    <a:pt x="166" y="435"/>
                  </a:cubicBezTo>
                  <a:cubicBezTo>
                    <a:pt x="155" y="421"/>
                    <a:pt x="147" y="406"/>
                    <a:pt x="138" y="391"/>
                  </a:cubicBezTo>
                  <a:cubicBezTo>
                    <a:pt x="129" y="377"/>
                    <a:pt x="120" y="363"/>
                    <a:pt x="115" y="348"/>
                  </a:cubicBezTo>
                  <a:cubicBezTo>
                    <a:pt x="114" y="344"/>
                    <a:pt x="112" y="340"/>
                    <a:pt x="109" y="337"/>
                  </a:cubicBezTo>
                  <a:cubicBezTo>
                    <a:pt x="105" y="319"/>
                    <a:pt x="94" y="309"/>
                    <a:pt x="77" y="301"/>
                  </a:cubicBezTo>
                  <a:cubicBezTo>
                    <a:pt x="58" y="291"/>
                    <a:pt x="41" y="276"/>
                    <a:pt x="25" y="260"/>
                  </a:cubicBezTo>
                  <a:cubicBezTo>
                    <a:pt x="19" y="254"/>
                    <a:pt x="17" y="246"/>
                    <a:pt x="12" y="239"/>
                  </a:cubicBezTo>
                  <a:cubicBezTo>
                    <a:pt x="9" y="235"/>
                    <a:pt x="6" y="230"/>
                    <a:pt x="7" y="224"/>
                  </a:cubicBezTo>
                  <a:cubicBezTo>
                    <a:pt x="7" y="221"/>
                    <a:pt x="7" y="217"/>
                    <a:pt x="13" y="220"/>
                  </a:cubicBezTo>
                  <a:cubicBezTo>
                    <a:pt x="22" y="229"/>
                    <a:pt x="31" y="239"/>
                    <a:pt x="44" y="245"/>
                  </a:cubicBezTo>
                  <a:cubicBezTo>
                    <a:pt x="30" y="239"/>
                    <a:pt x="21" y="228"/>
                    <a:pt x="11" y="218"/>
                  </a:cubicBezTo>
                  <a:cubicBezTo>
                    <a:pt x="0" y="208"/>
                    <a:pt x="0" y="197"/>
                    <a:pt x="11" y="192"/>
                  </a:cubicBezTo>
                  <a:cubicBezTo>
                    <a:pt x="26" y="203"/>
                    <a:pt x="39" y="217"/>
                    <a:pt x="52" y="224"/>
                  </a:cubicBezTo>
                  <a:cubicBezTo>
                    <a:pt x="41" y="217"/>
                    <a:pt x="27" y="206"/>
                    <a:pt x="15" y="194"/>
                  </a:cubicBezTo>
                  <a:cubicBezTo>
                    <a:pt x="3" y="186"/>
                    <a:pt x="3" y="181"/>
                    <a:pt x="12" y="172"/>
                  </a:cubicBezTo>
                  <a:cubicBezTo>
                    <a:pt x="14" y="171"/>
                    <a:pt x="16" y="171"/>
                    <a:pt x="18" y="172"/>
                  </a:cubicBezTo>
                  <a:cubicBezTo>
                    <a:pt x="30" y="186"/>
                    <a:pt x="44" y="198"/>
                    <a:pt x="57" y="205"/>
                  </a:cubicBezTo>
                  <a:cubicBezTo>
                    <a:pt x="47" y="198"/>
                    <a:pt x="33" y="191"/>
                    <a:pt x="24" y="178"/>
                  </a:cubicBezTo>
                  <a:cubicBezTo>
                    <a:pt x="23" y="175"/>
                    <a:pt x="20" y="174"/>
                    <a:pt x="21" y="170"/>
                  </a:cubicBezTo>
                  <a:cubicBezTo>
                    <a:pt x="27" y="163"/>
                    <a:pt x="34" y="166"/>
                    <a:pt x="40" y="170"/>
                  </a:cubicBezTo>
                  <a:cubicBezTo>
                    <a:pt x="53" y="178"/>
                    <a:pt x="65" y="187"/>
                    <a:pt x="77" y="197"/>
                  </a:cubicBezTo>
                  <a:cubicBezTo>
                    <a:pt x="86" y="203"/>
                    <a:pt x="96" y="209"/>
                    <a:pt x="105" y="216"/>
                  </a:cubicBezTo>
                  <a:cubicBezTo>
                    <a:pt x="110" y="219"/>
                    <a:pt x="114" y="218"/>
                    <a:pt x="116" y="212"/>
                  </a:cubicBezTo>
                  <a:cubicBezTo>
                    <a:pt x="117" y="208"/>
                    <a:pt x="117" y="203"/>
                    <a:pt x="120" y="200"/>
                  </a:cubicBezTo>
                  <a:cubicBezTo>
                    <a:pt x="123" y="196"/>
                    <a:pt x="127" y="192"/>
                    <a:pt x="132" y="193"/>
                  </a:cubicBezTo>
                  <a:cubicBezTo>
                    <a:pt x="138" y="193"/>
                    <a:pt x="141" y="197"/>
                    <a:pt x="142" y="202"/>
                  </a:cubicBezTo>
                  <a:cubicBezTo>
                    <a:pt x="144" y="225"/>
                    <a:pt x="150" y="246"/>
                    <a:pt x="147" y="269"/>
                  </a:cubicBezTo>
                  <a:cubicBezTo>
                    <a:pt x="146" y="274"/>
                    <a:pt x="145" y="280"/>
                    <a:pt x="145" y="286"/>
                  </a:cubicBezTo>
                  <a:cubicBezTo>
                    <a:pt x="146" y="293"/>
                    <a:pt x="151" y="296"/>
                    <a:pt x="156" y="300"/>
                  </a:cubicBezTo>
                  <a:cubicBezTo>
                    <a:pt x="173" y="314"/>
                    <a:pt x="188" y="330"/>
                    <a:pt x="204" y="346"/>
                  </a:cubicBezTo>
                  <a:cubicBezTo>
                    <a:pt x="215" y="358"/>
                    <a:pt x="227" y="369"/>
                    <a:pt x="237" y="381"/>
                  </a:cubicBezTo>
                  <a:cubicBezTo>
                    <a:pt x="246" y="391"/>
                    <a:pt x="253" y="402"/>
                    <a:pt x="257" y="412"/>
                  </a:cubicBezTo>
                  <a:cubicBezTo>
                    <a:pt x="250" y="393"/>
                    <a:pt x="234" y="377"/>
                    <a:pt x="218" y="361"/>
                  </a:cubicBezTo>
                  <a:cubicBezTo>
                    <a:pt x="205" y="348"/>
                    <a:pt x="193" y="334"/>
                    <a:pt x="179" y="322"/>
                  </a:cubicBezTo>
                  <a:cubicBezTo>
                    <a:pt x="177" y="320"/>
                    <a:pt x="176" y="318"/>
                    <a:pt x="176" y="315"/>
                  </a:cubicBezTo>
                  <a:cubicBezTo>
                    <a:pt x="178" y="305"/>
                    <a:pt x="178" y="295"/>
                    <a:pt x="178" y="285"/>
                  </a:cubicBezTo>
                  <a:cubicBezTo>
                    <a:pt x="178" y="213"/>
                    <a:pt x="178" y="141"/>
                    <a:pt x="178" y="69"/>
                  </a:cubicBezTo>
                  <a:cubicBezTo>
                    <a:pt x="178" y="66"/>
                    <a:pt x="178" y="62"/>
                    <a:pt x="178" y="59"/>
                  </a:cubicBezTo>
                  <a:cubicBezTo>
                    <a:pt x="178" y="46"/>
                    <a:pt x="175" y="43"/>
                    <a:pt x="162" y="44"/>
                  </a:cubicBezTo>
                  <a:cubicBezTo>
                    <a:pt x="160" y="44"/>
                    <a:pt x="159" y="44"/>
                    <a:pt x="158" y="44"/>
                  </a:cubicBezTo>
                  <a:cubicBezTo>
                    <a:pt x="152" y="41"/>
                    <a:pt x="147" y="40"/>
                    <a:pt x="141" y="39"/>
                  </a:cubicBezTo>
                  <a:cubicBezTo>
                    <a:pt x="136" y="38"/>
                    <a:pt x="131" y="36"/>
                    <a:pt x="129" y="31"/>
                  </a:cubicBezTo>
                  <a:cubicBezTo>
                    <a:pt x="132" y="20"/>
                    <a:pt x="130" y="7"/>
                    <a:pt x="141" y="0"/>
                  </a:cubicBezTo>
                  <a:cubicBezTo>
                    <a:pt x="142" y="0"/>
                    <a:pt x="144" y="0"/>
                    <a:pt x="146" y="0"/>
                  </a:cubicBezTo>
                  <a:cubicBezTo>
                    <a:pt x="157" y="1"/>
                    <a:pt x="166" y="8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81" y="17"/>
                    <a:pt x="185" y="21"/>
                    <a:pt x="189" y="26"/>
                  </a:cubicBezTo>
                  <a:cubicBezTo>
                    <a:pt x="189" y="26"/>
                    <a:pt x="189" y="26"/>
                    <a:pt x="189" y="26"/>
                  </a:cubicBezTo>
                  <a:cubicBezTo>
                    <a:pt x="196" y="30"/>
                    <a:pt x="203" y="34"/>
                    <a:pt x="206" y="42"/>
                  </a:cubicBezTo>
                  <a:cubicBezTo>
                    <a:pt x="222" y="62"/>
                    <a:pt x="233" y="85"/>
                    <a:pt x="239" y="110"/>
                  </a:cubicBezTo>
                  <a:cubicBezTo>
                    <a:pt x="255" y="170"/>
                    <a:pt x="270" y="229"/>
                    <a:pt x="279" y="290"/>
                  </a:cubicBezTo>
                  <a:cubicBezTo>
                    <a:pt x="286" y="344"/>
                    <a:pt x="287" y="397"/>
                    <a:pt x="284" y="450"/>
                  </a:cubicBezTo>
                  <a:close/>
                </a:path>
              </a:pathLst>
            </a:custGeom>
            <a:solidFill>
              <a:srgbClr val="F7B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752600" y="2511425"/>
              <a:ext cx="762000" cy="925513"/>
            </a:xfrm>
            <a:custGeom>
              <a:avLst/>
              <a:gdLst>
                <a:gd name="T0" fmla="*/ 260 w 304"/>
                <a:gd name="T1" fmla="*/ 8 h 370"/>
                <a:gd name="T2" fmla="*/ 272 w 304"/>
                <a:gd name="T3" fmla="*/ 9 h 370"/>
                <a:gd name="T4" fmla="*/ 276 w 304"/>
                <a:gd name="T5" fmla="*/ 37 h 370"/>
                <a:gd name="T6" fmla="*/ 262 w 304"/>
                <a:gd name="T7" fmla="*/ 64 h 370"/>
                <a:gd name="T8" fmla="*/ 246 w 304"/>
                <a:gd name="T9" fmla="*/ 74 h 370"/>
                <a:gd name="T10" fmla="*/ 234 w 304"/>
                <a:gd name="T11" fmla="*/ 105 h 370"/>
                <a:gd name="T12" fmla="*/ 220 w 304"/>
                <a:gd name="T13" fmla="*/ 127 h 370"/>
                <a:gd name="T14" fmla="*/ 209 w 304"/>
                <a:gd name="T15" fmla="*/ 146 h 370"/>
                <a:gd name="T16" fmla="*/ 172 w 304"/>
                <a:gd name="T17" fmla="*/ 164 h 370"/>
                <a:gd name="T18" fmla="*/ 110 w 304"/>
                <a:gd name="T19" fmla="*/ 162 h 370"/>
                <a:gd name="T20" fmla="*/ 101 w 304"/>
                <a:gd name="T21" fmla="*/ 161 h 370"/>
                <a:gd name="T22" fmla="*/ 104 w 304"/>
                <a:gd name="T23" fmla="*/ 171 h 370"/>
                <a:gd name="T24" fmla="*/ 169 w 304"/>
                <a:gd name="T25" fmla="*/ 200 h 370"/>
                <a:gd name="T26" fmla="*/ 226 w 304"/>
                <a:gd name="T27" fmla="*/ 200 h 370"/>
                <a:gd name="T28" fmla="*/ 245 w 304"/>
                <a:gd name="T29" fmla="*/ 222 h 370"/>
                <a:gd name="T30" fmla="*/ 283 w 304"/>
                <a:gd name="T31" fmla="*/ 250 h 370"/>
                <a:gd name="T32" fmla="*/ 304 w 304"/>
                <a:gd name="T33" fmla="*/ 280 h 370"/>
                <a:gd name="T34" fmla="*/ 301 w 304"/>
                <a:gd name="T35" fmla="*/ 302 h 370"/>
                <a:gd name="T36" fmla="*/ 293 w 304"/>
                <a:gd name="T37" fmla="*/ 309 h 370"/>
                <a:gd name="T38" fmla="*/ 160 w 304"/>
                <a:gd name="T39" fmla="*/ 367 h 370"/>
                <a:gd name="T40" fmla="*/ 141 w 304"/>
                <a:gd name="T41" fmla="*/ 367 h 370"/>
                <a:gd name="T42" fmla="*/ 64 w 304"/>
                <a:gd name="T43" fmla="*/ 334 h 370"/>
                <a:gd name="T44" fmla="*/ 14 w 304"/>
                <a:gd name="T45" fmla="*/ 311 h 370"/>
                <a:gd name="T46" fmla="*/ 3 w 304"/>
                <a:gd name="T47" fmla="*/ 302 h 370"/>
                <a:gd name="T48" fmla="*/ 1 w 304"/>
                <a:gd name="T49" fmla="*/ 266 h 370"/>
                <a:gd name="T50" fmla="*/ 9 w 304"/>
                <a:gd name="T51" fmla="*/ 257 h 370"/>
                <a:gd name="T52" fmla="*/ 19 w 304"/>
                <a:gd name="T53" fmla="*/ 249 h 370"/>
                <a:gd name="T54" fmla="*/ 92 w 304"/>
                <a:gd name="T55" fmla="*/ 156 h 370"/>
                <a:gd name="T56" fmla="*/ 89 w 304"/>
                <a:gd name="T57" fmla="*/ 142 h 370"/>
                <a:gd name="T58" fmla="*/ 46 w 304"/>
                <a:gd name="T59" fmla="*/ 80 h 370"/>
                <a:gd name="T60" fmla="*/ 41 w 304"/>
                <a:gd name="T61" fmla="*/ 74 h 370"/>
                <a:gd name="T62" fmla="*/ 39 w 304"/>
                <a:gd name="T63" fmla="*/ 63 h 370"/>
                <a:gd name="T64" fmla="*/ 49 w 304"/>
                <a:gd name="T65" fmla="*/ 59 h 370"/>
                <a:gd name="T66" fmla="*/ 57 w 304"/>
                <a:gd name="T67" fmla="*/ 62 h 370"/>
                <a:gd name="T68" fmla="*/ 127 w 304"/>
                <a:gd name="T69" fmla="*/ 29 h 370"/>
                <a:gd name="T70" fmla="*/ 135 w 304"/>
                <a:gd name="T71" fmla="*/ 14 h 370"/>
                <a:gd name="T72" fmla="*/ 158 w 304"/>
                <a:gd name="T73" fmla="*/ 25 h 370"/>
                <a:gd name="T74" fmla="*/ 226 w 304"/>
                <a:gd name="T75" fmla="*/ 63 h 370"/>
                <a:gd name="T76" fmla="*/ 244 w 304"/>
                <a:gd name="T77" fmla="*/ 46 h 370"/>
                <a:gd name="T78" fmla="*/ 254 w 304"/>
                <a:gd name="T79" fmla="*/ 19 h 370"/>
                <a:gd name="T80" fmla="*/ 260 w 304"/>
                <a:gd name="T81" fmla="*/ 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70">
                  <a:moveTo>
                    <a:pt x="260" y="8"/>
                  </a:moveTo>
                  <a:cubicBezTo>
                    <a:pt x="265" y="0"/>
                    <a:pt x="269" y="5"/>
                    <a:pt x="272" y="9"/>
                  </a:cubicBezTo>
                  <a:cubicBezTo>
                    <a:pt x="278" y="18"/>
                    <a:pt x="278" y="27"/>
                    <a:pt x="276" y="37"/>
                  </a:cubicBezTo>
                  <a:cubicBezTo>
                    <a:pt x="273" y="47"/>
                    <a:pt x="269" y="57"/>
                    <a:pt x="262" y="64"/>
                  </a:cubicBezTo>
                  <a:cubicBezTo>
                    <a:pt x="255" y="65"/>
                    <a:pt x="249" y="66"/>
                    <a:pt x="246" y="74"/>
                  </a:cubicBezTo>
                  <a:cubicBezTo>
                    <a:pt x="240" y="83"/>
                    <a:pt x="239" y="95"/>
                    <a:pt x="234" y="105"/>
                  </a:cubicBezTo>
                  <a:cubicBezTo>
                    <a:pt x="232" y="114"/>
                    <a:pt x="226" y="121"/>
                    <a:pt x="220" y="127"/>
                  </a:cubicBezTo>
                  <a:cubicBezTo>
                    <a:pt x="214" y="133"/>
                    <a:pt x="211" y="138"/>
                    <a:pt x="209" y="146"/>
                  </a:cubicBezTo>
                  <a:cubicBezTo>
                    <a:pt x="196" y="150"/>
                    <a:pt x="185" y="158"/>
                    <a:pt x="172" y="164"/>
                  </a:cubicBezTo>
                  <a:cubicBezTo>
                    <a:pt x="152" y="173"/>
                    <a:pt x="131" y="174"/>
                    <a:pt x="110" y="162"/>
                  </a:cubicBezTo>
                  <a:cubicBezTo>
                    <a:pt x="108" y="160"/>
                    <a:pt x="103" y="156"/>
                    <a:pt x="101" y="161"/>
                  </a:cubicBezTo>
                  <a:cubicBezTo>
                    <a:pt x="98" y="165"/>
                    <a:pt x="101" y="169"/>
                    <a:pt x="104" y="171"/>
                  </a:cubicBezTo>
                  <a:cubicBezTo>
                    <a:pt x="123" y="187"/>
                    <a:pt x="145" y="196"/>
                    <a:pt x="169" y="200"/>
                  </a:cubicBezTo>
                  <a:cubicBezTo>
                    <a:pt x="188" y="203"/>
                    <a:pt x="207" y="202"/>
                    <a:pt x="226" y="200"/>
                  </a:cubicBezTo>
                  <a:cubicBezTo>
                    <a:pt x="232" y="208"/>
                    <a:pt x="240" y="214"/>
                    <a:pt x="245" y="222"/>
                  </a:cubicBezTo>
                  <a:cubicBezTo>
                    <a:pt x="256" y="233"/>
                    <a:pt x="269" y="242"/>
                    <a:pt x="283" y="250"/>
                  </a:cubicBezTo>
                  <a:cubicBezTo>
                    <a:pt x="301" y="257"/>
                    <a:pt x="304" y="261"/>
                    <a:pt x="304" y="280"/>
                  </a:cubicBezTo>
                  <a:cubicBezTo>
                    <a:pt x="304" y="288"/>
                    <a:pt x="303" y="295"/>
                    <a:pt x="301" y="302"/>
                  </a:cubicBezTo>
                  <a:cubicBezTo>
                    <a:pt x="300" y="306"/>
                    <a:pt x="297" y="307"/>
                    <a:pt x="293" y="309"/>
                  </a:cubicBezTo>
                  <a:cubicBezTo>
                    <a:pt x="249" y="328"/>
                    <a:pt x="205" y="348"/>
                    <a:pt x="160" y="367"/>
                  </a:cubicBezTo>
                  <a:cubicBezTo>
                    <a:pt x="154" y="370"/>
                    <a:pt x="148" y="370"/>
                    <a:pt x="141" y="367"/>
                  </a:cubicBezTo>
                  <a:cubicBezTo>
                    <a:pt x="115" y="356"/>
                    <a:pt x="90" y="345"/>
                    <a:pt x="64" y="334"/>
                  </a:cubicBezTo>
                  <a:cubicBezTo>
                    <a:pt x="47" y="327"/>
                    <a:pt x="31" y="319"/>
                    <a:pt x="14" y="311"/>
                  </a:cubicBezTo>
                  <a:cubicBezTo>
                    <a:pt x="9" y="309"/>
                    <a:pt x="5" y="308"/>
                    <a:pt x="3" y="302"/>
                  </a:cubicBezTo>
                  <a:cubicBezTo>
                    <a:pt x="0" y="290"/>
                    <a:pt x="1" y="278"/>
                    <a:pt x="1" y="266"/>
                  </a:cubicBezTo>
                  <a:cubicBezTo>
                    <a:pt x="2" y="262"/>
                    <a:pt x="3" y="257"/>
                    <a:pt x="9" y="257"/>
                  </a:cubicBezTo>
                  <a:cubicBezTo>
                    <a:pt x="13" y="255"/>
                    <a:pt x="17" y="254"/>
                    <a:pt x="19" y="249"/>
                  </a:cubicBezTo>
                  <a:cubicBezTo>
                    <a:pt x="57" y="228"/>
                    <a:pt x="87" y="202"/>
                    <a:pt x="92" y="156"/>
                  </a:cubicBezTo>
                  <a:cubicBezTo>
                    <a:pt x="93" y="151"/>
                    <a:pt x="94" y="147"/>
                    <a:pt x="89" y="142"/>
                  </a:cubicBezTo>
                  <a:cubicBezTo>
                    <a:pt x="70" y="125"/>
                    <a:pt x="56" y="104"/>
                    <a:pt x="46" y="80"/>
                  </a:cubicBezTo>
                  <a:cubicBezTo>
                    <a:pt x="45" y="78"/>
                    <a:pt x="44" y="75"/>
                    <a:pt x="41" y="74"/>
                  </a:cubicBezTo>
                  <a:cubicBezTo>
                    <a:pt x="37" y="71"/>
                    <a:pt x="37" y="67"/>
                    <a:pt x="39" y="63"/>
                  </a:cubicBezTo>
                  <a:cubicBezTo>
                    <a:pt x="41" y="58"/>
                    <a:pt x="45" y="58"/>
                    <a:pt x="49" y="59"/>
                  </a:cubicBezTo>
                  <a:cubicBezTo>
                    <a:pt x="52" y="59"/>
                    <a:pt x="54" y="60"/>
                    <a:pt x="57" y="62"/>
                  </a:cubicBezTo>
                  <a:cubicBezTo>
                    <a:pt x="87" y="81"/>
                    <a:pt x="123" y="58"/>
                    <a:pt x="127" y="29"/>
                  </a:cubicBezTo>
                  <a:cubicBezTo>
                    <a:pt x="128" y="23"/>
                    <a:pt x="129" y="18"/>
                    <a:pt x="135" y="14"/>
                  </a:cubicBezTo>
                  <a:cubicBezTo>
                    <a:pt x="147" y="9"/>
                    <a:pt x="156" y="13"/>
                    <a:pt x="158" y="25"/>
                  </a:cubicBezTo>
                  <a:cubicBezTo>
                    <a:pt x="165" y="66"/>
                    <a:pt x="201" y="74"/>
                    <a:pt x="226" y="63"/>
                  </a:cubicBezTo>
                  <a:cubicBezTo>
                    <a:pt x="234" y="59"/>
                    <a:pt x="239" y="53"/>
                    <a:pt x="244" y="46"/>
                  </a:cubicBezTo>
                  <a:cubicBezTo>
                    <a:pt x="250" y="38"/>
                    <a:pt x="258" y="30"/>
                    <a:pt x="254" y="19"/>
                  </a:cubicBezTo>
                  <a:cubicBezTo>
                    <a:pt x="253" y="14"/>
                    <a:pt x="254" y="9"/>
                    <a:pt x="260" y="8"/>
                  </a:cubicBezTo>
                  <a:close/>
                </a:path>
              </a:pathLst>
            </a:custGeom>
            <a:solidFill>
              <a:srgbClr val="F7B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28738" y="3689350"/>
              <a:ext cx="203200" cy="763588"/>
            </a:xfrm>
            <a:custGeom>
              <a:avLst/>
              <a:gdLst>
                <a:gd name="T0" fmla="*/ 28 w 81"/>
                <a:gd name="T1" fmla="*/ 0 h 305"/>
                <a:gd name="T2" fmla="*/ 8 w 81"/>
                <a:gd name="T3" fmla="*/ 118 h 305"/>
                <a:gd name="T4" fmla="*/ 5 w 81"/>
                <a:gd name="T5" fmla="*/ 251 h 305"/>
                <a:gd name="T6" fmla="*/ 11 w 81"/>
                <a:gd name="T7" fmla="*/ 272 h 305"/>
                <a:gd name="T8" fmla="*/ 71 w 81"/>
                <a:gd name="T9" fmla="*/ 295 h 305"/>
                <a:gd name="T10" fmla="*/ 81 w 81"/>
                <a:gd name="T11" fmla="*/ 291 h 305"/>
                <a:gd name="T12" fmla="*/ 46 w 81"/>
                <a:gd name="T13" fmla="*/ 303 h 305"/>
                <a:gd name="T14" fmla="*/ 6 w 81"/>
                <a:gd name="T15" fmla="*/ 268 h 305"/>
                <a:gd name="T16" fmla="*/ 2 w 81"/>
                <a:gd name="T17" fmla="*/ 255 h 305"/>
                <a:gd name="T18" fmla="*/ 0 w 81"/>
                <a:gd name="T19" fmla="*/ 189 h 305"/>
                <a:gd name="T20" fmla="*/ 6 w 81"/>
                <a:gd name="T21" fmla="*/ 109 h 305"/>
                <a:gd name="T22" fmla="*/ 8 w 81"/>
                <a:gd name="T23" fmla="*/ 81 h 305"/>
                <a:gd name="T24" fmla="*/ 24 w 81"/>
                <a:gd name="T25" fmla="*/ 6 h 305"/>
                <a:gd name="T26" fmla="*/ 28 w 81"/>
                <a:gd name="T2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05">
                  <a:moveTo>
                    <a:pt x="28" y="0"/>
                  </a:moveTo>
                  <a:cubicBezTo>
                    <a:pt x="21" y="39"/>
                    <a:pt x="13" y="78"/>
                    <a:pt x="8" y="118"/>
                  </a:cubicBezTo>
                  <a:cubicBezTo>
                    <a:pt x="3" y="162"/>
                    <a:pt x="3" y="206"/>
                    <a:pt x="5" y="251"/>
                  </a:cubicBezTo>
                  <a:cubicBezTo>
                    <a:pt x="5" y="258"/>
                    <a:pt x="8" y="265"/>
                    <a:pt x="11" y="272"/>
                  </a:cubicBezTo>
                  <a:cubicBezTo>
                    <a:pt x="22" y="297"/>
                    <a:pt x="44" y="305"/>
                    <a:pt x="71" y="295"/>
                  </a:cubicBezTo>
                  <a:cubicBezTo>
                    <a:pt x="74" y="293"/>
                    <a:pt x="77" y="292"/>
                    <a:pt x="81" y="291"/>
                  </a:cubicBezTo>
                  <a:cubicBezTo>
                    <a:pt x="72" y="303"/>
                    <a:pt x="59" y="303"/>
                    <a:pt x="46" y="303"/>
                  </a:cubicBezTo>
                  <a:cubicBezTo>
                    <a:pt x="24" y="303"/>
                    <a:pt x="12" y="288"/>
                    <a:pt x="6" y="268"/>
                  </a:cubicBezTo>
                  <a:cubicBezTo>
                    <a:pt x="4" y="263"/>
                    <a:pt x="3" y="259"/>
                    <a:pt x="2" y="255"/>
                  </a:cubicBezTo>
                  <a:cubicBezTo>
                    <a:pt x="0" y="233"/>
                    <a:pt x="0" y="211"/>
                    <a:pt x="0" y="189"/>
                  </a:cubicBezTo>
                  <a:cubicBezTo>
                    <a:pt x="0" y="162"/>
                    <a:pt x="2" y="136"/>
                    <a:pt x="6" y="109"/>
                  </a:cubicBezTo>
                  <a:cubicBezTo>
                    <a:pt x="8" y="100"/>
                    <a:pt x="6" y="90"/>
                    <a:pt x="8" y="81"/>
                  </a:cubicBezTo>
                  <a:cubicBezTo>
                    <a:pt x="14" y="56"/>
                    <a:pt x="19" y="31"/>
                    <a:pt x="24" y="6"/>
                  </a:cubicBezTo>
                  <a:cubicBezTo>
                    <a:pt x="24" y="3"/>
                    <a:pt x="25" y="1"/>
                    <a:pt x="28" y="0"/>
                  </a:cubicBezTo>
                  <a:close/>
                </a:path>
              </a:pathLst>
            </a:custGeom>
            <a:solidFill>
              <a:srgbClr val="8875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462213" y="3130550"/>
              <a:ext cx="100012" cy="153988"/>
            </a:xfrm>
            <a:custGeom>
              <a:avLst/>
              <a:gdLst>
                <a:gd name="T0" fmla="*/ 16 w 40"/>
                <a:gd name="T1" fmla="*/ 54 h 61"/>
                <a:gd name="T2" fmla="*/ 15 w 40"/>
                <a:gd name="T3" fmla="*/ 44 h 61"/>
                <a:gd name="T4" fmla="*/ 16 w 40"/>
                <a:gd name="T5" fmla="*/ 32 h 61"/>
                <a:gd name="T6" fmla="*/ 0 w 40"/>
                <a:gd name="T7" fmla="*/ 2 h 61"/>
                <a:gd name="T8" fmla="*/ 4 w 40"/>
                <a:gd name="T9" fmla="*/ 0 h 61"/>
                <a:gd name="T10" fmla="*/ 37 w 40"/>
                <a:gd name="T11" fmla="*/ 21 h 61"/>
                <a:gd name="T12" fmla="*/ 40 w 40"/>
                <a:gd name="T13" fmla="*/ 27 h 61"/>
                <a:gd name="T14" fmla="*/ 30 w 40"/>
                <a:gd name="T15" fmla="*/ 57 h 61"/>
                <a:gd name="T16" fmla="*/ 16 w 40"/>
                <a:gd name="T17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1">
                  <a:moveTo>
                    <a:pt x="16" y="54"/>
                  </a:moveTo>
                  <a:cubicBezTo>
                    <a:pt x="13" y="51"/>
                    <a:pt x="14" y="48"/>
                    <a:pt x="15" y="44"/>
                  </a:cubicBezTo>
                  <a:cubicBezTo>
                    <a:pt x="16" y="40"/>
                    <a:pt x="16" y="36"/>
                    <a:pt x="16" y="32"/>
                  </a:cubicBezTo>
                  <a:cubicBezTo>
                    <a:pt x="20" y="17"/>
                    <a:pt x="13" y="8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6" y="5"/>
                    <a:pt x="22" y="19"/>
                    <a:pt x="37" y="21"/>
                  </a:cubicBezTo>
                  <a:cubicBezTo>
                    <a:pt x="40" y="21"/>
                    <a:pt x="40" y="24"/>
                    <a:pt x="40" y="27"/>
                  </a:cubicBezTo>
                  <a:cubicBezTo>
                    <a:pt x="37" y="37"/>
                    <a:pt x="37" y="48"/>
                    <a:pt x="30" y="57"/>
                  </a:cubicBezTo>
                  <a:cubicBezTo>
                    <a:pt x="24" y="61"/>
                    <a:pt x="20" y="60"/>
                    <a:pt x="16" y="54"/>
                  </a:cubicBezTo>
                  <a:close/>
                </a:path>
              </a:pathLst>
            </a:custGeom>
            <a:solidFill>
              <a:srgbClr val="936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708150" y="3148013"/>
              <a:ext cx="68262" cy="142875"/>
            </a:xfrm>
            <a:custGeom>
              <a:avLst/>
              <a:gdLst>
                <a:gd name="T0" fmla="*/ 27 w 27"/>
                <a:gd name="T1" fmla="*/ 2 h 57"/>
                <a:gd name="T2" fmla="*/ 24 w 27"/>
                <a:gd name="T3" fmla="*/ 38 h 57"/>
                <a:gd name="T4" fmla="*/ 24 w 27"/>
                <a:gd name="T5" fmla="*/ 48 h 57"/>
                <a:gd name="T6" fmla="*/ 7 w 27"/>
                <a:gd name="T7" fmla="*/ 51 h 57"/>
                <a:gd name="T8" fmla="*/ 0 w 27"/>
                <a:gd name="T9" fmla="*/ 20 h 57"/>
                <a:gd name="T10" fmla="*/ 0 w 27"/>
                <a:gd name="T11" fmla="*/ 18 h 57"/>
                <a:gd name="T12" fmla="*/ 26 w 27"/>
                <a:gd name="T13" fmla="*/ 0 h 57"/>
                <a:gd name="T14" fmla="*/ 27 w 27"/>
                <a:gd name="T1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7">
                  <a:moveTo>
                    <a:pt x="27" y="2"/>
                  </a:moveTo>
                  <a:cubicBezTo>
                    <a:pt x="19" y="13"/>
                    <a:pt x="24" y="26"/>
                    <a:pt x="24" y="38"/>
                  </a:cubicBezTo>
                  <a:cubicBezTo>
                    <a:pt x="24" y="42"/>
                    <a:pt x="27" y="45"/>
                    <a:pt x="24" y="48"/>
                  </a:cubicBezTo>
                  <a:cubicBezTo>
                    <a:pt x="19" y="54"/>
                    <a:pt x="14" y="57"/>
                    <a:pt x="7" y="51"/>
                  </a:cubicBezTo>
                  <a:cubicBezTo>
                    <a:pt x="5" y="41"/>
                    <a:pt x="1" y="31"/>
                    <a:pt x="0" y="20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9" y="12"/>
                    <a:pt x="17" y="6"/>
                    <a:pt x="26" y="0"/>
                  </a:cubicBezTo>
                  <a:cubicBezTo>
                    <a:pt x="26" y="0"/>
                    <a:pt x="27" y="1"/>
                    <a:pt x="27" y="2"/>
                  </a:cubicBezTo>
                  <a:close/>
                </a:path>
              </a:pathLst>
            </a:custGeom>
            <a:solidFill>
              <a:srgbClr val="926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592263" y="3181350"/>
              <a:ext cx="111125" cy="69850"/>
            </a:xfrm>
            <a:custGeom>
              <a:avLst/>
              <a:gdLst>
                <a:gd name="T0" fmla="*/ 43 w 44"/>
                <a:gd name="T1" fmla="*/ 5 h 28"/>
                <a:gd name="T2" fmla="*/ 3 w 44"/>
                <a:gd name="T3" fmla="*/ 28 h 28"/>
                <a:gd name="T4" fmla="*/ 6 w 44"/>
                <a:gd name="T5" fmla="*/ 22 h 28"/>
                <a:gd name="T6" fmla="*/ 39 w 44"/>
                <a:gd name="T7" fmla="*/ 2 h 28"/>
                <a:gd name="T8" fmla="*/ 43 w 44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3" y="5"/>
                  </a:moveTo>
                  <a:cubicBezTo>
                    <a:pt x="29" y="12"/>
                    <a:pt x="15" y="19"/>
                    <a:pt x="3" y="28"/>
                  </a:cubicBezTo>
                  <a:cubicBezTo>
                    <a:pt x="0" y="24"/>
                    <a:pt x="4" y="23"/>
                    <a:pt x="6" y="22"/>
                  </a:cubicBezTo>
                  <a:cubicBezTo>
                    <a:pt x="16" y="14"/>
                    <a:pt x="27" y="8"/>
                    <a:pt x="39" y="2"/>
                  </a:cubicBezTo>
                  <a:cubicBezTo>
                    <a:pt x="41" y="1"/>
                    <a:pt x="44" y="0"/>
                    <a:pt x="43" y="5"/>
                  </a:cubicBezTo>
                  <a:close/>
                </a:path>
              </a:pathLst>
            </a:custGeom>
            <a:solidFill>
              <a:srgbClr val="926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504950" y="3276600"/>
              <a:ext cx="57150" cy="74613"/>
            </a:xfrm>
            <a:custGeom>
              <a:avLst/>
              <a:gdLst>
                <a:gd name="T0" fmla="*/ 23 w 23"/>
                <a:gd name="T1" fmla="*/ 2 h 30"/>
                <a:gd name="T2" fmla="*/ 0 w 23"/>
                <a:gd name="T3" fmla="*/ 30 h 30"/>
                <a:gd name="T4" fmla="*/ 22 w 23"/>
                <a:gd name="T5" fmla="*/ 0 h 30"/>
                <a:gd name="T6" fmla="*/ 23 w 23"/>
                <a:gd name="T7" fmla="*/ 1 h 30"/>
                <a:gd name="T8" fmla="*/ 23 w 23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23" y="2"/>
                  </a:moveTo>
                  <a:cubicBezTo>
                    <a:pt x="15" y="11"/>
                    <a:pt x="8" y="20"/>
                    <a:pt x="0" y="30"/>
                  </a:cubicBezTo>
                  <a:cubicBezTo>
                    <a:pt x="2" y="16"/>
                    <a:pt x="13" y="9"/>
                    <a:pt x="22" y="0"/>
                  </a:cubicBezTo>
                  <a:cubicBezTo>
                    <a:pt x="22" y="0"/>
                    <a:pt x="22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lose/>
                </a:path>
              </a:pathLst>
            </a:custGeom>
            <a:solidFill>
              <a:srgbClr val="926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570163" y="3186113"/>
              <a:ext cx="76200" cy="50800"/>
            </a:xfrm>
            <a:custGeom>
              <a:avLst/>
              <a:gdLst>
                <a:gd name="T0" fmla="*/ 30 w 30"/>
                <a:gd name="T1" fmla="*/ 20 h 20"/>
                <a:gd name="T2" fmla="*/ 2 w 30"/>
                <a:gd name="T3" fmla="*/ 5 h 20"/>
                <a:gd name="T4" fmla="*/ 3 w 30"/>
                <a:gd name="T5" fmla="*/ 2 h 20"/>
                <a:gd name="T6" fmla="*/ 30 w 3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0">
                  <a:moveTo>
                    <a:pt x="30" y="20"/>
                  </a:moveTo>
                  <a:cubicBezTo>
                    <a:pt x="21" y="15"/>
                    <a:pt x="11" y="10"/>
                    <a:pt x="2" y="5"/>
                  </a:cubicBezTo>
                  <a:cubicBezTo>
                    <a:pt x="1" y="3"/>
                    <a:pt x="0" y="0"/>
                    <a:pt x="3" y="2"/>
                  </a:cubicBezTo>
                  <a:cubicBezTo>
                    <a:pt x="13" y="6"/>
                    <a:pt x="24" y="10"/>
                    <a:pt x="30" y="20"/>
                  </a:cubicBezTo>
                  <a:close/>
                </a:path>
              </a:pathLst>
            </a:custGeom>
            <a:solidFill>
              <a:srgbClr val="936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682875" y="3263900"/>
              <a:ext cx="42862" cy="39688"/>
            </a:xfrm>
            <a:custGeom>
              <a:avLst/>
              <a:gdLst>
                <a:gd name="T0" fmla="*/ 17 w 17"/>
                <a:gd name="T1" fmla="*/ 16 h 16"/>
                <a:gd name="T2" fmla="*/ 0 w 17"/>
                <a:gd name="T3" fmla="*/ 0 h 16"/>
                <a:gd name="T4" fmla="*/ 17 w 17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cubicBezTo>
                    <a:pt x="11" y="11"/>
                    <a:pt x="6" y="5"/>
                    <a:pt x="0" y="0"/>
                  </a:cubicBezTo>
                  <a:cubicBezTo>
                    <a:pt x="8" y="3"/>
                    <a:pt x="16" y="6"/>
                    <a:pt x="17" y="16"/>
                  </a:cubicBezTo>
                  <a:close/>
                </a:path>
              </a:pathLst>
            </a:custGeom>
            <a:solidFill>
              <a:srgbClr val="936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646363" y="3236913"/>
              <a:ext cx="36512" cy="26988"/>
            </a:xfrm>
            <a:custGeom>
              <a:avLst/>
              <a:gdLst>
                <a:gd name="T0" fmla="*/ 15 w 15"/>
                <a:gd name="T1" fmla="*/ 11 h 11"/>
                <a:gd name="T2" fmla="*/ 0 w 15"/>
                <a:gd name="T3" fmla="*/ 0 h 11"/>
                <a:gd name="T4" fmla="*/ 15 w 1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1">
                  <a:moveTo>
                    <a:pt x="15" y="11"/>
                  </a:moveTo>
                  <a:cubicBezTo>
                    <a:pt x="9" y="8"/>
                    <a:pt x="6" y="4"/>
                    <a:pt x="0" y="0"/>
                  </a:cubicBezTo>
                  <a:cubicBezTo>
                    <a:pt x="8" y="0"/>
                    <a:pt x="13" y="3"/>
                    <a:pt x="15" y="11"/>
                  </a:cubicBezTo>
                  <a:close/>
                </a:path>
              </a:pathLst>
            </a:custGeom>
            <a:solidFill>
              <a:srgbClr val="936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703388" y="4057650"/>
              <a:ext cx="858837" cy="360363"/>
            </a:xfrm>
            <a:custGeom>
              <a:avLst/>
              <a:gdLst>
                <a:gd name="T0" fmla="*/ 320 w 343"/>
                <a:gd name="T1" fmla="*/ 3 h 144"/>
                <a:gd name="T2" fmla="*/ 343 w 343"/>
                <a:gd name="T3" fmla="*/ 46 h 144"/>
                <a:gd name="T4" fmla="*/ 331 w 343"/>
                <a:gd name="T5" fmla="*/ 106 h 144"/>
                <a:gd name="T6" fmla="*/ 330 w 343"/>
                <a:gd name="T7" fmla="*/ 121 h 144"/>
                <a:gd name="T8" fmla="*/ 310 w 343"/>
                <a:gd name="T9" fmla="*/ 143 h 144"/>
                <a:gd name="T10" fmla="*/ 31 w 343"/>
                <a:gd name="T11" fmla="*/ 143 h 144"/>
                <a:gd name="T12" fmla="*/ 17 w 343"/>
                <a:gd name="T13" fmla="*/ 140 h 144"/>
                <a:gd name="T14" fmla="*/ 13 w 343"/>
                <a:gd name="T15" fmla="*/ 99 h 144"/>
                <a:gd name="T16" fmla="*/ 0 w 343"/>
                <a:gd name="T17" fmla="*/ 48 h 144"/>
                <a:gd name="T18" fmla="*/ 21 w 343"/>
                <a:gd name="T19" fmla="*/ 8 h 144"/>
                <a:gd name="T20" fmla="*/ 37 w 343"/>
                <a:gd name="T21" fmla="*/ 3 h 144"/>
                <a:gd name="T22" fmla="*/ 54 w 343"/>
                <a:gd name="T23" fmla="*/ 11 h 144"/>
                <a:gd name="T24" fmla="*/ 133 w 343"/>
                <a:gd name="T25" fmla="*/ 42 h 144"/>
                <a:gd name="T26" fmla="*/ 154 w 343"/>
                <a:gd name="T27" fmla="*/ 47 h 144"/>
                <a:gd name="T28" fmla="*/ 187 w 343"/>
                <a:gd name="T29" fmla="*/ 49 h 144"/>
                <a:gd name="T30" fmla="*/ 201 w 343"/>
                <a:gd name="T31" fmla="*/ 46 h 144"/>
                <a:gd name="T32" fmla="*/ 247 w 343"/>
                <a:gd name="T33" fmla="*/ 26 h 144"/>
                <a:gd name="T34" fmla="*/ 278 w 343"/>
                <a:gd name="T35" fmla="*/ 15 h 144"/>
                <a:gd name="T36" fmla="*/ 309 w 343"/>
                <a:gd name="T37" fmla="*/ 3 h 144"/>
                <a:gd name="T38" fmla="*/ 320 w 343"/>
                <a:gd name="T39" fmla="*/ 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144">
                  <a:moveTo>
                    <a:pt x="320" y="3"/>
                  </a:moveTo>
                  <a:cubicBezTo>
                    <a:pt x="327" y="17"/>
                    <a:pt x="335" y="32"/>
                    <a:pt x="343" y="46"/>
                  </a:cubicBezTo>
                  <a:cubicBezTo>
                    <a:pt x="340" y="66"/>
                    <a:pt x="336" y="86"/>
                    <a:pt x="331" y="106"/>
                  </a:cubicBezTo>
                  <a:cubicBezTo>
                    <a:pt x="330" y="111"/>
                    <a:pt x="330" y="116"/>
                    <a:pt x="330" y="121"/>
                  </a:cubicBezTo>
                  <a:cubicBezTo>
                    <a:pt x="332" y="135"/>
                    <a:pt x="324" y="143"/>
                    <a:pt x="310" y="143"/>
                  </a:cubicBezTo>
                  <a:cubicBezTo>
                    <a:pt x="217" y="143"/>
                    <a:pt x="124" y="143"/>
                    <a:pt x="31" y="143"/>
                  </a:cubicBezTo>
                  <a:cubicBezTo>
                    <a:pt x="26" y="143"/>
                    <a:pt x="21" y="144"/>
                    <a:pt x="17" y="140"/>
                  </a:cubicBezTo>
                  <a:cubicBezTo>
                    <a:pt x="18" y="126"/>
                    <a:pt x="16" y="112"/>
                    <a:pt x="13" y="99"/>
                  </a:cubicBezTo>
                  <a:cubicBezTo>
                    <a:pt x="5" y="83"/>
                    <a:pt x="8" y="64"/>
                    <a:pt x="0" y="48"/>
                  </a:cubicBezTo>
                  <a:cubicBezTo>
                    <a:pt x="7" y="34"/>
                    <a:pt x="14" y="21"/>
                    <a:pt x="21" y="8"/>
                  </a:cubicBezTo>
                  <a:cubicBezTo>
                    <a:pt x="25" y="2"/>
                    <a:pt x="31" y="1"/>
                    <a:pt x="37" y="3"/>
                  </a:cubicBezTo>
                  <a:cubicBezTo>
                    <a:pt x="43" y="5"/>
                    <a:pt x="49" y="8"/>
                    <a:pt x="54" y="11"/>
                  </a:cubicBezTo>
                  <a:cubicBezTo>
                    <a:pt x="81" y="20"/>
                    <a:pt x="107" y="31"/>
                    <a:pt x="133" y="42"/>
                  </a:cubicBezTo>
                  <a:cubicBezTo>
                    <a:pt x="140" y="45"/>
                    <a:pt x="146" y="48"/>
                    <a:pt x="154" y="47"/>
                  </a:cubicBezTo>
                  <a:cubicBezTo>
                    <a:pt x="165" y="49"/>
                    <a:pt x="176" y="52"/>
                    <a:pt x="187" y="49"/>
                  </a:cubicBezTo>
                  <a:cubicBezTo>
                    <a:pt x="192" y="48"/>
                    <a:pt x="197" y="48"/>
                    <a:pt x="201" y="46"/>
                  </a:cubicBezTo>
                  <a:cubicBezTo>
                    <a:pt x="216" y="37"/>
                    <a:pt x="233" y="35"/>
                    <a:pt x="247" y="26"/>
                  </a:cubicBezTo>
                  <a:cubicBezTo>
                    <a:pt x="257" y="19"/>
                    <a:pt x="268" y="19"/>
                    <a:pt x="278" y="15"/>
                  </a:cubicBezTo>
                  <a:cubicBezTo>
                    <a:pt x="288" y="10"/>
                    <a:pt x="299" y="7"/>
                    <a:pt x="309" y="3"/>
                  </a:cubicBezTo>
                  <a:cubicBezTo>
                    <a:pt x="312" y="2"/>
                    <a:pt x="316" y="0"/>
                    <a:pt x="320" y="3"/>
                  </a:cubicBezTo>
                  <a:close/>
                </a:path>
              </a:pathLst>
            </a:custGeom>
            <a:solidFill>
              <a:srgbClr val="945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847850" y="2335213"/>
              <a:ext cx="531812" cy="222250"/>
            </a:xfrm>
            <a:custGeom>
              <a:avLst/>
              <a:gdLst>
                <a:gd name="T0" fmla="*/ 2 w 212"/>
                <a:gd name="T1" fmla="*/ 62 h 89"/>
                <a:gd name="T2" fmla="*/ 7 w 212"/>
                <a:gd name="T3" fmla="*/ 35 h 89"/>
                <a:gd name="T4" fmla="*/ 14 w 212"/>
                <a:gd name="T5" fmla="*/ 32 h 89"/>
                <a:gd name="T6" fmla="*/ 42 w 212"/>
                <a:gd name="T7" fmla="*/ 32 h 89"/>
                <a:gd name="T8" fmla="*/ 57 w 212"/>
                <a:gd name="T9" fmla="*/ 23 h 89"/>
                <a:gd name="T10" fmla="*/ 69 w 212"/>
                <a:gd name="T11" fmla="*/ 0 h 89"/>
                <a:gd name="T12" fmla="*/ 76 w 212"/>
                <a:gd name="T13" fmla="*/ 25 h 89"/>
                <a:gd name="T14" fmla="*/ 85 w 212"/>
                <a:gd name="T15" fmla="*/ 32 h 89"/>
                <a:gd name="T16" fmla="*/ 134 w 212"/>
                <a:gd name="T17" fmla="*/ 32 h 89"/>
                <a:gd name="T18" fmla="*/ 148 w 212"/>
                <a:gd name="T19" fmla="*/ 20 h 89"/>
                <a:gd name="T20" fmla="*/ 184 w 212"/>
                <a:gd name="T21" fmla="*/ 31 h 89"/>
                <a:gd name="T22" fmla="*/ 208 w 212"/>
                <a:gd name="T23" fmla="*/ 53 h 89"/>
                <a:gd name="T24" fmla="*/ 208 w 212"/>
                <a:gd name="T25" fmla="*/ 61 h 89"/>
                <a:gd name="T26" fmla="*/ 198 w 212"/>
                <a:gd name="T27" fmla="*/ 55 h 89"/>
                <a:gd name="T28" fmla="*/ 123 w 212"/>
                <a:gd name="T29" fmla="*/ 75 h 89"/>
                <a:gd name="T30" fmla="*/ 108 w 212"/>
                <a:gd name="T31" fmla="*/ 84 h 89"/>
                <a:gd name="T32" fmla="*/ 100 w 212"/>
                <a:gd name="T33" fmla="*/ 84 h 89"/>
                <a:gd name="T34" fmla="*/ 88 w 212"/>
                <a:gd name="T35" fmla="*/ 79 h 89"/>
                <a:gd name="T36" fmla="*/ 10 w 212"/>
                <a:gd name="T37" fmla="*/ 57 h 89"/>
                <a:gd name="T38" fmla="*/ 2 w 212"/>
                <a:gd name="T39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89">
                  <a:moveTo>
                    <a:pt x="2" y="62"/>
                  </a:moveTo>
                  <a:cubicBezTo>
                    <a:pt x="0" y="52"/>
                    <a:pt x="4" y="43"/>
                    <a:pt x="7" y="35"/>
                  </a:cubicBezTo>
                  <a:cubicBezTo>
                    <a:pt x="8" y="31"/>
                    <a:pt x="12" y="32"/>
                    <a:pt x="14" y="32"/>
                  </a:cubicBezTo>
                  <a:cubicBezTo>
                    <a:pt x="24" y="32"/>
                    <a:pt x="33" y="32"/>
                    <a:pt x="42" y="32"/>
                  </a:cubicBezTo>
                  <a:cubicBezTo>
                    <a:pt x="50" y="33"/>
                    <a:pt x="54" y="30"/>
                    <a:pt x="57" y="23"/>
                  </a:cubicBezTo>
                  <a:cubicBezTo>
                    <a:pt x="60" y="16"/>
                    <a:pt x="64" y="9"/>
                    <a:pt x="69" y="0"/>
                  </a:cubicBezTo>
                  <a:cubicBezTo>
                    <a:pt x="72" y="9"/>
                    <a:pt x="74" y="17"/>
                    <a:pt x="76" y="25"/>
                  </a:cubicBezTo>
                  <a:cubicBezTo>
                    <a:pt x="77" y="30"/>
                    <a:pt x="79" y="32"/>
                    <a:pt x="85" y="32"/>
                  </a:cubicBezTo>
                  <a:cubicBezTo>
                    <a:pt x="101" y="31"/>
                    <a:pt x="118" y="31"/>
                    <a:pt x="134" y="32"/>
                  </a:cubicBezTo>
                  <a:cubicBezTo>
                    <a:pt x="143" y="32"/>
                    <a:pt x="143" y="25"/>
                    <a:pt x="148" y="20"/>
                  </a:cubicBezTo>
                  <a:cubicBezTo>
                    <a:pt x="156" y="37"/>
                    <a:pt x="171" y="30"/>
                    <a:pt x="184" y="31"/>
                  </a:cubicBezTo>
                  <a:cubicBezTo>
                    <a:pt x="205" y="33"/>
                    <a:pt x="205" y="32"/>
                    <a:pt x="208" y="53"/>
                  </a:cubicBezTo>
                  <a:cubicBezTo>
                    <a:pt x="209" y="55"/>
                    <a:pt x="212" y="59"/>
                    <a:pt x="208" y="61"/>
                  </a:cubicBezTo>
                  <a:cubicBezTo>
                    <a:pt x="203" y="61"/>
                    <a:pt x="201" y="58"/>
                    <a:pt x="198" y="55"/>
                  </a:cubicBezTo>
                  <a:cubicBezTo>
                    <a:pt x="171" y="34"/>
                    <a:pt x="135" y="44"/>
                    <a:pt x="123" y="75"/>
                  </a:cubicBezTo>
                  <a:cubicBezTo>
                    <a:pt x="121" y="83"/>
                    <a:pt x="118" y="89"/>
                    <a:pt x="108" y="84"/>
                  </a:cubicBezTo>
                  <a:cubicBezTo>
                    <a:pt x="106" y="83"/>
                    <a:pt x="103" y="83"/>
                    <a:pt x="100" y="84"/>
                  </a:cubicBezTo>
                  <a:cubicBezTo>
                    <a:pt x="94" y="88"/>
                    <a:pt x="90" y="86"/>
                    <a:pt x="88" y="79"/>
                  </a:cubicBezTo>
                  <a:cubicBezTo>
                    <a:pt x="79" y="46"/>
                    <a:pt x="40" y="33"/>
                    <a:pt x="10" y="57"/>
                  </a:cubicBezTo>
                  <a:cubicBezTo>
                    <a:pt x="8" y="59"/>
                    <a:pt x="6" y="63"/>
                    <a:pt x="2" y="62"/>
                  </a:cubicBezTo>
                  <a:close/>
                </a:path>
              </a:pathLst>
            </a:custGeom>
            <a:solidFill>
              <a:srgbClr val="F4B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804988" y="2408238"/>
              <a:ext cx="604837" cy="312738"/>
            </a:xfrm>
            <a:custGeom>
              <a:avLst/>
              <a:gdLst>
                <a:gd name="T0" fmla="*/ 19 w 241"/>
                <a:gd name="T1" fmla="*/ 33 h 125"/>
                <a:gd name="T2" fmla="*/ 98 w 241"/>
                <a:gd name="T3" fmla="*/ 28 h 125"/>
                <a:gd name="T4" fmla="*/ 109 w 241"/>
                <a:gd name="T5" fmla="*/ 50 h 125"/>
                <a:gd name="T6" fmla="*/ 116 w 241"/>
                <a:gd name="T7" fmla="*/ 54 h 125"/>
                <a:gd name="T8" fmla="*/ 121 w 241"/>
                <a:gd name="T9" fmla="*/ 52 h 125"/>
                <a:gd name="T10" fmla="*/ 139 w 241"/>
                <a:gd name="T11" fmla="*/ 40 h 125"/>
                <a:gd name="T12" fmla="*/ 225 w 241"/>
                <a:gd name="T13" fmla="*/ 32 h 125"/>
                <a:gd name="T14" fmla="*/ 239 w 241"/>
                <a:gd name="T15" fmla="*/ 49 h 125"/>
                <a:gd name="T16" fmla="*/ 238 w 241"/>
                <a:gd name="T17" fmla="*/ 71 h 125"/>
                <a:gd name="T18" fmla="*/ 228 w 241"/>
                <a:gd name="T19" fmla="*/ 86 h 125"/>
                <a:gd name="T20" fmla="*/ 145 w 241"/>
                <a:gd name="T21" fmla="*/ 94 h 125"/>
                <a:gd name="T22" fmla="*/ 134 w 241"/>
                <a:gd name="T23" fmla="*/ 66 h 125"/>
                <a:gd name="T24" fmla="*/ 123 w 241"/>
                <a:gd name="T25" fmla="*/ 57 h 125"/>
                <a:gd name="T26" fmla="*/ 110 w 241"/>
                <a:gd name="T27" fmla="*/ 65 h 125"/>
                <a:gd name="T28" fmla="*/ 28 w 241"/>
                <a:gd name="T29" fmla="*/ 103 h 125"/>
                <a:gd name="T30" fmla="*/ 21 w 241"/>
                <a:gd name="T31" fmla="*/ 99 h 125"/>
                <a:gd name="T32" fmla="*/ 6 w 241"/>
                <a:gd name="T33" fmla="*/ 81 h 125"/>
                <a:gd name="T34" fmla="*/ 6 w 241"/>
                <a:gd name="T35" fmla="*/ 61 h 125"/>
                <a:gd name="T36" fmla="*/ 13 w 241"/>
                <a:gd name="T37" fmla="*/ 46 h 125"/>
                <a:gd name="T38" fmla="*/ 19 w 241"/>
                <a:gd name="T39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" h="125">
                  <a:moveTo>
                    <a:pt x="19" y="33"/>
                  </a:moveTo>
                  <a:cubicBezTo>
                    <a:pt x="42" y="5"/>
                    <a:pt x="73" y="6"/>
                    <a:pt x="98" y="28"/>
                  </a:cubicBezTo>
                  <a:cubicBezTo>
                    <a:pt x="104" y="33"/>
                    <a:pt x="107" y="42"/>
                    <a:pt x="109" y="50"/>
                  </a:cubicBezTo>
                  <a:cubicBezTo>
                    <a:pt x="109" y="54"/>
                    <a:pt x="111" y="56"/>
                    <a:pt x="116" y="54"/>
                  </a:cubicBezTo>
                  <a:cubicBezTo>
                    <a:pt x="117" y="53"/>
                    <a:pt x="119" y="52"/>
                    <a:pt x="121" y="52"/>
                  </a:cubicBezTo>
                  <a:cubicBezTo>
                    <a:pt x="134" y="59"/>
                    <a:pt x="135" y="48"/>
                    <a:pt x="139" y="40"/>
                  </a:cubicBezTo>
                  <a:cubicBezTo>
                    <a:pt x="153" y="8"/>
                    <a:pt x="202" y="0"/>
                    <a:pt x="225" y="32"/>
                  </a:cubicBezTo>
                  <a:cubicBezTo>
                    <a:pt x="229" y="38"/>
                    <a:pt x="231" y="47"/>
                    <a:pt x="239" y="49"/>
                  </a:cubicBezTo>
                  <a:cubicBezTo>
                    <a:pt x="237" y="56"/>
                    <a:pt x="234" y="62"/>
                    <a:pt x="238" y="71"/>
                  </a:cubicBezTo>
                  <a:cubicBezTo>
                    <a:pt x="241" y="77"/>
                    <a:pt x="231" y="81"/>
                    <a:pt x="228" y="86"/>
                  </a:cubicBezTo>
                  <a:cubicBezTo>
                    <a:pt x="211" y="118"/>
                    <a:pt x="169" y="121"/>
                    <a:pt x="145" y="94"/>
                  </a:cubicBezTo>
                  <a:cubicBezTo>
                    <a:pt x="138" y="86"/>
                    <a:pt x="134" y="76"/>
                    <a:pt x="134" y="66"/>
                  </a:cubicBezTo>
                  <a:cubicBezTo>
                    <a:pt x="134" y="58"/>
                    <a:pt x="129" y="57"/>
                    <a:pt x="123" y="57"/>
                  </a:cubicBezTo>
                  <a:cubicBezTo>
                    <a:pt x="118" y="56"/>
                    <a:pt x="112" y="58"/>
                    <a:pt x="110" y="65"/>
                  </a:cubicBezTo>
                  <a:cubicBezTo>
                    <a:pt x="99" y="111"/>
                    <a:pt x="69" y="125"/>
                    <a:pt x="28" y="103"/>
                  </a:cubicBezTo>
                  <a:cubicBezTo>
                    <a:pt x="26" y="102"/>
                    <a:pt x="24" y="100"/>
                    <a:pt x="21" y="99"/>
                  </a:cubicBezTo>
                  <a:cubicBezTo>
                    <a:pt x="15" y="94"/>
                    <a:pt x="10" y="88"/>
                    <a:pt x="6" y="81"/>
                  </a:cubicBezTo>
                  <a:cubicBezTo>
                    <a:pt x="2" y="74"/>
                    <a:pt x="0" y="67"/>
                    <a:pt x="6" y="61"/>
                  </a:cubicBezTo>
                  <a:cubicBezTo>
                    <a:pt x="11" y="57"/>
                    <a:pt x="12" y="52"/>
                    <a:pt x="13" y="46"/>
                  </a:cubicBezTo>
                  <a:cubicBezTo>
                    <a:pt x="13" y="41"/>
                    <a:pt x="15" y="36"/>
                    <a:pt x="19" y="33"/>
                  </a:cubicBezTo>
                  <a:close/>
                </a:path>
              </a:pathLst>
            </a:custGeom>
            <a:solidFill>
              <a:srgbClr val="46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776413" y="2522538"/>
              <a:ext cx="87312" cy="158750"/>
            </a:xfrm>
            <a:custGeom>
              <a:avLst/>
              <a:gdLst>
                <a:gd name="T0" fmla="*/ 18 w 35"/>
                <a:gd name="T1" fmla="*/ 15 h 63"/>
                <a:gd name="T2" fmla="*/ 35 w 35"/>
                <a:gd name="T3" fmla="*/ 52 h 63"/>
                <a:gd name="T4" fmla="*/ 15 w 35"/>
                <a:gd name="T5" fmla="*/ 57 h 63"/>
                <a:gd name="T6" fmla="*/ 3 w 35"/>
                <a:gd name="T7" fmla="*/ 14 h 63"/>
                <a:gd name="T8" fmla="*/ 6 w 35"/>
                <a:gd name="T9" fmla="*/ 5 h 63"/>
                <a:gd name="T10" fmla="*/ 11 w 35"/>
                <a:gd name="T11" fmla="*/ 0 h 63"/>
                <a:gd name="T12" fmla="*/ 14 w 35"/>
                <a:gd name="T13" fmla="*/ 6 h 63"/>
                <a:gd name="T14" fmla="*/ 18 w 35"/>
                <a:gd name="T15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3">
                  <a:moveTo>
                    <a:pt x="18" y="15"/>
                  </a:moveTo>
                  <a:cubicBezTo>
                    <a:pt x="15" y="31"/>
                    <a:pt x="29" y="40"/>
                    <a:pt x="35" y="52"/>
                  </a:cubicBezTo>
                  <a:cubicBezTo>
                    <a:pt x="29" y="56"/>
                    <a:pt x="23" y="63"/>
                    <a:pt x="15" y="57"/>
                  </a:cubicBezTo>
                  <a:cubicBezTo>
                    <a:pt x="5" y="44"/>
                    <a:pt x="0" y="30"/>
                    <a:pt x="3" y="14"/>
                  </a:cubicBezTo>
                  <a:cubicBezTo>
                    <a:pt x="3" y="11"/>
                    <a:pt x="4" y="8"/>
                    <a:pt x="6" y="5"/>
                  </a:cubicBezTo>
                  <a:cubicBezTo>
                    <a:pt x="7" y="3"/>
                    <a:pt x="8" y="0"/>
                    <a:pt x="11" y="0"/>
                  </a:cubicBezTo>
                  <a:cubicBezTo>
                    <a:pt x="14" y="0"/>
                    <a:pt x="13" y="4"/>
                    <a:pt x="14" y="6"/>
                  </a:cubicBezTo>
                  <a:cubicBezTo>
                    <a:pt x="16" y="9"/>
                    <a:pt x="17" y="12"/>
                    <a:pt x="18" y="15"/>
                  </a:cubicBezTo>
                  <a:close/>
                </a:path>
              </a:pathLst>
            </a:custGeom>
            <a:solidFill>
              <a:srgbClr val="F7B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262188" y="2773363"/>
              <a:ext cx="107950" cy="292100"/>
            </a:xfrm>
            <a:custGeom>
              <a:avLst/>
              <a:gdLst>
                <a:gd name="T0" fmla="*/ 5 w 43"/>
                <a:gd name="T1" fmla="*/ 40 h 117"/>
                <a:gd name="T2" fmla="*/ 11 w 43"/>
                <a:gd name="T3" fmla="*/ 25 h 117"/>
                <a:gd name="T4" fmla="*/ 31 w 43"/>
                <a:gd name="T5" fmla="*/ 0 h 117"/>
                <a:gd name="T6" fmla="*/ 24 w 43"/>
                <a:gd name="T7" fmla="*/ 18 h 117"/>
                <a:gd name="T8" fmla="*/ 12 w 43"/>
                <a:gd name="T9" fmla="*/ 57 h 117"/>
                <a:gd name="T10" fmla="*/ 39 w 43"/>
                <a:gd name="T11" fmla="*/ 109 h 117"/>
                <a:gd name="T12" fmla="*/ 42 w 43"/>
                <a:gd name="T13" fmla="*/ 117 h 117"/>
                <a:gd name="T14" fmla="*/ 23 w 43"/>
                <a:gd name="T15" fmla="*/ 97 h 117"/>
                <a:gd name="T16" fmla="*/ 11 w 43"/>
                <a:gd name="T17" fmla="*/ 83 h 117"/>
                <a:gd name="T18" fmla="*/ 5 w 43"/>
                <a:gd name="T19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17">
                  <a:moveTo>
                    <a:pt x="5" y="40"/>
                  </a:moveTo>
                  <a:cubicBezTo>
                    <a:pt x="4" y="34"/>
                    <a:pt x="6" y="30"/>
                    <a:pt x="11" y="25"/>
                  </a:cubicBezTo>
                  <a:cubicBezTo>
                    <a:pt x="19" y="18"/>
                    <a:pt x="25" y="9"/>
                    <a:pt x="31" y="0"/>
                  </a:cubicBezTo>
                  <a:cubicBezTo>
                    <a:pt x="31" y="7"/>
                    <a:pt x="30" y="14"/>
                    <a:pt x="24" y="18"/>
                  </a:cubicBezTo>
                  <a:cubicBezTo>
                    <a:pt x="9" y="28"/>
                    <a:pt x="9" y="42"/>
                    <a:pt x="12" y="57"/>
                  </a:cubicBezTo>
                  <a:cubicBezTo>
                    <a:pt x="18" y="76"/>
                    <a:pt x="22" y="96"/>
                    <a:pt x="39" y="109"/>
                  </a:cubicBezTo>
                  <a:cubicBezTo>
                    <a:pt x="41" y="111"/>
                    <a:pt x="43" y="113"/>
                    <a:pt x="42" y="117"/>
                  </a:cubicBezTo>
                  <a:cubicBezTo>
                    <a:pt x="34" y="112"/>
                    <a:pt x="29" y="104"/>
                    <a:pt x="23" y="97"/>
                  </a:cubicBezTo>
                  <a:cubicBezTo>
                    <a:pt x="16" y="95"/>
                    <a:pt x="13" y="90"/>
                    <a:pt x="11" y="83"/>
                  </a:cubicBezTo>
                  <a:cubicBezTo>
                    <a:pt x="6" y="69"/>
                    <a:pt x="0" y="56"/>
                    <a:pt x="5" y="40"/>
                  </a:cubicBezTo>
                  <a:close/>
                </a:path>
              </a:pathLst>
            </a:custGeom>
            <a:solidFill>
              <a:srgbClr val="2F3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812925" y="2646363"/>
              <a:ext cx="63500" cy="53975"/>
            </a:xfrm>
            <a:custGeom>
              <a:avLst/>
              <a:gdLst>
                <a:gd name="T0" fmla="*/ 0 w 25"/>
                <a:gd name="T1" fmla="*/ 8 h 22"/>
                <a:gd name="T2" fmla="*/ 20 w 25"/>
                <a:gd name="T3" fmla="*/ 3 h 22"/>
                <a:gd name="T4" fmla="*/ 25 w 25"/>
                <a:gd name="T5" fmla="*/ 8 h 22"/>
                <a:gd name="T6" fmla="*/ 17 w 25"/>
                <a:gd name="T7" fmla="*/ 20 h 22"/>
                <a:gd name="T8" fmla="*/ 0 w 25"/>
                <a:gd name="T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0" y="8"/>
                  </a:moveTo>
                  <a:cubicBezTo>
                    <a:pt x="7" y="8"/>
                    <a:pt x="12" y="0"/>
                    <a:pt x="20" y="3"/>
                  </a:cubicBezTo>
                  <a:cubicBezTo>
                    <a:pt x="22" y="5"/>
                    <a:pt x="23" y="6"/>
                    <a:pt x="25" y="8"/>
                  </a:cubicBezTo>
                  <a:cubicBezTo>
                    <a:pt x="14" y="6"/>
                    <a:pt x="19" y="15"/>
                    <a:pt x="17" y="20"/>
                  </a:cubicBezTo>
                  <a:cubicBezTo>
                    <a:pt x="8" y="22"/>
                    <a:pt x="5" y="13"/>
                    <a:pt x="0" y="8"/>
                  </a:cubicBezTo>
                  <a:close/>
                </a:path>
              </a:pathLst>
            </a:custGeom>
            <a:solidFill>
              <a:srgbClr val="E3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365375" y="2647950"/>
              <a:ext cx="44450" cy="50800"/>
            </a:xfrm>
            <a:custGeom>
              <a:avLst/>
              <a:gdLst>
                <a:gd name="T0" fmla="*/ 2 w 18"/>
                <a:gd name="T1" fmla="*/ 19 h 20"/>
                <a:gd name="T2" fmla="*/ 1 w 18"/>
                <a:gd name="T3" fmla="*/ 13 h 20"/>
                <a:gd name="T4" fmla="*/ 3 w 18"/>
                <a:gd name="T5" fmla="*/ 3 h 20"/>
                <a:gd name="T6" fmla="*/ 11 w 18"/>
                <a:gd name="T7" fmla="*/ 6 h 20"/>
                <a:gd name="T8" fmla="*/ 18 w 18"/>
                <a:gd name="T9" fmla="*/ 9 h 20"/>
                <a:gd name="T10" fmla="*/ 2 w 18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2" y="19"/>
                  </a:moveTo>
                  <a:cubicBezTo>
                    <a:pt x="2" y="17"/>
                    <a:pt x="2" y="15"/>
                    <a:pt x="1" y="13"/>
                  </a:cubicBezTo>
                  <a:cubicBezTo>
                    <a:pt x="0" y="9"/>
                    <a:pt x="0" y="6"/>
                    <a:pt x="3" y="3"/>
                  </a:cubicBezTo>
                  <a:cubicBezTo>
                    <a:pt x="7" y="0"/>
                    <a:pt x="9" y="4"/>
                    <a:pt x="11" y="6"/>
                  </a:cubicBezTo>
                  <a:cubicBezTo>
                    <a:pt x="13" y="7"/>
                    <a:pt x="15" y="8"/>
                    <a:pt x="18" y="9"/>
                  </a:cubicBezTo>
                  <a:cubicBezTo>
                    <a:pt x="14" y="15"/>
                    <a:pt x="10" y="20"/>
                    <a:pt x="2" y="19"/>
                  </a:cubicBezTo>
                  <a:close/>
                </a:path>
              </a:pathLst>
            </a:custGeom>
            <a:solidFill>
              <a:srgbClr val="EBDE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595438" y="3286125"/>
              <a:ext cx="442912" cy="711200"/>
            </a:xfrm>
            <a:custGeom>
              <a:avLst/>
              <a:gdLst>
                <a:gd name="T0" fmla="*/ 161 w 177"/>
                <a:gd name="T1" fmla="*/ 141 h 284"/>
                <a:gd name="T2" fmla="*/ 148 w 177"/>
                <a:gd name="T3" fmla="*/ 141 h 284"/>
                <a:gd name="T4" fmla="*/ 77 w 177"/>
                <a:gd name="T5" fmla="*/ 189 h 284"/>
                <a:gd name="T6" fmla="*/ 64 w 177"/>
                <a:gd name="T7" fmla="*/ 184 h 284"/>
                <a:gd name="T8" fmla="*/ 62 w 177"/>
                <a:gd name="T9" fmla="*/ 176 h 284"/>
                <a:gd name="T10" fmla="*/ 50 w 177"/>
                <a:gd name="T11" fmla="*/ 164 h 284"/>
                <a:gd name="T12" fmla="*/ 45 w 177"/>
                <a:gd name="T13" fmla="*/ 177 h 284"/>
                <a:gd name="T14" fmla="*/ 43 w 177"/>
                <a:gd name="T15" fmla="*/ 255 h 284"/>
                <a:gd name="T16" fmla="*/ 21 w 177"/>
                <a:gd name="T17" fmla="*/ 275 h 284"/>
                <a:gd name="T18" fmla="*/ 8 w 177"/>
                <a:gd name="T19" fmla="*/ 283 h 284"/>
                <a:gd name="T20" fmla="*/ 0 w 177"/>
                <a:gd name="T21" fmla="*/ 267 h 284"/>
                <a:gd name="T22" fmla="*/ 0 w 177"/>
                <a:gd name="T23" fmla="*/ 16 h 284"/>
                <a:gd name="T24" fmla="*/ 19 w 177"/>
                <a:gd name="T25" fmla="*/ 3 h 284"/>
                <a:gd name="T26" fmla="*/ 32 w 177"/>
                <a:gd name="T27" fmla="*/ 7 h 284"/>
                <a:gd name="T28" fmla="*/ 48 w 177"/>
                <a:gd name="T29" fmla="*/ 8 h 284"/>
                <a:gd name="T30" fmla="*/ 162 w 177"/>
                <a:gd name="T31" fmla="*/ 50 h 284"/>
                <a:gd name="T32" fmla="*/ 175 w 177"/>
                <a:gd name="T33" fmla="*/ 61 h 284"/>
                <a:gd name="T34" fmla="*/ 174 w 177"/>
                <a:gd name="T35" fmla="*/ 110 h 284"/>
                <a:gd name="T36" fmla="*/ 174 w 177"/>
                <a:gd name="T37" fmla="*/ 122 h 284"/>
                <a:gd name="T38" fmla="*/ 174 w 177"/>
                <a:gd name="T39" fmla="*/ 126 h 284"/>
                <a:gd name="T40" fmla="*/ 164 w 177"/>
                <a:gd name="T41" fmla="*/ 141 h 284"/>
                <a:gd name="T42" fmla="*/ 161 w 177"/>
                <a:gd name="T43" fmla="*/ 1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7" h="284">
                  <a:moveTo>
                    <a:pt x="161" y="141"/>
                  </a:moveTo>
                  <a:cubicBezTo>
                    <a:pt x="157" y="134"/>
                    <a:pt x="152" y="137"/>
                    <a:pt x="148" y="141"/>
                  </a:cubicBezTo>
                  <a:cubicBezTo>
                    <a:pt x="124" y="156"/>
                    <a:pt x="102" y="175"/>
                    <a:pt x="77" y="189"/>
                  </a:cubicBezTo>
                  <a:cubicBezTo>
                    <a:pt x="66" y="196"/>
                    <a:pt x="66" y="196"/>
                    <a:pt x="64" y="184"/>
                  </a:cubicBezTo>
                  <a:cubicBezTo>
                    <a:pt x="63" y="182"/>
                    <a:pt x="63" y="179"/>
                    <a:pt x="62" y="176"/>
                  </a:cubicBezTo>
                  <a:cubicBezTo>
                    <a:pt x="60" y="170"/>
                    <a:pt x="56" y="163"/>
                    <a:pt x="50" y="164"/>
                  </a:cubicBezTo>
                  <a:cubicBezTo>
                    <a:pt x="44" y="165"/>
                    <a:pt x="46" y="173"/>
                    <a:pt x="45" y="177"/>
                  </a:cubicBezTo>
                  <a:cubicBezTo>
                    <a:pt x="41" y="203"/>
                    <a:pt x="40" y="229"/>
                    <a:pt x="43" y="255"/>
                  </a:cubicBezTo>
                  <a:cubicBezTo>
                    <a:pt x="39" y="266"/>
                    <a:pt x="28" y="268"/>
                    <a:pt x="21" y="275"/>
                  </a:cubicBezTo>
                  <a:cubicBezTo>
                    <a:pt x="18" y="278"/>
                    <a:pt x="15" y="284"/>
                    <a:pt x="8" y="283"/>
                  </a:cubicBezTo>
                  <a:cubicBezTo>
                    <a:pt x="2" y="279"/>
                    <a:pt x="0" y="274"/>
                    <a:pt x="0" y="267"/>
                  </a:cubicBezTo>
                  <a:cubicBezTo>
                    <a:pt x="0" y="183"/>
                    <a:pt x="0" y="100"/>
                    <a:pt x="0" y="16"/>
                  </a:cubicBezTo>
                  <a:cubicBezTo>
                    <a:pt x="0" y="5"/>
                    <a:pt x="7" y="0"/>
                    <a:pt x="19" y="3"/>
                  </a:cubicBezTo>
                  <a:cubicBezTo>
                    <a:pt x="24" y="4"/>
                    <a:pt x="28" y="6"/>
                    <a:pt x="32" y="7"/>
                  </a:cubicBezTo>
                  <a:cubicBezTo>
                    <a:pt x="38" y="5"/>
                    <a:pt x="43" y="6"/>
                    <a:pt x="48" y="8"/>
                  </a:cubicBezTo>
                  <a:cubicBezTo>
                    <a:pt x="86" y="22"/>
                    <a:pt x="124" y="35"/>
                    <a:pt x="162" y="50"/>
                  </a:cubicBezTo>
                  <a:cubicBezTo>
                    <a:pt x="167" y="52"/>
                    <a:pt x="173" y="54"/>
                    <a:pt x="175" y="61"/>
                  </a:cubicBezTo>
                  <a:cubicBezTo>
                    <a:pt x="177" y="77"/>
                    <a:pt x="175" y="93"/>
                    <a:pt x="174" y="110"/>
                  </a:cubicBezTo>
                  <a:cubicBezTo>
                    <a:pt x="174" y="114"/>
                    <a:pt x="174" y="118"/>
                    <a:pt x="174" y="122"/>
                  </a:cubicBezTo>
                  <a:cubicBezTo>
                    <a:pt x="174" y="123"/>
                    <a:pt x="174" y="124"/>
                    <a:pt x="174" y="126"/>
                  </a:cubicBezTo>
                  <a:cubicBezTo>
                    <a:pt x="174" y="133"/>
                    <a:pt x="176" y="142"/>
                    <a:pt x="164" y="141"/>
                  </a:cubicBezTo>
                  <a:cubicBezTo>
                    <a:pt x="163" y="142"/>
                    <a:pt x="162" y="142"/>
                    <a:pt x="161" y="141"/>
                  </a:cubicBezTo>
                  <a:close/>
                </a:path>
              </a:pathLst>
            </a:custGeom>
            <a:solidFill>
              <a:srgbClr val="E94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770063" y="3794125"/>
              <a:ext cx="730250" cy="365125"/>
            </a:xfrm>
            <a:custGeom>
              <a:avLst/>
              <a:gdLst>
                <a:gd name="T0" fmla="*/ 190 w 291"/>
                <a:gd name="T1" fmla="*/ 0 h 146"/>
                <a:gd name="T2" fmla="*/ 260 w 291"/>
                <a:gd name="T3" fmla="*/ 62 h 146"/>
                <a:gd name="T4" fmla="*/ 288 w 291"/>
                <a:gd name="T5" fmla="*/ 95 h 146"/>
                <a:gd name="T6" fmla="*/ 288 w 291"/>
                <a:gd name="T7" fmla="*/ 98 h 146"/>
                <a:gd name="T8" fmla="*/ 280 w 291"/>
                <a:gd name="T9" fmla="*/ 110 h 146"/>
                <a:gd name="T10" fmla="*/ 241 w 291"/>
                <a:gd name="T11" fmla="*/ 124 h 146"/>
                <a:gd name="T12" fmla="*/ 197 w 291"/>
                <a:gd name="T13" fmla="*/ 143 h 146"/>
                <a:gd name="T14" fmla="*/ 185 w 291"/>
                <a:gd name="T15" fmla="*/ 143 h 146"/>
                <a:gd name="T16" fmla="*/ 182 w 291"/>
                <a:gd name="T17" fmla="*/ 117 h 146"/>
                <a:gd name="T18" fmla="*/ 181 w 291"/>
                <a:gd name="T19" fmla="*/ 107 h 146"/>
                <a:gd name="T20" fmla="*/ 147 w 291"/>
                <a:gd name="T21" fmla="*/ 109 h 146"/>
                <a:gd name="T22" fmla="*/ 114 w 291"/>
                <a:gd name="T23" fmla="*/ 106 h 146"/>
                <a:gd name="T24" fmla="*/ 106 w 291"/>
                <a:gd name="T25" fmla="*/ 111 h 146"/>
                <a:gd name="T26" fmla="*/ 104 w 291"/>
                <a:gd name="T27" fmla="*/ 143 h 146"/>
                <a:gd name="T28" fmla="*/ 74 w 291"/>
                <a:gd name="T29" fmla="*/ 135 h 146"/>
                <a:gd name="T30" fmla="*/ 32 w 291"/>
                <a:gd name="T31" fmla="*/ 119 h 146"/>
                <a:gd name="T32" fmla="*/ 8 w 291"/>
                <a:gd name="T33" fmla="*/ 109 h 146"/>
                <a:gd name="T34" fmla="*/ 3 w 291"/>
                <a:gd name="T35" fmla="*/ 98 h 146"/>
                <a:gd name="T36" fmla="*/ 7 w 291"/>
                <a:gd name="T37" fmla="*/ 82 h 146"/>
                <a:gd name="T38" fmla="*/ 19 w 291"/>
                <a:gd name="T39" fmla="*/ 70 h 146"/>
                <a:gd name="T40" fmla="*/ 97 w 291"/>
                <a:gd name="T41" fmla="*/ 5 h 146"/>
                <a:gd name="T42" fmla="*/ 106 w 291"/>
                <a:gd name="T43" fmla="*/ 8 h 146"/>
                <a:gd name="T44" fmla="*/ 105 w 291"/>
                <a:gd name="T45" fmla="*/ 74 h 146"/>
                <a:gd name="T46" fmla="*/ 112 w 291"/>
                <a:gd name="T47" fmla="*/ 84 h 146"/>
                <a:gd name="T48" fmla="*/ 177 w 291"/>
                <a:gd name="T49" fmla="*/ 84 h 146"/>
                <a:gd name="T50" fmla="*/ 181 w 291"/>
                <a:gd name="T51" fmla="*/ 80 h 146"/>
                <a:gd name="T52" fmla="*/ 183 w 291"/>
                <a:gd name="T53" fmla="*/ 71 h 146"/>
                <a:gd name="T54" fmla="*/ 182 w 291"/>
                <a:gd name="T55" fmla="*/ 10 h 146"/>
                <a:gd name="T56" fmla="*/ 190 w 291"/>
                <a:gd name="T5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1" h="146">
                  <a:moveTo>
                    <a:pt x="190" y="0"/>
                  </a:moveTo>
                  <a:cubicBezTo>
                    <a:pt x="208" y="27"/>
                    <a:pt x="231" y="48"/>
                    <a:pt x="260" y="62"/>
                  </a:cubicBezTo>
                  <a:cubicBezTo>
                    <a:pt x="276" y="69"/>
                    <a:pt x="283" y="80"/>
                    <a:pt x="288" y="95"/>
                  </a:cubicBezTo>
                  <a:cubicBezTo>
                    <a:pt x="288" y="96"/>
                    <a:pt x="288" y="97"/>
                    <a:pt x="288" y="98"/>
                  </a:cubicBezTo>
                  <a:cubicBezTo>
                    <a:pt x="291" y="106"/>
                    <a:pt x="285" y="108"/>
                    <a:pt x="280" y="110"/>
                  </a:cubicBezTo>
                  <a:cubicBezTo>
                    <a:pt x="267" y="115"/>
                    <a:pt x="254" y="120"/>
                    <a:pt x="241" y="124"/>
                  </a:cubicBezTo>
                  <a:cubicBezTo>
                    <a:pt x="226" y="130"/>
                    <a:pt x="212" y="137"/>
                    <a:pt x="197" y="143"/>
                  </a:cubicBezTo>
                  <a:cubicBezTo>
                    <a:pt x="193" y="144"/>
                    <a:pt x="189" y="146"/>
                    <a:pt x="185" y="143"/>
                  </a:cubicBezTo>
                  <a:cubicBezTo>
                    <a:pt x="179" y="135"/>
                    <a:pt x="181" y="126"/>
                    <a:pt x="182" y="117"/>
                  </a:cubicBezTo>
                  <a:cubicBezTo>
                    <a:pt x="182" y="113"/>
                    <a:pt x="184" y="110"/>
                    <a:pt x="181" y="107"/>
                  </a:cubicBezTo>
                  <a:cubicBezTo>
                    <a:pt x="169" y="106"/>
                    <a:pt x="158" y="110"/>
                    <a:pt x="147" y="109"/>
                  </a:cubicBezTo>
                  <a:cubicBezTo>
                    <a:pt x="136" y="108"/>
                    <a:pt x="125" y="109"/>
                    <a:pt x="114" y="106"/>
                  </a:cubicBezTo>
                  <a:cubicBezTo>
                    <a:pt x="109" y="104"/>
                    <a:pt x="106" y="105"/>
                    <a:pt x="106" y="111"/>
                  </a:cubicBezTo>
                  <a:cubicBezTo>
                    <a:pt x="107" y="122"/>
                    <a:pt x="110" y="133"/>
                    <a:pt x="104" y="143"/>
                  </a:cubicBezTo>
                  <a:cubicBezTo>
                    <a:pt x="93" y="145"/>
                    <a:pt x="84" y="138"/>
                    <a:pt x="74" y="135"/>
                  </a:cubicBezTo>
                  <a:cubicBezTo>
                    <a:pt x="60" y="130"/>
                    <a:pt x="46" y="124"/>
                    <a:pt x="32" y="119"/>
                  </a:cubicBezTo>
                  <a:cubicBezTo>
                    <a:pt x="25" y="115"/>
                    <a:pt x="16" y="111"/>
                    <a:pt x="8" y="109"/>
                  </a:cubicBezTo>
                  <a:cubicBezTo>
                    <a:pt x="3" y="107"/>
                    <a:pt x="0" y="103"/>
                    <a:pt x="3" y="98"/>
                  </a:cubicBezTo>
                  <a:cubicBezTo>
                    <a:pt x="5" y="93"/>
                    <a:pt x="5" y="87"/>
                    <a:pt x="7" y="82"/>
                  </a:cubicBezTo>
                  <a:cubicBezTo>
                    <a:pt x="8" y="76"/>
                    <a:pt x="13" y="73"/>
                    <a:pt x="19" y="70"/>
                  </a:cubicBezTo>
                  <a:cubicBezTo>
                    <a:pt x="50" y="55"/>
                    <a:pt x="77" y="34"/>
                    <a:pt x="97" y="5"/>
                  </a:cubicBezTo>
                  <a:cubicBezTo>
                    <a:pt x="102" y="1"/>
                    <a:pt x="106" y="1"/>
                    <a:pt x="106" y="8"/>
                  </a:cubicBezTo>
                  <a:cubicBezTo>
                    <a:pt x="105" y="30"/>
                    <a:pt x="111" y="52"/>
                    <a:pt x="105" y="74"/>
                  </a:cubicBezTo>
                  <a:cubicBezTo>
                    <a:pt x="104" y="79"/>
                    <a:pt x="107" y="83"/>
                    <a:pt x="112" y="84"/>
                  </a:cubicBezTo>
                  <a:cubicBezTo>
                    <a:pt x="133" y="91"/>
                    <a:pt x="155" y="91"/>
                    <a:pt x="177" y="84"/>
                  </a:cubicBezTo>
                  <a:cubicBezTo>
                    <a:pt x="179" y="84"/>
                    <a:pt x="180" y="82"/>
                    <a:pt x="181" y="80"/>
                  </a:cubicBezTo>
                  <a:cubicBezTo>
                    <a:pt x="183" y="77"/>
                    <a:pt x="183" y="74"/>
                    <a:pt x="183" y="71"/>
                  </a:cubicBezTo>
                  <a:cubicBezTo>
                    <a:pt x="179" y="51"/>
                    <a:pt x="181" y="31"/>
                    <a:pt x="182" y="10"/>
                  </a:cubicBezTo>
                  <a:cubicBezTo>
                    <a:pt x="182" y="5"/>
                    <a:pt x="183" y="0"/>
                    <a:pt x="190" y="0"/>
                  </a:cubicBezTo>
                  <a:close/>
                </a:path>
              </a:pathLst>
            </a:custGeom>
            <a:solidFill>
              <a:srgbClr val="E6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998663" y="3589338"/>
              <a:ext cx="260350" cy="422275"/>
            </a:xfrm>
            <a:custGeom>
              <a:avLst/>
              <a:gdLst>
                <a:gd name="T0" fmla="*/ 10 w 104"/>
                <a:gd name="T1" fmla="*/ 157 h 169"/>
                <a:gd name="T2" fmla="*/ 11 w 104"/>
                <a:gd name="T3" fmla="*/ 90 h 169"/>
                <a:gd name="T4" fmla="*/ 6 w 104"/>
                <a:gd name="T5" fmla="*/ 87 h 169"/>
                <a:gd name="T6" fmla="*/ 10 w 104"/>
                <a:gd name="T7" fmla="*/ 66 h 169"/>
                <a:gd name="T8" fmla="*/ 10 w 104"/>
                <a:gd name="T9" fmla="*/ 66 h 169"/>
                <a:gd name="T10" fmla="*/ 14 w 104"/>
                <a:gd name="T11" fmla="*/ 50 h 169"/>
                <a:gd name="T12" fmla="*/ 11 w 104"/>
                <a:gd name="T13" fmla="*/ 39 h 169"/>
                <a:gd name="T14" fmla="*/ 9 w 104"/>
                <a:gd name="T15" fmla="*/ 38 h 169"/>
                <a:gd name="T16" fmla="*/ 2 w 104"/>
                <a:gd name="T17" fmla="*/ 22 h 169"/>
                <a:gd name="T18" fmla="*/ 2 w 104"/>
                <a:gd name="T19" fmla="*/ 20 h 169"/>
                <a:gd name="T20" fmla="*/ 10 w 104"/>
                <a:gd name="T21" fmla="*/ 5 h 169"/>
                <a:gd name="T22" fmla="*/ 23 w 104"/>
                <a:gd name="T23" fmla="*/ 13 h 169"/>
                <a:gd name="T24" fmla="*/ 84 w 104"/>
                <a:gd name="T25" fmla="*/ 12 h 169"/>
                <a:gd name="T26" fmla="*/ 93 w 104"/>
                <a:gd name="T27" fmla="*/ 2 h 169"/>
                <a:gd name="T28" fmla="*/ 97 w 104"/>
                <a:gd name="T29" fmla="*/ 1 h 169"/>
                <a:gd name="T30" fmla="*/ 97 w 104"/>
                <a:gd name="T31" fmla="*/ 18 h 169"/>
                <a:gd name="T32" fmla="*/ 99 w 104"/>
                <a:gd name="T33" fmla="*/ 36 h 169"/>
                <a:gd name="T34" fmla="*/ 96 w 104"/>
                <a:gd name="T35" fmla="*/ 37 h 169"/>
                <a:gd name="T36" fmla="*/ 92 w 104"/>
                <a:gd name="T37" fmla="*/ 48 h 169"/>
                <a:gd name="T38" fmla="*/ 96 w 104"/>
                <a:gd name="T39" fmla="*/ 63 h 169"/>
                <a:gd name="T40" fmla="*/ 98 w 104"/>
                <a:gd name="T41" fmla="*/ 64 h 169"/>
                <a:gd name="T42" fmla="*/ 96 w 104"/>
                <a:gd name="T43" fmla="*/ 64 h 169"/>
                <a:gd name="T44" fmla="*/ 95 w 104"/>
                <a:gd name="T45" fmla="*/ 70 h 169"/>
                <a:gd name="T46" fmla="*/ 99 w 104"/>
                <a:gd name="T47" fmla="*/ 82 h 169"/>
                <a:gd name="T48" fmla="*/ 95 w 104"/>
                <a:gd name="T49" fmla="*/ 93 h 169"/>
                <a:gd name="T50" fmla="*/ 97 w 104"/>
                <a:gd name="T51" fmla="*/ 156 h 169"/>
                <a:gd name="T52" fmla="*/ 95 w 104"/>
                <a:gd name="T53" fmla="*/ 167 h 169"/>
                <a:gd name="T54" fmla="*/ 75 w 104"/>
                <a:gd name="T55" fmla="*/ 166 h 169"/>
                <a:gd name="T56" fmla="*/ 10 w 104"/>
                <a:gd name="T57" fmla="*/ 15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69">
                  <a:moveTo>
                    <a:pt x="10" y="157"/>
                  </a:moveTo>
                  <a:cubicBezTo>
                    <a:pt x="14" y="135"/>
                    <a:pt x="8" y="112"/>
                    <a:pt x="11" y="90"/>
                  </a:cubicBezTo>
                  <a:cubicBezTo>
                    <a:pt x="11" y="84"/>
                    <a:pt x="8" y="87"/>
                    <a:pt x="6" y="87"/>
                  </a:cubicBezTo>
                  <a:cubicBezTo>
                    <a:pt x="5" y="79"/>
                    <a:pt x="15" y="74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2" y="60"/>
                    <a:pt x="13" y="55"/>
                    <a:pt x="14" y="50"/>
                  </a:cubicBezTo>
                  <a:cubicBezTo>
                    <a:pt x="15" y="46"/>
                    <a:pt x="16" y="42"/>
                    <a:pt x="11" y="39"/>
                  </a:cubicBezTo>
                  <a:cubicBezTo>
                    <a:pt x="9" y="41"/>
                    <a:pt x="9" y="40"/>
                    <a:pt x="9" y="38"/>
                  </a:cubicBezTo>
                  <a:cubicBezTo>
                    <a:pt x="15" y="27"/>
                    <a:pt x="13" y="23"/>
                    <a:pt x="2" y="22"/>
                  </a:cubicBezTo>
                  <a:cubicBezTo>
                    <a:pt x="0" y="22"/>
                    <a:pt x="0" y="21"/>
                    <a:pt x="2" y="20"/>
                  </a:cubicBezTo>
                  <a:cubicBezTo>
                    <a:pt x="9" y="18"/>
                    <a:pt x="11" y="12"/>
                    <a:pt x="10" y="5"/>
                  </a:cubicBezTo>
                  <a:cubicBezTo>
                    <a:pt x="16" y="4"/>
                    <a:pt x="18" y="11"/>
                    <a:pt x="23" y="13"/>
                  </a:cubicBezTo>
                  <a:cubicBezTo>
                    <a:pt x="44" y="20"/>
                    <a:pt x="64" y="20"/>
                    <a:pt x="84" y="12"/>
                  </a:cubicBezTo>
                  <a:cubicBezTo>
                    <a:pt x="89" y="11"/>
                    <a:pt x="91" y="6"/>
                    <a:pt x="93" y="2"/>
                  </a:cubicBezTo>
                  <a:cubicBezTo>
                    <a:pt x="94" y="1"/>
                    <a:pt x="96" y="0"/>
                    <a:pt x="97" y="1"/>
                  </a:cubicBezTo>
                  <a:cubicBezTo>
                    <a:pt x="104" y="7"/>
                    <a:pt x="102" y="12"/>
                    <a:pt x="97" y="18"/>
                  </a:cubicBezTo>
                  <a:cubicBezTo>
                    <a:pt x="92" y="25"/>
                    <a:pt x="92" y="31"/>
                    <a:pt x="99" y="36"/>
                  </a:cubicBezTo>
                  <a:cubicBezTo>
                    <a:pt x="99" y="40"/>
                    <a:pt x="98" y="38"/>
                    <a:pt x="96" y="37"/>
                  </a:cubicBezTo>
                  <a:cubicBezTo>
                    <a:pt x="90" y="39"/>
                    <a:pt x="91" y="43"/>
                    <a:pt x="92" y="48"/>
                  </a:cubicBezTo>
                  <a:cubicBezTo>
                    <a:pt x="93" y="53"/>
                    <a:pt x="95" y="58"/>
                    <a:pt x="96" y="63"/>
                  </a:cubicBezTo>
                  <a:cubicBezTo>
                    <a:pt x="97" y="63"/>
                    <a:pt x="97" y="63"/>
                    <a:pt x="98" y="64"/>
                  </a:cubicBezTo>
                  <a:cubicBezTo>
                    <a:pt x="97" y="64"/>
                    <a:pt x="97" y="64"/>
                    <a:pt x="96" y="64"/>
                  </a:cubicBezTo>
                  <a:cubicBezTo>
                    <a:pt x="91" y="65"/>
                    <a:pt x="94" y="68"/>
                    <a:pt x="95" y="70"/>
                  </a:cubicBezTo>
                  <a:cubicBezTo>
                    <a:pt x="96" y="74"/>
                    <a:pt x="98" y="78"/>
                    <a:pt x="99" y="82"/>
                  </a:cubicBezTo>
                  <a:cubicBezTo>
                    <a:pt x="95" y="85"/>
                    <a:pt x="95" y="89"/>
                    <a:pt x="95" y="93"/>
                  </a:cubicBezTo>
                  <a:cubicBezTo>
                    <a:pt x="96" y="114"/>
                    <a:pt x="93" y="135"/>
                    <a:pt x="97" y="156"/>
                  </a:cubicBezTo>
                  <a:cubicBezTo>
                    <a:pt x="98" y="160"/>
                    <a:pt x="98" y="164"/>
                    <a:pt x="95" y="167"/>
                  </a:cubicBezTo>
                  <a:cubicBezTo>
                    <a:pt x="89" y="163"/>
                    <a:pt x="82" y="164"/>
                    <a:pt x="75" y="166"/>
                  </a:cubicBezTo>
                  <a:cubicBezTo>
                    <a:pt x="53" y="169"/>
                    <a:pt x="31" y="169"/>
                    <a:pt x="10" y="157"/>
                  </a:cubicBezTo>
                  <a:close/>
                </a:path>
              </a:pathLst>
            </a:custGeom>
            <a:solidFill>
              <a:srgbClr val="D4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674813" y="3267075"/>
              <a:ext cx="925512" cy="204788"/>
            </a:xfrm>
            <a:custGeom>
              <a:avLst/>
              <a:gdLst>
                <a:gd name="T0" fmla="*/ 141 w 369"/>
                <a:gd name="T1" fmla="*/ 68 h 82"/>
                <a:gd name="T2" fmla="*/ 47 w 369"/>
                <a:gd name="T3" fmla="*/ 33 h 82"/>
                <a:gd name="T4" fmla="*/ 0 w 369"/>
                <a:gd name="T5" fmla="*/ 15 h 82"/>
                <a:gd name="T6" fmla="*/ 20 w 369"/>
                <a:gd name="T7" fmla="*/ 4 h 82"/>
                <a:gd name="T8" fmla="*/ 37 w 369"/>
                <a:gd name="T9" fmla="*/ 1 h 82"/>
                <a:gd name="T10" fmla="*/ 174 w 369"/>
                <a:gd name="T11" fmla="*/ 61 h 82"/>
                <a:gd name="T12" fmla="*/ 188 w 369"/>
                <a:gd name="T13" fmla="*/ 61 h 82"/>
                <a:gd name="T14" fmla="*/ 295 w 369"/>
                <a:gd name="T15" fmla="*/ 14 h 82"/>
                <a:gd name="T16" fmla="*/ 330 w 369"/>
                <a:gd name="T17" fmla="*/ 0 h 82"/>
                <a:gd name="T18" fmla="*/ 344 w 369"/>
                <a:gd name="T19" fmla="*/ 3 h 82"/>
                <a:gd name="T20" fmla="*/ 369 w 369"/>
                <a:gd name="T21" fmla="*/ 13 h 82"/>
                <a:gd name="T22" fmla="*/ 359 w 369"/>
                <a:gd name="T23" fmla="*/ 22 h 82"/>
                <a:gd name="T24" fmla="*/ 263 w 369"/>
                <a:gd name="T25" fmla="*/ 58 h 82"/>
                <a:gd name="T26" fmla="*/ 224 w 369"/>
                <a:gd name="T27" fmla="*/ 72 h 82"/>
                <a:gd name="T28" fmla="*/ 188 w 369"/>
                <a:gd name="T29" fmla="*/ 81 h 82"/>
                <a:gd name="T30" fmla="*/ 151 w 369"/>
                <a:gd name="T31" fmla="*/ 77 h 82"/>
                <a:gd name="T32" fmla="*/ 141 w 369"/>
                <a:gd name="T33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9" h="82">
                  <a:moveTo>
                    <a:pt x="141" y="68"/>
                  </a:moveTo>
                  <a:cubicBezTo>
                    <a:pt x="110" y="55"/>
                    <a:pt x="78" y="44"/>
                    <a:pt x="47" y="33"/>
                  </a:cubicBezTo>
                  <a:cubicBezTo>
                    <a:pt x="32" y="27"/>
                    <a:pt x="16" y="21"/>
                    <a:pt x="0" y="15"/>
                  </a:cubicBezTo>
                  <a:cubicBezTo>
                    <a:pt x="4" y="6"/>
                    <a:pt x="13" y="8"/>
                    <a:pt x="20" y="4"/>
                  </a:cubicBezTo>
                  <a:cubicBezTo>
                    <a:pt x="26" y="4"/>
                    <a:pt x="31" y="0"/>
                    <a:pt x="37" y="1"/>
                  </a:cubicBezTo>
                  <a:cubicBezTo>
                    <a:pt x="83" y="21"/>
                    <a:pt x="129" y="41"/>
                    <a:pt x="174" y="61"/>
                  </a:cubicBezTo>
                  <a:cubicBezTo>
                    <a:pt x="179" y="64"/>
                    <a:pt x="183" y="63"/>
                    <a:pt x="188" y="61"/>
                  </a:cubicBezTo>
                  <a:cubicBezTo>
                    <a:pt x="224" y="45"/>
                    <a:pt x="260" y="30"/>
                    <a:pt x="295" y="14"/>
                  </a:cubicBezTo>
                  <a:cubicBezTo>
                    <a:pt x="307" y="9"/>
                    <a:pt x="318" y="3"/>
                    <a:pt x="330" y="0"/>
                  </a:cubicBezTo>
                  <a:cubicBezTo>
                    <a:pt x="335" y="1"/>
                    <a:pt x="340" y="2"/>
                    <a:pt x="344" y="3"/>
                  </a:cubicBezTo>
                  <a:cubicBezTo>
                    <a:pt x="352" y="7"/>
                    <a:pt x="362" y="7"/>
                    <a:pt x="369" y="13"/>
                  </a:cubicBezTo>
                  <a:cubicBezTo>
                    <a:pt x="369" y="20"/>
                    <a:pt x="364" y="21"/>
                    <a:pt x="359" y="22"/>
                  </a:cubicBezTo>
                  <a:cubicBezTo>
                    <a:pt x="327" y="35"/>
                    <a:pt x="295" y="46"/>
                    <a:pt x="263" y="58"/>
                  </a:cubicBezTo>
                  <a:cubicBezTo>
                    <a:pt x="250" y="63"/>
                    <a:pt x="237" y="69"/>
                    <a:pt x="224" y="72"/>
                  </a:cubicBezTo>
                  <a:cubicBezTo>
                    <a:pt x="213" y="80"/>
                    <a:pt x="201" y="81"/>
                    <a:pt x="188" y="81"/>
                  </a:cubicBezTo>
                  <a:cubicBezTo>
                    <a:pt x="176" y="82"/>
                    <a:pt x="163" y="79"/>
                    <a:pt x="151" y="77"/>
                  </a:cubicBezTo>
                  <a:cubicBezTo>
                    <a:pt x="146" y="76"/>
                    <a:pt x="142" y="73"/>
                    <a:pt x="141" y="68"/>
                  </a:cubicBezTo>
                  <a:close/>
                </a:path>
              </a:pathLst>
            </a:custGeom>
            <a:solidFill>
              <a:srgbClr val="E0E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404938" y="3924300"/>
              <a:ext cx="315912" cy="328613"/>
            </a:xfrm>
            <a:custGeom>
              <a:avLst/>
              <a:gdLst>
                <a:gd name="T0" fmla="*/ 84 w 126"/>
                <a:gd name="T1" fmla="*/ 28 h 131"/>
                <a:gd name="T2" fmla="*/ 119 w 126"/>
                <a:gd name="T3" fmla="*/ 0 h 131"/>
                <a:gd name="T4" fmla="*/ 119 w 126"/>
                <a:gd name="T5" fmla="*/ 7 h 131"/>
                <a:gd name="T6" fmla="*/ 37 w 126"/>
                <a:gd name="T7" fmla="*/ 77 h 131"/>
                <a:gd name="T8" fmla="*/ 3 w 126"/>
                <a:gd name="T9" fmla="*/ 131 h 131"/>
                <a:gd name="T10" fmla="*/ 4 w 126"/>
                <a:gd name="T11" fmla="*/ 114 h 131"/>
                <a:gd name="T12" fmla="*/ 40 w 126"/>
                <a:gd name="T13" fmla="*/ 69 h 131"/>
                <a:gd name="T14" fmla="*/ 84 w 126"/>
                <a:gd name="T15" fmla="*/ 2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31">
                  <a:moveTo>
                    <a:pt x="84" y="28"/>
                  </a:moveTo>
                  <a:cubicBezTo>
                    <a:pt x="96" y="19"/>
                    <a:pt x="107" y="10"/>
                    <a:pt x="119" y="0"/>
                  </a:cubicBezTo>
                  <a:cubicBezTo>
                    <a:pt x="126" y="3"/>
                    <a:pt x="121" y="5"/>
                    <a:pt x="119" y="7"/>
                  </a:cubicBezTo>
                  <a:cubicBezTo>
                    <a:pt x="89" y="27"/>
                    <a:pt x="63" y="52"/>
                    <a:pt x="37" y="77"/>
                  </a:cubicBezTo>
                  <a:cubicBezTo>
                    <a:pt x="22" y="92"/>
                    <a:pt x="7" y="108"/>
                    <a:pt x="3" y="131"/>
                  </a:cubicBezTo>
                  <a:cubicBezTo>
                    <a:pt x="0" y="124"/>
                    <a:pt x="0" y="123"/>
                    <a:pt x="4" y="114"/>
                  </a:cubicBezTo>
                  <a:cubicBezTo>
                    <a:pt x="12" y="96"/>
                    <a:pt x="26" y="82"/>
                    <a:pt x="40" y="69"/>
                  </a:cubicBezTo>
                  <a:cubicBezTo>
                    <a:pt x="54" y="55"/>
                    <a:pt x="69" y="41"/>
                    <a:pt x="84" y="28"/>
                  </a:cubicBezTo>
                  <a:close/>
                </a:path>
              </a:pathLst>
            </a:custGeom>
            <a:solidFill>
              <a:srgbClr val="542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755775" y="3998913"/>
              <a:ext cx="96837" cy="100013"/>
            </a:xfrm>
            <a:custGeom>
              <a:avLst/>
              <a:gdLst>
                <a:gd name="T0" fmla="*/ 13 w 39"/>
                <a:gd name="T1" fmla="*/ 0 h 40"/>
                <a:gd name="T2" fmla="*/ 13 w 39"/>
                <a:gd name="T3" fmla="*/ 7 h 40"/>
                <a:gd name="T4" fmla="*/ 27 w 39"/>
                <a:gd name="T5" fmla="*/ 29 h 40"/>
                <a:gd name="T6" fmla="*/ 39 w 39"/>
                <a:gd name="T7" fmla="*/ 35 h 40"/>
                <a:gd name="T8" fmla="*/ 33 w 39"/>
                <a:gd name="T9" fmla="*/ 37 h 40"/>
                <a:gd name="T10" fmla="*/ 0 w 39"/>
                <a:gd name="T11" fmla="*/ 31 h 40"/>
                <a:gd name="T12" fmla="*/ 13 w 39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0">
                  <a:moveTo>
                    <a:pt x="13" y="0"/>
                  </a:moveTo>
                  <a:cubicBezTo>
                    <a:pt x="13" y="3"/>
                    <a:pt x="13" y="5"/>
                    <a:pt x="13" y="7"/>
                  </a:cubicBezTo>
                  <a:cubicBezTo>
                    <a:pt x="11" y="23"/>
                    <a:pt x="11" y="23"/>
                    <a:pt x="27" y="29"/>
                  </a:cubicBezTo>
                  <a:cubicBezTo>
                    <a:pt x="31" y="30"/>
                    <a:pt x="36" y="31"/>
                    <a:pt x="39" y="35"/>
                  </a:cubicBezTo>
                  <a:cubicBezTo>
                    <a:pt x="38" y="40"/>
                    <a:pt x="35" y="38"/>
                    <a:pt x="33" y="37"/>
                  </a:cubicBezTo>
                  <a:cubicBezTo>
                    <a:pt x="22" y="33"/>
                    <a:pt x="13" y="26"/>
                    <a:pt x="0" y="31"/>
                  </a:cubicBezTo>
                  <a:cubicBezTo>
                    <a:pt x="4" y="20"/>
                    <a:pt x="9" y="10"/>
                    <a:pt x="13" y="0"/>
                  </a:cubicBezTo>
                  <a:close/>
                </a:path>
              </a:pathLst>
            </a:custGeom>
            <a:solidFill>
              <a:srgbClr val="BB4D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873250" y="3638550"/>
              <a:ext cx="130175" cy="106363"/>
            </a:xfrm>
            <a:custGeom>
              <a:avLst/>
              <a:gdLst>
                <a:gd name="T0" fmla="*/ 52 w 52"/>
                <a:gd name="T1" fmla="*/ 0 h 42"/>
                <a:gd name="T2" fmla="*/ 52 w 52"/>
                <a:gd name="T3" fmla="*/ 2 h 42"/>
                <a:gd name="T4" fmla="*/ 0 w 52"/>
                <a:gd name="T5" fmla="*/ 42 h 42"/>
                <a:gd name="T6" fmla="*/ 50 w 52"/>
                <a:gd name="T7" fmla="*/ 0 h 42"/>
                <a:gd name="T8" fmla="*/ 52 w 5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52" y="0"/>
                  </a:moveTo>
                  <a:cubicBezTo>
                    <a:pt x="52" y="1"/>
                    <a:pt x="52" y="1"/>
                    <a:pt x="52" y="2"/>
                  </a:cubicBezTo>
                  <a:cubicBezTo>
                    <a:pt x="39" y="21"/>
                    <a:pt x="19" y="32"/>
                    <a:pt x="0" y="42"/>
                  </a:cubicBezTo>
                  <a:cubicBezTo>
                    <a:pt x="17" y="29"/>
                    <a:pt x="36" y="17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4D2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895475" y="3684588"/>
              <a:ext cx="130175" cy="100013"/>
            </a:xfrm>
            <a:custGeom>
              <a:avLst/>
              <a:gdLst>
                <a:gd name="T0" fmla="*/ 50 w 52"/>
                <a:gd name="T1" fmla="*/ 0 h 40"/>
                <a:gd name="T2" fmla="*/ 52 w 52"/>
                <a:gd name="T3" fmla="*/ 1 h 40"/>
                <a:gd name="T4" fmla="*/ 0 w 52"/>
                <a:gd name="T5" fmla="*/ 40 h 40"/>
                <a:gd name="T6" fmla="*/ 50 w 5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50" y="0"/>
                  </a:moveTo>
                  <a:cubicBezTo>
                    <a:pt x="50" y="1"/>
                    <a:pt x="51" y="1"/>
                    <a:pt x="52" y="1"/>
                  </a:cubicBezTo>
                  <a:cubicBezTo>
                    <a:pt x="37" y="17"/>
                    <a:pt x="20" y="30"/>
                    <a:pt x="0" y="40"/>
                  </a:cubicBezTo>
                  <a:cubicBezTo>
                    <a:pt x="17" y="27"/>
                    <a:pt x="33" y="13"/>
                    <a:pt x="50" y="0"/>
                  </a:cubicBezTo>
                  <a:close/>
                </a:path>
              </a:pathLst>
            </a:custGeom>
            <a:solidFill>
              <a:srgbClr val="553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903413" y="3754438"/>
              <a:ext cx="120650" cy="92075"/>
            </a:xfrm>
            <a:custGeom>
              <a:avLst/>
              <a:gdLst>
                <a:gd name="T0" fmla="*/ 48 w 48"/>
                <a:gd name="T1" fmla="*/ 0 h 37"/>
                <a:gd name="T2" fmla="*/ 48 w 48"/>
                <a:gd name="T3" fmla="*/ 0 h 37"/>
                <a:gd name="T4" fmla="*/ 3 w 48"/>
                <a:gd name="T5" fmla="*/ 37 h 37"/>
                <a:gd name="T6" fmla="*/ 4 w 48"/>
                <a:gd name="T7" fmla="*/ 31 h 37"/>
                <a:gd name="T8" fmla="*/ 44 w 48"/>
                <a:gd name="T9" fmla="*/ 0 h 37"/>
                <a:gd name="T10" fmla="*/ 48 w 4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7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7" y="18"/>
                    <a:pt x="19" y="26"/>
                    <a:pt x="3" y="37"/>
                  </a:cubicBezTo>
                  <a:cubicBezTo>
                    <a:pt x="0" y="34"/>
                    <a:pt x="3" y="32"/>
                    <a:pt x="4" y="31"/>
                  </a:cubicBezTo>
                  <a:cubicBezTo>
                    <a:pt x="19" y="23"/>
                    <a:pt x="33" y="13"/>
                    <a:pt x="44" y="0"/>
                  </a:cubicBezTo>
                  <a:cubicBezTo>
                    <a:pt x="45" y="0"/>
                    <a:pt x="47" y="0"/>
                    <a:pt x="48" y="0"/>
                  </a:cubicBezTo>
                  <a:close/>
                </a:path>
              </a:pathLst>
            </a:custGeom>
            <a:solidFill>
              <a:srgbClr val="54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224088" y="3286125"/>
              <a:ext cx="446087" cy="711200"/>
            </a:xfrm>
            <a:custGeom>
              <a:avLst/>
              <a:gdLst>
                <a:gd name="T0" fmla="*/ 5 w 178"/>
                <a:gd name="T1" fmla="*/ 60 h 284"/>
                <a:gd name="T2" fmla="*/ 98 w 178"/>
                <a:gd name="T3" fmla="*/ 25 h 284"/>
                <a:gd name="T4" fmla="*/ 150 w 178"/>
                <a:gd name="T5" fmla="*/ 5 h 284"/>
                <a:gd name="T6" fmla="*/ 157 w 178"/>
                <a:gd name="T7" fmla="*/ 3 h 284"/>
                <a:gd name="T8" fmla="*/ 177 w 178"/>
                <a:gd name="T9" fmla="*/ 19 h 284"/>
                <a:gd name="T10" fmla="*/ 178 w 178"/>
                <a:gd name="T11" fmla="*/ 267 h 284"/>
                <a:gd name="T12" fmla="*/ 172 w 178"/>
                <a:gd name="T13" fmla="*/ 282 h 284"/>
                <a:gd name="T14" fmla="*/ 171 w 178"/>
                <a:gd name="T15" fmla="*/ 284 h 284"/>
                <a:gd name="T16" fmla="*/ 133 w 178"/>
                <a:gd name="T17" fmla="*/ 251 h 284"/>
                <a:gd name="T18" fmla="*/ 131 w 178"/>
                <a:gd name="T19" fmla="*/ 167 h 284"/>
                <a:gd name="T20" fmla="*/ 128 w 178"/>
                <a:gd name="T21" fmla="*/ 161 h 284"/>
                <a:gd name="T22" fmla="*/ 120 w 178"/>
                <a:gd name="T23" fmla="*/ 164 h 284"/>
                <a:gd name="T24" fmla="*/ 115 w 178"/>
                <a:gd name="T25" fmla="*/ 176 h 284"/>
                <a:gd name="T26" fmla="*/ 110 w 178"/>
                <a:gd name="T27" fmla="*/ 192 h 284"/>
                <a:gd name="T28" fmla="*/ 48 w 178"/>
                <a:gd name="T29" fmla="*/ 150 h 284"/>
                <a:gd name="T30" fmla="*/ 28 w 178"/>
                <a:gd name="T31" fmla="*/ 137 h 284"/>
                <a:gd name="T32" fmla="*/ 16 w 178"/>
                <a:gd name="T33" fmla="*/ 137 h 284"/>
                <a:gd name="T34" fmla="*/ 13 w 178"/>
                <a:gd name="T35" fmla="*/ 140 h 284"/>
                <a:gd name="T36" fmla="*/ 7 w 178"/>
                <a:gd name="T37" fmla="*/ 139 h 284"/>
                <a:gd name="T38" fmla="*/ 5 w 178"/>
                <a:gd name="T39" fmla="*/ 122 h 284"/>
                <a:gd name="T40" fmla="*/ 2 w 178"/>
                <a:gd name="T41" fmla="*/ 111 h 284"/>
                <a:gd name="T42" fmla="*/ 1 w 178"/>
                <a:gd name="T43" fmla="*/ 75 h 284"/>
                <a:gd name="T44" fmla="*/ 5 w 178"/>
                <a:gd name="T45" fmla="*/ 6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84">
                  <a:moveTo>
                    <a:pt x="5" y="60"/>
                  </a:moveTo>
                  <a:cubicBezTo>
                    <a:pt x="36" y="48"/>
                    <a:pt x="67" y="37"/>
                    <a:pt x="98" y="25"/>
                  </a:cubicBezTo>
                  <a:cubicBezTo>
                    <a:pt x="115" y="18"/>
                    <a:pt x="133" y="12"/>
                    <a:pt x="150" y="5"/>
                  </a:cubicBezTo>
                  <a:cubicBezTo>
                    <a:pt x="152" y="5"/>
                    <a:pt x="155" y="4"/>
                    <a:pt x="157" y="3"/>
                  </a:cubicBezTo>
                  <a:cubicBezTo>
                    <a:pt x="171" y="0"/>
                    <a:pt x="177" y="5"/>
                    <a:pt x="177" y="19"/>
                  </a:cubicBezTo>
                  <a:cubicBezTo>
                    <a:pt x="178" y="101"/>
                    <a:pt x="178" y="184"/>
                    <a:pt x="178" y="267"/>
                  </a:cubicBezTo>
                  <a:cubicBezTo>
                    <a:pt x="178" y="273"/>
                    <a:pt x="176" y="278"/>
                    <a:pt x="172" y="282"/>
                  </a:cubicBezTo>
                  <a:cubicBezTo>
                    <a:pt x="172" y="283"/>
                    <a:pt x="171" y="284"/>
                    <a:pt x="171" y="284"/>
                  </a:cubicBezTo>
                  <a:cubicBezTo>
                    <a:pt x="158" y="273"/>
                    <a:pt x="144" y="264"/>
                    <a:pt x="133" y="251"/>
                  </a:cubicBezTo>
                  <a:cubicBezTo>
                    <a:pt x="140" y="223"/>
                    <a:pt x="134" y="195"/>
                    <a:pt x="131" y="167"/>
                  </a:cubicBezTo>
                  <a:cubicBezTo>
                    <a:pt x="131" y="165"/>
                    <a:pt x="131" y="162"/>
                    <a:pt x="128" y="161"/>
                  </a:cubicBezTo>
                  <a:cubicBezTo>
                    <a:pt x="125" y="160"/>
                    <a:pt x="122" y="162"/>
                    <a:pt x="120" y="164"/>
                  </a:cubicBezTo>
                  <a:cubicBezTo>
                    <a:pt x="117" y="168"/>
                    <a:pt x="116" y="172"/>
                    <a:pt x="115" y="176"/>
                  </a:cubicBezTo>
                  <a:cubicBezTo>
                    <a:pt x="113" y="182"/>
                    <a:pt x="114" y="187"/>
                    <a:pt x="110" y="192"/>
                  </a:cubicBezTo>
                  <a:cubicBezTo>
                    <a:pt x="88" y="180"/>
                    <a:pt x="68" y="165"/>
                    <a:pt x="48" y="150"/>
                  </a:cubicBezTo>
                  <a:cubicBezTo>
                    <a:pt x="41" y="146"/>
                    <a:pt x="35" y="141"/>
                    <a:pt x="28" y="137"/>
                  </a:cubicBezTo>
                  <a:cubicBezTo>
                    <a:pt x="24" y="134"/>
                    <a:pt x="20" y="133"/>
                    <a:pt x="16" y="137"/>
                  </a:cubicBezTo>
                  <a:cubicBezTo>
                    <a:pt x="16" y="139"/>
                    <a:pt x="15" y="139"/>
                    <a:pt x="13" y="140"/>
                  </a:cubicBezTo>
                  <a:cubicBezTo>
                    <a:pt x="11" y="140"/>
                    <a:pt x="9" y="140"/>
                    <a:pt x="7" y="139"/>
                  </a:cubicBezTo>
                  <a:cubicBezTo>
                    <a:pt x="6" y="134"/>
                    <a:pt x="9" y="127"/>
                    <a:pt x="5" y="122"/>
                  </a:cubicBezTo>
                  <a:cubicBezTo>
                    <a:pt x="0" y="119"/>
                    <a:pt x="2" y="115"/>
                    <a:pt x="2" y="111"/>
                  </a:cubicBezTo>
                  <a:cubicBezTo>
                    <a:pt x="5" y="99"/>
                    <a:pt x="1" y="87"/>
                    <a:pt x="1" y="75"/>
                  </a:cubicBezTo>
                  <a:cubicBezTo>
                    <a:pt x="2" y="70"/>
                    <a:pt x="2" y="65"/>
                    <a:pt x="5" y="60"/>
                  </a:cubicBezTo>
                  <a:close/>
                </a:path>
              </a:pathLst>
            </a:custGeom>
            <a:solidFill>
              <a:srgbClr val="E84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2085975" y="4040188"/>
              <a:ext cx="419100" cy="157163"/>
            </a:xfrm>
            <a:custGeom>
              <a:avLst/>
              <a:gdLst>
                <a:gd name="T0" fmla="*/ 60 w 167"/>
                <a:gd name="T1" fmla="*/ 44 h 63"/>
                <a:gd name="T2" fmla="*/ 100 w 167"/>
                <a:gd name="T3" fmla="*/ 30 h 63"/>
                <a:gd name="T4" fmla="*/ 150 w 167"/>
                <a:gd name="T5" fmla="*/ 10 h 63"/>
                <a:gd name="T6" fmla="*/ 162 w 167"/>
                <a:gd name="T7" fmla="*/ 0 h 63"/>
                <a:gd name="T8" fmla="*/ 167 w 167"/>
                <a:gd name="T9" fmla="*/ 10 h 63"/>
                <a:gd name="T10" fmla="*/ 108 w 167"/>
                <a:gd name="T11" fmla="*/ 31 h 63"/>
                <a:gd name="T12" fmla="*/ 57 w 167"/>
                <a:gd name="T13" fmla="*/ 52 h 63"/>
                <a:gd name="T14" fmla="*/ 0 w 167"/>
                <a:gd name="T15" fmla="*/ 58 h 63"/>
                <a:gd name="T16" fmla="*/ 2 w 167"/>
                <a:gd name="T17" fmla="*/ 55 h 63"/>
                <a:gd name="T18" fmla="*/ 7 w 167"/>
                <a:gd name="T19" fmla="*/ 53 h 63"/>
                <a:gd name="T20" fmla="*/ 51 w 167"/>
                <a:gd name="T21" fmla="*/ 44 h 63"/>
                <a:gd name="T22" fmla="*/ 60 w 167"/>
                <a:gd name="T23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63">
                  <a:moveTo>
                    <a:pt x="60" y="44"/>
                  </a:moveTo>
                  <a:cubicBezTo>
                    <a:pt x="74" y="42"/>
                    <a:pt x="87" y="36"/>
                    <a:pt x="100" y="30"/>
                  </a:cubicBezTo>
                  <a:cubicBezTo>
                    <a:pt x="117" y="22"/>
                    <a:pt x="134" y="17"/>
                    <a:pt x="150" y="10"/>
                  </a:cubicBezTo>
                  <a:cubicBezTo>
                    <a:pt x="156" y="8"/>
                    <a:pt x="161" y="7"/>
                    <a:pt x="162" y="0"/>
                  </a:cubicBezTo>
                  <a:cubicBezTo>
                    <a:pt x="165" y="3"/>
                    <a:pt x="166" y="6"/>
                    <a:pt x="167" y="10"/>
                  </a:cubicBezTo>
                  <a:cubicBezTo>
                    <a:pt x="147" y="16"/>
                    <a:pt x="127" y="24"/>
                    <a:pt x="108" y="31"/>
                  </a:cubicBezTo>
                  <a:cubicBezTo>
                    <a:pt x="91" y="37"/>
                    <a:pt x="74" y="44"/>
                    <a:pt x="57" y="52"/>
                  </a:cubicBezTo>
                  <a:cubicBezTo>
                    <a:pt x="39" y="62"/>
                    <a:pt x="20" y="63"/>
                    <a:pt x="0" y="58"/>
                  </a:cubicBezTo>
                  <a:cubicBezTo>
                    <a:pt x="0" y="57"/>
                    <a:pt x="1" y="56"/>
                    <a:pt x="2" y="55"/>
                  </a:cubicBezTo>
                  <a:cubicBezTo>
                    <a:pt x="3" y="54"/>
                    <a:pt x="5" y="53"/>
                    <a:pt x="7" y="53"/>
                  </a:cubicBezTo>
                  <a:cubicBezTo>
                    <a:pt x="22" y="54"/>
                    <a:pt x="37" y="51"/>
                    <a:pt x="51" y="44"/>
                  </a:cubicBezTo>
                  <a:cubicBezTo>
                    <a:pt x="54" y="42"/>
                    <a:pt x="57" y="43"/>
                    <a:pt x="60" y="44"/>
                  </a:cubicBezTo>
                  <a:close/>
                </a:path>
              </a:pathLst>
            </a:custGeom>
            <a:solidFill>
              <a:srgbClr val="BC4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552700" y="3914775"/>
              <a:ext cx="315912" cy="361950"/>
            </a:xfrm>
            <a:custGeom>
              <a:avLst/>
              <a:gdLst>
                <a:gd name="T0" fmla="*/ 2 w 126"/>
                <a:gd name="T1" fmla="*/ 0 h 145"/>
                <a:gd name="T2" fmla="*/ 41 w 126"/>
                <a:gd name="T3" fmla="*/ 31 h 145"/>
                <a:gd name="T4" fmla="*/ 104 w 126"/>
                <a:gd name="T5" fmla="*/ 97 h 145"/>
                <a:gd name="T6" fmla="*/ 124 w 126"/>
                <a:gd name="T7" fmla="*/ 134 h 145"/>
                <a:gd name="T8" fmla="*/ 124 w 126"/>
                <a:gd name="T9" fmla="*/ 145 h 145"/>
                <a:gd name="T10" fmla="*/ 122 w 126"/>
                <a:gd name="T11" fmla="*/ 144 h 145"/>
                <a:gd name="T12" fmla="*/ 92 w 126"/>
                <a:gd name="T13" fmla="*/ 89 h 145"/>
                <a:gd name="T14" fmla="*/ 5 w 126"/>
                <a:gd name="T15" fmla="*/ 7 h 145"/>
                <a:gd name="T16" fmla="*/ 2 w 126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45">
                  <a:moveTo>
                    <a:pt x="2" y="0"/>
                  </a:moveTo>
                  <a:cubicBezTo>
                    <a:pt x="16" y="9"/>
                    <a:pt x="28" y="21"/>
                    <a:pt x="41" y="31"/>
                  </a:cubicBezTo>
                  <a:cubicBezTo>
                    <a:pt x="62" y="53"/>
                    <a:pt x="83" y="75"/>
                    <a:pt x="104" y="97"/>
                  </a:cubicBezTo>
                  <a:cubicBezTo>
                    <a:pt x="114" y="107"/>
                    <a:pt x="121" y="120"/>
                    <a:pt x="124" y="134"/>
                  </a:cubicBezTo>
                  <a:cubicBezTo>
                    <a:pt x="125" y="137"/>
                    <a:pt x="126" y="141"/>
                    <a:pt x="124" y="145"/>
                  </a:cubicBezTo>
                  <a:cubicBezTo>
                    <a:pt x="123" y="144"/>
                    <a:pt x="122" y="144"/>
                    <a:pt x="122" y="144"/>
                  </a:cubicBezTo>
                  <a:cubicBezTo>
                    <a:pt x="119" y="122"/>
                    <a:pt x="107" y="104"/>
                    <a:pt x="92" y="89"/>
                  </a:cubicBezTo>
                  <a:cubicBezTo>
                    <a:pt x="64" y="61"/>
                    <a:pt x="37" y="31"/>
                    <a:pt x="5" y="7"/>
                  </a:cubicBezTo>
                  <a:cubicBezTo>
                    <a:pt x="3" y="6"/>
                    <a:pt x="0" y="4"/>
                    <a:pt x="2" y="0"/>
                  </a:cubicBezTo>
                  <a:close/>
                </a:path>
              </a:pathLst>
            </a:custGeom>
            <a:solidFill>
              <a:srgbClr val="4F27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257425" y="3629025"/>
              <a:ext cx="134937" cy="109538"/>
            </a:xfrm>
            <a:custGeom>
              <a:avLst/>
              <a:gdLst>
                <a:gd name="T0" fmla="*/ 0 w 54"/>
                <a:gd name="T1" fmla="*/ 3 h 44"/>
                <a:gd name="T2" fmla="*/ 3 w 54"/>
                <a:gd name="T3" fmla="*/ 0 h 44"/>
                <a:gd name="T4" fmla="*/ 54 w 54"/>
                <a:gd name="T5" fmla="*/ 44 h 44"/>
                <a:gd name="T6" fmla="*/ 0 w 54"/>
                <a:gd name="T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4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17" y="18"/>
                    <a:pt x="36" y="30"/>
                    <a:pt x="54" y="44"/>
                  </a:cubicBezTo>
                  <a:cubicBezTo>
                    <a:pt x="33" y="33"/>
                    <a:pt x="14" y="22"/>
                    <a:pt x="0" y="3"/>
                  </a:cubicBezTo>
                  <a:close/>
                </a:path>
              </a:pathLst>
            </a:custGeom>
            <a:solidFill>
              <a:srgbClr val="553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239963" y="3679825"/>
              <a:ext cx="127000" cy="96838"/>
            </a:xfrm>
            <a:custGeom>
              <a:avLst/>
              <a:gdLst>
                <a:gd name="T0" fmla="*/ 0 w 51"/>
                <a:gd name="T1" fmla="*/ 1 h 39"/>
                <a:gd name="T2" fmla="*/ 3 w 51"/>
                <a:gd name="T3" fmla="*/ 0 h 39"/>
                <a:gd name="T4" fmla="*/ 51 w 51"/>
                <a:gd name="T5" fmla="*/ 39 h 39"/>
                <a:gd name="T6" fmla="*/ 0 w 51"/>
                <a:gd name="T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9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19" y="14"/>
                    <a:pt x="35" y="27"/>
                    <a:pt x="51" y="39"/>
                  </a:cubicBezTo>
                  <a:cubicBezTo>
                    <a:pt x="32" y="30"/>
                    <a:pt x="15" y="17"/>
                    <a:pt x="0" y="1"/>
                  </a:cubicBezTo>
                  <a:close/>
                </a:path>
              </a:pathLst>
            </a:custGeom>
            <a:solidFill>
              <a:srgbClr val="4C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239963" y="3746500"/>
              <a:ext cx="120650" cy="87313"/>
            </a:xfrm>
            <a:custGeom>
              <a:avLst/>
              <a:gdLst>
                <a:gd name="T0" fmla="*/ 0 w 48"/>
                <a:gd name="T1" fmla="*/ 1 h 35"/>
                <a:gd name="T2" fmla="*/ 0 w 48"/>
                <a:gd name="T3" fmla="*/ 0 h 35"/>
                <a:gd name="T4" fmla="*/ 18 w 48"/>
                <a:gd name="T5" fmla="*/ 14 h 35"/>
                <a:gd name="T6" fmla="*/ 48 w 48"/>
                <a:gd name="T7" fmla="*/ 35 h 35"/>
                <a:gd name="T8" fmla="*/ 0 w 48"/>
                <a:gd name="T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8" y="2"/>
                    <a:pt x="12" y="10"/>
                    <a:pt x="18" y="14"/>
                  </a:cubicBezTo>
                  <a:cubicBezTo>
                    <a:pt x="28" y="21"/>
                    <a:pt x="37" y="27"/>
                    <a:pt x="48" y="35"/>
                  </a:cubicBezTo>
                  <a:cubicBezTo>
                    <a:pt x="36" y="34"/>
                    <a:pt x="10" y="15"/>
                    <a:pt x="0" y="1"/>
                  </a:cubicBezTo>
                  <a:close/>
                </a:path>
              </a:pathLst>
            </a:custGeom>
            <a:solidFill>
              <a:srgbClr val="4F2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985963" y="2860675"/>
              <a:ext cx="333375" cy="176213"/>
            </a:xfrm>
            <a:custGeom>
              <a:avLst/>
              <a:gdLst>
                <a:gd name="T0" fmla="*/ 115 w 133"/>
                <a:gd name="T1" fmla="*/ 5 h 70"/>
                <a:gd name="T2" fmla="*/ 133 w 133"/>
                <a:gd name="T3" fmla="*/ 62 h 70"/>
                <a:gd name="T4" fmla="*/ 88 w 133"/>
                <a:gd name="T5" fmla="*/ 66 h 70"/>
                <a:gd name="T6" fmla="*/ 10 w 133"/>
                <a:gd name="T7" fmla="*/ 36 h 70"/>
                <a:gd name="T8" fmla="*/ 2 w 133"/>
                <a:gd name="T9" fmla="*/ 29 h 70"/>
                <a:gd name="T10" fmla="*/ 4 w 133"/>
                <a:gd name="T11" fmla="*/ 13 h 70"/>
                <a:gd name="T12" fmla="*/ 13 w 133"/>
                <a:gd name="T13" fmla="*/ 15 h 70"/>
                <a:gd name="T14" fmla="*/ 106 w 133"/>
                <a:gd name="T15" fmla="*/ 4 h 70"/>
                <a:gd name="T16" fmla="*/ 115 w 133"/>
                <a:gd name="T17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70">
                  <a:moveTo>
                    <a:pt x="115" y="5"/>
                  </a:moveTo>
                  <a:cubicBezTo>
                    <a:pt x="119" y="25"/>
                    <a:pt x="122" y="45"/>
                    <a:pt x="133" y="62"/>
                  </a:cubicBezTo>
                  <a:cubicBezTo>
                    <a:pt x="119" y="70"/>
                    <a:pt x="103" y="67"/>
                    <a:pt x="88" y="66"/>
                  </a:cubicBezTo>
                  <a:cubicBezTo>
                    <a:pt x="59" y="64"/>
                    <a:pt x="32" y="55"/>
                    <a:pt x="10" y="36"/>
                  </a:cubicBezTo>
                  <a:cubicBezTo>
                    <a:pt x="7" y="34"/>
                    <a:pt x="4" y="32"/>
                    <a:pt x="2" y="29"/>
                  </a:cubicBezTo>
                  <a:cubicBezTo>
                    <a:pt x="0" y="23"/>
                    <a:pt x="1" y="17"/>
                    <a:pt x="4" y="13"/>
                  </a:cubicBezTo>
                  <a:cubicBezTo>
                    <a:pt x="7" y="9"/>
                    <a:pt x="11" y="13"/>
                    <a:pt x="13" y="15"/>
                  </a:cubicBezTo>
                  <a:cubicBezTo>
                    <a:pt x="47" y="38"/>
                    <a:pt x="77" y="22"/>
                    <a:pt x="106" y="4"/>
                  </a:cubicBezTo>
                  <a:cubicBezTo>
                    <a:pt x="111" y="0"/>
                    <a:pt x="112" y="2"/>
                    <a:pt x="115" y="5"/>
                  </a:cubicBezTo>
                  <a:close/>
                </a:path>
              </a:pathLst>
            </a:custGeom>
            <a:solidFill>
              <a:srgbClr val="ED98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2136775" y="3168650"/>
              <a:ext cx="295275" cy="120650"/>
            </a:xfrm>
            <a:custGeom>
              <a:avLst/>
              <a:gdLst>
                <a:gd name="T0" fmla="*/ 0 w 118"/>
                <a:gd name="T1" fmla="*/ 48 h 48"/>
                <a:gd name="T2" fmla="*/ 21 w 118"/>
                <a:gd name="T3" fmla="*/ 29 h 48"/>
                <a:gd name="T4" fmla="*/ 114 w 118"/>
                <a:gd name="T5" fmla="*/ 0 h 48"/>
                <a:gd name="T6" fmla="*/ 118 w 118"/>
                <a:gd name="T7" fmla="*/ 2 h 48"/>
                <a:gd name="T8" fmla="*/ 108 w 118"/>
                <a:gd name="T9" fmla="*/ 7 h 48"/>
                <a:gd name="T10" fmla="*/ 37 w 118"/>
                <a:gd name="T11" fmla="*/ 29 h 48"/>
                <a:gd name="T12" fmla="*/ 0 w 11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48">
                  <a:moveTo>
                    <a:pt x="0" y="48"/>
                  </a:moveTo>
                  <a:cubicBezTo>
                    <a:pt x="4" y="38"/>
                    <a:pt x="11" y="32"/>
                    <a:pt x="21" y="29"/>
                  </a:cubicBezTo>
                  <a:cubicBezTo>
                    <a:pt x="52" y="21"/>
                    <a:pt x="84" y="12"/>
                    <a:pt x="114" y="0"/>
                  </a:cubicBezTo>
                  <a:cubicBezTo>
                    <a:pt x="115" y="0"/>
                    <a:pt x="116" y="0"/>
                    <a:pt x="118" y="2"/>
                  </a:cubicBezTo>
                  <a:cubicBezTo>
                    <a:pt x="116" y="5"/>
                    <a:pt x="112" y="6"/>
                    <a:pt x="108" y="7"/>
                  </a:cubicBezTo>
                  <a:cubicBezTo>
                    <a:pt x="85" y="16"/>
                    <a:pt x="61" y="24"/>
                    <a:pt x="37" y="29"/>
                  </a:cubicBezTo>
                  <a:cubicBezTo>
                    <a:pt x="23" y="33"/>
                    <a:pt x="9" y="37"/>
                    <a:pt x="0" y="48"/>
                  </a:cubicBezTo>
                  <a:close/>
                </a:path>
              </a:pathLst>
            </a:custGeom>
            <a:solidFill>
              <a:srgbClr val="542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820863" y="3165475"/>
              <a:ext cx="303212" cy="123825"/>
            </a:xfrm>
            <a:custGeom>
              <a:avLst/>
              <a:gdLst>
                <a:gd name="T0" fmla="*/ 121 w 121"/>
                <a:gd name="T1" fmla="*/ 49 h 49"/>
                <a:gd name="T2" fmla="*/ 118 w 121"/>
                <a:gd name="T3" fmla="*/ 49 h 49"/>
                <a:gd name="T4" fmla="*/ 72 w 121"/>
                <a:gd name="T5" fmla="*/ 28 h 49"/>
                <a:gd name="T6" fmla="*/ 9 w 121"/>
                <a:gd name="T7" fmla="*/ 7 h 49"/>
                <a:gd name="T8" fmla="*/ 0 w 121"/>
                <a:gd name="T9" fmla="*/ 3 h 49"/>
                <a:gd name="T10" fmla="*/ 11 w 121"/>
                <a:gd name="T11" fmla="*/ 4 h 49"/>
                <a:gd name="T12" fmla="*/ 95 w 121"/>
                <a:gd name="T13" fmla="*/ 29 h 49"/>
                <a:gd name="T14" fmla="*/ 121 w 121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49">
                  <a:moveTo>
                    <a:pt x="121" y="49"/>
                  </a:moveTo>
                  <a:cubicBezTo>
                    <a:pt x="119" y="49"/>
                    <a:pt x="118" y="49"/>
                    <a:pt x="118" y="49"/>
                  </a:cubicBezTo>
                  <a:cubicBezTo>
                    <a:pt x="106" y="34"/>
                    <a:pt x="88" y="32"/>
                    <a:pt x="72" y="28"/>
                  </a:cubicBezTo>
                  <a:cubicBezTo>
                    <a:pt x="51" y="22"/>
                    <a:pt x="30" y="15"/>
                    <a:pt x="9" y="7"/>
                  </a:cubicBezTo>
                  <a:cubicBezTo>
                    <a:pt x="7" y="6"/>
                    <a:pt x="4" y="5"/>
                    <a:pt x="0" y="3"/>
                  </a:cubicBezTo>
                  <a:cubicBezTo>
                    <a:pt x="5" y="0"/>
                    <a:pt x="8" y="2"/>
                    <a:pt x="11" y="4"/>
                  </a:cubicBezTo>
                  <a:cubicBezTo>
                    <a:pt x="38" y="15"/>
                    <a:pt x="66" y="22"/>
                    <a:pt x="95" y="29"/>
                  </a:cubicBezTo>
                  <a:cubicBezTo>
                    <a:pt x="106" y="32"/>
                    <a:pt x="114" y="39"/>
                    <a:pt x="121" y="49"/>
                  </a:cubicBezTo>
                  <a:close/>
                </a:path>
              </a:pathLst>
            </a:custGeom>
            <a:solidFill>
              <a:srgbClr val="512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2025650" y="2743200"/>
              <a:ext cx="168275" cy="82550"/>
            </a:xfrm>
            <a:custGeom>
              <a:avLst/>
              <a:gdLst>
                <a:gd name="T0" fmla="*/ 30 w 67"/>
                <a:gd name="T1" fmla="*/ 0 h 33"/>
                <a:gd name="T2" fmla="*/ 59 w 67"/>
                <a:gd name="T3" fmla="*/ 3 h 33"/>
                <a:gd name="T4" fmla="*/ 63 w 67"/>
                <a:gd name="T5" fmla="*/ 12 h 33"/>
                <a:gd name="T6" fmla="*/ 5 w 67"/>
                <a:gd name="T7" fmla="*/ 12 h 33"/>
                <a:gd name="T8" fmla="*/ 8 w 67"/>
                <a:gd name="T9" fmla="*/ 2 h 33"/>
                <a:gd name="T10" fmla="*/ 30 w 6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3">
                  <a:moveTo>
                    <a:pt x="30" y="0"/>
                  </a:moveTo>
                  <a:cubicBezTo>
                    <a:pt x="42" y="0"/>
                    <a:pt x="50" y="1"/>
                    <a:pt x="59" y="3"/>
                  </a:cubicBezTo>
                  <a:cubicBezTo>
                    <a:pt x="65" y="4"/>
                    <a:pt x="67" y="6"/>
                    <a:pt x="63" y="12"/>
                  </a:cubicBezTo>
                  <a:cubicBezTo>
                    <a:pt x="45" y="33"/>
                    <a:pt x="21" y="33"/>
                    <a:pt x="5" y="12"/>
                  </a:cubicBezTo>
                  <a:cubicBezTo>
                    <a:pt x="0" y="6"/>
                    <a:pt x="1" y="4"/>
                    <a:pt x="8" y="2"/>
                  </a:cubicBezTo>
                  <a:cubicBezTo>
                    <a:pt x="16" y="0"/>
                    <a:pt x="24" y="1"/>
                    <a:pt x="30" y="0"/>
                  </a:cubicBezTo>
                  <a:close/>
                </a:path>
              </a:pathLst>
            </a:custGeom>
            <a:solidFill>
              <a:srgbClr val="FDF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838325" y="4087813"/>
              <a:ext cx="250825" cy="96838"/>
            </a:xfrm>
            <a:custGeom>
              <a:avLst/>
              <a:gdLst>
                <a:gd name="T0" fmla="*/ 0 w 100"/>
                <a:gd name="T1" fmla="*/ 2 h 39"/>
                <a:gd name="T2" fmla="*/ 6 w 100"/>
                <a:gd name="T3" fmla="*/ 0 h 39"/>
                <a:gd name="T4" fmla="*/ 64 w 100"/>
                <a:gd name="T5" fmla="*/ 21 h 39"/>
                <a:gd name="T6" fmla="*/ 76 w 100"/>
                <a:gd name="T7" fmla="*/ 25 h 39"/>
                <a:gd name="T8" fmla="*/ 100 w 100"/>
                <a:gd name="T9" fmla="*/ 38 h 39"/>
                <a:gd name="T10" fmla="*/ 99 w 100"/>
                <a:gd name="T11" fmla="*/ 39 h 39"/>
                <a:gd name="T12" fmla="*/ 74 w 100"/>
                <a:gd name="T13" fmla="*/ 31 h 39"/>
                <a:gd name="T14" fmla="*/ 0 w 100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9">
                  <a:moveTo>
                    <a:pt x="0" y="2"/>
                  </a:moveTo>
                  <a:cubicBezTo>
                    <a:pt x="2" y="2"/>
                    <a:pt x="4" y="2"/>
                    <a:pt x="6" y="0"/>
                  </a:cubicBezTo>
                  <a:cubicBezTo>
                    <a:pt x="25" y="7"/>
                    <a:pt x="45" y="14"/>
                    <a:pt x="64" y="21"/>
                  </a:cubicBezTo>
                  <a:cubicBezTo>
                    <a:pt x="68" y="22"/>
                    <a:pt x="72" y="24"/>
                    <a:pt x="76" y="25"/>
                  </a:cubicBezTo>
                  <a:cubicBezTo>
                    <a:pt x="86" y="24"/>
                    <a:pt x="96" y="29"/>
                    <a:pt x="100" y="38"/>
                  </a:cubicBezTo>
                  <a:cubicBezTo>
                    <a:pt x="100" y="38"/>
                    <a:pt x="99" y="38"/>
                    <a:pt x="99" y="39"/>
                  </a:cubicBezTo>
                  <a:cubicBezTo>
                    <a:pt x="90" y="39"/>
                    <a:pt x="82" y="35"/>
                    <a:pt x="74" y="31"/>
                  </a:cubicBezTo>
                  <a:cubicBezTo>
                    <a:pt x="49" y="21"/>
                    <a:pt x="24" y="12"/>
                    <a:pt x="0" y="2"/>
                  </a:cubicBezTo>
                  <a:close/>
                </a:path>
              </a:pathLst>
            </a:custGeom>
            <a:solidFill>
              <a:srgbClr val="BC4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141538" y="2438400"/>
              <a:ext cx="250825" cy="244475"/>
            </a:xfrm>
            <a:custGeom>
              <a:avLst/>
              <a:gdLst>
                <a:gd name="T0" fmla="*/ 26 w 100"/>
                <a:gd name="T1" fmla="*/ 10 h 98"/>
                <a:gd name="T2" fmla="*/ 79 w 100"/>
                <a:gd name="T3" fmla="*/ 14 h 98"/>
                <a:gd name="T4" fmla="*/ 95 w 100"/>
                <a:gd name="T5" fmla="*/ 61 h 98"/>
                <a:gd name="T6" fmla="*/ 56 w 100"/>
                <a:gd name="T7" fmla="*/ 96 h 98"/>
                <a:gd name="T8" fmla="*/ 12 w 100"/>
                <a:gd name="T9" fmla="*/ 77 h 98"/>
                <a:gd name="T10" fmla="*/ 10 w 100"/>
                <a:gd name="T11" fmla="*/ 27 h 98"/>
                <a:gd name="T12" fmla="*/ 56 w 100"/>
                <a:gd name="T13" fmla="*/ 21 h 98"/>
                <a:gd name="T14" fmla="*/ 36 w 100"/>
                <a:gd name="T15" fmla="*/ 17 h 98"/>
                <a:gd name="T16" fmla="*/ 26 w 100"/>
                <a:gd name="T17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8">
                  <a:moveTo>
                    <a:pt x="26" y="10"/>
                  </a:moveTo>
                  <a:cubicBezTo>
                    <a:pt x="45" y="0"/>
                    <a:pt x="63" y="1"/>
                    <a:pt x="79" y="14"/>
                  </a:cubicBezTo>
                  <a:cubicBezTo>
                    <a:pt x="95" y="26"/>
                    <a:pt x="100" y="42"/>
                    <a:pt x="95" y="61"/>
                  </a:cubicBezTo>
                  <a:cubicBezTo>
                    <a:pt x="90" y="81"/>
                    <a:pt x="76" y="93"/>
                    <a:pt x="56" y="96"/>
                  </a:cubicBezTo>
                  <a:cubicBezTo>
                    <a:pt x="38" y="98"/>
                    <a:pt x="23" y="92"/>
                    <a:pt x="12" y="77"/>
                  </a:cubicBezTo>
                  <a:cubicBezTo>
                    <a:pt x="2" y="61"/>
                    <a:pt x="0" y="44"/>
                    <a:pt x="10" y="27"/>
                  </a:cubicBezTo>
                  <a:cubicBezTo>
                    <a:pt x="24" y="17"/>
                    <a:pt x="41" y="21"/>
                    <a:pt x="56" y="21"/>
                  </a:cubicBezTo>
                  <a:cubicBezTo>
                    <a:pt x="50" y="16"/>
                    <a:pt x="43" y="17"/>
                    <a:pt x="36" y="17"/>
                  </a:cubicBezTo>
                  <a:cubicBezTo>
                    <a:pt x="28" y="16"/>
                    <a:pt x="28" y="16"/>
                    <a:pt x="26" y="10"/>
                  </a:cubicBezTo>
                  <a:close/>
                </a:path>
              </a:pathLst>
            </a:custGeom>
            <a:solidFill>
              <a:srgbClr val="F9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830388" y="2438400"/>
              <a:ext cx="258762" cy="260350"/>
            </a:xfrm>
            <a:custGeom>
              <a:avLst/>
              <a:gdLst>
                <a:gd name="T0" fmla="*/ 90 w 103"/>
                <a:gd name="T1" fmla="*/ 28 h 104"/>
                <a:gd name="T2" fmla="*/ 69 w 103"/>
                <a:gd name="T3" fmla="*/ 93 h 104"/>
                <a:gd name="T4" fmla="*/ 6 w 103"/>
                <a:gd name="T5" fmla="*/ 66 h 104"/>
                <a:gd name="T6" fmla="*/ 19 w 103"/>
                <a:gd name="T7" fmla="*/ 16 h 104"/>
                <a:gd name="T8" fmla="*/ 72 w 103"/>
                <a:gd name="T9" fmla="*/ 10 h 104"/>
                <a:gd name="T10" fmla="*/ 64 w 103"/>
                <a:gd name="T11" fmla="*/ 17 h 104"/>
                <a:gd name="T12" fmla="*/ 43 w 103"/>
                <a:gd name="T13" fmla="*/ 22 h 104"/>
                <a:gd name="T14" fmla="*/ 66 w 103"/>
                <a:gd name="T15" fmla="*/ 20 h 104"/>
                <a:gd name="T16" fmla="*/ 90 w 103"/>
                <a:gd name="T17" fmla="*/ 2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4">
                  <a:moveTo>
                    <a:pt x="90" y="28"/>
                  </a:moveTo>
                  <a:cubicBezTo>
                    <a:pt x="103" y="52"/>
                    <a:pt x="94" y="81"/>
                    <a:pt x="69" y="93"/>
                  </a:cubicBezTo>
                  <a:cubicBezTo>
                    <a:pt x="44" y="104"/>
                    <a:pt x="16" y="92"/>
                    <a:pt x="6" y="66"/>
                  </a:cubicBezTo>
                  <a:cubicBezTo>
                    <a:pt x="0" y="49"/>
                    <a:pt x="5" y="29"/>
                    <a:pt x="19" y="16"/>
                  </a:cubicBezTo>
                  <a:cubicBezTo>
                    <a:pt x="35" y="3"/>
                    <a:pt x="53" y="0"/>
                    <a:pt x="72" y="10"/>
                  </a:cubicBezTo>
                  <a:cubicBezTo>
                    <a:pt x="70" y="16"/>
                    <a:pt x="70" y="16"/>
                    <a:pt x="64" y="17"/>
                  </a:cubicBezTo>
                  <a:cubicBezTo>
                    <a:pt x="56" y="17"/>
                    <a:pt x="49" y="17"/>
                    <a:pt x="43" y="22"/>
                  </a:cubicBezTo>
                  <a:cubicBezTo>
                    <a:pt x="50" y="20"/>
                    <a:pt x="58" y="21"/>
                    <a:pt x="66" y="20"/>
                  </a:cubicBezTo>
                  <a:cubicBezTo>
                    <a:pt x="75" y="20"/>
                    <a:pt x="83" y="22"/>
                    <a:pt x="90" y="28"/>
                  </a:cubicBezTo>
                  <a:close/>
                </a:path>
              </a:pathLst>
            </a:custGeom>
            <a:solidFill>
              <a:srgbClr val="F9D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66938" y="2463800"/>
              <a:ext cx="150812" cy="53975"/>
            </a:xfrm>
            <a:custGeom>
              <a:avLst/>
              <a:gdLst>
                <a:gd name="T0" fmla="*/ 16 w 60"/>
                <a:gd name="T1" fmla="*/ 0 h 22"/>
                <a:gd name="T2" fmla="*/ 38 w 60"/>
                <a:gd name="T3" fmla="*/ 2 h 22"/>
                <a:gd name="T4" fmla="*/ 60 w 60"/>
                <a:gd name="T5" fmla="*/ 22 h 22"/>
                <a:gd name="T6" fmla="*/ 10 w 60"/>
                <a:gd name="T7" fmla="*/ 17 h 22"/>
                <a:gd name="T8" fmla="*/ 0 w 60"/>
                <a:gd name="T9" fmla="*/ 17 h 22"/>
                <a:gd name="T10" fmla="*/ 16 w 6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16" y="0"/>
                  </a:moveTo>
                  <a:cubicBezTo>
                    <a:pt x="23" y="3"/>
                    <a:pt x="31" y="0"/>
                    <a:pt x="38" y="2"/>
                  </a:cubicBezTo>
                  <a:cubicBezTo>
                    <a:pt x="48" y="5"/>
                    <a:pt x="57" y="8"/>
                    <a:pt x="60" y="22"/>
                  </a:cubicBezTo>
                  <a:cubicBezTo>
                    <a:pt x="43" y="12"/>
                    <a:pt x="26" y="13"/>
                    <a:pt x="10" y="17"/>
                  </a:cubicBezTo>
                  <a:cubicBezTo>
                    <a:pt x="6" y="17"/>
                    <a:pt x="3" y="18"/>
                    <a:pt x="0" y="17"/>
                  </a:cubicBezTo>
                  <a:cubicBezTo>
                    <a:pt x="4" y="10"/>
                    <a:pt x="9" y="4"/>
                    <a:pt x="16" y="0"/>
                  </a:cubicBezTo>
                  <a:close/>
                </a:path>
              </a:pathLst>
            </a:custGeom>
            <a:solidFill>
              <a:srgbClr val="696D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911350" y="2463800"/>
              <a:ext cx="144462" cy="53975"/>
            </a:xfrm>
            <a:custGeom>
              <a:avLst/>
              <a:gdLst>
                <a:gd name="T0" fmla="*/ 58 w 58"/>
                <a:gd name="T1" fmla="*/ 18 h 22"/>
                <a:gd name="T2" fmla="*/ 30 w 58"/>
                <a:gd name="T3" fmla="*/ 15 h 22"/>
                <a:gd name="T4" fmla="*/ 0 w 58"/>
                <a:gd name="T5" fmla="*/ 22 h 22"/>
                <a:gd name="T6" fmla="*/ 23 w 58"/>
                <a:gd name="T7" fmla="*/ 2 h 22"/>
                <a:gd name="T8" fmla="*/ 40 w 58"/>
                <a:gd name="T9" fmla="*/ 0 h 22"/>
                <a:gd name="T10" fmla="*/ 58 w 58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2">
                  <a:moveTo>
                    <a:pt x="58" y="18"/>
                  </a:moveTo>
                  <a:cubicBezTo>
                    <a:pt x="49" y="17"/>
                    <a:pt x="40" y="15"/>
                    <a:pt x="30" y="15"/>
                  </a:cubicBezTo>
                  <a:cubicBezTo>
                    <a:pt x="20" y="14"/>
                    <a:pt x="9" y="16"/>
                    <a:pt x="0" y="22"/>
                  </a:cubicBezTo>
                  <a:cubicBezTo>
                    <a:pt x="1" y="11"/>
                    <a:pt x="9" y="4"/>
                    <a:pt x="23" y="2"/>
                  </a:cubicBezTo>
                  <a:cubicBezTo>
                    <a:pt x="28" y="1"/>
                    <a:pt x="35" y="4"/>
                    <a:pt x="40" y="0"/>
                  </a:cubicBezTo>
                  <a:cubicBezTo>
                    <a:pt x="47" y="4"/>
                    <a:pt x="54" y="9"/>
                    <a:pt x="58" y="18"/>
                  </a:cubicBezTo>
                  <a:close/>
                </a:path>
              </a:pathLst>
            </a:custGeom>
            <a:solidFill>
              <a:srgbClr val="676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2019300" y="3436938"/>
              <a:ext cx="225425" cy="161925"/>
            </a:xfrm>
            <a:custGeom>
              <a:avLst/>
              <a:gdLst>
                <a:gd name="T0" fmla="*/ 87 w 90"/>
                <a:gd name="T1" fmla="*/ 0 h 65"/>
                <a:gd name="T2" fmla="*/ 88 w 90"/>
                <a:gd name="T3" fmla="*/ 50 h 65"/>
                <a:gd name="T4" fmla="*/ 85 w 90"/>
                <a:gd name="T5" fmla="*/ 49 h 65"/>
                <a:gd name="T6" fmla="*/ 74 w 90"/>
                <a:gd name="T7" fmla="*/ 48 h 65"/>
                <a:gd name="T8" fmla="*/ 19 w 90"/>
                <a:gd name="T9" fmla="*/ 47 h 65"/>
                <a:gd name="T10" fmla="*/ 12 w 90"/>
                <a:gd name="T11" fmla="*/ 53 h 65"/>
                <a:gd name="T12" fmla="*/ 6 w 90"/>
                <a:gd name="T13" fmla="*/ 63 h 65"/>
                <a:gd name="T14" fmla="*/ 2 w 90"/>
                <a:gd name="T15" fmla="*/ 64 h 65"/>
                <a:gd name="T16" fmla="*/ 4 w 90"/>
                <a:gd name="T17" fmla="*/ 0 h 65"/>
                <a:gd name="T18" fmla="*/ 87 w 90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65">
                  <a:moveTo>
                    <a:pt x="87" y="0"/>
                  </a:moveTo>
                  <a:cubicBezTo>
                    <a:pt x="88" y="17"/>
                    <a:pt x="90" y="33"/>
                    <a:pt x="88" y="50"/>
                  </a:cubicBezTo>
                  <a:cubicBezTo>
                    <a:pt x="87" y="50"/>
                    <a:pt x="86" y="49"/>
                    <a:pt x="85" y="49"/>
                  </a:cubicBezTo>
                  <a:cubicBezTo>
                    <a:pt x="81" y="46"/>
                    <a:pt x="77" y="47"/>
                    <a:pt x="74" y="48"/>
                  </a:cubicBezTo>
                  <a:cubicBezTo>
                    <a:pt x="55" y="54"/>
                    <a:pt x="37" y="52"/>
                    <a:pt x="19" y="47"/>
                  </a:cubicBezTo>
                  <a:cubicBezTo>
                    <a:pt x="14" y="46"/>
                    <a:pt x="9" y="44"/>
                    <a:pt x="12" y="53"/>
                  </a:cubicBezTo>
                  <a:cubicBezTo>
                    <a:pt x="13" y="58"/>
                    <a:pt x="9" y="60"/>
                    <a:pt x="6" y="63"/>
                  </a:cubicBezTo>
                  <a:cubicBezTo>
                    <a:pt x="5" y="65"/>
                    <a:pt x="4" y="65"/>
                    <a:pt x="2" y="64"/>
                  </a:cubicBezTo>
                  <a:cubicBezTo>
                    <a:pt x="2" y="43"/>
                    <a:pt x="0" y="22"/>
                    <a:pt x="4" y="0"/>
                  </a:cubicBezTo>
                  <a:cubicBezTo>
                    <a:pt x="32" y="10"/>
                    <a:pt x="59" y="12"/>
                    <a:pt x="87" y="0"/>
                  </a:cubicBezTo>
                  <a:close/>
                </a:path>
              </a:pathLst>
            </a:custGeom>
            <a:solidFill>
              <a:srgbClr val="D4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2024063" y="3579813"/>
              <a:ext cx="215900" cy="71438"/>
            </a:xfrm>
            <a:custGeom>
              <a:avLst/>
              <a:gdLst>
                <a:gd name="T0" fmla="*/ 0 w 86"/>
                <a:gd name="T1" fmla="*/ 7 h 29"/>
                <a:gd name="T2" fmla="*/ 2 w 86"/>
                <a:gd name="T3" fmla="*/ 5 h 29"/>
                <a:gd name="T4" fmla="*/ 34 w 86"/>
                <a:gd name="T5" fmla="*/ 8 h 29"/>
                <a:gd name="T6" fmla="*/ 70 w 86"/>
                <a:gd name="T7" fmla="*/ 5 h 29"/>
                <a:gd name="T8" fmla="*/ 85 w 86"/>
                <a:gd name="T9" fmla="*/ 8 h 29"/>
                <a:gd name="T10" fmla="*/ 77 w 86"/>
                <a:gd name="T11" fmla="*/ 21 h 29"/>
                <a:gd name="T12" fmla="*/ 14 w 86"/>
                <a:gd name="T13" fmla="*/ 22 h 29"/>
                <a:gd name="T14" fmla="*/ 0 w 86"/>
                <a:gd name="T15" fmla="*/ 9 h 29"/>
                <a:gd name="T16" fmla="*/ 0 w 86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9">
                  <a:moveTo>
                    <a:pt x="0" y="7"/>
                  </a:moveTo>
                  <a:cubicBezTo>
                    <a:pt x="1" y="7"/>
                    <a:pt x="1" y="6"/>
                    <a:pt x="2" y="5"/>
                  </a:cubicBezTo>
                  <a:cubicBezTo>
                    <a:pt x="13" y="0"/>
                    <a:pt x="23" y="7"/>
                    <a:pt x="34" y="8"/>
                  </a:cubicBezTo>
                  <a:cubicBezTo>
                    <a:pt x="46" y="9"/>
                    <a:pt x="58" y="10"/>
                    <a:pt x="70" y="5"/>
                  </a:cubicBezTo>
                  <a:cubicBezTo>
                    <a:pt x="75" y="3"/>
                    <a:pt x="81" y="2"/>
                    <a:pt x="85" y="8"/>
                  </a:cubicBezTo>
                  <a:cubicBezTo>
                    <a:pt x="86" y="15"/>
                    <a:pt x="83" y="19"/>
                    <a:pt x="77" y="21"/>
                  </a:cubicBezTo>
                  <a:cubicBezTo>
                    <a:pt x="56" y="28"/>
                    <a:pt x="35" y="29"/>
                    <a:pt x="14" y="22"/>
                  </a:cubicBezTo>
                  <a:cubicBezTo>
                    <a:pt x="7" y="20"/>
                    <a:pt x="2" y="16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A9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2024063" y="4040188"/>
              <a:ext cx="222250" cy="149225"/>
            </a:xfrm>
            <a:custGeom>
              <a:avLst/>
              <a:gdLst>
                <a:gd name="T0" fmla="*/ 26 w 89"/>
                <a:gd name="T1" fmla="*/ 57 h 60"/>
                <a:gd name="T2" fmla="*/ 2 w 89"/>
                <a:gd name="T3" fmla="*/ 44 h 60"/>
                <a:gd name="T4" fmla="*/ 2 w 89"/>
                <a:gd name="T5" fmla="*/ 13 h 60"/>
                <a:gd name="T6" fmla="*/ 18 w 89"/>
                <a:gd name="T7" fmla="*/ 12 h 60"/>
                <a:gd name="T8" fmla="*/ 64 w 89"/>
                <a:gd name="T9" fmla="*/ 14 h 60"/>
                <a:gd name="T10" fmla="*/ 85 w 89"/>
                <a:gd name="T11" fmla="*/ 0 h 60"/>
                <a:gd name="T12" fmla="*/ 86 w 89"/>
                <a:gd name="T13" fmla="*/ 16 h 60"/>
                <a:gd name="T14" fmla="*/ 85 w 89"/>
                <a:gd name="T15" fmla="*/ 44 h 60"/>
                <a:gd name="T16" fmla="*/ 26 w 89"/>
                <a:gd name="T17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0">
                  <a:moveTo>
                    <a:pt x="26" y="57"/>
                  </a:moveTo>
                  <a:cubicBezTo>
                    <a:pt x="18" y="52"/>
                    <a:pt x="9" y="50"/>
                    <a:pt x="2" y="44"/>
                  </a:cubicBezTo>
                  <a:cubicBezTo>
                    <a:pt x="2" y="34"/>
                    <a:pt x="0" y="23"/>
                    <a:pt x="2" y="13"/>
                  </a:cubicBezTo>
                  <a:cubicBezTo>
                    <a:pt x="7" y="7"/>
                    <a:pt x="13" y="10"/>
                    <a:pt x="18" y="12"/>
                  </a:cubicBezTo>
                  <a:cubicBezTo>
                    <a:pt x="33" y="16"/>
                    <a:pt x="48" y="18"/>
                    <a:pt x="64" y="14"/>
                  </a:cubicBezTo>
                  <a:cubicBezTo>
                    <a:pt x="73" y="12"/>
                    <a:pt x="80" y="7"/>
                    <a:pt x="85" y="0"/>
                  </a:cubicBezTo>
                  <a:cubicBezTo>
                    <a:pt x="89" y="5"/>
                    <a:pt x="86" y="11"/>
                    <a:pt x="86" y="16"/>
                  </a:cubicBezTo>
                  <a:cubicBezTo>
                    <a:pt x="85" y="26"/>
                    <a:pt x="85" y="35"/>
                    <a:pt x="85" y="44"/>
                  </a:cubicBezTo>
                  <a:cubicBezTo>
                    <a:pt x="67" y="56"/>
                    <a:pt x="47" y="60"/>
                    <a:pt x="26" y="57"/>
                  </a:cubicBezTo>
                  <a:close/>
                </a:path>
              </a:pathLst>
            </a:custGeom>
            <a:solidFill>
              <a:srgbClr val="D42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2020888" y="4032250"/>
              <a:ext cx="220662" cy="65088"/>
            </a:xfrm>
            <a:custGeom>
              <a:avLst/>
              <a:gdLst>
                <a:gd name="T0" fmla="*/ 86 w 88"/>
                <a:gd name="T1" fmla="*/ 3 h 26"/>
                <a:gd name="T2" fmla="*/ 72 w 88"/>
                <a:gd name="T3" fmla="*/ 20 h 26"/>
                <a:gd name="T4" fmla="*/ 15 w 88"/>
                <a:gd name="T5" fmla="*/ 18 h 26"/>
                <a:gd name="T6" fmla="*/ 3 w 88"/>
                <a:gd name="T7" fmla="*/ 16 h 26"/>
                <a:gd name="T8" fmla="*/ 2 w 88"/>
                <a:gd name="T9" fmla="*/ 4 h 26"/>
                <a:gd name="T10" fmla="*/ 13 w 88"/>
                <a:gd name="T11" fmla="*/ 5 h 26"/>
                <a:gd name="T12" fmla="*/ 82 w 88"/>
                <a:gd name="T13" fmla="*/ 3 h 26"/>
                <a:gd name="T14" fmla="*/ 86 w 88"/>
                <a:gd name="T1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6">
                  <a:moveTo>
                    <a:pt x="86" y="3"/>
                  </a:moveTo>
                  <a:cubicBezTo>
                    <a:pt x="88" y="14"/>
                    <a:pt x="82" y="18"/>
                    <a:pt x="72" y="20"/>
                  </a:cubicBezTo>
                  <a:cubicBezTo>
                    <a:pt x="53" y="26"/>
                    <a:pt x="34" y="26"/>
                    <a:pt x="15" y="18"/>
                  </a:cubicBezTo>
                  <a:cubicBezTo>
                    <a:pt x="11" y="17"/>
                    <a:pt x="7" y="17"/>
                    <a:pt x="3" y="16"/>
                  </a:cubicBezTo>
                  <a:cubicBezTo>
                    <a:pt x="1" y="12"/>
                    <a:pt x="0" y="7"/>
                    <a:pt x="2" y="4"/>
                  </a:cubicBezTo>
                  <a:cubicBezTo>
                    <a:pt x="6" y="0"/>
                    <a:pt x="9" y="4"/>
                    <a:pt x="13" y="5"/>
                  </a:cubicBezTo>
                  <a:cubicBezTo>
                    <a:pt x="36" y="11"/>
                    <a:pt x="59" y="13"/>
                    <a:pt x="82" y="3"/>
                  </a:cubicBezTo>
                  <a:cubicBezTo>
                    <a:pt x="83" y="2"/>
                    <a:pt x="85" y="3"/>
                    <a:pt x="86" y="3"/>
                  </a:cubicBezTo>
                  <a:close/>
                </a:path>
              </a:pathLst>
            </a:custGeom>
            <a:solidFill>
              <a:srgbClr val="AA1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020888" y="3976688"/>
              <a:ext cx="219075" cy="55563"/>
            </a:xfrm>
            <a:custGeom>
              <a:avLst/>
              <a:gdLst>
                <a:gd name="T0" fmla="*/ 1 w 87"/>
                <a:gd name="T1" fmla="*/ 2 h 22"/>
                <a:gd name="T2" fmla="*/ 31 w 87"/>
                <a:gd name="T3" fmla="*/ 7 h 22"/>
                <a:gd name="T4" fmla="*/ 74 w 87"/>
                <a:gd name="T5" fmla="*/ 4 h 22"/>
                <a:gd name="T6" fmla="*/ 86 w 87"/>
                <a:gd name="T7" fmla="*/ 12 h 22"/>
                <a:gd name="T8" fmla="*/ 53 w 87"/>
                <a:gd name="T9" fmla="*/ 21 h 22"/>
                <a:gd name="T10" fmla="*/ 13 w 87"/>
                <a:gd name="T11" fmla="*/ 17 h 22"/>
                <a:gd name="T12" fmla="*/ 1 w 87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2">
                  <a:moveTo>
                    <a:pt x="1" y="2"/>
                  </a:moveTo>
                  <a:cubicBezTo>
                    <a:pt x="12" y="0"/>
                    <a:pt x="21" y="5"/>
                    <a:pt x="31" y="7"/>
                  </a:cubicBezTo>
                  <a:cubicBezTo>
                    <a:pt x="46" y="8"/>
                    <a:pt x="60" y="9"/>
                    <a:pt x="74" y="4"/>
                  </a:cubicBezTo>
                  <a:cubicBezTo>
                    <a:pt x="83" y="0"/>
                    <a:pt x="87" y="2"/>
                    <a:pt x="86" y="12"/>
                  </a:cubicBezTo>
                  <a:cubicBezTo>
                    <a:pt x="77" y="20"/>
                    <a:pt x="65" y="19"/>
                    <a:pt x="53" y="21"/>
                  </a:cubicBezTo>
                  <a:cubicBezTo>
                    <a:pt x="40" y="22"/>
                    <a:pt x="26" y="20"/>
                    <a:pt x="13" y="17"/>
                  </a:cubicBezTo>
                  <a:cubicBezTo>
                    <a:pt x="3" y="15"/>
                    <a:pt x="0" y="11"/>
                    <a:pt x="1" y="2"/>
                  </a:cubicBezTo>
                  <a:close/>
                </a:path>
              </a:pathLst>
            </a:custGeom>
            <a:solidFill>
              <a:srgbClr val="AC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2028825" y="3556000"/>
              <a:ext cx="211137" cy="58738"/>
            </a:xfrm>
            <a:custGeom>
              <a:avLst/>
              <a:gdLst>
                <a:gd name="T0" fmla="*/ 83 w 84"/>
                <a:gd name="T1" fmla="*/ 17 h 23"/>
                <a:gd name="T2" fmla="*/ 57 w 84"/>
                <a:gd name="T3" fmla="*/ 23 h 23"/>
                <a:gd name="T4" fmla="*/ 0 w 84"/>
                <a:gd name="T5" fmla="*/ 14 h 23"/>
                <a:gd name="T6" fmla="*/ 6 w 84"/>
                <a:gd name="T7" fmla="*/ 6 h 23"/>
                <a:gd name="T8" fmla="*/ 13 w 84"/>
                <a:gd name="T9" fmla="*/ 3 h 23"/>
                <a:gd name="T10" fmla="*/ 79 w 84"/>
                <a:gd name="T11" fmla="*/ 0 h 23"/>
                <a:gd name="T12" fmla="*/ 83 w 84"/>
                <a:gd name="T13" fmla="*/ 1 h 23"/>
                <a:gd name="T14" fmla="*/ 84 w 84"/>
                <a:gd name="T15" fmla="*/ 2 h 23"/>
                <a:gd name="T16" fmla="*/ 83 w 84"/>
                <a:gd name="T17" fmla="*/ 14 h 23"/>
                <a:gd name="T18" fmla="*/ 83 w 84"/>
                <a:gd name="T1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3">
                  <a:moveTo>
                    <a:pt x="83" y="17"/>
                  </a:moveTo>
                  <a:cubicBezTo>
                    <a:pt x="74" y="15"/>
                    <a:pt x="66" y="22"/>
                    <a:pt x="57" y="23"/>
                  </a:cubicBezTo>
                  <a:cubicBezTo>
                    <a:pt x="38" y="23"/>
                    <a:pt x="19" y="21"/>
                    <a:pt x="0" y="14"/>
                  </a:cubicBezTo>
                  <a:cubicBezTo>
                    <a:pt x="0" y="10"/>
                    <a:pt x="5" y="9"/>
                    <a:pt x="6" y="6"/>
                  </a:cubicBezTo>
                  <a:cubicBezTo>
                    <a:pt x="8" y="3"/>
                    <a:pt x="10" y="3"/>
                    <a:pt x="13" y="3"/>
                  </a:cubicBezTo>
                  <a:cubicBezTo>
                    <a:pt x="35" y="6"/>
                    <a:pt x="57" y="7"/>
                    <a:pt x="79" y="0"/>
                  </a:cubicBezTo>
                  <a:cubicBezTo>
                    <a:pt x="80" y="0"/>
                    <a:pt x="82" y="1"/>
                    <a:pt x="83" y="1"/>
                  </a:cubicBezTo>
                  <a:cubicBezTo>
                    <a:pt x="83" y="1"/>
                    <a:pt x="84" y="2"/>
                    <a:pt x="84" y="2"/>
                  </a:cubicBezTo>
                  <a:cubicBezTo>
                    <a:pt x="83" y="6"/>
                    <a:pt x="83" y="10"/>
                    <a:pt x="83" y="14"/>
                  </a:cubicBezTo>
                  <a:cubicBezTo>
                    <a:pt x="83" y="15"/>
                    <a:pt x="83" y="16"/>
                    <a:pt x="83" y="17"/>
                  </a:cubicBezTo>
                  <a:close/>
                </a:path>
              </a:pathLst>
            </a:custGeom>
            <a:solidFill>
              <a:srgbClr val="CD2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2181225" y="2565400"/>
              <a:ext cx="103187" cy="34925"/>
            </a:xfrm>
            <a:custGeom>
              <a:avLst/>
              <a:gdLst>
                <a:gd name="T0" fmla="*/ 41 w 41"/>
                <a:gd name="T1" fmla="*/ 1 h 14"/>
                <a:gd name="T2" fmla="*/ 0 w 41"/>
                <a:gd name="T3" fmla="*/ 0 h 14"/>
                <a:gd name="T4" fmla="*/ 41 w 41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4">
                  <a:moveTo>
                    <a:pt x="41" y="1"/>
                  </a:moveTo>
                  <a:cubicBezTo>
                    <a:pt x="27" y="14"/>
                    <a:pt x="13" y="14"/>
                    <a:pt x="0" y="0"/>
                  </a:cubicBezTo>
                  <a:cubicBezTo>
                    <a:pt x="15" y="6"/>
                    <a:pt x="28" y="5"/>
                    <a:pt x="41" y="1"/>
                  </a:cubicBezTo>
                  <a:close/>
                </a:path>
              </a:pathLst>
            </a:custGeom>
            <a:solidFill>
              <a:srgbClr val="745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938338" y="2565400"/>
              <a:ext cx="100012" cy="34925"/>
            </a:xfrm>
            <a:custGeom>
              <a:avLst/>
              <a:gdLst>
                <a:gd name="T0" fmla="*/ 40 w 40"/>
                <a:gd name="T1" fmla="*/ 1 h 14"/>
                <a:gd name="T2" fmla="*/ 0 w 40"/>
                <a:gd name="T3" fmla="*/ 0 h 14"/>
                <a:gd name="T4" fmla="*/ 40 w 40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4">
                  <a:moveTo>
                    <a:pt x="40" y="1"/>
                  </a:moveTo>
                  <a:cubicBezTo>
                    <a:pt x="29" y="14"/>
                    <a:pt x="13" y="14"/>
                    <a:pt x="0" y="0"/>
                  </a:cubicBezTo>
                  <a:cubicBezTo>
                    <a:pt x="14" y="3"/>
                    <a:pt x="27" y="8"/>
                    <a:pt x="40" y="1"/>
                  </a:cubicBezTo>
                  <a:close/>
                </a:path>
              </a:pathLst>
            </a:custGeom>
            <a:solidFill>
              <a:srgbClr val="795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025650" y="3532188"/>
              <a:ext cx="214312" cy="53975"/>
            </a:xfrm>
            <a:custGeom>
              <a:avLst/>
              <a:gdLst>
                <a:gd name="T0" fmla="*/ 84 w 85"/>
                <a:gd name="T1" fmla="*/ 11 h 22"/>
                <a:gd name="T2" fmla="*/ 52 w 85"/>
                <a:gd name="T3" fmla="*/ 21 h 22"/>
                <a:gd name="T4" fmla="*/ 7 w 85"/>
                <a:gd name="T5" fmla="*/ 16 h 22"/>
                <a:gd name="T6" fmla="*/ 1 w 85"/>
                <a:gd name="T7" fmla="*/ 6 h 22"/>
                <a:gd name="T8" fmla="*/ 10 w 85"/>
                <a:gd name="T9" fmla="*/ 3 h 22"/>
                <a:gd name="T10" fmla="*/ 21 w 85"/>
                <a:gd name="T11" fmla="*/ 5 h 22"/>
                <a:gd name="T12" fmla="*/ 74 w 85"/>
                <a:gd name="T13" fmla="*/ 4 h 22"/>
                <a:gd name="T14" fmla="*/ 84 w 85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2">
                  <a:moveTo>
                    <a:pt x="84" y="11"/>
                  </a:moveTo>
                  <a:cubicBezTo>
                    <a:pt x="75" y="19"/>
                    <a:pt x="63" y="21"/>
                    <a:pt x="52" y="21"/>
                  </a:cubicBezTo>
                  <a:cubicBezTo>
                    <a:pt x="37" y="20"/>
                    <a:pt x="22" y="22"/>
                    <a:pt x="7" y="16"/>
                  </a:cubicBezTo>
                  <a:cubicBezTo>
                    <a:pt x="0" y="15"/>
                    <a:pt x="0" y="11"/>
                    <a:pt x="1" y="6"/>
                  </a:cubicBezTo>
                  <a:cubicBezTo>
                    <a:pt x="2" y="0"/>
                    <a:pt x="7" y="3"/>
                    <a:pt x="10" y="3"/>
                  </a:cubicBezTo>
                  <a:cubicBezTo>
                    <a:pt x="13" y="3"/>
                    <a:pt x="17" y="4"/>
                    <a:pt x="21" y="5"/>
                  </a:cubicBezTo>
                  <a:cubicBezTo>
                    <a:pt x="39" y="12"/>
                    <a:pt x="57" y="10"/>
                    <a:pt x="74" y="4"/>
                  </a:cubicBezTo>
                  <a:cubicBezTo>
                    <a:pt x="83" y="1"/>
                    <a:pt x="85" y="3"/>
                    <a:pt x="84" y="11"/>
                  </a:cubicBezTo>
                  <a:close/>
                </a:path>
              </a:pathLst>
            </a:custGeom>
            <a:solidFill>
              <a:srgbClr val="A91B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352086" y="149162"/>
            <a:ext cx="8461844" cy="4764259"/>
            <a:chOff x="352086" y="149162"/>
            <a:chExt cx="8461844" cy="4764259"/>
          </a:xfrm>
        </p:grpSpPr>
        <p:grpSp>
          <p:nvGrpSpPr>
            <p:cNvPr id="63" name="Grupo 62"/>
            <p:cNvGrpSpPr/>
            <p:nvPr/>
          </p:nvGrpSpPr>
          <p:grpSpPr>
            <a:xfrm>
              <a:off x="8143643" y="525046"/>
              <a:ext cx="562152" cy="593372"/>
              <a:chOff x="1798461" y="908404"/>
              <a:chExt cx="562152" cy="593372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4" name="Grupo 63"/>
            <p:cNvGrpSpPr/>
            <p:nvPr/>
          </p:nvGrpSpPr>
          <p:grpSpPr>
            <a:xfrm>
              <a:off x="3261119" y="1682044"/>
              <a:ext cx="353252" cy="372870"/>
              <a:chOff x="1798461" y="908404"/>
              <a:chExt cx="562152" cy="593372"/>
            </a:xfrm>
          </p:grpSpPr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7" name="Grupo 66"/>
            <p:cNvGrpSpPr/>
            <p:nvPr/>
          </p:nvGrpSpPr>
          <p:grpSpPr>
            <a:xfrm>
              <a:off x="352086" y="1721540"/>
              <a:ext cx="893901" cy="943545"/>
              <a:chOff x="1798461" y="908404"/>
              <a:chExt cx="562152" cy="593372"/>
            </a:xfrm>
          </p:grpSpPr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70" name="Grupo 69"/>
            <p:cNvGrpSpPr/>
            <p:nvPr/>
          </p:nvGrpSpPr>
          <p:grpSpPr>
            <a:xfrm>
              <a:off x="3785145" y="3181133"/>
              <a:ext cx="562152" cy="593372"/>
              <a:chOff x="1798461" y="908404"/>
              <a:chExt cx="562152" cy="593372"/>
            </a:xfrm>
          </p:grpSpPr>
          <p:sp>
            <p:nvSpPr>
              <p:cNvPr id="71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73" name="Grupo 72"/>
            <p:cNvGrpSpPr/>
            <p:nvPr/>
          </p:nvGrpSpPr>
          <p:grpSpPr>
            <a:xfrm>
              <a:off x="370227" y="4243489"/>
              <a:ext cx="396012" cy="418005"/>
              <a:chOff x="1798461" y="908404"/>
              <a:chExt cx="562152" cy="593372"/>
            </a:xfrm>
          </p:grpSpPr>
          <p:sp>
            <p:nvSpPr>
              <p:cNvPr id="74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76" name="Grupo 75"/>
            <p:cNvGrpSpPr/>
            <p:nvPr/>
          </p:nvGrpSpPr>
          <p:grpSpPr>
            <a:xfrm>
              <a:off x="1568435" y="149162"/>
              <a:ext cx="562152" cy="593372"/>
              <a:chOff x="1798461" y="908404"/>
              <a:chExt cx="562152" cy="593372"/>
            </a:xfrm>
          </p:grpSpPr>
          <p:sp>
            <p:nvSpPr>
              <p:cNvPr id="77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79" name="Grupo 78"/>
            <p:cNvGrpSpPr/>
            <p:nvPr/>
          </p:nvGrpSpPr>
          <p:grpSpPr>
            <a:xfrm>
              <a:off x="5205778" y="340456"/>
              <a:ext cx="562152" cy="593372"/>
              <a:chOff x="1798461" y="908404"/>
              <a:chExt cx="562152" cy="593372"/>
            </a:xfrm>
          </p:grpSpPr>
          <p:sp>
            <p:nvSpPr>
              <p:cNvPr id="80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2" name="Grupo 81"/>
            <p:cNvGrpSpPr/>
            <p:nvPr/>
          </p:nvGrpSpPr>
          <p:grpSpPr>
            <a:xfrm>
              <a:off x="5046827" y="4476368"/>
              <a:ext cx="414058" cy="437053"/>
              <a:chOff x="1798461" y="908404"/>
              <a:chExt cx="562152" cy="593372"/>
            </a:xfrm>
          </p:grpSpPr>
          <p:sp>
            <p:nvSpPr>
              <p:cNvPr id="83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5" name="Grupo 84"/>
            <p:cNvGrpSpPr/>
            <p:nvPr/>
          </p:nvGrpSpPr>
          <p:grpSpPr>
            <a:xfrm>
              <a:off x="8251778" y="4230092"/>
              <a:ext cx="562152" cy="593372"/>
              <a:chOff x="1798461" y="908404"/>
              <a:chExt cx="562152" cy="593372"/>
            </a:xfrm>
          </p:grpSpPr>
          <p:sp>
            <p:nvSpPr>
              <p:cNvPr id="86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88" name="Grupo 87"/>
            <p:cNvGrpSpPr/>
            <p:nvPr/>
          </p:nvGrpSpPr>
          <p:grpSpPr>
            <a:xfrm>
              <a:off x="6893021" y="3745971"/>
              <a:ext cx="414058" cy="437053"/>
              <a:chOff x="1798461" y="908404"/>
              <a:chExt cx="562152" cy="593372"/>
            </a:xfrm>
          </p:grpSpPr>
          <p:sp>
            <p:nvSpPr>
              <p:cNvPr id="89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91" name="Grupo 90"/>
            <p:cNvGrpSpPr/>
            <p:nvPr/>
          </p:nvGrpSpPr>
          <p:grpSpPr>
            <a:xfrm>
              <a:off x="7541093" y="1597325"/>
              <a:ext cx="353252" cy="372870"/>
              <a:chOff x="1798461" y="908404"/>
              <a:chExt cx="562152" cy="593372"/>
            </a:xfrm>
          </p:grpSpPr>
          <p:sp>
            <p:nvSpPr>
              <p:cNvPr id="92" name="Freeform 9"/>
              <p:cNvSpPr>
                <a:spLocks/>
              </p:cNvSpPr>
              <p:nvPr/>
            </p:nvSpPr>
            <p:spPr bwMode="auto">
              <a:xfrm>
                <a:off x="1798461" y="908404"/>
                <a:ext cx="379412" cy="382588"/>
              </a:xfrm>
              <a:custGeom>
                <a:avLst/>
                <a:gdLst>
                  <a:gd name="T0" fmla="*/ 151 w 151"/>
                  <a:gd name="T1" fmla="*/ 79 h 153"/>
                  <a:gd name="T2" fmla="*/ 138 w 151"/>
                  <a:gd name="T3" fmla="*/ 91 h 153"/>
                  <a:gd name="T4" fmla="*/ 120 w 151"/>
                  <a:gd name="T5" fmla="*/ 95 h 153"/>
                  <a:gd name="T6" fmla="*/ 87 w 151"/>
                  <a:gd name="T7" fmla="*/ 136 h 153"/>
                  <a:gd name="T8" fmla="*/ 86 w 151"/>
                  <a:gd name="T9" fmla="*/ 144 h 153"/>
                  <a:gd name="T10" fmla="*/ 75 w 151"/>
                  <a:gd name="T11" fmla="*/ 153 h 153"/>
                  <a:gd name="T12" fmla="*/ 65 w 151"/>
                  <a:gd name="T13" fmla="*/ 144 h 153"/>
                  <a:gd name="T14" fmla="*/ 64 w 151"/>
                  <a:gd name="T15" fmla="*/ 137 h 153"/>
                  <a:gd name="T16" fmla="*/ 19 w 151"/>
                  <a:gd name="T17" fmla="*/ 91 h 153"/>
                  <a:gd name="T18" fmla="*/ 8 w 151"/>
                  <a:gd name="T19" fmla="*/ 88 h 153"/>
                  <a:gd name="T20" fmla="*/ 0 w 151"/>
                  <a:gd name="T21" fmla="*/ 76 h 153"/>
                  <a:gd name="T22" fmla="*/ 8 w 151"/>
                  <a:gd name="T23" fmla="*/ 65 h 153"/>
                  <a:gd name="T24" fmla="*/ 20 w 151"/>
                  <a:gd name="T25" fmla="*/ 62 h 153"/>
                  <a:gd name="T26" fmla="*/ 64 w 151"/>
                  <a:gd name="T27" fmla="*/ 18 h 153"/>
                  <a:gd name="T28" fmla="*/ 66 w 151"/>
                  <a:gd name="T29" fmla="*/ 9 h 153"/>
                  <a:gd name="T30" fmla="*/ 76 w 151"/>
                  <a:gd name="T31" fmla="*/ 0 h 153"/>
                  <a:gd name="T32" fmla="*/ 87 w 151"/>
                  <a:gd name="T33" fmla="*/ 10 h 153"/>
                  <a:gd name="T34" fmla="*/ 87 w 151"/>
                  <a:gd name="T35" fmla="*/ 15 h 153"/>
                  <a:gd name="T36" fmla="*/ 132 w 151"/>
                  <a:gd name="T37" fmla="*/ 62 h 153"/>
                  <a:gd name="T38" fmla="*/ 151 w 151"/>
                  <a:gd name="T39" fmla="*/ 7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3">
                    <a:moveTo>
                      <a:pt x="151" y="79"/>
                    </a:moveTo>
                    <a:cubicBezTo>
                      <a:pt x="151" y="86"/>
                      <a:pt x="145" y="89"/>
                      <a:pt x="138" y="91"/>
                    </a:cubicBezTo>
                    <a:cubicBezTo>
                      <a:pt x="132" y="92"/>
                      <a:pt x="126" y="93"/>
                      <a:pt x="120" y="95"/>
                    </a:cubicBezTo>
                    <a:cubicBezTo>
                      <a:pt x="101" y="102"/>
                      <a:pt x="91" y="116"/>
                      <a:pt x="87" y="136"/>
                    </a:cubicBezTo>
                    <a:cubicBezTo>
                      <a:pt x="86" y="138"/>
                      <a:pt x="86" y="141"/>
                      <a:pt x="86" y="144"/>
                    </a:cubicBezTo>
                    <a:cubicBezTo>
                      <a:pt x="84" y="149"/>
                      <a:pt x="81" y="153"/>
                      <a:pt x="75" y="153"/>
                    </a:cubicBezTo>
                    <a:cubicBezTo>
                      <a:pt x="69" y="153"/>
                      <a:pt x="67" y="149"/>
                      <a:pt x="65" y="144"/>
                    </a:cubicBezTo>
                    <a:cubicBezTo>
                      <a:pt x="64" y="142"/>
                      <a:pt x="64" y="139"/>
                      <a:pt x="64" y="137"/>
                    </a:cubicBezTo>
                    <a:cubicBezTo>
                      <a:pt x="60" y="111"/>
                      <a:pt x="44" y="95"/>
                      <a:pt x="19" y="91"/>
                    </a:cubicBezTo>
                    <a:cubicBezTo>
                      <a:pt x="15" y="90"/>
                      <a:pt x="11" y="90"/>
                      <a:pt x="8" y="88"/>
                    </a:cubicBezTo>
                    <a:cubicBezTo>
                      <a:pt x="3" y="86"/>
                      <a:pt x="0" y="82"/>
                      <a:pt x="0" y="76"/>
                    </a:cubicBezTo>
                    <a:cubicBezTo>
                      <a:pt x="0" y="71"/>
                      <a:pt x="3" y="67"/>
                      <a:pt x="8" y="65"/>
                    </a:cubicBezTo>
                    <a:cubicBezTo>
                      <a:pt x="12" y="63"/>
                      <a:pt x="16" y="62"/>
                      <a:pt x="20" y="62"/>
                    </a:cubicBezTo>
                    <a:cubicBezTo>
                      <a:pt x="44" y="57"/>
                      <a:pt x="60" y="42"/>
                      <a:pt x="64" y="18"/>
                    </a:cubicBezTo>
                    <a:cubicBezTo>
                      <a:pt x="65" y="15"/>
                      <a:pt x="65" y="12"/>
                      <a:pt x="66" y="9"/>
                    </a:cubicBezTo>
                    <a:cubicBezTo>
                      <a:pt x="67" y="4"/>
                      <a:pt x="70" y="0"/>
                      <a:pt x="76" y="0"/>
                    </a:cubicBezTo>
                    <a:cubicBezTo>
                      <a:pt x="82" y="1"/>
                      <a:pt x="85" y="5"/>
                      <a:pt x="87" y="10"/>
                    </a:cubicBezTo>
                    <a:cubicBezTo>
                      <a:pt x="87" y="12"/>
                      <a:pt x="87" y="13"/>
                      <a:pt x="87" y="15"/>
                    </a:cubicBezTo>
                    <a:cubicBezTo>
                      <a:pt x="90" y="41"/>
                      <a:pt x="106" y="57"/>
                      <a:pt x="132" y="62"/>
                    </a:cubicBezTo>
                    <a:cubicBezTo>
                      <a:pt x="146" y="65"/>
                      <a:pt x="151" y="69"/>
                      <a:pt x="15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>
                <a:off x="2141538" y="1284288"/>
                <a:ext cx="219075" cy="217488"/>
              </a:xfrm>
              <a:custGeom>
                <a:avLst/>
                <a:gdLst>
                  <a:gd name="T0" fmla="*/ 87 w 87"/>
                  <a:gd name="T1" fmla="*/ 43 h 87"/>
                  <a:gd name="T2" fmla="*/ 78 w 87"/>
                  <a:gd name="T3" fmla="*/ 51 h 87"/>
                  <a:gd name="T4" fmla="*/ 49 w 87"/>
                  <a:gd name="T5" fmla="*/ 80 h 87"/>
                  <a:gd name="T6" fmla="*/ 43 w 87"/>
                  <a:gd name="T7" fmla="*/ 87 h 87"/>
                  <a:gd name="T8" fmla="*/ 37 w 87"/>
                  <a:gd name="T9" fmla="*/ 80 h 87"/>
                  <a:gd name="T10" fmla="*/ 8 w 87"/>
                  <a:gd name="T11" fmla="*/ 51 h 87"/>
                  <a:gd name="T12" fmla="*/ 0 w 87"/>
                  <a:gd name="T13" fmla="*/ 43 h 87"/>
                  <a:gd name="T14" fmla="*/ 8 w 87"/>
                  <a:gd name="T15" fmla="*/ 35 h 87"/>
                  <a:gd name="T16" fmla="*/ 37 w 87"/>
                  <a:gd name="T17" fmla="*/ 7 h 87"/>
                  <a:gd name="T18" fmla="*/ 43 w 87"/>
                  <a:gd name="T19" fmla="*/ 0 h 87"/>
                  <a:gd name="T20" fmla="*/ 49 w 87"/>
                  <a:gd name="T21" fmla="*/ 7 h 87"/>
                  <a:gd name="T22" fmla="*/ 78 w 87"/>
                  <a:gd name="T23" fmla="*/ 35 h 87"/>
                  <a:gd name="T24" fmla="*/ 87 w 87"/>
                  <a:gd name="T25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7">
                    <a:moveTo>
                      <a:pt x="87" y="43"/>
                    </a:moveTo>
                    <a:cubicBezTo>
                      <a:pt x="86" y="48"/>
                      <a:pt x="83" y="50"/>
                      <a:pt x="78" y="51"/>
                    </a:cubicBezTo>
                    <a:cubicBezTo>
                      <a:pt x="61" y="53"/>
                      <a:pt x="52" y="63"/>
                      <a:pt x="49" y="80"/>
                    </a:cubicBezTo>
                    <a:cubicBezTo>
                      <a:pt x="48" y="84"/>
                      <a:pt x="47" y="87"/>
                      <a:pt x="43" y="87"/>
                    </a:cubicBezTo>
                    <a:cubicBezTo>
                      <a:pt x="39" y="86"/>
                      <a:pt x="37" y="84"/>
                      <a:pt x="37" y="80"/>
                    </a:cubicBezTo>
                    <a:cubicBezTo>
                      <a:pt x="34" y="63"/>
                      <a:pt x="26" y="53"/>
                      <a:pt x="8" y="51"/>
                    </a:cubicBezTo>
                    <a:cubicBezTo>
                      <a:pt x="4" y="50"/>
                      <a:pt x="0" y="48"/>
                      <a:pt x="0" y="43"/>
                    </a:cubicBezTo>
                    <a:cubicBezTo>
                      <a:pt x="0" y="37"/>
                      <a:pt x="4" y="35"/>
                      <a:pt x="8" y="35"/>
                    </a:cubicBezTo>
                    <a:cubicBezTo>
                      <a:pt x="25" y="33"/>
                      <a:pt x="34" y="23"/>
                      <a:pt x="37" y="7"/>
                    </a:cubicBezTo>
                    <a:cubicBezTo>
                      <a:pt x="38" y="3"/>
                      <a:pt x="39" y="0"/>
                      <a:pt x="43" y="0"/>
                    </a:cubicBezTo>
                    <a:cubicBezTo>
                      <a:pt x="48" y="0"/>
                      <a:pt x="49" y="3"/>
                      <a:pt x="49" y="7"/>
                    </a:cubicBezTo>
                    <a:cubicBezTo>
                      <a:pt x="52" y="23"/>
                      <a:pt x="61" y="33"/>
                      <a:pt x="78" y="35"/>
                    </a:cubicBezTo>
                    <a:cubicBezTo>
                      <a:pt x="82" y="35"/>
                      <a:pt x="86" y="38"/>
                      <a:pt x="87" y="43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246929" y="1397225"/>
            <a:ext cx="4896095" cy="3574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ko-KR" sz="6600" dirty="0">
                <a:solidFill>
                  <a:schemeClr val="bg1"/>
                </a:solidFill>
              </a:rPr>
              <a:t>Our Services</a:t>
            </a:r>
            <a:endParaRPr lang="ko-KR" altLang="en-US" sz="6600" dirty="0">
              <a:solidFill>
                <a:schemeClr val="bg1"/>
              </a:solidFill>
            </a:endParaRPr>
          </a:p>
        </p:txBody>
      </p:sp>
      <p:sp>
        <p:nvSpPr>
          <p:cNvPr id="7" name="Rounded Rectangle 27"/>
          <p:cNvSpPr/>
          <p:nvPr/>
        </p:nvSpPr>
        <p:spPr>
          <a:xfrm>
            <a:off x="1358287" y="1701886"/>
            <a:ext cx="562146" cy="4318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236788" y="1688956"/>
            <a:ext cx="530324" cy="457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460926" y="1545802"/>
            <a:ext cx="414973" cy="74397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320969" y="1662322"/>
            <a:ext cx="545814" cy="510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55576" y="2584524"/>
            <a:ext cx="1767568" cy="923330"/>
            <a:chOff x="2113657" y="4283314"/>
            <a:chExt cx="2120136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0669" y="2584524"/>
            <a:ext cx="1767568" cy="923330"/>
            <a:chOff x="2113657" y="4283314"/>
            <a:chExt cx="2120135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65762" y="2584524"/>
            <a:ext cx="1767568" cy="923330"/>
            <a:chOff x="2113657" y="4283314"/>
            <a:chExt cx="2120135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0856" y="2584524"/>
            <a:ext cx="1767568" cy="923330"/>
            <a:chOff x="2113657" y="4283314"/>
            <a:chExt cx="2120135" cy="923330"/>
          </a:xfrm>
        </p:grpSpPr>
        <p:sp>
          <p:nvSpPr>
            <p:cNvPr id="22" name="TextBox 21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4"/>
          <p:cNvSpPr txBox="1">
            <a:spLocks/>
          </p:cNvSpPr>
          <p:nvPr/>
        </p:nvSpPr>
        <p:spPr>
          <a:xfrm>
            <a:off x="0" y="724099"/>
            <a:ext cx="9144000" cy="2634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rgbClr val="FFFF00"/>
                </a:solidFill>
                <a:cs typeface="Arial" pitchFamily="34" charset="0"/>
              </a:rPr>
              <a:t>This text can be replaced with your own text</a:t>
            </a:r>
            <a:endParaRPr lang="ko-KR" altLang="en-US" sz="1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8004" y="3972155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</p:spTree>
    <p:extLst>
      <p:ext uri="{BB962C8B-B14F-4D97-AF65-F5344CB8AC3E}">
        <p14:creationId xmlns:p14="http://schemas.microsoft.com/office/powerpoint/2010/main" val="7689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2770</Words>
  <Application>Microsoft Office PowerPoint</Application>
  <PresentationFormat>Presentación en pantalla (16:9)</PresentationFormat>
  <Paragraphs>349</Paragraphs>
  <Slides>50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Arial Unicode MS</vt:lpstr>
      <vt:lpstr>FZShuTi</vt:lpstr>
      <vt:lpstr>맑은 고딕</vt:lpstr>
      <vt:lpstr>Arial</vt:lpstr>
      <vt:lpstr>Calibri</vt:lpstr>
      <vt:lpstr>Calibri Light</vt:lpstr>
      <vt:lpstr>Fira Sans</vt:lpstr>
      <vt:lpstr>Raleway</vt:lpstr>
      <vt:lpstr>Wingdings</vt:lpstr>
      <vt:lpstr>Cover and End Slide Master</vt:lpstr>
      <vt:lpstr>Section Break Slide Master</vt:lpstr>
      <vt:lpstr>Tema de Office</vt:lpstr>
      <vt:lpstr>FREE TEMPLATE</vt:lpstr>
      <vt:lpstr>Whoa!</vt:lpstr>
      <vt:lpstr>Presentación de PowerPoint</vt:lpstr>
      <vt:lpstr>Section Break</vt:lpstr>
      <vt:lpstr>Recycling Activities</vt:lpstr>
      <vt:lpstr>— Someone Famous</vt:lpstr>
      <vt:lpstr>Table of Contents</vt:lpstr>
      <vt:lpstr>Presentación de PowerPoint</vt:lpstr>
      <vt:lpstr>Our Services</vt:lpstr>
      <vt:lpstr>Our Team Layout</vt:lpstr>
      <vt:lpstr>Plastic Pollution</vt:lpstr>
      <vt:lpstr>The mission of Global Recycling Day</vt:lpstr>
      <vt:lpstr>TimeLine Layout</vt:lpstr>
      <vt:lpstr>Presentación de PowerPoint</vt:lpstr>
      <vt:lpstr>Infographic Layout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Infographic Layout</vt:lpstr>
      <vt:lpstr>Image &amp; Content</vt:lpstr>
      <vt:lpstr>Presentación de PowerPoint</vt:lpstr>
      <vt:lpstr>Image &amp; Content</vt:lpstr>
      <vt:lpstr> Chart Layout</vt:lpstr>
      <vt:lpstr>Infographic Layout</vt:lpstr>
      <vt:lpstr>Infografic One Free</vt:lpstr>
      <vt:lpstr>Image &amp; Content</vt:lpstr>
      <vt:lpstr>Worldmap Infographic</vt:lpstr>
      <vt:lpstr>Worldmap Infographic</vt:lpstr>
      <vt:lpstr>Presentación de PowerPoint</vt:lpstr>
      <vt:lpstr>Presentación de PowerPoint</vt:lpstr>
      <vt:lpstr>Columns Layout</vt:lpstr>
      <vt:lpstr>Columns Layout</vt:lpstr>
      <vt:lpstr>Thank you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155</cp:revision>
  <dcterms:created xsi:type="dcterms:W3CDTF">2016-11-09T00:26:40Z</dcterms:created>
  <dcterms:modified xsi:type="dcterms:W3CDTF">2021-12-08T19:22:23Z</dcterms:modified>
</cp:coreProperties>
</file>