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Poppins SemiBold"/>
      <p:regular r:id="rId36"/>
      <p:bold r:id="rId37"/>
      <p:italic r:id="rId38"/>
      <p:boldItalic r:id="rId39"/>
    </p:embeddedFont>
    <p:embeddedFont>
      <p:font typeface="Calistoga"/>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bbsVUW8OgCOL+sVoR/6B1dCUT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alistoga-regular.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PoppinsSemiBold-bold.fntdata"/><Relationship Id="rId14" Type="http://schemas.openxmlformats.org/officeDocument/2006/relationships/slide" Target="slides/slide10.xml"/><Relationship Id="rId36" Type="http://schemas.openxmlformats.org/officeDocument/2006/relationships/font" Target="fonts/PoppinsSemiBold-regular.fntdata"/><Relationship Id="rId17" Type="http://schemas.openxmlformats.org/officeDocument/2006/relationships/slide" Target="slides/slide13.xml"/><Relationship Id="rId39" Type="http://schemas.openxmlformats.org/officeDocument/2006/relationships/font" Target="fonts/PoppinsSemiBold-boldItalic.fntdata"/><Relationship Id="rId16" Type="http://schemas.openxmlformats.org/officeDocument/2006/relationships/slide" Target="slides/slide12.xml"/><Relationship Id="rId38" Type="http://schemas.openxmlformats.org/officeDocument/2006/relationships/font" Target="fonts/Poppins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d9709603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d9709603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d9709603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5d9709603e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5d9709603e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35d9709603e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5d9709603e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35d9709603e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35d9709603e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5d9709603e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35d9709603e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5d9709603e_0_2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5d9709603e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5d9709603e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5d9709603e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5d9709603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35d9709603e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5d9709603e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5d9709603e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35d9709603e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35d9709603e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5d9709603e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35d9709603e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35d9709603e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5d9709603e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5d9709603e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5d9709603e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5d9709603e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35d9709603e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35d9709603e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5d9709603e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35d9709603e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35d9709603e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5d9709603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5d9709603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5d9709603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5d9709603e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35d9709603e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35d9709603e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5d9709603e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35d9709603e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35d9709603e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5d9709603e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35d9709603e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35d9709603e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5d9709603e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35d9709603e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35d9709603e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5d9709603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5d9709603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5d9709603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5d9709603e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g35d9709603e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g35d9709603e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5d9709603e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5d9709603e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5d9709603e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5d9709603e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5d9709603e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35d9709603e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5d9709603e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35d9709603e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35d9709603e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5d9709603e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35d9709603e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5d9709603e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5d9709603e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5d9709603e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5d9709603e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 Id="rId4" Type="http://schemas.openxmlformats.org/officeDocument/2006/relationships/image" Target="../media/image9.png"/><Relationship Id="rId5" Type="http://schemas.openxmlformats.org/officeDocument/2006/relationships/image" Target="../media/image60.png"/><Relationship Id="rId6" Type="http://schemas.openxmlformats.org/officeDocument/2006/relationships/image" Target="../media/image59.png"/><Relationship Id="rId7"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4.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11.png"/><Relationship Id="rId21" Type="http://schemas.openxmlformats.org/officeDocument/2006/relationships/image" Target="../media/image85.png"/><Relationship Id="rId24" Type="http://schemas.openxmlformats.org/officeDocument/2006/relationships/image" Target="../media/image96.png"/><Relationship Id="rId23"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66.png"/><Relationship Id="rId26" Type="http://schemas.openxmlformats.org/officeDocument/2006/relationships/image" Target="../media/image110.png"/><Relationship Id="rId25" Type="http://schemas.openxmlformats.org/officeDocument/2006/relationships/image" Target="../media/image102.png"/><Relationship Id="rId28" Type="http://schemas.openxmlformats.org/officeDocument/2006/relationships/image" Target="../media/image72.png"/><Relationship Id="rId27" Type="http://schemas.openxmlformats.org/officeDocument/2006/relationships/image" Target="../media/image99.png"/><Relationship Id="rId5" Type="http://schemas.openxmlformats.org/officeDocument/2006/relationships/image" Target="../media/image9.png"/><Relationship Id="rId6" Type="http://schemas.openxmlformats.org/officeDocument/2006/relationships/image" Target="../media/image70.png"/><Relationship Id="rId29" Type="http://schemas.openxmlformats.org/officeDocument/2006/relationships/image" Target="../media/image106.png"/><Relationship Id="rId7" Type="http://schemas.openxmlformats.org/officeDocument/2006/relationships/image" Target="../media/image64.png"/><Relationship Id="rId8" Type="http://schemas.openxmlformats.org/officeDocument/2006/relationships/image" Target="../media/image62.png"/><Relationship Id="rId11" Type="http://schemas.openxmlformats.org/officeDocument/2006/relationships/image" Target="../media/image61.png"/><Relationship Id="rId10" Type="http://schemas.openxmlformats.org/officeDocument/2006/relationships/image" Target="../media/image63.png"/><Relationship Id="rId13" Type="http://schemas.openxmlformats.org/officeDocument/2006/relationships/image" Target="../media/image68.png"/><Relationship Id="rId12" Type="http://schemas.openxmlformats.org/officeDocument/2006/relationships/image" Target="../media/image71.png"/><Relationship Id="rId15" Type="http://schemas.openxmlformats.org/officeDocument/2006/relationships/image" Target="../media/image75.png"/><Relationship Id="rId14" Type="http://schemas.openxmlformats.org/officeDocument/2006/relationships/image" Target="../media/image78.png"/><Relationship Id="rId17" Type="http://schemas.openxmlformats.org/officeDocument/2006/relationships/image" Target="../media/image77.png"/><Relationship Id="rId16" Type="http://schemas.openxmlformats.org/officeDocument/2006/relationships/image" Target="../media/image76.png"/><Relationship Id="rId19" Type="http://schemas.openxmlformats.org/officeDocument/2006/relationships/image" Target="../media/image84.png"/><Relationship Id="rId18" Type="http://schemas.openxmlformats.org/officeDocument/2006/relationships/image" Target="../media/image8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1.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104.png"/><Relationship Id="rId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9.png"/><Relationship Id="rId4" Type="http://schemas.openxmlformats.org/officeDocument/2006/relationships/image" Target="../media/image9.png"/><Relationship Id="rId5" Type="http://schemas.openxmlformats.org/officeDocument/2006/relationships/image" Target="../media/image113.png"/><Relationship Id="rId6" Type="http://schemas.openxmlformats.org/officeDocument/2006/relationships/image" Target="../media/image1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147.png"/><Relationship Id="rId8" Type="http://schemas.openxmlformats.org/officeDocument/2006/relationships/image" Target="../media/image1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5.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9.png"/><Relationship Id="rId4" Type="http://schemas.openxmlformats.org/officeDocument/2006/relationships/image" Target="../media/image8.png"/><Relationship Id="rId5" Type="http://schemas.openxmlformats.org/officeDocument/2006/relationships/image" Target="../media/image1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1.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33.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127.png"/><Relationship Id="rId8"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41.png"/><Relationship Id="rId5" Type="http://schemas.openxmlformats.org/officeDocument/2006/relationships/image" Target="../media/image9.png"/><Relationship Id="rId6" Type="http://schemas.openxmlformats.org/officeDocument/2006/relationships/image" Target="../media/image160.png"/><Relationship Id="rId7" Type="http://schemas.openxmlformats.org/officeDocument/2006/relationships/image" Target="../media/image139.png"/><Relationship Id="rId8" Type="http://schemas.openxmlformats.org/officeDocument/2006/relationships/image" Target="../media/image142.png"/></Relationships>
</file>

<file path=ppt/slides/_rels/slide22.xml.rels><?xml version="1.0" encoding="UTF-8" standalone="yes"?><Relationships xmlns="http://schemas.openxmlformats.org/package/2006/relationships"><Relationship Id="rId20" Type="http://schemas.openxmlformats.org/officeDocument/2006/relationships/image" Target="../media/image156.png"/><Relationship Id="rId22" Type="http://schemas.openxmlformats.org/officeDocument/2006/relationships/image" Target="../media/image152.png"/><Relationship Id="rId21" Type="http://schemas.openxmlformats.org/officeDocument/2006/relationships/image" Target="../media/image146.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72.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121.png"/><Relationship Id="rId8" Type="http://schemas.openxmlformats.org/officeDocument/2006/relationships/image" Target="../media/image155.png"/><Relationship Id="rId11" Type="http://schemas.openxmlformats.org/officeDocument/2006/relationships/image" Target="../media/image138.png"/><Relationship Id="rId10" Type="http://schemas.openxmlformats.org/officeDocument/2006/relationships/image" Target="../media/image158.png"/><Relationship Id="rId13" Type="http://schemas.openxmlformats.org/officeDocument/2006/relationships/image" Target="../media/image171.png"/><Relationship Id="rId12" Type="http://schemas.openxmlformats.org/officeDocument/2006/relationships/image" Target="../media/image163.png"/><Relationship Id="rId15" Type="http://schemas.openxmlformats.org/officeDocument/2006/relationships/image" Target="../media/image173.png"/><Relationship Id="rId14" Type="http://schemas.openxmlformats.org/officeDocument/2006/relationships/image" Target="../media/image166.png"/><Relationship Id="rId17" Type="http://schemas.openxmlformats.org/officeDocument/2006/relationships/image" Target="../media/image161.png"/><Relationship Id="rId16" Type="http://schemas.openxmlformats.org/officeDocument/2006/relationships/image" Target="../media/image144.png"/><Relationship Id="rId19" Type="http://schemas.openxmlformats.org/officeDocument/2006/relationships/image" Target="../media/image143.png"/><Relationship Id="rId18" Type="http://schemas.openxmlformats.org/officeDocument/2006/relationships/image" Target="../media/image1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9.png"/><Relationship Id="rId4" Type="http://schemas.openxmlformats.org/officeDocument/2006/relationships/image" Target="../media/image167.png"/><Relationship Id="rId5" Type="http://schemas.openxmlformats.org/officeDocument/2006/relationships/image" Target="../media/image168.png"/><Relationship Id="rId6" Type="http://schemas.openxmlformats.org/officeDocument/2006/relationships/image" Target="../media/image9.png"/><Relationship Id="rId7" Type="http://schemas.openxmlformats.org/officeDocument/2006/relationships/hyperlink" Target="https://unsplash.com/" TargetMode="External"/><Relationship Id="rId8" Type="http://schemas.openxmlformats.org/officeDocument/2006/relationships/image" Target="../media/image1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30.png"/><Relationship Id="rId7" Type="http://schemas.openxmlformats.org/officeDocument/2006/relationships/image" Target="../media/image23.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9.png"/><Relationship Id="rId4" Type="http://schemas.openxmlformats.org/officeDocument/2006/relationships/image" Target="../media/image9.png"/><Relationship Id="rId5" Type="http://schemas.openxmlformats.org/officeDocument/2006/relationships/image" Target="../media/image37.png"/><Relationship Id="rId6" Type="http://schemas.openxmlformats.org/officeDocument/2006/relationships/image" Target="../media/image43.png"/><Relationship Id="rId7"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1.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6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58.png"/><Relationship Id="rId8"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57.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44.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5" name="Shape 15"/>
        <p:cNvGrpSpPr/>
        <p:nvPr/>
      </p:nvGrpSpPr>
      <p:grpSpPr>
        <a:xfrm>
          <a:off x="0" y="0"/>
          <a:ext cx="0" cy="0"/>
          <a:chOff x="0" y="0"/>
          <a:chExt cx="0" cy="0"/>
        </a:xfrm>
      </p:grpSpPr>
      <p:pic>
        <p:nvPicPr>
          <p:cNvPr descr=" " id="16" name="Google Shape;16;g35d9709603e_0_0"/>
          <p:cNvPicPr preferRelativeResize="0"/>
          <p:nvPr/>
        </p:nvPicPr>
        <p:blipFill rotWithShape="1">
          <a:blip r:embed="rId3">
            <a:alphaModFix/>
          </a:blip>
          <a:srcRect b="0" l="0" r="0" t="0"/>
          <a:stretch/>
        </p:blipFill>
        <p:spPr>
          <a:xfrm>
            <a:off x="14174972" y="0"/>
            <a:ext cx="10212076" cy="10668000"/>
          </a:xfrm>
          <a:prstGeom prst="rect">
            <a:avLst/>
          </a:prstGeom>
          <a:noFill/>
          <a:ln>
            <a:noFill/>
          </a:ln>
        </p:spPr>
      </p:pic>
      <p:pic>
        <p:nvPicPr>
          <p:cNvPr descr=" " id="17" name="Google Shape;17;g35d9709603e_0_0"/>
          <p:cNvPicPr preferRelativeResize="0"/>
          <p:nvPr/>
        </p:nvPicPr>
        <p:blipFill rotWithShape="1">
          <a:blip r:embed="rId4">
            <a:alphaModFix/>
          </a:blip>
          <a:srcRect b="0" l="0" r="0" t="0"/>
          <a:stretch/>
        </p:blipFill>
        <p:spPr>
          <a:xfrm>
            <a:off x="0" y="6908800"/>
            <a:ext cx="5601400" cy="6807200"/>
          </a:xfrm>
          <a:prstGeom prst="rect">
            <a:avLst/>
          </a:prstGeom>
          <a:noFill/>
          <a:ln>
            <a:noFill/>
          </a:ln>
        </p:spPr>
      </p:pic>
      <p:sp>
        <p:nvSpPr>
          <p:cNvPr id="18" name="Google Shape;18;g35d9709603e_0_0"/>
          <p:cNvSpPr/>
          <p:nvPr/>
        </p:nvSpPr>
        <p:spPr>
          <a:xfrm>
            <a:off x="660483" y="10337800"/>
            <a:ext cx="23747700" cy="327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A1B17"/>
              </a:buClr>
              <a:buSzPts val="15800"/>
              <a:buFont typeface="Calistoga"/>
              <a:buNone/>
            </a:pPr>
            <a:r>
              <a:rPr b="0" i="0" lang="en-US" sz="15800" u="none" cap="none" strike="noStrike">
                <a:solidFill>
                  <a:srgbClr val="CA1B17"/>
                </a:solidFill>
                <a:latin typeface="Calistoga"/>
                <a:ea typeface="Calistoga"/>
                <a:cs typeface="Calistoga"/>
                <a:sym typeface="Calistoga"/>
              </a:rPr>
              <a:t>AMERICAN</a:t>
            </a:r>
            <a:r>
              <a:rPr b="0" i="0" lang="en-US" sz="15800" u="none" cap="none" strike="noStrike">
                <a:solidFill>
                  <a:srgbClr val="272727"/>
                </a:solidFill>
                <a:latin typeface="Calistoga"/>
                <a:ea typeface="Calistoga"/>
                <a:cs typeface="Calistoga"/>
                <a:sym typeface="Calistoga"/>
              </a:rPr>
              <a:t> </a:t>
            </a:r>
            <a:r>
              <a:rPr b="0" i="0" lang="en-US" sz="15800" u="none" cap="none" strike="noStrike">
                <a:solidFill>
                  <a:srgbClr val="283243"/>
                </a:solidFill>
                <a:latin typeface="Calistoga"/>
                <a:ea typeface="Calistoga"/>
                <a:cs typeface="Calistoga"/>
                <a:sym typeface="Calistoga"/>
              </a:rPr>
              <a:t>REVOLUTION</a:t>
            </a:r>
            <a:endParaRPr b="0" i="0" sz="15800" u="none" cap="none" strike="noStrike">
              <a:solidFill>
                <a:schemeClr val="dk1"/>
              </a:solidFill>
              <a:latin typeface="Calibri"/>
              <a:ea typeface="Calibri"/>
              <a:cs typeface="Calibri"/>
              <a:sym typeface="Calibri"/>
            </a:endParaRPr>
          </a:p>
        </p:txBody>
      </p:sp>
      <p:sp>
        <p:nvSpPr>
          <p:cNvPr id="19" name="Google Shape;19;g35d9709603e_0_0"/>
          <p:cNvSpPr/>
          <p:nvPr/>
        </p:nvSpPr>
        <p:spPr>
          <a:xfrm>
            <a:off x="3531041" y="126111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6A50"/>
              </a:buClr>
              <a:buSzPts val="6400"/>
              <a:buFont typeface="Poppins SemiBold"/>
              <a:buNone/>
            </a:pPr>
            <a:r>
              <a:rPr b="0" i="0" lang="en-US" sz="6400" u="none" cap="none" strike="noStrike">
                <a:solidFill>
                  <a:srgbClr val="F26A50"/>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5d9709603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5d9709603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35d9709603e_0_0"/>
          <p:cNvPicPr preferRelativeResize="0"/>
          <p:nvPr/>
        </p:nvPicPr>
        <p:blipFill rotWithShape="1">
          <a:blip r:embed="rId6">
            <a:alphaModFix/>
          </a:blip>
          <a:srcRect b="0" l="0" r="0" t="0"/>
          <a:stretch/>
        </p:blipFill>
        <p:spPr>
          <a:xfrm>
            <a:off x="5690311" y="0"/>
            <a:ext cx="13006426" cy="11010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95" name="Shape 195"/>
        <p:cNvGrpSpPr/>
        <p:nvPr/>
      </p:nvGrpSpPr>
      <p:grpSpPr>
        <a:xfrm>
          <a:off x="0" y="0"/>
          <a:ext cx="0" cy="0"/>
          <a:chOff x="0" y="0"/>
          <a:chExt cx="0" cy="0"/>
        </a:xfrm>
      </p:grpSpPr>
      <p:pic>
        <p:nvPicPr>
          <p:cNvPr descr=" " id="196" name="Google Shape;196;g35d9709603e_0_171"/>
          <p:cNvPicPr preferRelativeResize="0"/>
          <p:nvPr/>
        </p:nvPicPr>
        <p:blipFill rotWithShape="1">
          <a:blip r:embed="rId3">
            <a:alphaModFix/>
          </a:blip>
          <a:srcRect b="0" l="0" r="0" t="0"/>
          <a:stretch/>
        </p:blipFill>
        <p:spPr>
          <a:xfrm>
            <a:off x="0" y="5702300"/>
            <a:ext cx="23421732" cy="8013700"/>
          </a:xfrm>
          <a:prstGeom prst="rect">
            <a:avLst/>
          </a:prstGeom>
          <a:noFill/>
          <a:ln>
            <a:noFill/>
          </a:ln>
        </p:spPr>
      </p:pic>
      <p:sp>
        <p:nvSpPr>
          <p:cNvPr id="197" name="Google Shape;197;g35d9709603e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35d9709603e_0_1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9" name="Google Shape;199;g35d9709603e_0_171"/>
          <p:cNvSpPr/>
          <p:nvPr/>
        </p:nvSpPr>
        <p:spPr>
          <a:xfrm>
            <a:off x="1778222" y="469900"/>
            <a:ext cx="2942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PLAN</a:t>
            </a:r>
            <a:endParaRPr b="0" i="0" sz="8000" u="none" cap="none" strike="noStrike">
              <a:solidFill>
                <a:schemeClr val="dk1"/>
              </a:solidFill>
              <a:latin typeface="Calibri"/>
              <a:ea typeface="Calibri"/>
              <a:cs typeface="Calibri"/>
              <a:sym typeface="Calibri"/>
            </a:endParaRPr>
          </a:p>
        </p:txBody>
      </p:sp>
      <p:sp>
        <p:nvSpPr>
          <p:cNvPr id="200" name="Google Shape;200;g35d9709603e_0_171"/>
          <p:cNvSpPr/>
          <p:nvPr/>
        </p:nvSpPr>
        <p:spPr>
          <a:xfrm>
            <a:off x="1778222" y="2286000"/>
            <a:ext cx="20843400" cy="1031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5d9709603e_0_171"/>
          <p:cNvSpPr/>
          <p:nvPr/>
        </p:nvSpPr>
        <p:spPr>
          <a:xfrm>
            <a:off x="1778222" y="2286000"/>
            <a:ext cx="6439800" cy="10312500"/>
          </a:xfrm>
          <a:prstGeom prst="rect">
            <a:avLst/>
          </a:prstGeom>
          <a:noFill/>
          <a:ln cap="flat" cmpd="sng" w="254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5d9709603e_0_171"/>
          <p:cNvPicPr preferRelativeResize="0"/>
          <p:nvPr/>
        </p:nvPicPr>
        <p:blipFill rotWithShape="1">
          <a:blip r:embed="rId5">
            <a:alphaModFix/>
          </a:blip>
          <a:srcRect b="0" l="0" r="0" t="0"/>
          <a:stretch/>
        </p:blipFill>
        <p:spPr>
          <a:xfrm>
            <a:off x="4185195" y="2743200"/>
            <a:ext cx="1625757" cy="1625600"/>
          </a:xfrm>
          <a:prstGeom prst="rect">
            <a:avLst/>
          </a:prstGeom>
          <a:noFill/>
          <a:ln>
            <a:noFill/>
          </a:ln>
        </p:spPr>
      </p:pic>
      <p:sp>
        <p:nvSpPr>
          <p:cNvPr id="203" name="Google Shape;203;g35d9709603e_0_171"/>
          <p:cNvSpPr/>
          <p:nvPr/>
        </p:nvSpPr>
        <p:spPr>
          <a:xfrm>
            <a:off x="4039105" y="4673600"/>
            <a:ext cx="19179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3243"/>
              </a:buClr>
              <a:buSzPts val="4800"/>
              <a:buFont typeface="Calistoga"/>
              <a:buNone/>
            </a:pPr>
            <a:r>
              <a:rPr b="0" i="0" lang="en-US" sz="4800" u="none" cap="none" strike="noStrike">
                <a:solidFill>
                  <a:srgbClr val="283243"/>
                </a:solidFill>
                <a:latin typeface="Calistoga"/>
                <a:ea typeface="Calistoga"/>
                <a:cs typeface="Calistoga"/>
                <a:sym typeface="Calistoga"/>
              </a:rPr>
              <a:t>BASIC</a:t>
            </a:r>
            <a:endParaRPr b="0" i="0" sz="4800" u="none" cap="none" strike="noStrike">
              <a:solidFill>
                <a:schemeClr val="dk1"/>
              </a:solidFill>
              <a:latin typeface="Calibri"/>
              <a:ea typeface="Calibri"/>
              <a:cs typeface="Calibri"/>
              <a:sym typeface="Calibri"/>
            </a:endParaRPr>
          </a:p>
        </p:txBody>
      </p:sp>
      <p:sp>
        <p:nvSpPr>
          <p:cNvPr id="204" name="Google Shape;204;g35d9709603e_0_171"/>
          <p:cNvSpPr/>
          <p:nvPr/>
        </p:nvSpPr>
        <p:spPr>
          <a:xfrm>
            <a:off x="2235479" y="5765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35d9709603e_0_171"/>
          <p:cNvSpPr/>
          <p:nvPr/>
        </p:nvSpPr>
        <p:spPr>
          <a:xfrm>
            <a:off x="3569146" y="11353800"/>
            <a:ext cx="28578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1 MONTH</a:t>
            </a:r>
            <a:endParaRPr b="0" i="0" sz="4800" u="none" cap="none" strike="noStrike">
              <a:solidFill>
                <a:schemeClr val="dk1"/>
              </a:solidFill>
              <a:latin typeface="Calibri"/>
              <a:ea typeface="Calibri"/>
              <a:cs typeface="Calibri"/>
              <a:sym typeface="Calibri"/>
            </a:endParaRPr>
          </a:p>
        </p:txBody>
      </p:sp>
      <p:sp>
        <p:nvSpPr>
          <p:cNvPr id="206" name="Google Shape;206;g35d9709603e_0_171"/>
          <p:cNvSpPr/>
          <p:nvPr/>
        </p:nvSpPr>
        <p:spPr>
          <a:xfrm>
            <a:off x="8980022" y="2286000"/>
            <a:ext cx="6439800" cy="10312500"/>
          </a:xfrm>
          <a:prstGeom prst="rect">
            <a:avLst/>
          </a:prstGeom>
          <a:noFill/>
          <a:ln cap="flat" cmpd="sng" w="254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35d9709603e_0_171"/>
          <p:cNvPicPr preferRelativeResize="0"/>
          <p:nvPr/>
        </p:nvPicPr>
        <p:blipFill rotWithShape="1">
          <a:blip r:embed="rId6">
            <a:alphaModFix/>
          </a:blip>
          <a:srcRect b="0" l="0" r="0" t="0"/>
          <a:stretch/>
        </p:blipFill>
        <p:spPr>
          <a:xfrm>
            <a:off x="11384954" y="2743200"/>
            <a:ext cx="1629841" cy="1625600"/>
          </a:xfrm>
          <a:prstGeom prst="rect">
            <a:avLst/>
          </a:prstGeom>
          <a:noFill/>
          <a:ln>
            <a:noFill/>
          </a:ln>
        </p:spPr>
      </p:pic>
      <p:sp>
        <p:nvSpPr>
          <p:cNvPr id="208" name="Google Shape;208;g35d9709603e_0_171"/>
          <p:cNvSpPr/>
          <p:nvPr/>
        </p:nvSpPr>
        <p:spPr>
          <a:xfrm>
            <a:off x="11253607" y="4673600"/>
            <a:ext cx="1892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3243"/>
              </a:buClr>
              <a:buSzPts val="4800"/>
              <a:buFont typeface="Calistoga"/>
              <a:buNone/>
            </a:pPr>
            <a:r>
              <a:rPr b="0" i="0" lang="en-US" sz="4800" u="none" cap="none" strike="noStrike">
                <a:solidFill>
                  <a:srgbClr val="283243"/>
                </a:solidFill>
                <a:latin typeface="Calistoga"/>
                <a:ea typeface="Calistoga"/>
                <a:cs typeface="Calistoga"/>
                <a:sym typeface="Calistoga"/>
              </a:rPr>
              <a:t>ELITE</a:t>
            </a:r>
            <a:endParaRPr b="0" i="0" sz="4800" u="none" cap="none" strike="noStrike">
              <a:solidFill>
                <a:schemeClr val="dk1"/>
              </a:solidFill>
              <a:latin typeface="Calibri"/>
              <a:ea typeface="Calibri"/>
              <a:cs typeface="Calibri"/>
              <a:sym typeface="Calibri"/>
            </a:endParaRPr>
          </a:p>
        </p:txBody>
      </p:sp>
      <p:sp>
        <p:nvSpPr>
          <p:cNvPr id="209" name="Google Shape;209;g35d9709603e_0_171"/>
          <p:cNvSpPr/>
          <p:nvPr/>
        </p:nvSpPr>
        <p:spPr>
          <a:xfrm>
            <a:off x="9437280" y="5765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35d9709603e_0_171"/>
          <p:cNvSpPr/>
          <p:nvPr/>
        </p:nvSpPr>
        <p:spPr>
          <a:xfrm>
            <a:off x="10548668" y="11353800"/>
            <a:ext cx="3302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6 MONTHS</a:t>
            </a:r>
            <a:endParaRPr b="0" i="0" sz="4800" u="none" cap="none" strike="noStrike">
              <a:solidFill>
                <a:schemeClr val="dk1"/>
              </a:solidFill>
              <a:latin typeface="Calibri"/>
              <a:ea typeface="Calibri"/>
              <a:cs typeface="Calibri"/>
              <a:sym typeface="Calibri"/>
            </a:endParaRPr>
          </a:p>
        </p:txBody>
      </p:sp>
      <p:sp>
        <p:nvSpPr>
          <p:cNvPr id="211" name="Google Shape;211;g35d9709603e_0_171"/>
          <p:cNvSpPr/>
          <p:nvPr/>
        </p:nvSpPr>
        <p:spPr>
          <a:xfrm>
            <a:off x="16181822" y="2286000"/>
            <a:ext cx="6439800" cy="10312500"/>
          </a:xfrm>
          <a:prstGeom prst="rect">
            <a:avLst/>
          </a:prstGeom>
          <a:noFill/>
          <a:ln cap="flat" cmpd="sng" w="254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35d9709603e_0_171"/>
          <p:cNvPicPr preferRelativeResize="0"/>
          <p:nvPr/>
        </p:nvPicPr>
        <p:blipFill rotWithShape="1">
          <a:blip r:embed="rId7">
            <a:alphaModFix/>
          </a:blip>
          <a:srcRect b="0" l="0" r="0" t="0"/>
          <a:stretch/>
        </p:blipFill>
        <p:spPr>
          <a:xfrm>
            <a:off x="18571439" y="2743200"/>
            <a:ext cx="1660472" cy="1625600"/>
          </a:xfrm>
          <a:prstGeom prst="rect">
            <a:avLst/>
          </a:prstGeom>
          <a:noFill/>
          <a:ln>
            <a:noFill/>
          </a:ln>
        </p:spPr>
      </p:pic>
      <p:sp>
        <p:nvSpPr>
          <p:cNvPr id="213" name="Google Shape;213;g35d9709603e_0_171"/>
          <p:cNvSpPr/>
          <p:nvPr/>
        </p:nvSpPr>
        <p:spPr>
          <a:xfrm>
            <a:off x="17547243" y="4673600"/>
            <a:ext cx="37089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3243"/>
              </a:buClr>
              <a:buSzPts val="4800"/>
              <a:buFont typeface="Calistoga"/>
              <a:buNone/>
            </a:pPr>
            <a:r>
              <a:rPr b="0" i="0" lang="en-US" sz="4800" u="none" cap="none" strike="noStrike">
                <a:solidFill>
                  <a:srgbClr val="283243"/>
                </a:solidFill>
                <a:latin typeface="Calistoga"/>
                <a:ea typeface="Calistoga"/>
                <a:cs typeface="Calistoga"/>
                <a:sym typeface="Calistoga"/>
              </a:rPr>
              <a:t>LEGENDARY</a:t>
            </a:r>
            <a:endParaRPr b="0" i="0" sz="4800" u="none" cap="none" strike="noStrike">
              <a:solidFill>
                <a:schemeClr val="dk1"/>
              </a:solidFill>
              <a:latin typeface="Calibri"/>
              <a:ea typeface="Calibri"/>
              <a:cs typeface="Calibri"/>
              <a:sym typeface="Calibri"/>
            </a:endParaRPr>
          </a:p>
        </p:txBody>
      </p:sp>
      <p:sp>
        <p:nvSpPr>
          <p:cNvPr id="214" name="Google Shape;214;g35d9709603e_0_171"/>
          <p:cNvSpPr/>
          <p:nvPr/>
        </p:nvSpPr>
        <p:spPr>
          <a:xfrm>
            <a:off x="16639080" y="5765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35d9709603e_0_171"/>
          <p:cNvSpPr/>
          <p:nvPr/>
        </p:nvSpPr>
        <p:spPr>
          <a:xfrm>
            <a:off x="17623453" y="11353800"/>
            <a:ext cx="3556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12 MONTHS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220" name="Shape 220"/>
        <p:cNvGrpSpPr/>
        <p:nvPr/>
      </p:nvGrpSpPr>
      <p:grpSpPr>
        <a:xfrm>
          <a:off x="0" y="0"/>
          <a:ext cx="0" cy="0"/>
          <a:chOff x="0" y="0"/>
          <a:chExt cx="0" cy="0"/>
        </a:xfrm>
      </p:grpSpPr>
      <p:pic>
        <p:nvPicPr>
          <p:cNvPr descr=" " id="221" name="Google Shape;221;g35d9709603e_0_195"/>
          <p:cNvPicPr preferRelativeResize="0"/>
          <p:nvPr/>
        </p:nvPicPr>
        <p:blipFill rotWithShape="1">
          <a:blip r:embed="rId3">
            <a:alphaModFix/>
          </a:blip>
          <a:srcRect b="0" l="0" r="0" t="0"/>
          <a:stretch/>
        </p:blipFill>
        <p:spPr>
          <a:xfrm>
            <a:off x="14174972" y="0"/>
            <a:ext cx="10212076" cy="10668000"/>
          </a:xfrm>
          <a:prstGeom prst="rect">
            <a:avLst/>
          </a:prstGeom>
          <a:noFill/>
          <a:ln>
            <a:noFill/>
          </a:ln>
        </p:spPr>
      </p:pic>
      <p:pic>
        <p:nvPicPr>
          <p:cNvPr descr=" " id="222" name="Google Shape;222;g35d9709603e_0_195"/>
          <p:cNvPicPr preferRelativeResize="0"/>
          <p:nvPr/>
        </p:nvPicPr>
        <p:blipFill rotWithShape="1">
          <a:blip r:embed="rId4">
            <a:alphaModFix/>
          </a:blip>
          <a:srcRect b="0" l="0" r="0" t="0"/>
          <a:stretch/>
        </p:blipFill>
        <p:spPr>
          <a:xfrm>
            <a:off x="0" y="6908800"/>
            <a:ext cx="5601400" cy="6807200"/>
          </a:xfrm>
          <a:prstGeom prst="rect">
            <a:avLst/>
          </a:prstGeom>
          <a:noFill/>
          <a:ln>
            <a:noFill/>
          </a:ln>
        </p:spPr>
      </p:pic>
      <p:sp>
        <p:nvSpPr>
          <p:cNvPr id="223" name="Google Shape;223;g35d9709603e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35d9709603e_0_1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5" name="Google Shape;225;g35d9709603e_0_195"/>
          <p:cNvSpPr/>
          <p:nvPr/>
        </p:nvSpPr>
        <p:spPr>
          <a:xfrm>
            <a:off x="14035254" y="2819400"/>
            <a:ext cx="1069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alistoga"/>
              <a:buNone/>
            </a:pPr>
            <a:r>
              <a:rPr b="0" i="0" lang="en-US" sz="8000" u="none" cap="none" strike="noStrike">
                <a:solidFill>
                  <a:srgbClr val="0E0E0E"/>
                </a:solidFill>
                <a:latin typeface="Calistoga"/>
                <a:ea typeface="Calistoga"/>
                <a:cs typeface="Calistoga"/>
                <a:sym typeface="Calistoga"/>
              </a:rPr>
              <a:t>SOME DATA</a:t>
            </a:r>
            <a:endParaRPr b="0" i="0" sz="8000" u="none" cap="none" strike="noStrike">
              <a:solidFill>
                <a:schemeClr val="dk1"/>
              </a:solidFill>
              <a:latin typeface="Calibri"/>
              <a:ea typeface="Calibri"/>
              <a:cs typeface="Calibri"/>
              <a:sym typeface="Calibri"/>
            </a:endParaRPr>
          </a:p>
        </p:txBody>
      </p:sp>
      <p:sp>
        <p:nvSpPr>
          <p:cNvPr id="226" name="Google Shape;226;g35d9709603e_0_195"/>
          <p:cNvSpPr/>
          <p:nvPr/>
        </p:nvSpPr>
        <p:spPr>
          <a:xfrm>
            <a:off x="13882835" y="5156200"/>
            <a:ext cx="8573700" cy="695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5d9709603e_0_195"/>
          <p:cNvSpPr/>
          <p:nvPr/>
        </p:nvSpPr>
        <p:spPr>
          <a:xfrm>
            <a:off x="13882835" y="51562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5d9709603e_0_195"/>
          <p:cNvSpPr/>
          <p:nvPr/>
        </p:nvSpPr>
        <p:spPr>
          <a:xfrm>
            <a:off x="13882835" y="5454650"/>
            <a:ext cx="22227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5d9709603e_0_195"/>
          <p:cNvSpPr/>
          <p:nvPr/>
        </p:nvSpPr>
        <p:spPr>
          <a:xfrm>
            <a:off x="13882835" y="5454650"/>
            <a:ext cx="2561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75%</a:t>
            </a:r>
            <a:endParaRPr b="0" i="0" sz="8000" u="none" cap="none" strike="noStrike">
              <a:solidFill>
                <a:schemeClr val="dk1"/>
              </a:solidFill>
              <a:latin typeface="Calibri"/>
              <a:ea typeface="Calibri"/>
              <a:cs typeface="Calibri"/>
              <a:sym typeface="Calibri"/>
            </a:endParaRPr>
          </a:p>
        </p:txBody>
      </p:sp>
      <p:sp>
        <p:nvSpPr>
          <p:cNvPr id="230" name="Google Shape;230;g35d9709603e_0_195"/>
          <p:cNvSpPr/>
          <p:nvPr/>
        </p:nvSpPr>
        <p:spPr>
          <a:xfrm>
            <a:off x="16308838" y="5156200"/>
            <a:ext cx="6147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5d9709603e_0_195"/>
          <p:cNvSpPr/>
          <p:nvPr/>
        </p:nvSpPr>
        <p:spPr>
          <a:xfrm>
            <a:off x="16308838" y="5156200"/>
            <a:ext cx="630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ENCHANTED CREATURES</a:t>
            </a:r>
            <a:endParaRPr b="0" i="0" sz="3600" u="none" cap="none" strike="noStrike">
              <a:solidFill>
                <a:schemeClr val="dk1"/>
              </a:solidFill>
              <a:latin typeface="Calibri"/>
              <a:ea typeface="Calibri"/>
              <a:cs typeface="Calibri"/>
              <a:sym typeface="Calibri"/>
            </a:endParaRPr>
          </a:p>
        </p:txBody>
      </p:sp>
      <p:sp>
        <p:nvSpPr>
          <p:cNvPr id="232" name="Google Shape;232;g35d9709603e_0_195"/>
          <p:cNvSpPr/>
          <p:nvPr/>
        </p:nvSpPr>
        <p:spPr>
          <a:xfrm>
            <a:off x="16308838" y="5854700"/>
            <a:ext cx="6283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3" name="Google Shape;233;g35d9709603e_0_195"/>
          <p:cNvSpPr/>
          <p:nvPr/>
        </p:nvSpPr>
        <p:spPr>
          <a:xfrm>
            <a:off x="13882835" y="76835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5d9709603e_0_195"/>
          <p:cNvSpPr/>
          <p:nvPr/>
        </p:nvSpPr>
        <p:spPr>
          <a:xfrm>
            <a:off x="13882835" y="7975600"/>
            <a:ext cx="2413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5d9709603e_0_195"/>
          <p:cNvSpPr/>
          <p:nvPr/>
        </p:nvSpPr>
        <p:spPr>
          <a:xfrm>
            <a:off x="13882835" y="7975600"/>
            <a:ext cx="2751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60%</a:t>
            </a:r>
            <a:endParaRPr b="0" i="0" sz="8000" u="none" cap="none" strike="noStrike">
              <a:solidFill>
                <a:schemeClr val="dk1"/>
              </a:solidFill>
              <a:latin typeface="Calibri"/>
              <a:ea typeface="Calibri"/>
              <a:cs typeface="Calibri"/>
              <a:sym typeface="Calibri"/>
            </a:endParaRPr>
          </a:p>
        </p:txBody>
      </p:sp>
      <p:sp>
        <p:nvSpPr>
          <p:cNvPr id="236" name="Google Shape;236;g35d9709603e_0_195"/>
          <p:cNvSpPr/>
          <p:nvPr/>
        </p:nvSpPr>
        <p:spPr>
          <a:xfrm>
            <a:off x="16499362" y="7683500"/>
            <a:ext cx="5957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5d9709603e_0_195"/>
          <p:cNvSpPr/>
          <p:nvPr/>
        </p:nvSpPr>
        <p:spPr>
          <a:xfrm>
            <a:off x="16499362" y="7683500"/>
            <a:ext cx="6109500" cy="134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MAGIC-WIELDING INDIVIDUALS</a:t>
            </a:r>
            <a:endParaRPr b="0" i="0" sz="3600" u="none" cap="none" strike="noStrike">
              <a:solidFill>
                <a:schemeClr val="dk1"/>
              </a:solidFill>
              <a:latin typeface="Calibri"/>
              <a:ea typeface="Calibri"/>
              <a:cs typeface="Calibri"/>
              <a:sym typeface="Calibri"/>
            </a:endParaRPr>
          </a:p>
        </p:txBody>
      </p:sp>
      <p:sp>
        <p:nvSpPr>
          <p:cNvPr id="238" name="Google Shape;238;g35d9709603e_0_195"/>
          <p:cNvSpPr/>
          <p:nvPr/>
        </p:nvSpPr>
        <p:spPr>
          <a:xfrm>
            <a:off x="16499362" y="8978900"/>
            <a:ext cx="6092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39" name="Google Shape;239;g35d9709603e_0_195"/>
          <p:cNvSpPr/>
          <p:nvPr/>
        </p:nvSpPr>
        <p:spPr>
          <a:xfrm>
            <a:off x="13882835" y="101981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5d9709603e_0_195"/>
          <p:cNvSpPr/>
          <p:nvPr/>
        </p:nvSpPr>
        <p:spPr>
          <a:xfrm>
            <a:off x="13882835" y="10496550"/>
            <a:ext cx="2413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5d9709603e_0_195"/>
          <p:cNvSpPr/>
          <p:nvPr/>
        </p:nvSpPr>
        <p:spPr>
          <a:xfrm>
            <a:off x="13882835" y="10496550"/>
            <a:ext cx="2751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90%</a:t>
            </a:r>
            <a:endParaRPr b="0" i="0" sz="8000" u="none" cap="none" strike="noStrike">
              <a:solidFill>
                <a:schemeClr val="dk1"/>
              </a:solidFill>
              <a:latin typeface="Calibri"/>
              <a:ea typeface="Calibri"/>
              <a:cs typeface="Calibri"/>
              <a:sym typeface="Calibri"/>
            </a:endParaRPr>
          </a:p>
        </p:txBody>
      </p:sp>
      <p:sp>
        <p:nvSpPr>
          <p:cNvPr id="242" name="Google Shape;242;g35d9709603e_0_195"/>
          <p:cNvSpPr/>
          <p:nvPr/>
        </p:nvSpPr>
        <p:spPr>
          <a:xfrm>
            <a:off x="16499362" y="10198100"/>
            <a:ext cx="5957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5d9709603e_0_195"/>
          <p:cNvSpPr/>
          <p:nvPr/>
        </p:nvSpPr>
        <p:spPr>
          <a:xfrm>
            <a:off x="16499362" y="10198100"/>
            <a:ext cx="6109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SPELLS CAST</a:t>
            </a:r>
            <a:endParaRPr b="0" i="0" sz="3600" u="none" cap="none" strike="noStrike">
              <a:solidFill>
                <a:schemeClr val="dk1"/>
              </a:solidFill>
              <a:latin typeface="Calibri"/>
              <a:ea typeface="Calibri"/>
              <a:cs typeface="Calibri"/>
              <a:sym typeface="Calibri"/>
            </a:endParaRPr>
          </a:p>
        </p:txBody>
      </p:sp>
      <p:sp>
        <p:nvSpPr>
          <p:cNvPr id="244" name="Google Shape;244;g35d9709603e_0_195"/>
          <p:cNvSpPr/>
          <p:nvPr/>
        </p:nvSpPr>
        <p:spPr>
          <a:xfrm>
            <a:off x="16499362" y="10896600"/>
            <a:ext cx="6092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45" name="Google Shape;245;g35d9709603e_0_195"/>
          <p:cNvPicPr preferRelativeResize="0"/>
          <p:nvPr/>
        </p:nvPicPr>
        <p:blipFill rotWithShape="1">
          <a:blip r:embed="rId6">
            <a:alphaModFix/>
          </a:blip>
          <a:srcRect b="0" l="0" r="0" t="0"/>
          <a:stretch/>
        </p:blipFill>
        <p:spPr>
          <a:xfrm>
            <a:off x="330241" y="901700"/>
            <a:ext cx="13006426" cy="11912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250" name="Shape 250"/>
        <p:cNvGrpSpPr/>
        <p:nvPr/>
      </p:nvGrpSpPr>
      <p:grpSpPr>
        <a:xfrm>
          <a:off x="0" y="0"/>
          <a:ext cx="0" cy="0"/>
          <a:chOff x="0" y="0"/>
          <a:chExt cx="0" cy="0"/>
        </a:xfrm>
      </p:grpSpPr>
      <p:pic>
        <p:nvPicPr>
          <p:cNvPr descr=" " id="251" name="Google Shape;251;g35d9709603e_0_224"/>
          <p:cNvPicPr preferRelativeResize="0"/>
          <p:nvPr/>
        </p:nvPicPr>
        <p:blipFill rotWithShape="1">
          <a:blip r:embed="rId3">
            <a:alphaModFix/>
          </a:blip>
          <a:srcRect b="0" l="0" r="0" t="0"/>
          <a:stretch/>
        </p:blipFill>
        <p:spPr>
          <a:xfrm>
            <a:off x="16194524" y="6858000"/>
            <a:ext cx="7366921" cy="6477000"/>
          </a:xfrm>
          <a:prstGeom prst="rect">
            <a:avLst/>
          </a:prstGeom>
          <a:noFill/>
          <a:ln>
            <a:noFill/>
          </a:ln>
        </p:spPr>
      </p:pic>
      <p:pic>
        <p:nvPicPr>
          <p:cNvPr descr=" " id="252" name="Google Shape;252;g35d9709603e_0_224"/>
          <p:cNvPicPr preferRelativeResize="0"/>
          <p:nvPr/>
        </p:nvPicPr>
        <p:blipFill rotWithShape="1">
          <a:blip r:embed="rId4">
            <a:alphaModFix/>
          </a:blip>
          <a:srcRect b="0" l="0" r="0" t="0"/>
          <a:stretch/>
        </p:blipFill>
        <p:spPr>
          <a:xfrm>
            <a:off x="11228203" y="685800"/>
            <a:ext cx="4216927" cy="2590800"/>
          </a:xfrm>
          <a:prstGeom prst="rect">
            <a:avLst/>
          </a:prstGeom>
          <a:noFill/>
          <a:ln>
            <a:noFill/>
          </a:ln>
        </p:spPr>
      </p:pic>
      <p:pic>
        <p:nvPicPr>
          <p:cNvPr descr=" " id="253" name="Google Shape;253;g35d9709603e_0_224"/>
          <p:cNvPicPr preferRelativeResize="0"/>
          <p:nvPr/>
        </p:nvPicPr>
        <p:blipFill rotWithShape="1">
          <a:blip r:embed="rId5">
            <a:alphaModFix/>
          </a:blip>
          <a:srcRect b="0" l="0" r="0" t="0"/>
          <a:stretch/>
        </p:blipFill>
        <p:spPr>
          <a:xfrm>
            <a:off x="0" y="1308100"/>
            <a:ext cx="6833454" cy="12407900"/>
          </a:xfrm>
          <a:prstGeom prst="rect">
            <a:avLst/>
          </a:prstGeom>
          <a:noFill/>
          <a:ln>
            <a:noFill/>
          </a:ln>
        </p:spPr>
      </p:pic>
      <p:sp>
        <p:nvSpPr>
          <p:cNvPr id="254" name="Google Shape;254;g35d9709603e_0_2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35d9709603e_0_2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6" name="Google Shape;256;g35d9709603e_0_224"/>
          <p:cNvSpPr/>
          <p:nvPr/>
        </p:nvSpPr>
        <p:spPr>
          <a:xfrm>
            <a:off x="4318540" y="3352800"/>
            <a:ext cx="15762600" cy="701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5d9709603e_0_224"/>
          <p:cNvSpPr/>
          <p:nvPr/>
        </p:nvSpPr>
        <p:spPr>
          <a:xfrm>
            <a:off x="4318540" y="3352800"/>
            <a:ext cx="15762600" cy="538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5d9709603e_0_224"/>
          <p:cNvSpPr/>
          <p:nvPr/>
        </p:nvSpPr>
        <p:spPr>
          <a:xfrm>
            <a:off x="5944343" y="3352800"/>
            <a:ext cx="12511200" cy="497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alistoga"/>
              <a:buNone/>
            </a:pPr>
            <a:r>
              <a:rPr b="0" i="0" lang="en-US" sz="24000" u="none" cap="none" strike="noStrike">
                <a:solidFill>
                  <a:srgbClr val="272727"/>
                </a:solidFill>
                <a:latin typeface="Calistoga"/>
                <a:ea typeface="Calistoga"/>
                <a:cs typeface="Calistoga"/>
                <a:sym typeface="Calistoga"/>
              </a:rPr>
              <a:t>234,567</a:t>
            </a:r>
            <a:endParaRPr b="0" i="0" sz="24000" u="none" cap="none" strike="noStrike">
              <a:solidFill>
                <a:schemeClr val="dk1"/>
              </a:solidFill>
              <a:latin typeface="Calibri"/>
              <a:ea typeface="Calibri"/>
              <a:cs typeface="Calibri"/>
              <a:sym typeface="Calibri"/>
            </a:endParaRPr>
          </a:p>
        </p:txBody>
      </p:sp>
      <p:sp>
        <p:nvSpPr>
          <p:cNvPr id="259" name="Google Shape;259;g35d9709603e_0_224"/>
          <p:cNvSpPr/>
          <p:nvPr/>
        </p:nvSpPr>
        <p:spPr>
          <a:xfrm>
            <a:off x="4183056" y="7518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60" name="Google Shape;260;g35d9709603e_0_224"/>
          <p:cNvSpPr/>
          <p:nvPr/>
        </p:nvSpPr>
        <p:spPr>
          <a:xfrm>
            <a:off x="7496054" y="9144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265" name="Shape 265"/>
        <p:cNvGrpSpPr/>
        <p:nvPr/>
      </p:nvGrpSpPr>
      <p:grpSpPr>
        <a:xfrm>
          <a:off x="0" y="0"/>
          <a:ext cx="0" cy="0"/>
          <a:chOff x="0" y="0"/>
          <a:chExt cx="0" cy="0"/>
        </a:xfrm>
      </p:grpSpPr>
      <p:pic>
        <p:nvPicPr>
          <p:cNvPr descr=" " id="266" name="Google Shape;266;g35d9709603e_0_238"/>
          <p:cNvPicPr preferRelativeResize="0"/>
          <p:nvPr/>
        </p:nvPicPr>
        <p:blipFill rotWithShape="1">
          <a:blip r:embed="rId3">
            <a:alphaModFix/>
          </a:blip>
          <a:srcRect b="0" l="0" r="0" t="0"/>
          <a:stretch/>
        </p:blipFill>
        <p:spPr>
          <a:xfrm>
            <a:off x="0" y="0"/>
            <a:ext cx="23421732" cy="8013700"/>
          </a:xfrm>
          <a:prstGeom prst="rect">
            <a:avLst/>
          </a:prstGeom>
          <a:noFill/>
          <a:ln>
            <a:noFill/>
          </a:ln>
        </p:spPr>
      </p:pic>
      <p:sp>
        <p:nvSpPr>
          <p:cNvPr id="267" name="Google Shape;267;g35d9709603e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35d9709603e_0_2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9" name="Google Shape;269;g35d9709603e_0_238"/>
          <p:cNvSpPr/>
          <p:nvPr/>
        </p:nvSpPr>
        <p:spPr>
          <a:xfrm>
            <a:off x="4318540" y="37211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5d9709603e_0_238"/>
          <p:cNvSpPr/>
          <p:nvPr/>
        </p:nvSpPr>
        <p:spPr>
          <a:xfrm>
            <a:off x="4280435" y="3721100"/>
            <a:ext cx="7951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5d9709603e_0_238"/>
          <p:cNvSpPr/>
          <p:nvPr/>
        </p:nvSpPr>
        <p:spPr>
          <a:xfrm>
            <a:off x="4280435" y="3721100"/>
            <a:ext cx="84930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233 COINS</a:t>
            </a:r>
            <a:endParaRPr b="0" i="0" sz="12800" u="none" cap="none" strike="noStrike">
              <a:solidFill>
                <a:schemeClr val="dk1"/>
              </a:solidFill>
              <a:latin typeface="Calibri"/>
              <a:ea typeface="Calibri"/>
              <a:cs typeface="Calibri"/>
              <a:sym typeface="Calibri"/>
            </a:endParaRPr>
          </a:p>
        </p:txBody>
      </p:sp>
      <p:sp>
        <p:nvSpPr>
          <p:cNvPr id="272" name="Google Shape;272;g35d9709603e_0_238"/>
          <p:cNvSpPr/>
          <p:nvPr/>
        </p:nvSpPr>
        <p:spPr>
          <a:xfrm>
            <a:off x="4318540" y="5829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5d9709603e_0_238"/>
          <p:cNvSpPr/>
          <p:nvPr/>
        </p:nvSpPr>
        <p:spPr>
          <a:xfrm>
            <a:off x="4250798" y="5829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74" name="Google Shape;274;g35d9709603e_0_238"/>
          <p:cNvSpPr/>
          <p:nvPr/>
        </p:nvSpPr>
        <p:spPr>
          <a:xfrm>
            <a:off x="4318540" y="74422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5d9709603e_0_238"/>
          <p:cNvSpPr/>
          <p:nvPr/>
        </p:nvSpPr>
        <p:spPr>
          <a:xfrm>
            <a:off x="3905738" y="7442200"/>
            <a:ext cx="8700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5d9709603e_0_238"/>
          <p:cNvSpPr/>
          <p:nvPr/>
        </p:nvSpPr>
        <p:spPr>
          <a:xfrm>
            <a:off x="3905738" y="7442200"/>
            <a:ext cx="92424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456 HOURS</a:t>
            </a:r>
            <a:endParaRPr b="0" i="0" sz="12800" u="none" cap="none" strike="noStrike">
              <a:solidFill>
                <a:schemeClr val="dk1"/>
              </a:solidFill>
              <a:latin typeface="Calibri"/>
              <a:ea typeface="Calibri"/>
              <a:cs typeface="Calibri"/>
              <a:sym typeface="Calibri"/>
            </a:endParaRPr>
          </a:p>
        </p:txBody>
      </p:sp>
      <p:sp>
        <p:nvSpPr>
          <p:cNvPr id="277" name="Google Shape;277;g35d9709603e_0_238"/>
          <p:cNvSpPr/>
          <p:nvPr/>
        </p:nvSpPr>
        <p:spPr>
          <a:xfrm>
            <a:off x="4318540" y="955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5d9709603e_0_238"/>
          <p:cNvSpPr/>
          <p:nvPr/>
        </p:nvSpPr>
        <p:spPr>
          <a:xfrm>
            <a:off x="4250798" y="955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79" name="Google Shape;279;g35d9709603e_0_238"/>
          <p:cNvSpPr/>
          <p:nvPr/>
        </p:nvSpPr>
        <p:spPr>
          <a:xfrm>
            <a:off x="13654207" y="37211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5d9709603e_0_238"/>
          <p:cNvSpPr/>
          <p:nvPr/>
        </p:nvSpPr>
        <p:spPr>
          <a:xfrm>
            <a:off x="15724565" y="3721100"/>
            <a:ext cx="37344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5d9709603e_0_238"/>
          <p:cNvSpPr/>
          <p:nvPr/>
        </p:nvSpPr>
        <p:spPr>
          <a:xfrm>
            <a:off x="15724565" y="3721100"/>
            <a:ext cx="42762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85%</a:t>
            </a:r>
            <a:endParaRPr b="0" i="0" sz="12800" u="none" cap="none" strike="noStrike">
              <a:solidFill>
                <a:schemeClr val="dk1"/>
              </a:solidFill>
              <a:latin typeface="Calibri"/>
              <a:ea typeface="Calibri"/>
              <a:cs typeface="Calibri"/>
              <a:sym typeface="Calibri"/>
            </a:endParaRPr>
          </a:p>
        </p:txBody>
      </p:sp>
      <p:sp>
        <p:nvSpPr>
          <p:cNvPr id="282" name="Google Shape;282;g35d9709603e_0_238"/>
          <p:cNvSpPr/>
          <p:nvPr/>
        </p:nvSpPr>
        <p:spPr>
          <a:xfrm>
            <a:off x="13654207" y="5829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5d9709603e_0_238"/>
          <p:cNvSpPr/>
          <p:nvPr/>
        </p:nvSpPr>
        <p:spPr>
          <a:xfrm>
            <a:off x="13586465" y="5829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84" name="Google Shape;284;g35d9709603e_0_238"/>
          <p:cNvSpPr/>
          <p:nvPr/>
        </p:nvSpPr>
        <p:spPr>
          <a:xfrm>
            <a:off x="13654207" y="74422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5d9709603e_0_238"/>
          <p:cNvSpPr/>
          <p:nvPr/>
        </p:nvSpPr>
        <p:spPr>
          <a:xfrm>
            <a:off x="14587773" y="7442200"/>
            <a:ext cx="6007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5d9709603e_0_238"/>
          <p:cNvSpPr/>
          <p:nvPr/>
        </p:nvSpPr>
        <p:spPr>
          <a:xfrm>
            <a:off x="14587773" y="7442200"/>
            <a:ext cx="65499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544 KM</a:t>
            </a:r>
            <a:endParaRPr b="0" i="0" sz="12800" u="none" cap="none" strike="noStrike">
              <a:solidFill>
                <a:schemeClr val="dk1"/>
              </a:solidFill>
              <a:latin typeface="Calibri"/>
              <a:ea typeface="Calibri"/>
              <a:cs typeface="Calibri"/>
              <a:sym typeface="Calibri"/>
            </a:endParaRPr>
          </a:p>
        </p:txBody>
      </p:sp>
      <p:sp>
        <p:nvSpPr>
          <p:cNvPr id="287" name="Google Shape;287;g35d9709603e_0_238"/>
          <p:cNvSpPr/>
          <p:nvPr/>
        </p:nvSpPr>
        <p:spPr>
          <a:xfrm>
            <a:off x="13654207" y="955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5d9709603e_0_238"/>
          <p:cNvSpPr/>
          <p:nvPr/>
        </p:nvSpPr>
        <p:spPr>
          <a:xfrm>
            <a:off x="13586465" y="955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293" name="Shape 293"/>
        <p:cNvGrpSpPr/>
        <p:nvPr/>
      </p:nvGrpSpPr>
      <p:grpSpPr>
        <a:xfrm>
          <a:off x="0" y="0"/>
          <a:ext cx="0" cy="0"/>
          <a:chOff x="0" y="0"/>
          <a:chExt cx="0" cy="0"/>
        </a:xfrm>
      </p:grpSpPr>
      <p:pic>
        <p:nvPicPr>
          <p:cNvPr descr=" " id="294" name="Google Shape;294;g35d9709603e_0_265"/>
          <p:cNvPicPr preferRelativeResize="0"/>
          <p:nvPr/>
        </p:nvPicPr>
        <p:blipFill rotWithShape="1">
          <a:blip r:embed="rId3">
            <a:alphaModFix/>
          </a:blip>
          <a:srcRect b="0" l="0" r="0" t="0"/>
          <a:stretch/>
        </p:blipFill>
        <p:spPr>
          <a:xfrm>
            <a:off x="14174972" y="0"/>
            <a:ext cx="10212076" cy="10668000"/>
          </a:xfrm>
          <a:prstGeom prst="rect">
            <a:avLst/>
          </a:prstGeom>
          <a:noFill/>
          <a:ln>
            <a:noFill/>
          </a:ln>
        </p:spPr>
      </p:pic>
      <p:pic>
        <p:nvPicPr>
          <p:cNvPr descr=" " id="295" name="Google Shape;295;g35d9709603e_0_265"/>
          <p:cNvPicPr preferRelativeResize="0"/>
          <p:nvPr/>
        </p:nvPicPr>
        <p:blipFill rotWithShape="1">
          <a:blip r:embed="rId4">
            <a:alphaModFix/>
          </a:blip>
          <a:srcRect b="0" l="0" r="0" t="0"/>
          <a:stretch/>
        </p:blipFill>
        <p:spPr>
          <a:xfrm>
            <a:off x="0" y="6908800"/>
            <a:ext cx="5601400" cy="6807200"/>
          </a:xfrm>
          <a:prstGeom prst="rect">
            <a:avLst/>
          </a:prstGeom>
          <a:noFill/>
          <a:ln>
            <a:noFill/>
          </a:ln>
        </p:spPr>
      </p:pic>
      <p:sp>
        <p:nvSpPr>
          <p:cNvPr id="296" name="Google Shape;296;g35d9709603e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35d9709603e_0_2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8" name="Google Shape;298;g35d9709603e_0_265"/>
          <p:cNvSpPr/>
          <p:nvPr/>
        </p:nvSpPr>
        <p:spPr>
          <a:xfrm>
            <a:off x="6841922" y="1701800"/>
            <a:ext cx="106905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SOME GRAPH</a:t>
            </a:r>
            <a:endParaRPr b="0" i="0" sz="8000" u="none" cap="none" strike="noStrike">
              <a:solidFill>
                <a:schemeClr val="dk1"/>
              </a:solidFill>
              <a:latin typeface="Calibri"/>
              <a:ea typeface="Calibri"/>
              <a:cs typeface="Calibri"/>
              <a:sym typeface="Calibri"/>
            </a:endParaRPr>
          </a:p>
        </p:txBody>
      </p:sp>
      <p:sp>
        <p:nvSpPr>
          <p:cNvPr id="299" name="Google Shape;299;g35d9709603e_0_26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5d9709603e_0_26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1" name="Google Shape;301;g35d9709603e_0_26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2" name="Google Shape;302;g35d9709603e_0_26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3" name="Google Shape;303;g35d9709603e_0_26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4" name="Google Shape;304;g35d9709603e_0_26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5" name="Google Shape;305;g35d9709603e_0_26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6" name="Google Shape;306;g35d9709603e_0_26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7" name="Google Shape;307;g35d9709603e_0_26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8" name="Google Shape;308;g35d9709603e_0_26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2185"/>
              <a:buFont typeface="Lato"/>
              <a:buNone/>
            </a:pPr>
            <a:r>
              <a:rPr b="0" i="0" lang="en-US" sz="2185" u="none" cap="none" strike="noStrike">
                <a:solidFill>
                  <a:srgbClr val="28324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9" name="Google Shape;309;g35d9709603e_0_26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0" name="Google Shape;310;g35d9709603e_0_26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1" name="Google Shape;311;g35d9709603e_0_26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2" name="Google Shape;312;g35d9709603e_0_26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3" name="Google Shape;313;g35d9709603e_0_26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4" name="Google Shape;314;g35d9709603e_0_26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5" name="Google Shape;315;g35d9709603e_0_26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6" name="Google Shape;316;g35d9709603e_0_26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7" name="Google Shape;317;g35d9709603e_0_26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8" name="Google Shape;318;g35d9709603e_0_26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3243"/>
              </a:buClr>
              <a:buSzPts val="1820"/>
              <a:buFont typeface="Lato"/>
              <a:buNone/>
            </a:pPr>
            <a:r>
              <a:rPr b="0" i="0" lang="en-US" sz="1820" u="none" cap="none" strike="noStrike">
                <a:solidFill>
                  <a:srgbClr val="28324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19" name="Google Shape;319;g35d9709603e_0_26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20" name="Google Shape;320;g35d9709603e_0_26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21" name="Google Shape;321;g35d9709603e_0_26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22" name="Google Shape;322;g35d9709603e_0_26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23" name="Google Shape;323;g35d9709603e_0_26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24" name="Google Shape;324;g35d9709603e_0_26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25" name="Google Shape;325;g35d9709603e_0_26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26" name="Google Shape;326;g35d9709603e_0_26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27" name="Google Shape;327;g35d9709603e_0_26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28" name="Google Shape;328;g35d9709603e_0_26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29" name="Google Shape;329;g35d9709603e_0_26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30" name="Google Shape;330;g35d9709603e_0_26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31" name="Google Shape;331;g35d9709603e_0_26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32" name="Google Shape;332;g35d9709603e_0_26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33" name="Google Shape;333;g35d9709603e_0_26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34" name="Google Shape;334;g35d9709603e_0_26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35" name="Google Shape;335;g35d9709603e_0_26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36" name="Google Shape;336;g35d9709603e_0_26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37" name="Google Shape;337;g35d9709603e_0_26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38" name="Google Shape;338;g35d9709603e_0_26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39" name="Google Shape;339;g35d9709603e_0_26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40" name="Google Shape;340;g35d9709603e_0_26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41" name="Google Shape;341;g35d9709603e_0_2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5d9709603e_0_2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35d9709603e_0_26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44" name="Google Shape;344;g35d9709603e_0_26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45" name="Google Shape;345;g35d9709603e_0_265"/>
          <p:cNvSpPr/>
          <p:nvPr/>
        </p:nvSpPr>
        <p:spPr>
          <a:xfrm>
            <a:off x="16238980" y="6365379"/>
            <a:ext cx="1917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5d9709603e_0_265"/>
          <p:cNvSpPr/>
          <p:nvPr/>
        </p:nvSpPr>
        <p:spPr>
          <a:xfrm>
            <a:off x="16238980" y="6280150"/>
            <a:ext cx="2121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34.574</a:t>
            </a:r>
            <a:endParaRPr b="0" i="0" sz="4800" u="none" cap="none" strike="noStrike">
              <a:solidFill>
                <a:schemeClr val="dk1"/>
              </a:solidFill>
              <a:latin typeface="Calibri"/>
              <a:ea typeface="Calibri"/>
              <a:cs typeface="Calibri"/>
              <a:sym typeface="Calibri"/>
            </a:endParaRPr>
          </a:p>
        </p:txBody>
      </p:sp>
      <p:sp>
        <p:nvSpPr>
          <p:cNvPr id="347" name="Google Shape;347;g35d9709603e_0_265"/>
          <p:cNvSpPr/>
          <p:nvPr/>
        </p:nvSpPr>
        <p:spPr>
          <a:xfrm>
            <a:off x="16696237" y="70675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48" name="Google Shape;348;g35d9709603e_0_265"/>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5d9709603e_0_265"/>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35d9709603e_0_265"/>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TREASURE FOUND</a:t>
            </a:r>
            <a:endParaRPr b="0" i="0" sz="4800" u="none" cap="none" strike="noStrike">
              <a:solidFill>
                <a:schemeClr val="dk1"/>
              </a:solidFill>
              <a:latin typeface="Calibri"/>
              <a:ea typeface="Calibri"/>
              <a:cs typeface="Calibri"/>
              <a:sym typeface="Calibri"/>
            </a:endParaRPr>
          </a:p>
        </p:txBody>
      </p:sp>
      <p:sp>
        <p:nvSpPr>
          <p:cNvPr id="351" name="Google Shape;351;g35d9709603e_0_265"/>
          <p:cNvSpPr/>
          <p:nvPr/>
        </p:nvSpPr>
        <p:spPr>
          <a:xfrm>
            <a:off x="13192716" y="11404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2" name="Google Shape;352;g35d9709603e_0_265"/>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5d9709603e_0_265"/>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5d9709603e_0_265"/>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SPELLCASTING PROGRESS</a:t>
            </a:r>
            <a:endParaRPr b="0" i="0" sz="4800" u="none" cap="none" strike="noStrike">
              <a:solidFill>
                <a:schemeClr val="dk1"/>
              </a:solidFill>
              <a:latin typeface="Calibri"/>
              <a:ea typeface="Calibri"/>
              <a:cs typeface="Calibri"/>
              <a:sym typeface="Calibri"/>
            </a:endParaRPr>
          </a:p>
        </p:txBody>
      </p:sp>
      <p:sp>
        <p:nvSpPr>
          <p:cNvPr id="355" name="Google Shape;355;g35d9709603e_0_265"/>
          <p:cNvSpPr/>
          <p:nvPr/>
        </p:nvSpPr>
        <p:spPr>
          <a:xfrm>
            <a:off x="3183865" y="11404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360" name="Shape 360"/>
        <p:cNvGrpSpPr/>
        <p:nvPr/>
      </p:nvGrpSpPr>
      <p:grpSpPr>
        <a:xfrm>
          <a:off x="0" y="0"/>
          <a:ext cx="0" cy="0"/>
          <a:chOff x="0" y="0"/>
          <a:chExt cx="0" cy="0"/>
        </a:xfrm>
      </p:grpSpPr>
      <p:pic>
        <p:nvPicPr>
          <p:cNvPr descr=" " id="361" name="Google Shape;361;g35d9709603e_0_331"/>
          <p:cNvPicPr preferRelativeResize="0"/>
          <p:nvPr/>
        </p:nvPicPr>
        <p:blipFill rotWithShape="1">
          <a:blip r:embed="rId3">
            <a:alphaModFix/>
          </a:blip>
          <a:srcRect b="0" l="0" r="0" t="0"/>
          <a:stretch/>
        </p:blipFill>
        <p:spPr>
          <a:xfrm>
            <a:off x="16194524" y="6858000"/>
            <a:ext cx="7366921" cy="6477000"/>
          </a:xfrm>
          <a:prstGeom prst="rect">
            <a:avLst/>
          </a:prstGeom>
          <a:noFill/>
          <a:ln>
            <a:noFill/>
          </a:ln>
        </p:spPr>
      </p:pic>
      <p:pic>
        <p:nvPicPr>
          <p:cNvPr descr=" " id="362" name="Google Shape;362;g35d9709603e_0_331"/>
          <p:cNvPicPr preferRelativeResize="0"/>
          <p:nvPr/>
        </p:nvPicPr>
        <p:blipFill rotWithShape="1">
          <a:blip r:embed="rId4">
            <a:alphaModFix/>
          </a:blip>
          <a:srcRect b="0" l="0" r="0" t="0"/>
          <a:stretch/>
        </p:blipFill>
        <p:spPr>
          <a:xfrm>
            <a:off x="11228203" y="685800"/>
            <a:ext cx="4216927" cy="2590800"/>
          </a:xfrm>
          <a:prstGeom prst="rect">
            <a:avLst/>
          </a:prstGeom>
          <a:noFill/>
          <a:ln>
            <a:noFill/>
          </a:ln>
        </p:spPr>
      </p:pic>
      <p:pic>
        <p:nvPicPr>
          <p:cNvPr descr=" " id="363" name="Google Shape;363;g35d9709603e_0_331"/>
          <p:cNvPicPr preferRelativeResize="0"/>
          <p:nvPr/>
        </p:nvPicPr>
        <p:blipFill rotWithShape="1">
          <a:blip r:embed="rId5">
            <a:alphaModFix/>
          </a:blip>
          <a:srcRect b="0" l="0" r="0" t="0"/>
          <a:stretch/>
        </p:blipFill>
        <p:spPr>
          <a:xfrm>
            <a:off x="0" y="1308100"/>
            <a:ext cx="6833454" cy="12407900"/>
          </a:xfrm>
          <a:prstGeom prst="rect">
            <a:avLst/>
          </a:prstGeom>
          <a:noFill/>
          <a:ln>
            <a:noFill/>
          </a:ln>
        </p:spPr>
      </p:pic>
      <p:sp>
        <p:nvSpPr>
          <p:cNvPr id="364" name="Google Shape;364;g35d9709603e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35d9709603e_0_3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6" name="Google Shape;366;g35d9709603e_0_331"/>
          <p:cNvSpPr/>
          <p:nvPr/>
        </p:nvSpPr>
        <p:spPr>
          <a:xfrm>
            <a:off x="15470534" y="6096000"/>
            <a:ext cx="4712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5d9709603e_0_331"/>
          <p:cNvSpPr/>
          <p:nvPr/>
        </p:nvSpPr>
        <p:spPr>
          <a:xfrm>
            <a:off x="15470534" y="6096000"/>
            <a:ext cx="4712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5d9709603e_0_331"/>
          <p:cNvSpPr/>
          <p:nvPr/>
        </p:nvSpPr>
        <p:spPr>
          <a:xfrm>
            <a:off x="15470534" y="6096000"/>
            <a:ext cx="49155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A WEB APPLICATION</a:t>
            </a:r>
            <a:endParaRPr b="0" i="0" sz="4800" u="none" cap="none" strike="noStrike">
              <a:solidFill>
                <a:schemeClr val="dk1"/>
              </a:solidFill>
              <a:latin typeface="Calibri"/>
              <a:ea typeface="Calibri"/>
              <a:cs typeface="Calibri"/>
              <a:sym typeface="Calibri"/>
            </a:endParaRPr>
          </a:p>
        </p:txBody>
      </p:sp>
      <p:sp>
        <p:nvSpPr>
          <p:cNvPr id="369" name="Google Shape;369;g35d9709603e_0_331"/>
          <p:cNvSpPr/>
          <p:nvPr/>
        </p:nvSpPr>
        <p:spPr>
          <a:xfrm>
            <a:off x="15470534" y="78740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0" name="Google Shape;370;g35d9709603e_0_331"/>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371" name="Google Shape;371;g35d9709603e_0_331"/>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372" name="Google Shape;372;g35d9709603e_0_331"/>
          <p:cNvSpPr/>
          <p:nvPr/>
        </p:nvSpPr>
        <p:spPr>
          <a:xfrm>
            <a:off x="3200800" y="1752600"/>
            <a:ext cx="13954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377" name="Shape 377"/>
        <p:cNvGrpSpPr/>
        <p:nvPr/>
      </p:nvGrpSpPr>
      <p:grpSpPr>
        <a:xfrm>
          <a:off x="0" y="0"/>
          <a:ext cx="0" cy="0"/>
          <a:chOff x="0" y="0"/>
          <a:chExt cx="0" cy="0"/>
        </a:xfrm>
      </p:grpSpPr>
      <p:pic>
        <p:nvPicPr>
          <p:cNvPr descr=" " id="378" name="Google Shape;378;g35d9709603e_0_347"/>
          <p:cNvPicPr preferRelativeResize="0"/>
          <p:nvPr/>
        </p:nvPicPr>
        <p:blipFill rotWithShape="1">
          <a:blip r:embed="rId3">
            <a:alphaModFix/>
          </a:blip>
          <a:srcRect b="0" l="0" r="0" t="0"/>
          <a:stretch/>
        </p:blipFill>
        <p:spPr>
          <a:xfrm>
            <a:off x="0" y="5702300"/>
            <a:ext cx="23421732" cy="8013700"/>
          </a:xfrm>
          <a:prstGeom prst="rect">
            <a:avLst/>
          </a:prstGeom>
          <a:noFill/>
          <a:ln>
            <a:noFill/>
          </a:ln>
        </p:spPr>
      </p:pic>
      <p:sp>
        <p:nvSpPr>
          <p:cNvPr id="379" name="Google Shape;379;g35d9709603e_0_3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35d9709603e_0_3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g35d9709603e_0_347"/>
          <p:cNvSpPr/>
          <p:nvPr/>
        </p:nvSpPr>
        <p:spPr>
          <a:xfrm>
            <a:off x="11825178" y="4038600"/>
            <a:ext cx="87387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5d9709603e_0_347"/>
          <p:cNvSpPr/>
          <p:nvPr/>
        </p:nvSpPr>
        <p:spPr>
          <a:xfrm>
            <a:off x="11825178" y="4038600"/>
            <a:ext cx="87387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5d9709603e_0_347"/>
          <p:cNvSpPr/>
          <p:nvPr/>
        </p:nvSpPr>
        <p:spPr>
          <a:xfrm>
            <a:off x="11825178" y="40386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AN MOBILE APP</a:t>
            </a:r>
            <a:endParaRPr b="0" i="0" sz="4800" u="none" cap="none" strike="noStrike">
              <a:solidFill>
                <a:schemeClr val="dk1"/>
              </a:solidFill>
              <a:latin typeface="Calibri"/>
              <a:ea typeface="Calibri"/>
              <a:cs typeface="Calibri"/>
              <a:sym typeface="Calibri"/>
            </a:endParaRPr>
          </a:p>
        </p:txBody>
      </p:sp>
      <p:sp>
        <p:nvSpPr>
          <p:cNvPr id="384" name="Google Shape;384;g35d9709603e_0_347"/>
          <p:cNvSpPr/>
          <p:nvPr/>
        </p:nvSpPr>
        <p:spPr>
          <a:xfrm>
            <a:off x="11825178" y="5029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5" name="Google Shape;385;g35d9709603e_0_34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86" name="Google Shape;386;g35d9709603e_0_347"/>
          <p:cNvSpPr/>
          <p:nvPr/>
        </p:nvSpPr>
        <p:spPr>
          <a:xfrm>
            <a:off x="11825178" y="1511300"/>
            <a:ext cx="12900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THE FUTURE </a:t>
            </a:r>
            <a:endParaRPr b="0" i="0" sz="8000" u="none" cap="none" strike="noStrike">
              <a:solidFill>
                <a:schemeClr val="dk1"/>
              </a:solidFill>
              <a:latin typeface="Calibri"/>
              <a:ea typeface="Calibri"/>
              <a:cs typeface="Calibri"/>
              <a:sym typeface="Calibri"/>
            </a:endParaRPr>
          </a:p>
        </p:txBody>
      </p:sp>
      <p:pic>
        <p:nvPicPr>
          <p:cNvPr descr=" " id="387" name="Google Shape;387;g35d9709603e_0_347"/>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88" name="Google Shape;388;g35d9709603e_0_347"/>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393" name="Shape 393"/>
        <p:cNvGrpSpPr/>
        <p:nvPr/>
      </p:nvGrpSpPr>
      <p:grpSpPr>
        <a:xfrm>
          <a:off x="0" y="0"/>
          <a:ext cx="0" cy="0"/>
          <a:chOff x="0" y="0"/>
          <a:chExt cx="0" cy="0"/>
        </a:xfrm>
      </p:grpSpPr>
      <p:pic>
        <p:nvPicPr>
          <p:cNvPr descr=" " id="394" name="Google Shape;394;g35d9709603e_0_362"/>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395" name="Google Shape;395;g35d9709603e_0_362"/>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396" name="Google Shape;396;g35d9709603e_0_362"/>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397" name="Google Shape;397;g35d9709603e_0_362"/>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35d9709603e_0_362"/>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399" name="Google Shape;399;g35d9709603e_0_362"/>
          <p:cNvSpPr/>
          <p:nvPr/>
        </p:nvSpPr>
        <p:spPr>
          <a:xfrm>
            <a:off x="1041530" y="8102600"/>
            <a:ext cx="57156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5d9709603e_0_362"/>
          <p:cNvSpPr/>
          <p:nvPr/>
        </p:nvSpPr>
        <p:spPr>
          <a:xfrm>
            <a:off x="1041530" y="8102600"/>
            <a:ext cx="57156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5d9709603e_0_362"/>
          <p:cNvSpPr/>
          <p:nvPr/>
        </p:nvSpPr>
        <p:spPr>
          <a:xfrm>
            <a:off x="1041530" y="8102600"/>
            <a:ext cx="59190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A WEB APPLICATION</a:t>
            </a:r>
            <a:endParaRPr b="0" i="0" sz="4800" u="none" cap="none" strike="noStrike">
              <a:solidFill>
                <a:schemeClr val="dk1"/>
              </a:solidFill>
              <a:latin typeface="Calibri"/>
              <a:ea typeface="Calibri"/>
              <a:cs typeface="Calibri"/>
              <a:sym typeface="Calibri"/>
            </a:endParaRPr>
          </a:p>
        </p:txBody>
      </p:sp>
      <p:sp>
        <p:nvSpPr>
          <p:cNvPr id="402" name="Google Shape;402;g35d9709603e_0_362"/>
          <p:cNvSpPr/>
          <p:nvPr/>
        </p:nvSpPr>
        <p:spPr>
          <a:xfrm>
            <a:off x="1041530" y="9880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3" name="Google Shape;403;g35d9709603e_0_362"/>
          <p:cNvSpPr/>
          <p:nvPr/>
        </p:nvSpPr>
        <p:spPr>
          <a:xfrm>
            <a:off x="1041530" y="1816100"/>
            <a:ext cx="7007100" cy="562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4" name="Google Shape;404;g35d9709603e_0_362"/>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5" name="Google Shape;405;g35d9709603e_0_362"/>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06" name="Google Shape;406;g35d9709603e_0_362"/>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411" name="Shape 411"/>
        <p:cNvGrpSpPr/>
        <p:nvPr/>
      </p:nvGrpSpPr>
      <p:grpSpPr>
        <a:xfrm>
          <a:off x="0" y="0"/>
          <a:ext cx="0" cy="0"/>
          <a:chOff x="0" y="0"/>
          <a:chExt cx="0" cy="0"/>
        </a:xfrm>
      </p:grpSpPr>
      <p:pic>
        <p:nvPicPr>
          <p:cNvPr descr=" " id="412" name="Google Shape;412;g35d9709603e_0_3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3" name="Google Shape;413;g35d9709603e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g35d9709603e_0_3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5" name="Google Shape;415;g35d9709603e_0_379"/>
          <p:cNvSpPr/>
          <p:nvPr/>
        </p:nvSpPr>
        <p:spPr>
          <a:xfrm>
            <a:off x="15690694" y="698500"/>
            <a:ext cx="7464300" cy="298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Calistoga"/>
              <a:buNone/>
            </a:pPr>
            <a:r>
              <a:rPr b="0" i="0" lang="en-US" sz="8000" u="none" cap="none" strike="noStrike">
                <a:solidFill>
                  <a:srgbClr val="FFFFFF"/>
                </a:solidFill>
                <a:latin typeface="Calistoga"/>
                <a:ea typeface="Calistoga"/>
                <a:cs typeface="Calistoga"/>
                <a:sym typeface="Calistog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420" name="Shape 420"/>
        <p:cNvGrpSpPr/>
        <p:nvPr/>
      </p:nvGrpSpPr>
      <p:grpSpPr>
        <a:xfrm>
          <a:off x="0" y="0"/>
          <a:ext cx="0" cy="0"/>
          <a:chOff x="0" y="0"/>
          <a:chExt cx="0" cy="0"/>
        </a:xfrm>
      </p:grpSpPr>
      <p:pic>
        <p:nvPicPr>
          <p:cNvPr descr=" " id="421" name="Google Shape;421;g35d9709603e_0_387"/>
          <p:cNvPicPr preferRelativeResize="0"/>
          <p:nvPr/>
        </p:nvPicPr>
        <p:blipFill rotWithShape="1">
          <a:blip r:embed="rId3">
            <a:alphaModFix/>
          </a:blip>
          <a:srcRect b="0" l="0" r="0" t="0"/>
          <a:stretch/>
        </p:blipFill>
        <p:spPr>
          <a:xfrm>
            <a:off x="0" y="5702300"/>
            <a:ext cx="23421732" cy="8013700"/>
          </a:xfrm>
          <a:prstGeom prst="rect">
            <a:avLst/>
          </a:prstGeom>
          <a:noFill/>
          <a:ln>
            <a:noFill/>
          </a:ln>
        </p:spPr>
      </p:pic>
      <p:pic>
        <p:nvPicPr>
          <p:cNvPr descr=" " id="422" name="Google Shape;422;g35d9709603e_0_387"/>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23" name="Google Shape;423;g35d9709603e_0_387"/>
          <p:cNvPicPr preferRelativeResize="0"/>
          <p:nvPr/>
        </p:nvPicPr>
        <p:blipFill rotWithShape="1">
          <a:blip r:embed="rId5">
            <a:alphaModFix/>
          </a:blip>
          <a:srcRect b="0" l="0" r="0" t="0"/>
          <a:stretch/>
        </p:blipFill>
        <p:spPr>
          <a:xfrm>
            <a:off x="7874984" y="3683000"/>
            <a:ext cx="14416302" cy="8674100"/>
          </a:xfrm>
          <a:prstGeom prst="rect">
            <a:avLst/>
          </a:prstGeom>
          <a:noFill/>
          <a:ln>
            <a:noFill/>
          </a:ln>
        </p:spPr>
      </p:pic>
      <p:sp>
        <p:nvSpPr>
          <p:cNvPr id="424" name="Google Shape;424;g35d9709603e_0_387"/>
          <p:cNvSpPr/>
          <p:nvPr/>
        </p:nvSpPr>
        <p:spPr>
          <a:xfrm>
            <a:off x="2828220" y="1193800"/>
            <a:ext cx="165459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FANTASY REALM AT A GLANCE</a:t>
            </a:r>
            <a:endParaRPr b="0" i="0" sz="8000" u="none" cap="none" strike="noStrike">
              <a:solidFill>
                <a:schemeClr val="dk1"/>
              </a:solidFill>
              <a:latin typeface="Calibri"/>
              <a:ea typeface="Calibri"/>
              <a:cs typeface="Calibri"/>
              <a:sym typeface="Calibri"/>
            </a:endParaRPr>
          </a:p>
        </p:txBody>
      </p:sp>
      <p:sp>
        <p:nvSpPr>
          <p:cNvPr id="425" name="Google Shape;425;g35d9709603e_0_387"/>
          <p:cNvSpPr/>
          <p:nvPr/>
        </p:nvSpPr>
        <p:spPr>
          <a:xfrm>
            <a:off x="1956044" y="44450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5d9709603e_0_387"/>
          <p:cNvSpPr/>
          <p:nvPr/>
        </p:nvSpPr>
        <p:spPr>
          <a:xfrm>
            <a:off x="1956044" y="44450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5d9709603e_0_387"/>
          <p:cNvSpPr/>
          <p:nvPr/>
        </p:nvSpPr>
        <p:spPr>
          <a:xfrm>
            <a:off x="1956044" y="44450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THE FOREST</a:t>
            </a:r>
            <a:endParaRPr b="0" i="0" sz="4800" u="none" cap="none" strike="noStrike">
              <a:solidFill>
                <a:schemeClr val="dk1"/>
              </a:solidFill>
              <a:latin typeface="Calibri"/>
              <a:ea typeface="Calibri"/>
              <a:cs typeface="Calibri"/>
              <a:sym typeface="Calibri"/>
            </a:endParaRPr>
          </a:p>
        </p:txBody>
      </p:sp>
      <p:sp>
        <p:nvSpPr>
          <p:cNvPr id="428" name="Google Shape;428;g35d9709603e_0_387"/>
          <p:cNvSpPr/>
          <p:nvPr/>
        </p:nvSpPr>
        <p:spPr>
          <a:xfrm>
            <a:off x="1956044" y="5334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29" name="Google Shape;429;g35d9709603e_0_387"/>
          <p:cNvSpPr/>
          <p:nvPr/>
        </p:nvSpPr>
        <p:spPr>
          <a:xfrm>
            <a:off x="1956044" y="71374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5d9709603e_0_387"/>
          <p:cNvSpPr/>
          <p:nvPr/>
        </p:nvSpPr>
        <p:spPr>
          <a:xfrm>
            <a:off x="1956044" y="71374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5d9709603e_0_387"/>
          <p:cNvSpPr/>
          <p:nvPr/>
        </p:nvSpPr>
        <p:spPr>
          <a:xfrm>
            <a:off x="1956044" y="71374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THE CAVES</a:t>
            </a:r>
            <a:endParaRPr b="0" i="0" sz="4800" u="none" cap="none" strike="noStrike">
              <a:solidFill>
                <a:schemeClr val="dk1"/>
              </a:solidFill>
              <a:latin typeface="Calibri"/>
              <a:ea typeface="Calibri"/>
              <a:cs typeface="Calibri"/>
              <a:sym typeface="Calibri"/>
            </a:endParaRPr>
          </a:p>
        </p:txBody>
      </p:sp>
      <p:sp>
        <p:nvSpPr>
          <p:cNvPr id="432" name="Google Shape;432;g35d9709603e_0_387"/>
          <p:cNvSpPr/>
          <p:nvPr/>
        </p:nvSpPr>
        <p:spPr>
          <a:xfrm>
            <a:off x="1956044" y="8026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33" name="Google Shape;433;g35d9709603e_0_387"/>
          <p:cNvSpPr/>
          <p:nvPr/>
        </p:nvSpPr>
        <p:spPr>
          <a:xfrm>
            <a:off x="1956044" y="98298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5d9709603e_0_387"/>
          <p:cNvSpPr/>
          <p:nvPr/>
        </p:nvSpPr>
        <p:spPr>
          <a:xfrm>
            <a:off x="1956044" y="9829800"/>
            <a:ext cx="57792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5d9709603e_0_387"/>
          <p:cNvSpPr/>
          <p:nvPr/>
        </p:nvSpPr>
        <p:spPr>
          <a:xfrm>
            <a:off x="1956044" y="98298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THE LAIR</a:t>
            </a:r>
            <a:endParaRPr b="0" i="0" sz="4800" u="none" cap="none" strike="noStrike">
              <a:solidFill>
                <a:schemeClr val="dk1"/>
              </a:solidFill>
              <a:latin typeface="Calibri"/>
              <a:ea typeface="Calibri"/>
              <a:cs typeface="Calibri"/>
              <a:sym typeface="Calibri"/>
            </a:endParaRPr>
          </a:p>
        </p:txBody>
      </p:sp>
      <p:sp>
        <p:nvSpPr>
          <p:cNvPr id="436" name="Google Shape;436;g35d9709603e_0_387"/>
          <p:cNvSpPr/>
          <p:nvPr/>
        </p:nvSpPr>
        <p:spPr>
          <a:xfrm>
            <a:off x="1956044" y="107188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27" name="Shape 27"/>
        <p:cNvGrpSpPr/>
        <p:nvPr/>
      </p:nvGrpSpPr>
      <p:grpSpPr>
        <a:xfrm>
          <a:off x="0" y="0"/>
          <a:ext cx="0" cy="0"/>
          <a:chOff x="0" y="0"/>
          <a:chExt cx="0" cy="0"/>
        </a:xfrm>
      </p:grpSpPr>
      <p:pic>
        <p:nvPicPr>
          <p:cNvPr descr=" " id="28" name="Google Shape;28;g35d9709603e_0_11"/>
          <p:cNvPicPr preferRelativeResize="0"/>
          <p:nvPr/>
        </p:nvPicPr>
        <p:blipFill rotWithShape="1">
          <a:blip r:embed="rId3">
            <a:alphaModFix/>
          </a:blip>
          <a:srcRect b="0" l="0" r="0" t="0"/>
          <a:stretch/>
        </p:blipFill>
        <p:spPr>
          <a:xfrm>
            <a:off x="16194524" y="6858000"/>
            <a:ext cx="7366921" cy="6477000"/>
          </a:xfrm>
          <a:prstGeom prst="rect">
            <a:avLst/>
          </a:prstGeom>
          <a:noFill/>
          <a:ln>
            <a:noFill/>
          </a:ln>
        </p:spPr>
      </p:pic>
      <p:pic>
        <p:nvPicPr>
          <p:cNvPr descr=" " id="29" name="Google Shape;29;g35d9709603e_0_11"/>
          <p:cNvPicPr preferRelativeResize="0"/>
          <p:nvPr/>
        </p:nvPicPr>
        <p:blipFill rotWithShape="1">
          <a:blip r:embed="rId4">
            <a:alphaModFix/>
          </a:blip>
          <a:srcRect b="0" l="0" r="0" t="0"/>
          <a:stretch/>
        </p:blipFill>
        <p:spPr>
          <a:xfrm>
            <a:off x="11228203" y="685800"/>
            <a:ext cx="4216927" cy="2590800"/>
          </a:xfrm>
          <a:prstGeom prst="rect">
            <a:avLst/>
          </a:prstGeom>
          <a:noFill/>
          <a:ln>
            <a:noFill/>
          </a:ln>
        </p:spPr>
      </p:pic>
      <p:pic>
        <p:nvPicPr>
          <p:cNvPr descr=" " id="30" name="Google Shape;30;g35d9709603e_0_11"/>
          <p:cNvPicPr preferRelativeResize="0"/>
          <p:nvPr/>
        </p:nvPicPr>
        <p:blipFill rotWithShape="1">
          <a:blip r:embed="rId5">
            <a:alphaModFix/>
          </a:blip>
          <a:srcRect b="0" l="0" r="0" t="0"/>
          <a:stretch/>
        </p:blipFill>
        <p:spPr>
          <a:xfrm>
            <a:off x="0" y="1308100"/>
            <a:ext cx="6833454" cy="12407900"/>
          </a:xfrm>
          <a:prstGeom prst="rect">
            <a:avLst/>
          </a:prstGeom>
          <a:noFill/>
          <a:ln>
            <a:noFill/>
          </a:ln>
        </p:spPr>
      </p:pic>
      <p:sp>
        <p:nvSpPr>
          <p:cNvPr id="31" name="Google Shape;31;g35d9709603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5d9709603e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35d9709603e_0_11"/>
          <p:cNvSpPr/>
          <p:nvPr/>
        </p:nvSpPr>
        <p:spPr>
          <a:xfrm>
            <a:off x="15110655" y="1308100"/>
            <a:ext cx="8531100" cy="26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WELCOME</a:t>
            </a:r>
            <a:endParaRPr b="0" i="0" sz="12800" u="none" cap="none" strike="noStrike">
              <a:solidFill>
                <a:schemeClr val="dk1"/>
              </a:solidFill>
              <a:latin typeface="Calibri"/>
              <a:ea typeface="Calibri"/>
              <a:cs typeface="Calibri"/>
              <a:sym typeface="Calibri"/>
            </a:endParaRPr>
          </a:p>
        </p:txBody>
      </p:sp>
      <p:sp>
        <p:nvSpPr>
          <p:cNvPr id="34" name="Google Shape;34;g35d9709603e_0_11"/>
          <p:cNvSpPr/>
          <p:nvPr/>
        </p:nvSpPr>
        <p:spPr>
          <a:xfrm>
            <a:off x="7760670" y="68580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441" name="Shape 441"/>
        <p:cNvGrpSpPr/>
        <p:nvPr/>
      </p:nvGrpSpPr>
      <p:grpSpPr>
        <a:xfrm>
          <a:off x="0" y="0"/>
          <a:ext cx="0" cy="0"/>
          <a:chOff x="0" y="0"/>
          <a:chExt cx="0" cy="0"/>
        </a:xfrm>
      </p:grpSpPr>
      <p:pic>
        <p:nvPicPr>
          <p:cNvPr descr=" " id="442" name="Google Shape;442;g35d9709603e_0_407"/>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443" name="Google Shape;443;g35d9709603e_0_407"/>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444" name="Google Shape;444;g35d9709603e_0_407"/>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445" name="Google Shape;445;g35d9709603e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35d9709603e_0_4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7" name="Google Shape;447;g35d9709603e_0_407"/>
          <p:cNvSpPr/>
          <p:nvPr/>
        </p:nvSpPr>
        <p:spPr>
          <a:xfrm>
            <a:off x="1143143" y="2108200"/>
            <a:ext cx="22100700" cy="1102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5d9709603e_0_407"/>
          <p:cNvSpPr/>
          <p:nvPr/>
        </p:nvSpPr>
        <p:spPr>
          <a:xfrm>
            <a:off x="1143143" y="2108200"/>
            <a:ext cx="4572600" cy="1102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5d9709603e_0_407"/>
          <p:cNvSpPr/>
          <p:nvPr/>
        </p:nvSpPr>
        <p:spPr>
          <a:xfrm>
            <a:off x="2616527" y="2108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35d9709603e_0_407"/>
          <p:cNvPicPr preferRelativeResize="0"/>
          <p:nvPr/>
        </p:nvPicPr>
        <p:blipFill rotWithShape="1">
          <a:blip r:embed="rId7">
            <a:alphaModFix/>
          </a:blip>
          <a:srcRect b="0" l="0" r="0" t="0"/>
          <a:stretch/>
        </p:blipFill>
        <p:spPr>
          <a:xfrm>
            <a:off x="3334167" y="2108200"/>
            <a:ext cx="190524" cy="2603500"/>
          </a:xfrm>
          <a:prstGeom prst="rect">
            <a:avLst/>
          </a:prstGeom>
          <a:noFill/>
          <a:ln>
            <a:noFill/>
          </a:ln>
        </p:spPr>
      </p:pic>
      <p:pic>
        <p:nvPicPr>
          <p:cNvPr descr=" " id="451" name="Google Shape;451;g35d9709603e_0_407"/>
          <p:cNvPicPr preferRelativeResize="0"/>
          <p:nvPr/>
        </p:nvPicPr>
        <p:blipFill rotWithShape="1">
          <a:blip r:embed="rId8">
            <a:alphaModFix/>
          </a:blip>
          <a:srcRect b="0" l="0" r="0" t="0"/>
          <a:stretch/>
        </p:blipFill>
        <p:spPr>
          <a:xfrm>
            <a:off x="2616527" y="4711700"/>
            <a:ext cx="1625803" cy="1625600"/>
          </a:xfrm>
          <a:prstGeom prst="rect">
            <a:avLst/>
          </a:prstGeom>
          <a:noFill/>
          <a:ln>
            <a:noFill/>
          </a:ln>
        </p:spPr>
      </p:pic>
      <p:sp>
        <p:nvSpPr>
          <p:cNvPr id="452" name="Google Shape;452;g35d9709603e_0_407"/>
          <p:cNvSpPr/>
          <p:nvPr/>
        </p:nvSpPr>
        <p:spPr>
          <a:xfrm>
            <a:off x="2616527" y="47117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35d9709603e_0_407"/>
          <p:cNvSpPr/>
          <p:nvPr/>
        </p:nvSpPr>
        <p:spPr>
          <a:xfrm>
            <a:off x="2838805" y="5149850"/>
            <a:ext cx="1181100" cy="74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listoga"/>
              <a:buNone/>
            </a:pPr>
            <a:r>
              <a:rPr b="0" i="0" lang="en-US" sz="3600" u="none" cap="none" strike="noStrike">
                <a:solidFill>
                  <a:srgbClr val="000000"/>
                </a:solidFill>
                <a:latin typeface="Calistoga"/>
                <a:ea typeface="Calistoga"/>
                <a:cs typeface="Calistoga"/>
                <a:sym typeface="Calistoga"/>
              </a:rPr>
              <a:t>2015</a:t>
            </a:r>
            <a:endParaRPr b="0" i="0" sz="3600" u="none" cap="none" strike="noStrike">
              <a:solidFill>
                <a:schemeClr val="dk1"/>
              </a:solidFill>
              <a:latin typeface="Calibri"/>
              <a:ea typeface="Calibri"/>
              <a:cs typeface="Calibri"/>
              <a:sym typeface="Calibri"/>
            </a:endParaRPr>
          </a:p>
        </p:txBody>
      </p:sp>
      <p:sp>
        <p:nvSpPr>
          <p:cNvPr id="454" name="Google Shape;454;g35d9709603e_0_407"/>
          <p:cNvSpPr/>
          <p:nvPr/>
        </p:nvSpPr>
        <p:spPr>
          <a:xfrm>
            <a:off x="114314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5d9709603e_0_407"/>
          <p:cNvSpPr/>
          <p:nvPr/>
        </p:nvSpPr>
        <p:spPr>
          <a:xfrm>
            <a:off x="114314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35d9709603e_0_407"/>
          <p:cNvSpPr/>
          <p:nvPr/>
        </p:nvSpPr>
        <p:spPr>
          <a:xfrm>
            <a:off x="114314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5d9709603e_0_407"/>
          <p:cNvSpPr/>
          <p:nvPr/>
        </p:nvSpPr>
        <p:spPr>
          <a:xfrm>
            <a:off x="1066933" y="6946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ECLIPSE</a:t>
            </a:r>
            <a:endParaRPr b="0" i="0" sz="3600" u="none" cap="none" strike="noStrike">
              <a:solidFill>
                <a:schemeClr val="dk1"/>
              </a:solidFill>
              <a:latin typeface="Calibri"/>
              <a:ea typeface="Calibri"/>
              <a:cs typeface="Calibri"/>
              <a:sym typeface="Calibri"/>
            </a:endParaRPr>
          </a:p>
        </p:txBody>
      </p:sp>
      <p:sp>
        <p:nvSpPr>
          <p:cNvPr id="458" name="Google Shape;458;g35d9709603e_0_407"/>
          <p:cNvSpPr/>
          <p:nvPr/>
        </p:nvSpPr>
        <p:spPr>
          <a:xfrm>
            <a:off x="1075401" y="77470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59" name="Google Shape;459;g35d9709603e_0_407"/>
          <p:cNvSpPr/>
          <p:nvPr/>
        </p:nvSpPr>
        <p:spPr>
          <a:xfrm>
            <a:off x="6985873" y="2108200"/>
            <a:ext cx="4572600" cy="1102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5d9709603e_0_407"/>
          <p:cNvSpPr/>
          <p:nvPr/>
        </p:nvSpPr>
        <p:spPr>
          <a:xfrm>
            <a:off x="8459257" y="2108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35d9709603e_0_407"/>
          <p:cNvPicPr preferRelativeResize="0"/>
          <p:nvPr/>
        </p:nvPicPr>
        <p:blipFill rotWithShape="1">
          <a:blip r:embed="rId7">
            <a:alphaModFix/>
          </a:blip>
          <a:srcRect b="0" l="0" r="0" t="0"/>
          <a:stretch/>
        </p:blipFill>
        <p:spPr>
          <a:xfrm>
            <a:off x="9176897" y="2108200"/>
            <a:ext cx="190524" cy="2603500"/>
          </a:xfrm>
          <a:prstGeom prst="rect">
            <a:avLst/>
          </a:prstGeom>
          <a:noFill/>
          <a:ln>
            <a:noFill/>
          </a:ln>
        </p:spPr>
      </p:pic>
      <p:pic>
        <p:nvPicPr>
          <p:cNvPr descr=" " id="462" name="Google Shape;462;g35d9709603e_0_407"/>
          <p:cNvPicPr preferRelativeResize="0"/>
          <p:nvPr/>
        </p:nvPicPr>
        <p:blipFill rotWithShape="1">
          <a:blip r:embed="rId8">
            <a:alphaModFix/>
          </a:blip>
          <a:srcRect b="0" l="0" r="0" t="0"/>
          <a:stretch/>
        </p:blipFill>
        <p:spPr>
          <a:xfrm>
            <a:off x="8459257" y="4711700"/>
            <a:ext cx="1625803" cy="1625600"/>
          </a:xfrm>
          <a:prstGeom prst="rect">
            <a:avLst/>
          </a:prstGeom>
          <a:noFill/>
          <a:ln>
            <a:noFill/>
          </a:ln>
        </p:spPr>
      </p:pic>
      <p:sp>
        <p:nvSpPr>
          <p:cNvPr id="463" name="Google Shape;463;g35d9709603e_0_407"/>
          <p:cNvSpPr/>
          <p:nvPr/>
        </p:nvSpPr>
        <p:spPr>
          <a:xfrm>
            <a:off x="8459257" y="47117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5d9709603e_0_407"/>
          <p:cNvSpPr/>
          <p:nvPr/>
        </p:nvSpPr>
        <p:spPr>
          <a:xfrm>
            <a:off x="8681535" y="5149850"/>
            <a:ext cx="1181100" cy="74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listoga"/>
              <a:buNone/>
            </a:pPr>
            <a:r>
              <a:rPr b="0" i="0" lang="en-US" sz="3600" u="none" cap="none" strike="noStrike">
                <a:solidFill>
                  <a:srgbClr val="000000"/>
                </a:solidFill>
                <a:latin typeface="Calistoga"/>
                <a:ea typeface="Calistoga"/>
                <a:cs typeface="Calistoga"/>
                <a:sym typeface="Calistoga"/>
              </a:rPr>
              <a:t>2015</a:t>
            </a:r>
            <a:endParaRPr b="0" i="0" sz="3600" u="none" cap="none" strike="noStrike">
              <a:solidFill>
                <a:schemeClr val="dk1"/>
              </a:solidFill>
              <a:latin typeface="Calibri"/>
              <a:ea typeface="Calibri"/>
              <a:cs typeface="Calibri"/>
              <a:sym typeface="Calibri"/>
            </a:endParaRPr>
          </a:p>
        </p:txBody>
      </p:sp>
      <p:sp>
        <p:nvSpPr>
          <p:cNvPr id="465" name="Google Shape;465;g35d9709603e_0_407"/>
          <p:cNvSpPr/>
          <p:nvPr/>
        </p:nvSpPr>
        <p:spPr>
          <a:xfrm>
            <a:off x="698587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5d9709603e_0_407"/>
          <p:cNvSpPr/>
          <p:nvPr/>
        </p:nvSpPr>
        <p:spPr>
          <a:xfrm>
            <a:off x="698587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5d9709603e_0_407"/>
          <p:cNvSpPr/>
          <p:nvPr/>
        </p:nvSpPr>
        <p:spPr>
          <a:xfrm>
            <a:off x="698587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5d9709603e_0_407"/>
          <p:cNvSpPr/>
          <p:nvPr/>
        </p:nvSpPr>
        <p:spPr>
          <a:xfrm>
            <a:off x="6909664" y="6946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WAR</a:t>
            </a:r>
            <a:endParaRPr b="0" i="0" sz="3600" u="none" cap="none" strike="noStrike">
              <a:solidFill>
                <a:schemeClr val="dk1"/>
              </a:solidFill>
              <a:latin typeface="Calibri"/>
              <a:ea typeface="Calibri"/>
              <a:cs typeface="Calibri"/>
              <a:sym typeface="Calibri"/>
            </a:endParaRPr>
          </a:p>
        </p:txBody>
      </p:sp>
      <p:sp>
        <p:nvSpPr>
          <p:cNvPr id="469" name="Google Shape;469;g35d9709603e_0_407"/>
          <p:cNvSpPr/>
          <p:nvPr/>
        </p:nvSpPr>
        <p:spPr>
          <a:xfrm>
            <a:off x="6918131" y="77470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470" name="Google Shape;470;g35d9709603e_0_407"/>
          <p:cNvSpPr/>
          <p:nvPr/>
        </p:nvSpPr>
        <p:spPr>
          <a:xfrm>
            <a:off x="12828603" y="2108200"/>
            <a:ext cx="4572600" cy="1102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5d9709603e_0_407"/>
          <p:cNvSpPr/>
          <p:nvPr/>
        </p:nvSpPr>
        <p:spPr>
          <a:xfrm>
            <a:off x="14301988" y="2108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35d9709603e_0_407"/>
          <p:cNvPicPr preferRelativeResize="0"/>
          <p:nvPr/>
        </p:nvPicPr>
        <p:blipFill rotWithShape="1">
          <a:blip r:embed="rId7">
            <a:alphaModFix/>
          </a:blip>
          <a:srcRect b="0" l="0" r="0" t="0"/>
          <a:stretch/>
        </p:blipFill>
        <p:spPr>
          <a:xfrm>
            <a:off x="15019627" y="2108200"/>
            <a:ext cx="190524" cy="2603500"/>
          </a:xfrm>
          <a:prstGeom prst="rect">
            <a:avLst/>
          </a:prstGeom>
          <a:noFill/>
          <a:ln>
            <a:noFill/>
          </a:ln>
        </p:spPr>
      </p:pic>
      <p:pic>
        <p:nvPicPr>
          <p:cNvPr descr=" " id="473" name="Google Shape;473;g35d9709603e_0_407"/>
          <p:cNvPicPr preferRelativeResize="0"/>
          <p:nvPr/>
        </p:nvPicPr>
        <p:blipFill rotWithShape="1">
          <a:blip r:embed="rId8">
            <a:alphaModFix/>
          </a:blip>
          <a:srcRect b="0" l="0" r="0" t="0"/>
          <a:stretch/>
        </p:blipFill>
        <p:spPr>
          <a:xfrm>
            <a:off x="14301988" y="4711700"/>
            <a:ext cx="1625803" cy="1625600"/>
          </a:xfrm>
          <a:prstGeom prst="rect">
            <a:avLst/>
          </a:prstGeom>
          <a:noFill/>
          <a:ln>
            <a:noFill/>
          </a:ln>
        </p:spPr>
      </p:pic>
      <p:sp>
        <p:nvSpPr>
          <p:cNvPr id="474" name="Google Shape;474;g35d9709603e_0_407"/>
          <p:cNvSpPr/>
          <p:nvPr/>
        </p:nvSpPr>
        <p:spPr>
          <a:xfrm>
            <a:off x="14301988" y="47117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5d9709603e_0_407"/>
          <p:cNvSpPr/>
          <p:nvPr/>
        </p:nvSpPr>
        <p:spPr>
          <a:xfrm>
            <a:off x="14524265" y="5149850"/>
            <a:ext cx="1181100" cy="74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listoga"/>
              <a:buNone/>
            </a:pPr>
            <a:r>
              <a:rPr b="0" i="0" lang="en-US" sz="3600" u="none" cap="none" strike="noStrike">
                <a:solidFill>
                  <a:srgbClr val="000000"/>
                </a:solidFill>
                <a:latin typeface="Calistoga"/>
                <a:ea typeface="Calistoga"/>
                <a:cs typeface="Calistoga"/>
                <a:sym typeface="Calistoga"/>
              </a:rPr>
              <a:t>2015</a:t>
            </a:r>
            <a:endParaRPr b="0" i="0" sz="3600" u="none" cap="none" strike="noStrike">
              <a:solidFill>
                <a:schemeClr val="dk1"/>
              </a:solidFill>
              <a:latin typeface="Calibri"/>
              <a:ea typeface="Calibri"/>
              <a:cs typeface="Calibri"/>
              <a:sym typeface="Calibri"/>
            </a:endParaRPr>
          </a:p>
        </p:txBody>
      </p:sp>
      <p:sp>
        <p:nvSpPr>
          <p:cNvPr id="476" name="Google Shape;476;g35d9709603e_0_407"/>
          <p:cNvSpPr/>
          <p:nvPr/>
        </p:nvSpPr>
        <p:spPr>
          <a:xfrm>
            <a:off x="1282860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5d9709603e_0_407"/>
          <p:cNvSpPr/>
          <p:nvPr/>
        </p:nvSpPr>
        <p:spPr>
          <a:xfrm>
            <a:off x="1282860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5d9709603e_0_407"/>
          <p:cNvSpPr/>
          <p:nvPr/>
        </p:nvSpPr>
        <p:spPr>
          <a:xfrm>
            <a:off x="12828603"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5d9709603e_0_407"/>
          <p:cNvSpPr/>
          <p:nvPr/>
        </p:nvSpPr>
        <p:spPr>
          <a:xfrm>
            <a:off x="12752394" y="6946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OBTAIN</a:t>
            </a:r>
            <a:endParaRPr b="0" i="0" sz="3600" u="none" cap="none" strike="noStrike">
              <a:solidFill>
                <a:schemeClr val="dk1"/>
              </a:solidFill>
              <a:latin typeface="Calibri"/>
              <a:ea typeface="Calibri"/>
              <a:cs typeface="Calibri"/>
              <a:sym typeface="Calibri"/>
            </a:endParaRPr>
          </a:p>
        </p:txBody>
      </p:sp>
      <p:sp>
        <p:nvSpPr>
          <p:cNvPr id="480" name="Google Shape;480;g35d9709603e_0_407"/>
          <p:cNvSpPr/>
          <p:nvPr/>
        </p:nvSpPr>
        <p:spPr>
          <a:xfrm>
            <a:off x="12760862" y="77470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81" name="Google Shape;481;g35d9709603e_0_407"/>
          <p:cNvSpPr/>
          <p:nvPr/>
        </p:nvSpPr>
        <p:spPr>
          <a:xfrm>
            <a:off x="18671334" y="2108200"/>
            <a:ext cx="4572600" cy="1102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5d9709603e_0_407"/>
          <p:cNvSpPr/>
          <p:nvPr/>
        </p:nvSpPr>
        <p:spPr>
          <a:xfrm>
            <a:off x="20144718" y="2108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35d9709603e_0_407"/>
          <p:cNvPicPr preferRelativeResize="0"/>
          <p:nvPr/>
        </p:nvPicPr>
        <p:blipFill rotWithShape="1">
          <a:blip r:embed="rId7">
            <a:alphaModFix/>
          </a:blip>
          <a:srcRect b="0" l="0" r="0" t="0"/>
          <a:stretch/>
        </p:blipFill>
        <p:spPr>
          <a:xfrm>
            <a:off x="20862357" y="2108200"/>
            <a:ext cx="190524" cy="2603500"/>
          </a:xfrm>
          <a:prstGeom prst="rect">
            <a:avLst/>
          </a:prstGeom>
          <a:noFill/>
          <a:ln>
            <a:noFill/>
          </a:ln>
        </p:spPr>
      </p:pic>
      <p:pic>
        <p:nvPicPr>
          <p:cNvPr descr=" " id="484" name="Google Shape;484;g35d9709603e_0_407"/>
          <p:cNvPicPr preferRelativeResize="0"/>
          <p:nvPr/>
        </p:nvPicPr>
        <p:blipFill rotWithShape="1">
          <a:blip r:embed="rId8">
            <a:alphaModFix/>
          </a:blip>
          <a:srcRect b="0" l="0" r="0" t="0"/>
          <a:stretch/>
        </p:blipFill>
        <p:spPr>
          <a:xfrm>
            <a:off x="20144718" y="4711700"/>
            <a:ext cx="1625803" cy="1625600"/>
          </a:xfrm>
          <a:prstGeom prst="rect">
            <a:avLst/>
          </a:prstGeom>
          <a:noFill/>
          <a:ln>
            <a:noFill/>
          </a:ln>
        </p:spPr>
      </p:pic>
      <p:sp>
        <p:nvSpPr>
          <p:cNvPr id="485" name="Google Shape;485;g35d9709603e_0_407"/>
          <p:cNvSpPr/>
          <p:nvPr/>
        </p:nvSpPr>
        <p:spPr>
          <a:xfrm>
            <a:off x="20144718" y="47117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5d9709603e_0_407"/>
          <p:cNvSpPr/>
          <p:nvPr/>
        </p:nvSpPr>
        <p:spPr>
          <a:xfrm>
            <a:off x="20366996" y="5149850"/>
            <a:ext cx="1181100" cy="74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listoga"/>
              <a:buNone/>
            </a:pPr>
            <a:r>
              <a:rPr b="0" i="0" lang="en-US" sz="3600" u="none" cap="none" strike="noStrike">
                <a:solidFill>
                  <a:srgbClr val="000000"/>
                </a:solidFill>
                <a:latin typeface="Calistoga"/>
                <a:ea typeface="Calistoga"/>
                <a:cs typeface="Calistoga"/>
                <a:sym typeface="Calistoga"/>
              </a:rPr>
              <a:t>2015</a:t>
            </a:r>
            <a:endParaRPr b="0" i="0" sz="3600" u="none" cap="none" strike="noStrike">
              <a:solidFill>
                <a:schemeClr val="dk1"/>
              </a:solidFill>
              <a:latin typeface="Calibri"/>
              <a:ea typeface="Calibri"/>
              <a:cs typeface="Calibri"/>
              <a:sym typeface="Calibri"/>
            </a:endParaRPr>
          </a:p>
        </p:txBody>
      </p:sp>
      <p:sp>
        <p:nvSpPr>
          <p:cNvPr id="487" name="Google Shape;487;g35d9709603e_0_407"/>
          <p:cNvSpPr/>
          <p:nvPr/>
        </p:nvSpPr>
        <p:spPr>
          <a:xfrm>
            <a:off x="18671334"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5d9709603e_0_407"/>
          <p:cNvSpPr/>
          <p:nvPr/>
        </p:nvSpPr>
        <p:spPr>
          <a:xfrm>
            <a:off x="18671334"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5d9709603e_0_407"/>
          <p:cNvSpPr/>
          <p:nvPr/>
        </p:nvSpPr>
        <p:spPr>
          <a:xfrm>
            <a:off x="18671334" y="6946900"/>
            <a:ext cx="45726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5d9709603e_0_407"/>
          <p:cNvSpPr/>
          <p:nvPr/>
        </p:nvSpPr>
        <p:spPr>
          <a:xfrm>
            <a:off x="18595124" y="6946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FOUNDATION</a:t>
            </a:r>
            <a:endParaRPr b="0" i="0" sz="3600" u="none" cap="none" strike="noStrike">
              <a:solidFill>
                <a:schemeClr val="dk1"/>
              </a:solidFill>
              <a:latin typeface="Calibri"/>
              <a:ea typeface="Calibri"/>
              <a:cs typeface="Calibri"/>
              <a:sym typeface="Calibri"/>
            </a:endParaRPr>
          </a:p>
        </p:txBody>
      </p:sp>
      <p:sp>
        <p:nvSpPr>
          <p:cNvPr id="491" name="Google Shape;491;g35d9709603e_0_407"/>
          <p:cNvSpPr/>
          <p:nvPr/>
        </p:nvSpPr>
        <p:spPr>
          <a:xfrm>
            <a:off x="18603592" y="77470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492" name="Google Shape;492;g35d9709603e_0_407"/>
          <p:cNvPicPr preferRelativeResize="0"/>
          <p:nvPr/>
        </p:nvPicPr>
        <p:blipFill rotWithShape="1">
          <a:blip r:embed="rId9">
            <a:alphaModFix/>
          </a:blip>
          <a:srcRect b="0" l="0" r="0" t="0"/>
          <a:stretch/>
        </p:blipFill>
        <p:spPr>
          <a:xfrm>
            <a:off x="3429429" y="2184400"/>
            <a:ext cx="17528191" cy="38102"/>
          </a:xfrm>
          <a:prstGeom prst="rect">
            <a:avLst/>
          </a:prstGeom>
          <a:noFill/>
          <a:ln>
            <a:noFill/>
          </a:ln>
        </p:spPr>
      </p:pic>
      <p:sp>
        <p:nvSpPr>
          <p:cNvPr id="493" name="Google Shape;493;g35d9709603e_0_407"/>
          <p:cNvSpPr/>
          <p:nvPr/>
        </p:nvSpPr>
        <p:spPr>
          <a:xfrm>
            <a:off x="6054423" y="787400"/>
            <a:ext cx="12278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498" name="Shape 498"/>
        <p:cNvGrpSpPr/>
        <p:nvPr/>
      </p:nvGrpSpPr>
      <p:grpSpPr>
        <a:xfrm>
          <a:off x="0" y="0"/>
          <a:ext cx="0" cy="0"/>
          <a:chOff x="0" y="0"/>
          <a:chExt cx="0" cy="0"/>
        </a:xfrm>
      </p:grpSpPr>
      <p:pic>
        <p:nvPicPr>
          <p:cNvPr descr=" " id="499" name="Google Shape;499;g35d9709603e_0_463"/>
          <p:cNvPicPr preferRelativeResize="0"/>
          <p:nvPr/>
        </p:nvPicPr>
        <p:blipFill rotWithShape="1">
          <a:blip r:embed="rId3">
            <a:alphaModFix/>
          </a:blip>
          <a:srcRect b="0" l="0" r="0" t="0"/>
          <a:stretch/>
        </p:blipFill>
        <p:spPr>
          <a:xfrm>
            <a:off x="14174972" y="0"/>
            <a:ext cx="10212076" cy="10668000"/>
          </a:xfrm>
          <a:prstGeom prst="rect">
            <a:avLst/>
          </a:prstGeom>
          <a:noFill/>
          <a:ln>
            <a:noFill/>
          </a:ln>
        </p:spPr>
      </p:pic>
      <p:pic>
        <p:nvPicPr>
          <p:cNvPr descr=" " id="500" name="Google Shape;500;g35d9709603e_0_463"/>
          <p:cNvPicPr preferRelativeResize="0"/>
          <p:nvPr/>
        </p:nvPicPr>
        <p:blipFill rotWithShape="1">
          <a:blip r:embed="rId4">
            <a:alphaModFix/>
          </a:blip>
          <a:srcRect b="0" l="0" r="0" t="0"/>
          <a:stretch/>
        </p:blipFill>
        <p:spPr>
          <a:xfrm>
            <a:off x="0" y="6908800"/>
            <a:ext cx="5601400" cy="6807200"/>
          </a:xfrm>
          <a:prstGeom prst="rect">
            <a:avLst/>
          </a:prstGeom>
          <a:noFill/>
          <a:ln>
            <a:noFill/>
          </a:ln>
        </p:spPr>
      </p:pic>
      <p:sp>
        <p:nvSpPr>
          <p:cNvPr id="501" name="Google Shape;501;g35d9709603e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5d9709603e_0_4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3" name="Google Shape;503;g35d9709603e_0_463"/>
          <p:cNvSpPr/>
          <p:nvPr/>
        </p:nvSpPr>
        <p:spPr>
          <a:xfrm>
            <a:off x="7883452" y="1955800"/>
            <a:ext cx="58512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OUR TEAM</a:t>
            </a:r>
            <a:endParaRPr b="0" i="0" sz="8000" u="none" cap="none" strike="noStrike">
              <a:solidFill>
                <a:schemeClr val="dk1"/>
              </a:solidFill>
              <a:latin typeface="Calibri"/>
              <a:ea typeface="Calibri"/>
              <a:cs typeface="Calibri"/>
              <a:sym typeface="Calibri"/>
            </a:endParaRPr>
          </a:p>
        </p:txBody>
      </p:sp>
      <p:sp>
        <p:nvSpPr>
          <p:cNvPr id="504" name="Google Shape;504;g35d9709603e_0_46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35d9709603e_0_463"/>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06" name="Google Shape;506;g35d9709603e_0_463"/>
          <p:cNvSpPr/>
          <p:nvPr/>
        </p:nvSpPr>
        <p:spPr>
          <a:xfrm>
            <a:off x="6058657"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5d9709603e_0_463"/>
          <p:cNvSpPr/>
          <p:nvPr/>
        </p:nvSpPr>
        <p:spPr>
          <a:xfrm>
            <a:off x="6058657"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5d9709603e_0_463"/>
          <p:cNvSpPr/>
          <p:nvPr/>
        </p:nvSpPr>
        <p:spPr>
          <a:xfrm>
            <a:off x="6058657"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5d9709603e_0_463"/>
          <p:cNvSpPr/>
          <p:nvPr/>
        </p:nvSpPr>
        <p:spPr>
          <a:xfrm>
            <a:off x="6058657" y="4533900"/>
            <a:ext cx="2781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ELDRUIN</a:t>
            </a:r>
            <a:endParaRPr b="0" i="0" sz="4800" u="none" cap="none" strike="noStrike">
              <a:solidFill>
                <a:schemeClr val="dk1"/>
              </a:solidFill>
              <a:latin typeface="Calibri"/>
              <a:ea typeface="Calibri"/>
              <a:cs typeface="Calibri"/>
              <a:sym typeface="Calibri"/>
            </a:endParaRPr>
          </a:p>
        </p:txBody>
      </p:sp>
      <p:sp>
        <p:nvSpPr>
          <p:cNvPr id="510" name="Google Shape;510;g35d9709603e_0_463"/>
          <p:cNvSpPr/>
          <p:nvPr/>
        </p:nvSpPr>
        <p:spPr>
          <a:xfrm>
            <a:off x="6058657" y="54737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11" name="Google Shape;511;g35d9709603e_0_46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5d9709603e_0_463"/>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13" name="Google Shape;513;g35d9709603e_0_463"/>
          <p:cNvSpPr/>
          <p:nvPr/>
        </p:nvSpPr>
        <p:spPr>
          <a:xfrm>
            <a:off x="15381622"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5d9709603e_0_463"/>
          <p:cNvSpPr/>
          <p:nvPr/>
        </p:nvSpPr>
        <p:spPr>
          <a:xfrm>
            <a:off x="15381622"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5d9709603e_0_463"/>
          <p:cNvSpPr/>
          <p:nvPr/>
        </p:nvSpPr>
        <p:spPr>
          <a:xfrm>
            <a:off x="15381622"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5d9709603e_0_463"/>
          <p:cNvSpPr/>
          <p:nvPr/>
        </p:nvSpPr>
        <p:spPr>
          <a:xfrm>
            <a:off x="15381622" y="9410700"/>
            <a:ext cx="2781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ELDRUIN</a:t>
            </a:r>
            <a:endParaRPr b="0" i="0" sz="4800" u="none" cap="none" strike="noStrike">
              <a:solidFill>
                <a:schemeClr val="dk1"/>
              </a:solidFill>
              <a:latin typeface="Calibri"/>
              <a:ea typeface="Calibri"/>
              <a:cs typeface="Calibri"/>
              <a:sym typeface="Calibri"/>
            </a:endParaRPr>
          </a:p>
        </p:txBody>
      </p:sp>
      <p:sp>
        <p:nvSpPr>
          <p:cNvPr id="517" name="Google Shape;517;g35d9709603e_0_463"/>
          <p:cNvSpPr/>
          <p:nvPr/>
        </p:nvSpPr>
        <p:spPr>
          <a:xfrm>
            <a:off x="15381622" y="103505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18" name="Google Shape;518;g35d9709603e_0_46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35d9709603e_0_463"/>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20" name="Google Shape;520;g35d9709603e_0_463"/>
          <p:cNvSpPr/>
          <p:nvPr/>
        </p:nvSpPr>
        <p:spPr>
          <a:xfrm>
            <a:off x="6058657"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5d9709603e_0_463"/>
          <p:cNvSpPr/>
          <p:nvPr/>
        </p:nvSpPr>
        <p:spPr>
          <a:xfrm>
            <a:off x="6058657"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5d9709603e_0_463"/>
          <p:cNvSpPr/>
          <p:nvPr/>
        </p:nvSpPr>
        <p:spPr>
          <a:xfrm>
            <a:off x="6058657" y="94107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5d9709603e_0_463"/>
          <p:cNvSpPr/>
          <p:nvPr/>
        </p:nvSpPr>
        <p:spPr>
          <a:xfrm>
            <a:off x="6058657" y="9410700"/>
            <a:ext cx="458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ELEMENTALEN</a:t>
            </a:r>
            <a:endParaRPr b="0" i="0" sz="4800" u="none" cap="none" strike="noStrike">
              <a:solidFill>
                <a:schemeClr val="dk1"/>
              </a:solidFill>
              <a:latin typeface="Calibri"/>
              <a:ea typeface="Calibri"/>
              <a:cs typeface="Calibri"/>
              <a:sym typeface="Calibri"/>
            </a:endParaRPr>
          </a:p>
        </p:txBody>
      </p:sp>
      <p:sp>
        <p:nvSpPr>
          <p:cNvPr id="524" name="Google Shape;524;g35d9709603e_0_463"/>
          <p:cNvSpPr/>
          <p:nvPr/>
        </p:nvSpPr>
        <p:spPr>
          <a:xfrm>
            <a:off x="6058657" y="103505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25" name="Google Shape;525;g35d9709603e_0_46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35d9709603e_0_463"/>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27" name="Google Shape;527;g35d9709603e_0_463"/>
          <p:cNvSpPr/>
          <p:nvPr/>
        </p:nvSpPr>
        <p:spPr>
          <a:xfrm>
            <a:off x="15381622"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5d9709603e_0_463"/>
          <p:cNvSpPr/>
          <p:nvPr/>
        </p:nvSpPr>
        <p:spPr>
          <a:xfrm>
            <a:off x="15381622"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5d9709603e_0_463"/>
          <p:cNvSpPr/>
          <p:nvPr/>
        </p:nvSpPr>
        <p:spPr>
          <a:xfrm>
            <a:off x="15381622" y="4533900"/>
            <a:ext cx="12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5d9709603e_0_463"/>
          <p:cNvSpPr/>
          <p:nvPr/>
        </p:nvSpPr>
        <p:spPr>
          <a:xfrm>
            <a:off x="15381622" y="4533900"/>
            <a:ext cx="2807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LUNARIA</a:t>
            </a:r>
            <a:endParaRPr b="0" i="0" sz="4800" u="none" cap="none" strike="noStrike">
              <a:solidFill>
                <a:schemeClr val="dk1"/>
              </a:solidFill>
              <a:latin typeface="Calibri"/>
              <a:ea typeface="Calibri"/>
              <a:cs typeface="Calibri"/>
              <a:sym typeface="Calibri"/>
            </a:endParaRPr>
          </a:p>
        </p:txBody>
      </p:sp>
      <p:sp>
        <p:nvSpPr>
          <p:cNvPr id="531" name="Google Shape;531;g35d9709603e_0_463"/>
          <p:cNvSpPr/>
          <p:nvPr/>
        </p:nvSpPr>
        <p:spPr>
          <a:xfrm>
            <a:off x="15381622" y="54737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536" name="Shape 536"/>
        <p:cNvGrpSpPr/>
        <p:nvPr/>
      </p:nvGrpSpPr>
      <p:grpSpPr>
        <a:xfrm>
          <a:off x="0" y="0"/>
          <a:ext cx="0" cy="0"/>
          <a:chOff x="0" y="0"/>
          <a:chExt cx="0" cy="0"/>
        </a:xfrm>
      </p:grpSpPr>
      <p:pic>
        <p:nvPicPr>
          <p:cNvPr descr=" " id="537" name="Google Shape;537;g35d9709603e_0_500"/>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538" name="Google Shape;538;g35d9709603e_0_500"/>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539" name="Google Shape;539;g35d9709603e_0_500"/>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540" name="Google Shape;540;g35d9709603e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35d9709603e_0_5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42" name="Google Shape;542;g35d9709603e_0_500"/>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35d9709603e_0_500"/>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544" name="Google Shape;544;g35d9709603e_0_500"/>
          <p:cNvSpPr/>
          <p:nvPr/>
        </p:nvSpPr>
        <p:spPr>
          <a:xfrm>
            <a:off x="10732841" y="36766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5d9709603e_0_500"/>
          <p:cNvSpPr/>
          <p:nvPr/>
        </p:nvSpPr>
        <p:spPr>
          <a:xfrm>
            <a:off x="11444130" y="38290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CHLOE NG</a:t>
            </a:r>
            <a:endParaRPr b="0" i="0" sz="3600" u="none" cap="none" strike="noStrike">
              <a:solidFill>
                <a:schemeClr val="dk1"/>
              </a:solidFill>
              <a:latin typeface="Calibri"/>
              <a:ea typeface="Calibri"/>
              <a:cs typeface="Calibri"/>
              <a:sym typeface="Calibri"/>
            </a:endParaRPr>
          </a:p>
        </p:txBody>
      </p:sp>
      <p:sp>
        <p:nvSpPr>
          <p:cNvPr id="546" name="Google Shape;546;g35d9709603e_0_500"/>
          <p:cNvSpPr/>
          <p:nvPr/>
        </p:nvSpPr>
        <p:spPr>
          <a:xfrm>
            <a:off x="11444130" y="4629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47" name="Google Shape;547;g35d9709603e_0_500"/>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548" name="Google Shape;548;g35d9709603e_0_500"/>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549" name="Google Shape;549;g35d9709603e_0_500"/>
          <p:cNvSpPr/>
          <p:nvPr/>
        </p:nvSpPr>
        <p:spPr>
          <a:xfrm>
            <a:off x="1346368" y="60388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5d9709603e_0_500"/>
          <p:cNvSpPr/>
          <p:nvPr/>
        </p:nvSpPr>
        <p:spPr>
          <a:xfrm>
            <a:off x="2057657" y="61912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VALTORIN</a:t>
            </a:r>
            <a:endParaRPr b="0" i="0" sz="3600" u="none" cap="none" strike="noStrike">
              <a:solidFill>
                <a:schemeClr val="dk1"/>
              </a:solidFill>
              <a:latin typeface="Calibri"/>
              <a:ea typeface="Calibri"/>
              <a:cs typeface="Calibri"/>
              <a:sym typeface="Calibri"/>
            </a:endParaRPr>
          </a:p>
        </p:txBody>
      </p:sp>
      <p:sp>
        <p:nvSpPr>
          <p:cNvPr id="551" name="Google Shape;551;g35d9709603e_0_500"/>
          <p:cNvSpPr/>
          <p:nvPr/>
        </p:nvSpPr>
        <p:spPr>
          <a:xfrm>
            <a:off x="2057657" y="6991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52" name="Google Shape;552;g35d9709603e_0_500"/>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553" name="Google Shape;553;g35d9709603e_0_500"/>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554" name="Google Shape;554;g35d9709603e_0_500"/>
          <p:cNvSpPr/>
          <p:nvPr/>
        </p:nvSpPr>
        <p:spPr>
          <a:xfrm>
            <a:off x="1346368" y="84010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5d9709603e_0_500"/>
          <p:cNvSpPr/>
          <p:nvPr/>
        </p:nvSpPr>
        <p:spPr>
          <a:xfrm>
            <a:off x="2057657" y="85534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LYRISA</a:t>
            </a:r>
            <a:endParaRPr b="0" i="0" sz="3600" u="none" cap="none" strike="noStrike">
              <a:solidFill>
                <a:schemeClr val="dk1"/>
              </a:solidFill>
              <a:latin typeface="Calibri"/>
              <a:ea typeface="Calibri"/>
              <a:cs typeface="Calibri"/>
              <a:sym typeface="Calibri"/>
            </a:endParaRPr>
          </a:p>
        </p:txBody>
      </p:sp>
      <p:sp>
        <p:nvSpPr>
          <p:cNvPr id="556" name="Google Shape;556;g35d9709603e_0_500"/>
          <p:cNvSpPr/>
          <p:nvPr/>
        </p:nvSpPr>
        <p:spPr>
          <a:xfrm>
            <a:off x="2057657" y="9353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57" name="Google Shape;557;g35d9709603e_0_500"/>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558" name="Google Shape;558;g35d9709603e_0_500"/>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559" name="Google Shape;559;g35d9709603e_0_500"/>
          <p:cNvSpPr/>
          <p:nvPr/>
        </p:nvSpPr>
        <p:spPr>
          <a:xfrm>
            <a:off x="7239905" y="84010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5d9709603e_0_500"/>
          <p:cNvSpPr/>
          <p:nvPr/>
        </p:nvSpPr>
        <p:spPr>
          <a:xfrm>
            <a:off x="7951194" y="85534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LUCIAN</a:t>
            </a:r>
            <a:endParaRPr b="0" i="0" sz="3600" u="none" cap="none" strike="noStrike">
              <a:solidFill>
                <a:schemeClr val="dk1"/>
              </a:solidFill>
              <a:latin typeface="Calibri"/>
              <a:ea typeface="Calibri"/>
              <a:cs typeface="Calibri"/>
              <a:sym typeface="Calibri"/>
            </a:endParaRPr>
          </a:p>
        </p:txBody>
      </p:sp>
      <p:sp>
        <p:nvSpPr>
          <p:cNvPr id="561" name="Google Shape;561;g35d9709603e_0_500"/>
          <p:cNvSpPr/>
          <p:nvPr/>
        </p:nvSpPr>
        <p:spPr>
          <a:xfrm>
            <a:off x="7951194" y="9353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62" name="Google Shape;562;g35d9709603e_0_500"/>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563" name="Google Shape;563;g35d9709603e_0_500"/>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564" name="Google Shape;564;g35d9709603e_0_500"/>
          <p:cNvSpPr/>
          <p:nvPr/>
        </p:nvSpPr>
        <p:spPr>
          <a:xfrm>
            <a:off x="7239905" y="107632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5d9709603e_0_500"/>
          <p:cNvSpPr/>
          <p:nvPr/>
        </p:nvSpPr>
        <p:spPr>
          <a:xfrm>
            <a:off x="7951194" y="109156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CEDRIC</a:t>
            </a:r>
            <a:endParaRPr b="0" i="0" sz="3600" u="none" cap="none" strike="noStrike">
              <a:solidFill>
                <a:schemeClr val="dk1"/>
              </a:solidFill>
              <a:latin typeface="Calibri"/>
              <a:ea typeface="Calibri"/>
              <a:cs typeface="Calibri"/>
              <a:sym typeface="Calibri"/>
            </a:endParaRPr>
          </a:p>
        </p:txBody>
      </p:sp>
      <p:sp>
        <p:nvSpPr>
          <p:cNvPr id="566" name="Google Shape;566;g35d9709603e_0_500"/>
          <p:cNvSpPr/>
          <p:nvPr/>
        </p:nvSpPr>
        <p:spPr>
          <a:xfrm>
            <a:off x="7951194" y="11715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67" name="Google Shape;567;g35d9709603e_0_500"/>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568" name="Google Shape;568;g35d9709603e_0_500"/>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569" name="Google Shape;569;g35d9709603e_0_500"/>
          <p:cNvSpPr/>
          <p:nvPr/>
        </p:nvSpPr>
        <p:spPr>
          <a:xfrm>
            <a:off x="13133441" y="84010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5d9709603e_0_500"/>
          <p:cNvSpPr/>
          <p:nvPr/>
        </p:nvSpPr>
        <p:spPr>
          <a:xfrm>
            <a:off x="13844730" y="85534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ELVINA</a:t>
            </a:r>
            <a:endParaRPr b="0" i="0" sz="3600" u="none" cap="none" strike="noStrike">
              <a:solidFill>
                <a:schemeClr val="dk1"/>
              </a:solidFill>
              <a:latin typeface="Calibri"/>
              <a:ea typeface="Calibri"/>
              <a:cs typeface="Calibri"/>
              <a:sym typeface="Calibri"/>
            </a:endParaRPr>
          </a:p>
        </p:txBody>
      </p:sp>
      <p:sp>
        <p:nvSpPr>
          <p:cNvPr id="571" name="Google Shape;571;g35d9709603e_0_500"/>
          <p:cNvSpPr/>
          <p:nvPr/>
        </p:nvSpPr>
        <p:spPr>
          <a:xfrm>
            <a:off x="13844730" y="9353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72" name="Google Shape;572;g35d9709603e_0_500"/>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573" name="Google Shape;573;g35d9709603e_0_500"/>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574" name="Google Shape;574;g35d9709603e_0_500"/>
          <p:cNvSpPr/>
          <p:nvPr/>
        </p:nvSpPr>
        <p:spPr>
          <a:xfrm>
            <a:off x="13133441" y="107632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5d9709603e_0_500"/>
          <p:cNvSpPr/>
          <p:nvPr/>
        </p:nvSpPr>
        <p:spPr>
          <a:xfrm>
            <a:off x="13844730" y="109156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SERAPHINA</a:t>
            </a:r>
            <a:endParaRPr b="0" i="0" sz="3600" u="none" cap="none" strike="noStrike">
              <a:solidFill>
                <a:schemeClr val="dk1"/>
              </a:solidFill>
              <a:latin typeface="Calibri"/>
              <a:ea typeface="Calibri"/>
              <a:cs typeface="Calibri"/>
              <a:sym typeface="Calibri"/>
            </a:endParaRPr>
          </a:p>
        </p:txBody>
      </p:sp>
      <p:sp>
        <p:nvSpPr>
          <p:cNvPr id="576" name="Google Shape;576;g35d9709603e_0_500"/>
          <p:cNvSpPr/>
          <p:nvPr/>
        </p:nvSpPr>
        <p:spPr>
          <a:xfrm>
            <a:off x="13844730" y="11715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77" name="Google Shape;577;g35d9709603e_0_500"/>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578" name="Google Shape;578;g35d9709603e_0_500"/>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579" name="Google Shape;579;g35d9709603e_0_500"/>
          <p:cNvSpPr/>
          <p:nvPr/>
        </p:nvSpPr>
        <p:spPr>
          <a:xfrm>
            <a:off x="19026978" y="84010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5d9709603e_0_500"/>
          <p:cNvSpPr/>
          <p:nvPr/>
        </p:nvSpPr>
        <p:spPr>
          <a:xfrm>
            <a:off x="19738267" y="85534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KAELEN</a:t>
            </a:r>
            <a:endParaRPr b="0" i="0" sz="3600" u="none" cap="none" strike="noStrike">
              <a:solidFill>
                <a:schemeClr val="dk1"/>
              </a:solidFill>
              <a:latin typeface="Calibri"/>
              <a:ea typeface="Calibri"/>
              <a:cs typeface="Calibri"/>
              <a:sym typeface="Calibri"/>
            </a:endParaRPr>
          </a:p>
        </p:txBody>
      </p:sp>
      <p:sp>
        <p:nvSpPr>
          <p:cNvPr id="581" name="Google Shape;581;g35d9709603e_0_500"/>
          <p:cNvSpPr/>
          <p:nvPr/>
        </p:nvSpPr>
        <p:spPr>
          <a:xfrm>
            <a:off x="19738267" y="9353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82" name="Google Shape;582;g35d9709603e_0_500"/>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583" name="Google Shape;583;g35d9709603e_0_500"/>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584" name="Google Shape;584;g35d9709603e_0_500"/>
          <p:cNvSpPr/>
          <p:nvPr/>
        </p:nvSpPr>
        <p:spPr>
          <a:xfrm>
            <a:off x="7239905" y="60388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5d9709603e_0_500"/>
          <p:cNvSpPr/>
          <p:nvPr/>
        </p:nvSpPr>
        <p:spPr>
          <a:xfrm>
            <a:off x="7951194" y="61912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AURIELLE</a:t>
            </a:r>
            <a:endParaRPr b="0" i="0" sz="3600" u="none" cap="none" strike="noStrike">
              <a:solidFill>
                <a:schemeClr val="dk1"/>
              </a:solidFill>
              <a:latin typeface="Calibri"/>
              <a:ea typeface="Calibri"/>
              <a:cs typeface="Calibri"/>
              <a:sym typeface="Calibri"/>
            </a:endParaRPr>
          </a:p>
        </p:txBody>
      </p:sp>
      <p:sp>
        <p:nvSpPr>
          <p:cNvPr id="586" name="Google Shape;586;g35d9709603e_0_500"/>
          <p:cNvSpPr/>
          <p:nvPr/>
        </p:nvSpPr>
        <p:spPr>
          <a:xfrm>
            <a:off x="7951194" y="6991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87" name="Google Shape;587;g35d9709603e_0_500"/>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588" name="Google Shape;588;g35d9709603e_0_500"/>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589" name="Google Shape;589;g35d9709603e_0_500"/>
          <p:cNvSpPr/>
          <p:nvPr/>
        </p:nvSpPr>
        <p:spPr>
          <a:xfrm>
            <a:off x="19026978" y="60388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5d9709603e_0_500"/>
          <p:cNvSpPr/>
          <p:nvPr/>
        </p:nvSpPr>
        <p:spPr>
          <a:xfrm>
            <a:off x="19738267" y="61912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DARIANA</a:t>
            </a:r>
            <a:endParaRPr b="0" i="0" sz="3600" u="none" cap="none" strike="noStrike">
              <a:solidFill>
                <a:schemeClr val="dk1"/>
              </a:solidFill>
              <a:latin typeface="Calibri"/>
              <a:ea typeface="Calibri"/>
              <a:cs typeface="Calibri"/>
              <a:sym typeface="Calibri"/>
            </a:endParaRPr>
          </a:p>
        </p:txBody>
      </p:sp>
      <p:sp>
        <p:nvSpPr>
          <p:cNvPr id="591" name="Google Shape;591;g35d9709603e_0_500"/>
          <p:cNvSpPr/>
          <p:nvPr/>
        </p:nvSpPr>
        <p:spPr>
          <a:xfrm>
            <a:off x="19738267" y="6991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592" name="Google Shape;592;g35d9709603e_0_500"/>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593" name="Google Shape;593;g35d9709603e_0_500"/>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594" name="Google Shape;594;g35d9709603e_0_500"/>
          <p:cNvSpPr/>
          <p:nvPr/>
        </p:nvSpPr>
        <p:spPr>
          <a:xfrm>
            <a:off x="13133441" y="60388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5d9709603e_0_500"/>
          <p:cNvSpPr/>
          <p:nvPr/>
        </p:nvSpPr>
        <p:spPr>
          <a:xfrm>
            <a:off x="13844730" y="61912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THERONIS</a:t>
            </a:r>
            <a:endParaRPr b="0" i="0" sz="3600" u="none" cap="none" strike="noStrike">
              <a:solidFill>
                <a:schemeClr val="dk1"/>
              </a:solidFill>
              <a:latin typeface="Calibri"/>
              <a:ea typeface="Calibri"/>
              <a:cs typeface="Calibri"/>
              <a:sym typeface="Calibri"/>
            </a:endParaRPr>
          </a:p>
        </p:txBody>
      </p:sp>
      <p:sp>
        <p:nvSpPr>
          <p:cNvPr id="596" name="Google Shape;596;g35d9709603e_0_500"/>
          <p:cNvSpPr/>
          <p:nvPr/>
        </p:nvSpPr>
        <p:spPr>
          <a:xfrm>
            <a:off x="13844730" y="6991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97" name="Google Shape;597;g35d9709603e_0_500"/>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598" name="Google Shape;598;g35d9709603e_0_500"/>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599" name="Google Shape;599;g35d9709603e_0_500"/>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600" name="Google Shape;600;g35d9709603e_0_500"/>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601" name="Google Shape;601;g35d9709603e_0_500"/>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602" name="Google Shape;602;g35d9709603e_0_500"/>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603" name="Google Shape;603;g35d9709603e_0_500"/>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604" name="Google Shape;604;g35d9709603e_0_500"/>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605" name="Google Shape;605;g35d9709603e_0_500"/>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606" name="Google Shape;606;g35d9709603e_0_500"/>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607" name="Google Shape;607;g35d9709603e_0_500"/>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608" name="Google Shape;608;g35d9709603e_0_500"/>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609" name="Google Shape;609;g35d9709603e_0_500"/>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610" name="Google Shape;610;g35d9709603e_0_50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1" name="Google Shape;611;g35d9709603e_0_500"/>
          <p:cNvSpPr/>
          <p:nvPr/>
        </p:nvSpPr>
        <p:spPr>
          <a:xfrm>
            <a:off x="6816519" y="1117600"/>
            <a:ext cx="10754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616" name="Shape 616"/>
        <p:cNvGrpSpPr/>
        <p:nvPr/>
      </p:nvGrpSpPr>
      <p:grpSpPr>
        <a:xfrm>
          <a:off x="0" y="0"/>
          <a:ext cx="0" cy="0"/>
          <a:chOff x="0" y="0"/>
          <a:chExt cx="0" cy="0"/>
        </a:xfrm>
      </p:grpSpPr>
      <p:pic>
        <p:nvPicPr>
          <p:cNvPr descr=" " id="617" name="Google Shape;617;g35d9709603e_0_579"/>
          <p:cNvPicPr preferRelativeResize="0"/>
          <p:nvPr/>
        </p:nvPicPr>
        <p:blipFill rotWithShape="1">
          <a:blip r:embed="rId3">
            <a:alphaModFix/>
          </a:blip>
          <a:srcRect b="0" l="0" r="0" t="0"/>
          <a:stretch/>
        </p:blipFill>
        <p:spPr>
          <a:xfrm>
            <a:off x="825603" y="6858000"/>
            <a:ext cx="7366921" cy="6477000"/>
          </a:xfrm>
          <a:prstGeom prst="rect">
            <a:avLst/>
          </a:prstGeom>
          <a:noFill/>
          <a:ln>
            <a:noFill/>
          </a:ln>
        </p:spPr>
      </p:pic>
      <p:pic>
        <p:nvPicPr>
          <p:cNvPr descr=" " id="618" name="Google Shape;618;g35d9709603e_0_579"/>
          <p:cNvPicPr preferRelativeResize="0"/>
          <p:nvPr/>
        </p:nvPicPr>
        <p:blipFill rotWithShape="1">
          <a:blip r:embed="rId4">
            <a:alphaModFix/>
          </a:blip>
          <a:srcRect b="0" l="0" r="0" t="0"/>
          <a:stretch/>
        </p:blipFill>
        <p:spPr>
          <a:xfrm>
            <a:off x="8941918" y="685800"/>
            <a:ext cx="4216927" cy="2590800"/>
          </a:xfrm>
          <a:prstGeom prst="rect">
            <a:avLst/>
          </a:prstGeom>
          <a:noFill/>
          <a:ln>
            <a:noFill/>
          </a:ln>
        </p:spPr>
      </p:pic>
      <p:pic>
        <p:nvPicPr>
          <p:cNvPr descr=" " id="619" name="Google Shape;619;g35d9709603e_0_579"/>
          <p:cNvPicPr preferRelativeResize="0"/>
          <p:nvPr/>
        </p:nvPicPr>
        <p:blipFill rotWithShape="1">
          <a:blip r:embed="rId5">
            <a:alphaModFix/>
          </a:blip>
          <a:srcRect b="0" l="0" r="0" t="0"/>
          <a:stretch/>
        </p:blipFill>
        <p:spPr>
          <a:xfrm>
            <a:off x="17553594" y="1308100"/>
            <a:ext cx="6833454" cy="12407900"/>
          </a:xfrm>
          <a:prstGeom prst="rect">
            <a:avLst/>
          </a:prstGeom>
          <a:noFill/>
          <a:ln>
            <a:noFill/>
          </a:ln>
        </p:spPr>
      </p:pic>
      <p:sp>
        <p:nvSpPr>
          <p:cNvPr id="620" name="Google Shape;620;g35d9709603e_0_579"/>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35d9709603e_0_579"/>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22" name="Google Shape;622;g35d9709603e_0_579"/>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7">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623" name="Google Shape;623;g35d9709603e_0_579"/>
          <p:cNvPicPr preferRelativeResize="0"/>
          <p:nvPr/>
        </p:nvPicPr>
        <p:blipFill rotWithShape="1">
          <a:blip r:embed="rId8">
            <a:alphaModFix/>
          </a:blip>
          <a:srcRect b="0" l="0" r="0" t="0"/>
          <a:stretch/>
        </p:blipFill>
        <p:spPr>
          <a:xfrm>
            <a:off x="10364495" y="685800"/>
            <a:ext cx="13006426" cy="12649200"/>
          </a:xfrm>
          <a:prstGeom prst="rect">
            <a:avLst/>
          </a:prstGeom>
          <a:noFill/>
          <a:ln>
            <a:noFill/>
          </a:ln>
        </p:spPr>
      </p:pic>
      <p:sp>
        <p:nvSpPr>
          <p:cNvPr id="624" name="Google Shape;624;g35d9709603e_0_579"/>
          <p:cNvSpPr/>
          <p:nvPr/>
        </p:nvSpPr>
        <p:spPr>
          <a:xfrm>
            <a:off x="749394" y="1409700"/>
            <a:ext cx="7134000" cy="77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25" name="Google Shape;625;g35d9709603e_0_579"/>
          <p:cNvSpPr/>
          <p:nvPr/>
        </p:nvSpPr>
        <p:spPr>
          <a:xfrm rot="-1040354">
            <a:off x="3260248" y="8526763"/>
            <a:ext cx="7972390" cy="4300976"/>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39" name="Shape 39"/>
        <p:cNvGrpSpPr/>
        <p:nvPr/>
      </p:nvGrpSpPr>
      <p:grpSpPr>
        <a:xfrm>
          <a:off x="0" y="0"/>
          <a:ext cx="0" cy="0"/>
          <a:chOff x="0" y="0"/>
          <a:chExt cx="0" cy="0"/>
        </a:xfrm>
      </p:grpSpPr>
      <p:pic>
        <p:nvPicPr>
          <p:cNvPr descr=" " id="40" name="Google Shape;40;g35d9709603e_0_22"/>
          <p:cNvPicPr preferRelativeResize="0"/>
          <p:nvPr/>
        </p:nvPicPr>
        <p:blipFill rotWithShape="1">
          <a:blip r:embed="rId3">
            <a:alphaModFix/>
          </a:blip>
          <a:srcRect b="0" l="0" r="0" t="0"/>
          <a:stretch/>
        </p:blipFill>
        <p:spPr>
          <a:xfrm>
            <a:off x="965319" y="0"/>
            <a:ext cx="23421727" cy="8013700"/>
          </a:xfrm>
          <a:prstGeom prst="rect">
            <a:avLst/>
          </a:prstGeom>
          <a:noFill/>
          <a:ln>
            <a:noFill/>
          </a:ln>
        </p:spPr>
      </p:pic>
      <p:pic>
        <p:nvPicPr>
          <p:cNvPr descr=" " id="41" name="Google Shape;41;g35d9709603e_0_22"/>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42" name="Google Shape;42;g35d9709603e_0_22"/>
          <p:cNvSpPr/>
          <p:nvPr/>
        </p:nvSpPr>
        <p:spPr>
          <a:xfrm rot="-5400000">
            <a:off x="-5276183" y="2089480"/>
            <a:ext cx="14234100" cy="4758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listoga"/>
              <a:buNone/>
            </a:pPr>
            <a:r>
              <a:rPr b="0" i="0" lang="en-US" sz="12800" u="none" cap="none" strike="noStrike">
                <a:solidFill>
                  <a:srgbClr val="272727"/>
                </a:solidFill>
                <a:latin typeface="Calistoga"/>
                <a:ea typeface="Calistoga"/>
                <a:cs typeface="Calistoga"/>
                <a:sym typeface="Calistoga"/>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35d9709603e_0_22"/>
          <p:cNvSpPr/>
          <p:nvPr/>
        </p:nvSpPr>
        <p:spPr>
          <a:xfrm>
            <a:off x="12193524" y="4381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35d9709603e_0_22"/>
          <p:cNvPicPr preferRelativeResize="0"/>
          <p:nvPr/>
        </p:nvPicPr>
        <p:blipFill rotWithShape="1">
          <a:blip r:embed="rId5">
            <a:alphaModFix/>
          </a:blip>
          <a:srcRect b="0" l="0" r="0" t="0"/>
          <a:stretch/>
        </p:blipFill>
        <p:spPr>
          <a:xfrm>
            <a:off x="12193524" y="4381500"/>
            <a:ext cx="1625803" cy="1625600"/>
          </a:xfrm>
          <a:prstGeom prst="rect">
            <a:avLst/>
          </a:prstGeom>
          <a:noFill/>
          <a:ln>
            <a:noFill/>
          </a:ln>
        </p:spPr>
      </p:pic>
      <p:sp>
        <p:nvSpPr>
          <p:cNvPr id="45" name="Google Shape;45;g35d9709603e_0_22"/>
          <p:cNvSpPr/>
          <p:nvPr/>
        </p:nvSpPr>
        <p:spPr>
          <a:xfrm>
            <a:off x="12193524" y="4381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5d9709603e_0_22"/>
          <p:cNvSpPr/>
          <p:nvPr/>
        </p:nvSpPr>
        <p:spPr>
          <a:xfrm>
            <a:off x="12568221" y="4699000"/>
            <a:ext cx="8763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listoga"/>
              <a:buNone/>
            </a:pPr>
            <a:r>
              <a:rPr b="0" i="0" lang="en-US" sz="4800" u="none" cap="none" strike="noStrike">
                <a:solidFill>
                  <a:srgbClr val="000000"/>
                </a:solidFill>
                <a:latin typeface="Calistoga"/>
                <a:ea typeface="Calistoga"/>
                <a:cs typeface="Calistoga"/>
                <a:sym typeface="Calistoga"/>
              </a:rPr>
              <a:t>01</a:t>
            </a:r>
            <a:endParaRPr b="0" i="0" sz="4800" u="none" cap="none" strike="noStrike">
              <a:solidFill>
                <a:schemeClr val="dk1"/>
              </a:solidFill>
              <a:latin typeface="Calibri"/>
              <a:ea typeface="Calibri"/>
              <a:cs typeface="Calibri"/>
              <a:sym typeface="Calibri"/>
            </a:endParaRPr>
          </a:p>
        </p:txBody>
      </p:sp>
      <p:sp>
        <p:nvSpPr>
          <p:cNvPr id="47" name="Google Shape;47;g35d9709603e_0_22"/>
          <p:cNvSpPr/>
          <p:nvPr/>
        </p:nvSpPr>
        <p:spPr>
          <a:xfrm>
            <a:off x="14022553" y="4445000"/>
            <a:ext cx="5931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5d9709603e_0_22"/>
          <p:cNvSpPr/>
          <p:nvPr/>
        </p:nvSpPr>
        <p:spPr>
          <a:xfrm>
            <a:off x="14022553" y="44450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INTRODUCTION</a:t>
            </a:r>
            <a:endParaRPr b="0" i="0" sz="4800" u="none" cap="none" strike="noStrike">
              <a:solidFill>
                <a:schemeClr val="dk1"/>
              </a:solidFill>
              <a:latin typeface="Calibri"/>
              <a:ea typeface="Calibri"/>
              <a:cs typeface="Calibri"/>
              <a:sym typeface="Calibri"/>
            </a:endParaRPr>
          </a:p>
        </p:txBody>
      </p:sp>
      <p:sp>
        <p:nvSpPr>
          <p:cNvPr id="49" name="Google Shape;49;g35d9709603e_0_22"/>
          <p:cNvSpPr/>
          <p:nvPr/>
        </p:nvSpPr>
        <p:spPr>
          <a:xfrm>
            <a:off x="14022553" y="5334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35d9709603e_0_22"/>
          <p:cNvSpPr/>
          <p:nvPr/>
        </p:nvSpPr>
        <p:spPr>
          <a:xfrm>
            <a:off x="12193524" y="668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35d9709603e_0_22"/>
          <p:cNvPicPr preferRelativeResize="0"/>
          <p:nvPr/>
        </p:nvPicPr>
        <p:blipFill rotWithShape="1">
          <a:blip r:embed="rId5">
            <a:alphaModFix/>
          </a:blip>
          <a:srcRect b="0" l="0" r="0" t="0"/>
          <a:stretch/>
        </p:blipFill>
        <p:spPr>
          <a:xfrm>
            <a:off x="12193524" y="6680200"/>
            <a:ext cx="1625803" cy="1625600"/>
          </a:xfrm>
          <a:prstGeom prst="rect">
            <a:avLst/>
          </a:prstGeom>
          <a:noFill/>
          <a:ln>
            <a:noFill/>
          </a:ln>
        </p:spPr>
      </p:pic>
      <p:sp>
        <p:nvSpPr>
          <p:cNvPr id="52" name="Google Shape;52;g35d9709603e_0_22"/>
          <p:cNvSpPr/>
          <p:nvPr/>
        </p:nvSpPr>
        <p:spPr>
          <a:xfrm>
            <a:off x="12193524" y="66802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5d9709603e_0_22"/>
          <p:cNvSpPr/>
          <p:nvPr/>
        </p:nvSpPr>
        <p:spPr>
          <a:xfrm>
            <a:off x="12523765" y="6997700"/>
            <a:ext cx="965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listoga"/>
              <a:buNone/>
            </a:pPr>
            <a:r>
              <a:rPr b="0" i="0" lang="en-US" sz="4800" u="none" cap="none" strike="noStrike">
                <a:solidFill>
                  <a:srgbClr val="000000"/>
                </a:solidFill>
                <a:latin typeface="Calistoga"/>
                <a:ea typeface="Calistoga"/>
                <a:cs typeface="Calistoga"/>
                <a:sym typeface="Calistoga"/>
              </a:rPr>
              <a:t>02</a:t>
            </a:r>
            <a:endParaRPr b="0" i="0" sz="4800" u="none" cap="none" strike="noStrike">
              <a:solidFill>
                <a:schemeClr val="dk1"/>
              </a:solidFill>
              <a:latin typeface="Calibri"/>
              <a:ea typeface="Calibri"/>
              <a:cs typeface="Calibri"/>
              <a:sym typeface="Calibri"/>
            </a:endParaRPr>
          </a:p>
        </p:txBody>
      </p:sp>
      <p:sp>
        <p:nvSpPr>
          <p:cNvPr id="54" name="Google Shape;54;g35d9709603e_0_22"/>
          <p:cNvSpPr/>
          <p:nvPr/>
        </p:nvSpPr>
        <p:spPr>
          <a:xfrm>
            <a:off x="14022553" y="6743700"/>
            <a:ext cx="5931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5d9709603e_0_22"/>
          <p:cNvSpPr/>
          <p:nvPr/>
        </p:nvSpPr>
        <p:spPr>
          <a:xfrm>
            <a:off x="14022553" y="67437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ENCOUNTERS</a:t>
            </a:r>
            <a:endParaRPr b="0" i="0" sz="4800" u="none" cap="none" strike="noStrike">
              <a:solidFill>
                <a:schemeClr val="dk1"/>
              </a:solidFill>
              <a:latin typeface="Calibri"/>
              <a:ea typeface="Calibri"/>
              <a:cs typeface="Calibri"/>
              <a:sym typeface="Calibri"/>
            </a:endParaRPr>
          </a:p>
        </p:txBody>
      </p:sp>
      <p:sp>
        <p:nvSpPr>
          <p:cNvPr id="56" name="Google Shape;56;g35d9709603e_0_22"/>
          <p:cNvSpPr/>
          <p:nvPr/>
        </p:nvSpPr>
        <p:spPr>
          <a:xfrm>
            <a:off x="14022553" y="7632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5d9709603e_0_22"/>
          <p:cNvSpPr/>
          <p:nvPr/>
        </p:nvSpPr>
        <p:spPr>
          <a:xfrm>
            <a:off x="12193524" y="8978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35d9709603e_0_22"/>
          <p:cNvPicPr preferRelativeResize="0"/>
          <p:nvPr/>
        </p:nvPicPr>
        <p:blipFill rotWithShape="1">
          <a:blip r:embed="rId5">
            <a:alphaModFix/>
          </a:blip>
          <a:srcRect b="0" l="0" r="0" t="0"/>
          <a:stretch/>
        </p:blipFill>
        <p:spPr>
          <a:xfrm>
            <a:off x="12193524" y="8978900"/>
            <a:ext cx="1625803" cy="1625600"/>
          </a:xfrm>
          <a:prstGeom prst="rect">
            <a:avLst/>
          </a:prstGeom>
          <a:noFill/>
          <a:ln>
            <a:noFill/>
          </a:ln>
        </p:spPr>
      </p:pic>
      <p:sp>
        <p:nvSpPr>
          <p:cNvPr id="59" name="Google Shape;59;g35d9709603e_0_22"/>
          <p:cNvSpPr/>
          <p:nvPr/>
        </p:nvSpPr>
        <p:spPr>
          <a:xfrm>
            <a:off x="12193524" y="8978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5d9709603e_0_22"/>
          <p:cNvSpPr/>
          <p:nvPr/>
        </p:nvSpPr>
        <p:spPr>
          <a:xfrm>
            <a:off x="12517414" y="9296400"/>
            <a:ext cx="978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listoga"/>
              <a:buNone/>
            </a:pPr>
            <a:r>
              <a:rPr b="0" i="0" lang="en-US" sz="4800" u="none" cap="none" strike="noStrike">
                <a:solidFill>
                  <a:srgbClr val="000000"/>
                </a:solidFill>
                <a:latin typeface="Calistoga"/>
                <a:ea typeface="Calistoga"/>
                <a:cs typeface="Calistoga"/>
                <a:sym typeface="Calistoga"/>
              </a:rPr>
              <a:t>03</a:t>
            </a:r>
            <a:endParaRPr b="0" i="0" sz="4800" u="none" cap="none" strike="noStrike">
              <a:solidFill>
                <a:schemeClr val="dk1"/>
              </a:solidFill>
              <a:latin typeface="Calibri"/>
              <a:ea typeface="Calibri"/>
              <a:cs typeface="Calibri"/>
              <a:sym typeface="Calibri"/>
            </a:endParaRPr>
          </a:p>
        </p:txBody>
      </p:sp>
      <p:sp>
        <p:nvSpPr>
          <p:cNvPr id="61" name="Google Shape;61;g35d9709603e_0_22"/>
          <p:cNvSpPr/>
          <p:nvPr/>
        </p:nvSpPr>
        <p:spPr>
          <a:xfrm>
            <a:off x="14022553" y="9042400"/>
            <a:ext cx="5931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5d9709603e_0_22"/>
          <p:cNvSpPr/>
          <p:nvPr/>
        </p:nvSpPr>
        <p:spPr>
          <a:xfrm>
            <a:off x="14022553" y="90424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WONDERS</a:t>
            </a:r>
            <a:endParaRPr b="0" i="0" sz="4800" u="none" cap="none" strike="noStrike">
              <a:solidFill>
                <a:schemeClr val="dk1"/>
              </a:solidFill>
              <a:latin typeface="Calibri"/>
              <a:ea typeface="Calibri"/>
              <a:cs typeface="Calibri"/>
              <a:sym typeface="Calibri"/>
            </a:endParaRPr>
          </a:p>
        </p:txBody>
      </p:sp>
      <p:sp>
        <p:nvSpPr>
          <p:cNvPr id="63" name="Google Shape;63;g35d9709603e_0_22"/>
          <p:cNvSpPr/>
          <p:nvPr/>
        </p:nvSpPr>
        <p:spPr>
          <a:xfrm>
            <a:off x="14022553" y="9931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35d9709603e_0_22"/>
          <p:cNvSpPr/>
          <p:nvPr/>
        </p:nvSpPr>
        <p:spPr>
          <a:xfrm>
            <a:off x="12193524" y="11277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35d9709603e_0_22"/>
          <p:cNvPicPr preferRelativeResize="0"/>
          <p:nvPr/>
        </p:nvPicPr>
        <p:blipFill rotWithShape="1">
          <a:blip r:embed="rId5">
            <a:alphaModFix/>
          </a:blip>
          <a:srcRect b="0" l="0" r="0" t="0"/>
          <a:stretch/>
        </p:blipFill>
        <p:spPr>
          <a:xfrm>
            <a:off x="12193524" y="11277600"/>
            <a:ext cx="1625803" cy="1625600"/>
          </a:xfrm>
          <a:prstGeom prst="rect">
            <a:avLst/>
          </a:prstGeom>
          <a:noFill/>
          <a:ln>
            <a:noFill/>
          </a:ln>
        </p:spPr>
      </p:pic>
      <p:sp>
        <p:nvSpPr>
          <p:cNvPr id="66" name="Google Shape;66;g35d9709603e_0_22"/>
          <p:cNvSpPr/>
          <p:nvPr/>
        </p:nvSpPr>
        <p:spPr>
          <a:xfrm>
            <a:off x="12193524" y="112776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5d9709603e_0_22"/>
          <p:cNvSpPr/>
          <p:nvPr/>
        </p:nvSpPr>
        <p:spPr>
          <a:xfrm>
            <a:off x="12498362" y="11595100"/>
            <a:ext cx="10161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listoga"/>
              <a:buNone/>
            </a:pPr>
            <a:r>
              <a:rPr b="0" i="0" lang="en-US" sz="4800" u="none" cap="none" strike="noStrike">
                <a:solidFill>
                  <a:srgbClr val="000000"/>
                </a:solidFill>
                <a:latin typeface="Calistoga"/>
                <a:ea typeface="Calistoga"/>
                <a:cs typeface="Calistoga"/>
                <a:sym typeface="Calistoga"/>
              </a:rPr>
              <a:t>04</a:t>
            </a:r>
            <a:endParaRPr b="0" i="0" sz="4800" u="none" cap="none" strike="noStrike">
              <a:solidFill>
                <a:schemeClr val="dk1"/>
              </a:solidFill>
              <a:latin typeface="Calibri"/>
              <a:ea typeface="Calibri"/>
              <a:cs typeface="Calibri"/>
              <a:sym typeface="Calibri"/>
            </a:endParaRPr>
          </a:p>
        </p:txBody>
      </p:sp>
      <p:sp>
        <p:nvSpPr>
          <p:cNvPr id="68" name="Google Shape;68;g35d9709603e_0_22"/>
          <p:cNvSpPr/>
          <p:nvPr/>
        </p:nvSpPr>
        <p:spPr>
          <a:xfrm>
            <a:off x="14022553" y="11341100"/>
            <a:ext cx="5931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5d9709603e_0_22"/>
          <p:cNvSpPr/>
          <p:nvPr/>
        </p:nvSpPr>
        <p:spPr>
          <a:xfrm>
            <a:off x="14022553" y="113411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MAGIC</a:t>
            </a:r>
            <a:endParaRPr b="0" i="0" sz="4800" u="none" cap="none" strike="noStrike">
              <a:solidFill>
                <a:schemeClr val="dk1"/>
              </a:solidFill>
              <a:latin typeface="Calibri"/>
              <a:ea typeface="Calibri"/>
              <a:cs typeface="Calibri"/>
              <a:sym typeface="Calibri"/>
            </a:endParaRPr>
          </a:p>
        </p:txBody>
      </p:sp>
      <p:sp>
        <p:nvSpPr>
          <p:cNvPr id="70" name="Google Shape;70;g35d9709603e_0_22"/>
          <p:cNvSpPr/>
          <p:nvPr/>
        </p:nvSpPr>
        <p:spPr>
          <a:xfrm>
            <a:off x="14022553" y="12230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75" name="Shape 75"/>
        <p:cNvGrpSpPr/>
        <p:nvPr/>
      </p:nvGrpSpPr>
      <p:grpSpPr>
        <a:xfrm>
          <a:off x="0" y="0"/>
          <a:ext cx="0" cy="0"/>
          <a:chOff x="0" y="0"/>
          <a:chExt cx="0" cy="0"/>
        </a:xfrm>
      </p:grpSpPr>
      <p:pic>
        <p:nvPicPr>
          <p:cNvPr descr=" " id="76" name="Google Shape;76;g35d9709603e_0_57"/>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77" name="Google Shape;77;g35d9709603e_0_57"/>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78" name="Google Shape;78;g35d9709603e_0_57"/>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79" name="Google Shape;79;g35d9709603e_0_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5d9709603e_0_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1" name="Google Shape;81;g35d9709603e_0_57"/>
          <p:cNvSpPr/>
          <p:nvPr/>
        </p:nvSpPr>
        <p:spPr>
          <a:xfrm>
            <a:off x="2959470" y="2603500"/>
            <a:ext cx="18260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THE REALM OF THE EXTRAORDINARY</a:t>
            </a:r>
            <a:endParaRPr b="0" i="0" sz="8000" u="none" cap="none" strike="noStrike">
              <a:solidFill>
                <a:schemeClr val="dk1"/>
              </a:solidFill>
              <a:latin typeface="Calibri"/>
              <a:ea typeface="Calibri"/>
              <a:cs typeface="Calibri"/>
              <a:sym typeface="Calibri"/>
            </a:endParaRPr>
          </a:p>
        </p:txBody>
      </p:sp>
      <p:sp>
        <p:nvSpPr>
          <p:cNvPr id="82" name="Google Shape;82;g35d9709603e_0_57"/>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3" name="Google Shape;83;g35d9709603e_0_57"/>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88" name="Shape 88"/>
        <p:cNvGrpSpPr/>
        <p:nvPr/>
      </p:nvGrpSpPr>
      <p:grpSpPr>
        <a:xfrm>
          <a:off x="0" y="0"/>
          <a:ext cx="0" cy="0"/>
          <a:chOff x="0" y="0"/>
          <a:chExt cx="0" cy="0"/>
        </a:xfrm>
      </p:grpSpPr>
      <p:pic>
        <p:nvPicPr>
          <p:cNvPr descr=" " id="89" name="Google Shape;89;g35d9709603e_0_69"/>
          <p:cNvPicPr preferRelativeResize="0"/>
          <p:nvPr/>
        </p:nvPicPr>
        <p:blipFill rotWithShape="1">
          <a:blip r:embed="rId3">
            <a:alphaModFix/>
          </a:blip>
          <a:srcRect b="0" l="0" r="0" t="0"/>
          <a:stretch/>
        </p:blipFill>
        <p:spPr>
          <a:xfrm>
            <a:off x="14174972" y="0"/>
            <a:ext cx="10212076" cy="10668000"/>
          </a:xfrm>
          <a:prstGeom prst="rect">
            <a:avLst/>
          </a:prstGeom>
          <a:noFill/>
          <a:ln>
            <a:noFill/>
          </a:ln>
        </p:spPr>
      </p:pic>
      <p:pic>
        <p:nvPicPr>
          <p:cNvPr descr=" " id="90" name="Google Shape;90;g35d9709603e_0_69"/>
          <p:cNvPicPr preferRelativeResize="0"/>
          <p:nvPr/>
        </p:nvPicPr>
        <p:blipFill rotWithShape="1">
          <a:blip r:embed="rId4">
            <a:alphaModFix/>
          </a:blip>
          <a:srcRect b="0" l="0" r="0" t="0"/>
          <a:stretch/>
        </p:blipFill>
        <p:spPr>
          <a:xfrm>
            <a:off x="0" y="6908800"/>
            <a:ext cx="5601400" cy="6807200"/>
          </a:xfrm>
          <a:prstGeom prst="rect">
            <a:avLst/>
          </a:prstGeom>
          <a:noFill/>
          <a:ln>
            <a:noFill/>
          </a:ln>
        </p:spPr>
      </p:pic>
      <p:sp>
        <p:nvSpPr>
          <p:cNvPr id="91" name="Google Shape;91;g35d9709603e_0_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5d9709603e_0_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3" name="Google Shape;93;g35d9709603e_0_69"/>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4" name="Google Shape;94;g35d9709603e_0_69"/>
          <p:cNvSpPr/>
          <p:nvPr/>
        </p:nvSpPr>
        <p:spPr>
          <a:xfrm>
            <a:off x="2502213" y="2489200"/>
            <a:ext cx="78750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5d9709603e_0_69"/>
          <p:cNvPicPr preferRelativeResize="0"/>
          <p:nvPr/>
        </p:nvPicPr>
        <p:blipFill rotWithShape="1">
          <a:blip r:embed="rId7">
            <a:alphaModFix/>
          </a:blip>
          <a:srcRect b="0" l="0" r="0" t="0"/>
          <a:stretch/>
        </p:blipFill>
        <p:spPr>
          <a:xfrm>
            <a:off x="2502213" y="2489200"/>
            <a:ext cx="1066933" cy="1117600"/>
          </a:xfrm>
          <a:prstGeom prst="rect">
            <a:avLst/>
          </a:prstGeom>
          <a:noFill/>
          <a:ln>
            <a:noFill/>
          </a:ln>
        </p:spPr>
      </p:pic>
      <p:sp>
        <p:nvSpPr>
          <p:cNvPr id="96" name="Google Shape;96;g35d9709603e_0_69"/>
          <p:cNvSpPr/>
          <p:nvPr/>
        </p:nvSpPr>
        <p:spPr>
          <a:xfrm>
            <a:off x="2502213" y="39116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35d9709603e_0_69"/>
          <p:cNvSpPr/>
          <p:nvPr/>
        </p:nvSpPr>
        <p:spPr>
          <a:xfrm>
            <a:off x="2502213" y="3911600"/>
            <a:ext cx="8078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UNICORN SIGHTINGS</a:t>
            </a:r>
            <a:endParaRPr b="0" i="0" sz="4800" u="none" cap="none" strike="noStrike">
              <a:solidFill>
                <a:schemeClr val="dk1"/>
              </a:solidFill>
              <a:latin typeface="Calibri"/>
              <a:ea typeface="Calibri"/>
              <a:cs typeface="Calibri"/>
              <a:sym typeface="Calibri"/>
            </a:endParaRPr>
          </a:p>
        </p:txBody>
      </p:sp>
      <p:sp>
        <p:nvSpPr>
          <p:cNvPr id="98" name="Google Shape;98;g35d9709603e_0_69"/>
          <p:cNvSpPr/>
          <p:nvPr/>
        </p:nvSpPr>
        <p:spPr>
          <a:xfrm>
            <a:off x="2502213" y="4902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9" name="Google Shape;99;g35d9709603e_0_69"/>
          <p:cNvSpPr/>
          <p:nvPr/>
        </p:nvSpPr>
        <p:spPr>
          <a:xfrm>
            <a:off x="2502213" y="8001000"/>
            <a:ext cx="78750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5d9709603e_0_69"/>
          <p:cNvPicPr preferRelativeResize="0"/>
          <p:nvPr/>
        </p:nvPicPr>
        <p:blipFill rotWithShape="1">
          <a:blip r:embed="rId8">
            <a:alphaModFix/>
          </a:blip>
          <a:srcRect b="0" l="0" r="0" t="0"/>
          <a:stretch/>
        </p:blipFill>
        <p:spPr>
          <a:xfrm>
            <a:off x="2502213" y="8001000"/>
            <a:ext cx="1117740" cy="1117600"/>
          </a:xfrm>
          <a:prstGeom prst="rect">
            <a:avLst/>
          </a:prstGeom>
          <a:noFill/>
          <a:ln>
            <a:noFill/>
          </a:ln>
        </p:spPr>
      </p:pic>
      <p:sp>
        <p:nvSpPr>
          <p:cNvPr id="101" name="Google Shape;101;g35d9709603e_0_69"/>
          <p:cNvSpPr/>
          <p:nvPr/>
        </p:nvSpPr>
        <p:spPr>
          <a:xfrm>
            <a:off x="2502213" y="94234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35d9709603e_0_69"/>
          <p:cNvSpPr/>
          <p:nvPr/>
        </p:nvSpPr>
        <p:spPr>
          <a:xfrm>
            <a:off x="2502213" y="9423400"/>
            <a:ext cx="8078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DRAGON TAMING</a:t>
            </a:r>
            <a:endParaRPr b="0" i="0" sz="4800" u="none" cap="none" strike="noStrike">
              <a:solidFill>
                <a:schemeClr val="dk1"/>
              </a:solidFill>
              <a:latin typeface="Calibri"/>
              <a:ea typeface="Calibri"/>
              <a:cs typeface="Calibri"/>
              <a:sym typeface="Calibri"/>
            </a:endParaRPr>
          </a:p>
        </p:txBody>
      </p:sp>
      <p:sp>
        <p:nvSpPr>
          <p:cNvPr id="103" name="Google Shape;103;g35d9709603e_0_69"/>
          <p:cNvSpPr/>
          <p:nvPr/>
        </p:nvSpPr>
        <p:spPr>
          <a:xfrm>
            <a:off x="2502213" y="10414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08" name="Shape 108"/>
        <p:cNvGrpSpPr/>
        <p:nvPr/>
      </p:nvGrpSpPr>
      <p:grpSpPr>
        <a:xfrm>
          <a:off x="0" y="0"/>
          <a:ext cx="0" cy="0"/>
          <a:chOff x="0" y="0"/>
          <a:chExt cx="0" cy="0"/>
        </a:xfrm>
      </p:grpSpPr>
      <p:pic>
        <p:nvPicPr>
          <p:cNvPr descr=" " id="109" name="Google Shape;109;g35d9709603e_0_88"/>
          <p:cNvPicPr preferRelativeResize="0"/>
          <p:nvPr/>
        </p:nvPicPr>
        <p:blipFill rotWithShape="1">
          <a:blip r:embed="rId3">
            <a:alphaModFix/>
          </a:blip>
          <a:srcRect b="0" l="0" r="0" t="0"/>
          <a:stretch/>
        </p:blipFill>
        <p:spPr>
          <a:xfrm>
            <a:off x="0" y="5702300"/>
            <a:ext cx="23421732" cy="8013700"/>
          </a:xfrm>
          <a:prstGeom prst="rect">
            <a:avLst/>
          </a:prstGeom>
          <a:noFill/>
          <a:ln>
            <a:noFill/>
          </a:ln>
        </p:spPr>
      </p:pic>
      <p:sp>
        <p:nvSpPr>
          <p:cNvPr id="110" name="Google Shape;110;g35d9709603e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5d9709603e_0_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2" name="Google Shape;112;g35d9709603e_0_88"/>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5d9709603e_0_88"/>
          <p:cNvPicPr preferRelativeResize="0"/>
          <p:nvPr/>
        </p:nvPicPr>
        <p:blipFill rotWithShape="1">
          <a:blip r:embed="rId5">
            <a:alphaModFix/>
          </a:blip>
          <a:srcRect b="0" l="0" r="0" t="0"/>
          <a:stretch/>
        </p:blipFill>
        <p:spPr>
          <a:xfrm>
            <a:off x="800200" y="1181100"/>
            <a:ext cx="7049381" cy="6769100"/>
          </a:xfrm>
          <a:prstGeom prst="rect">
            <a:avLst/>
          </a:prstGeom>
          <a:noFill/>
          <a:ln>
            <a:noFill/>
          </a:ln>
        </p:spPr>
      </p:pic>
      <p:sp>
        <p:nvSpPr>
          <p:cNvPr id="114" name="Google Shape;114;g35d9709603e_0_88"/>
          <p:cNvSpPr/>
          <p:nvPr/>
        </p:nvSpPr>
        <p:spPr>
          <a:xfrm>
            <a:off x="1340017" y="8559800"/>
            <a:ext cx="59697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5d9709603e_0_88"/>
          <p:cNvSpPr/>
          <p:nvPr/>
        </p:nvSpPr>
        <p:spPr>
          <a:xfrm>
            <a:off x="1340017" y="8559800"/>
            <a:ext cx="6173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35d9709603e_0_88"/>
          <p:cNvSpPr/>
          <p:nvPr/>
        </p:nvSpPr>
        <p:spPr>
          <a:xfrm>
            <a:off x="800200" y="9956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5d9709603e_0_88"/>
          <p:cNvSpPr/>
          <p:nvPr/>
        </p:nvSpPr>
        <p:spPr>
          <a:xfrm>
            <a:off x="732458" y="9956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8" name="Google Shape;118;g35d9709603e_0_88"/>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5d9709603e_0_88"/>
          <p:cNvPicPr preferRelativeResize="0"/>
          <p:nvPr/>
        </p:nvPicPr>
        <p:blipFill rotWithShape="1">
          <a:blip r:embed="rId6">
            <a:alphaModFix/>
          </a:blip>
          <a:srcRect b="0" l="0" r="0" t="0"/>
          <a:stretch/>
        </p:blipFill>
        <p:spPr>
          <a:xfrm>
            <a:off x="16016702" y="1181100"/>
            <a:ext cx="7049381" cy="6769100"/>
          </a:xfrm>
          <a:prstGeom prst="rect">
            <a:avLst/>
          </a:prstGeom>
          <a:noFill/>
          <a:ln>
            <a:noFill/>
          </a:ln>
        </p:spPr>
      </p:pic>
      <p:sp>
        <p:nvSpPr>
          <p:cNvPr id="120" name="Google Shape;120;g35d9709603e_0_88"/>
          <p:cNvSpPr/>
          <p:nvPr/>
        </p:nvSpPr>
        <p:spPr>
          <a:xfrm>
            <a:off x="16556519" y="8559800"/>
            <a:ext cx="59697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5d9709603e_0_88"/>
          <p:cNvSpPr/>
          <p:nvPr/>
        </p:nvSpPr>
        <p:spPr>
          <a:xfrm>
            <a:off x="16556519" y="8559800"/>
            <a:ext cx="6173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35d9709603e_0_88"/>
          <p:cNvSpPr/>
          <p:nvPr/>
        </p:nvSpPr>
        <p:spPr>
          <a:xfrm>
            <a:off x="16016702" y="9956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5d9709603e_0_88"/>
          <p:cNvSpPr/>
          <p:nvPr/>
        </p:nvSpPr>
        <p:spPr>
          <a:xfrm>
            <a:off x="15948960" y="9956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35d9709603e_0_88"/>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5d9709603e_0_88"/>
          <p:cNvSpPr/>
          <p:nvPr/>
        </p:nvSpPr>
        <p:spPr>
          <a:xfrm>
            <a:off x="9443630" y="1181100"/>
            <a:ext cx="49791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35d9709603e_0_88"/>
          <p:cNvSpPr/>
          <p:nvPr/>
        </p:nvSpPr>
        <p:spPr>
          <a:xfrm>
            <a:off x="9443630" y="1181100"/>
            <a:ext cx="5182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DRAGON TAMING</a:t>
            </a:r>
            <a:endParaRPr b="0" i="0" sz="4800" u="none" cap="none" strike="noStrike">
              <a:solidFill>
                <a:schemeClr val="dk1"/>
              </a:solidFill>
              <a:latin typeface="Calibri"/>
              <a:ea typeface="Calibri"/>
              <a:cs typeface="Calibri"/>
              <a:sym typeface="Calibri"/>
            </a:endParaRPr>
          </a:p>
        </p:txBody>
      </p:sp>
      <p:sp>
        <p:nvSpPr>
          <p:cNvPr id="127" name="Google Shape;127;g35d9709603e_0_88"/>
          <p:cNvSpPr/>
          <p:nvPr/>
        </p:nvSpPr>
        <p:spPr>
          <a:xfrm>
            <a:off x="8408451" y="2578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5d9709603e_0_88"/>
          <p:cNvSpPr/>
          <p:nvPr/>
        </p:nvSpPr>
        <p:spPr>
          <a:xfrm>
            <a:off x="8340709" y="2578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9" name="Google Shape;129;g35d9709603e_0_88"/>
          <p:cNvPicPr preferRelativeResize="0"/>
          <p:nvPr/>
        </p:nvPicPr>
        <p:blipFill rotWithShape="1">
          <a:blip r:embed="rId7">
            <a:alphaModFix/>
          </a:blip>
          <a:srcRect b="0" l="0" r="0" t="0"/>
          <a:stretch/>
        </p:blipFill>
        <p:spPr>
          <a:xfrm>
            <a:off x="8408451" y="5626100"/>
            <a:ext cx="7049381" cy="6769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34" name="Shape 134"/>
        <p:cNvGrpSpPr/>
        <p:nvPr/>
      </p:nvGrpSpPr>
      <p:grpSpPr>
        <a:xfrm>
          <a:off x="0" y="0"/>
          <a:ext cx="0" cy="0"/>
          <a:chOff x="0" y="0"/>
          <a:chExt cx="0" cy="0"/>
        </a:xfrm>
      </p:grpSpPr>
      <p:pic>
        <p:nvPicPr>
          <p:cNvPr descr=" " id="135" name="Google Shape;135;g35d9709603e_0_113"/>
          <p:cNvPicPr preferRelativeResize="0"/>
          <p:nvPr/>
        </p:nvPicPr>
        <p:blipFill rotWithShape="1">
          <a:blip r:embed="rId3">
            <a:alphaModFix/>
          </a:blip>
          <a:srcRect b="0" l="0" r="0" t="0"/>
          <a:stretch/>
        </p:blipFill>
        <p:spPr>
          <a:xfrm>
            <a:off x="16194524" y="6858000"/>
            <a:ext cx="7366921" cy="6477000"/>
          </a:xfrm>
          <a:prstGeom prst="rect">
            <a:avLst/>
          </a:prstGeom>
          <a:noFill/>
          <a:ln>
            <a:noFill/>
          </a:ln>
        </p:spPr>
      </p:pic>
      <p:pic>
        <p:nvPicPr>
          <p:cNvPr descr=" " id="136" name="Google Shape;136;g35d9709603e_0_113"/>
          <p:cNvPicPr preferRelativeResize="0"/>
          <p:nvPr/>
        </p:nvPicPr>
        <p:blipFill rotWithShape="1">
          <a:blip r:embed="rId4">
            <a:alphaModFix/>
          </a:blip>
          <a:srcRect b="0" l="0" r="0" t="0"/>
          <a:stretch/>
        </p:blipFill>
        <p:spPr>
          <a:xfrm>
            <a:off x="11228203" y="685800"/>
            <a:ext cx="4216927" cy="2590800"/>
          </a:xfrm>
          <a:prstGeom prst="rect">
            <a:avLst/>
          </a:prstGeom>
          <a:noFill/>
          <a:ln>
            <a:noFill/>
          </a:ln>
        </p:spPr>
      </p:pic>
      <p:pic>
        <p:nvPicPr>
          <p:cNvPr descr=" " id="137" name="Google Shape;137;g35d9709603e_0_113"/>
          <p:cNvPicPr preferRelativeResize="0"/>
          <p:nvPr/>
        </p:nvPicPr>
        <p:blipFill rotWithShape="1">
          <a:blip r:embed="rId5">
            <a:alphaModFix/>
          </a:blip>
          <a:srcRect b="0" l="0" r="0" t="0"/>
          <a:stretch/>
        </p:blipFill>
        <p:spPr>
          <a:xfrm>
            <a:off x="0" y="1308100"/>
            <a:ext cx="6833454" cy="12407900"/>
          </a:xfrm>
          <a:prstGeom prst="rect">
            <a:avLst/>
          </a:prstGeom>
          <a:noFill/>
          <a:ln>
            <a:noFill/>
          </a:ln>
        </p:spPr>
      </p:pic>
      <p:sp>
        <p:nvSpPr>
          <p:cNvPr id="138" name="Google Shape;138;g35d9709603e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35d9709603e_0_1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0" name="Google Shape;140;g35d9709603e_0_113"/>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41" name="Google Shape;141;g35d9709603e_0_113"/>
          <p:cNvSpPr/>
          <p:nvPr/>
        </p:nvSpPr>
        <p:spPr>
          <a:xfrm>
            <a:off x="5398175" y="3657600"/>
            <a:ext cx="13603500" cy="641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5d9709603e_0_113"/>
          <p:cNvSpPr/>
          <p:nvPr/>
        </p:nvSpPr>
        <p:spPr>
          <a:xfrm>
            <a:off x="5398175" y="3657600"/>
            <a:ext cx="138066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3" name="Google Shape;143;g35d9709603e_0_113"/>
          <p:cNvSpPr/>
          <p:nvPr/>
        </p:nvSpPr>
        <p:spPr>
          <a:xfrm>
            <a:off x="14429003" y="9474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listoga"/>
              <a:buNone/>
            </a:pPr>
            <a:r>
              <a:rPr b="0" i="0" lang="en-US" sz="3600" u="none" cap="none" strike="noStrike">
                <a:solidFill>
                  <a:srgbClr val="0E0E0E"/>
                </a:solidFill>
                <a:latin typeface="Calistoga"/>
                <a:ea typeface="Calistoga"/>
                <a:cs typeface="Calistoga"/>
                <a:sym typeface="Calistog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48" name="Shape 148"/>
        <p:cNvGrpSpPr/>
        <p:nvPr/>
      </p:nvGrpSpPr>
      <p:grpSpPr>
        <a:xfrm>
          <a:off x="0" y="0"/>
          <a:ext cx="0" cy="0"/>
          <a:chOff x="0" y="0"/>
          <a:chExt cx="0" cy="0"/>
        </a:xfrm>
      </p:grpSpPr>
      <p:pic>
        <p:nvPicPr>
          <p:cNvPr descr=" " id="149" name="Google Shape;149;g35d9709603e_0_126"/>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150" name="Google Shape;150;g35d9709603e_0_126"/>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151" name="Google Shape;151;g35d9709603e_0_126"/>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152" name="Google Shape;152;g35d9709603e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5d9709603e_0_1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4" name="Google Shape;154;g35d9709603e_0_126"/>
          <p:cNvPicPr preferRelativeResize="0"/>
          <p:nvPr/>
        </p:nvPicPr>
        <p:blipFill rotWithShape="1">
          <a:blip r:embed="rId7">
            <a:alphaModFix/>
          </a:blip>
          <a:srcRect b="0" l="0" r="0" t="0"/>
          <a:stretch/>
        </p:blipFill>
        <p:spPr>
          <a:xfrm>
            <a:off x="9653206" y="1536700"/>
            <a:ext cx="13108038" cy="11074400"/>
          </a:xfrm>
          <a:prstGeom prst="rect">
            <a:avLst/>
          </a:prstGeom>
          <a:noFill/>
          <a:ln>
            <a:noFill/>
          </a:ln>
        </p:spPr>
      </p:pic>
      <p:sp>
        <p:nvSpPr>
          <p:cNvPr id="155" name="Google Shape;155;g35d9709603e_0_126"/>
          <p:cNvSpPr/>
          <p:nvPr/>
        </p:nvSpPr>
        <p:spPr>
          <a:xfrm>
            <a:off x="2667333" y="9690100"/>
            <a:ext cx="50679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5d9709603e_0_126"/>
          <p:cNvSpPr/>
          <p:nvPr/>
        </p:nvSpPr>
        <p:spPr>
          <a:xfrm>
            <a:off x="2667333" y="9690100"/>
            <a:ext cx="5271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DRAGON TAMING</a:t>
            </a:r>
            <a:endParaRPr b="0" i="0" sz="4800" u="none" cap="none" strike="noStrike">
              <a:solidFill>
                <a:schemeClr val="dk1"/>
              </a:solidFill>
              <a:latin typeface="Calibri"/>
              <a:ea typeface="Calibri"/>
              <a:cs typeface="Calibri"/>
              <a:sym typeface="Calibri"/>
            </a:endParaRPr>
          </a:p>
        </p:txBody>
      </p:sp>
      <p:sp>
        <p:nvSpPr>
          <p:cNvPr id="157" name="Google Shape;157;g35d9709603e_0_126"/>
          <p:cNvSpPr/>
          <p:nvPr/>
        </p:nvSpPr>
        <p:spPr>
          <a:xfrm>
            <a:off x="2667333" y="107823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pic>
        <p:nvPicPr>
          <p:cNvPr descr=" " id="158" name="Google Shape;158;g35d9709603e_0_126"/>
          <p:cNvPicPr preferRelativeResize="0"/>
          <p:nvPr/>
        </p:nvPicPr>
        <p:blipFill rotWithShape="1">
          <a:blip r:embed="rId8">
            <a:alphaModFix/>
          </a:blip>
          <a:srcRect b="0" l="0" r="0" t="0"/>
          <a:stretch/>
        </p:blipFill>
        <p:spPr>
          <a:xfrm>
            <a:off x="2667333" y="1155700"/>
            <a:ext cx="5436279" cy="815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CA5"/>
        </a:solidFill>
      </p:bgPr>
    </p:bg>
    <p:spTree>
      <p:nvGrpSpPr>
        <p:cNvPr id="163" name="Shape 163"/>
        <p:cNvGrpSpPr/>
        <p:nvPr/>
      </p:nvGrpSpPr>
      <p:grpSpPr>
        <a:xfrm>
          <a:off x="0" y="0"/>
          <a:ext cx="0" cy="0"/>
          <a:chOff x="0" y="0"/>
          <a:chExt cx="0" cy="0"/>
        </a:xfrm>
      </p:grpSpPr>
      <p:pic>
        <p:nvPicPr>
          <p:cNvPr descr=" " id="164" name="Google Shape;164;g35d9709603e_0_140"/>
          <p:cNvPicPr preferRelativeResize="0"/>
          <p:nvPr/>
        </p:nvPicPr>
        <p:blipFill rotWithShape="1">
          <a:blip r:embed="rId3">
            <a:alphaModFix/>
          </a:blip>
          <a:srcRect b="0" l="0" r="0" t="0"/>
          <a:stretch/>
        </p:blipFill>
        <p:spPr>
          <a:xfrm>
            <a:off x="469959" y="0"/>
            <a:ext cx="3924791" cy="13716000"/>
          </a:xfrm>
          <a:prstGeom prst="rect">
            <a:avLst/>
          </a:prstGeom>
          <a:noFill/>
          <a:ln>
            <a:noFill/>
          </a:ln>
        </p:spPr>
      </p:pic>
      <p:pic>
        <p:nvPicPr>
          <p:cNvPr descr=" " id="165" name="Google Shape;165;g35d9709603e_0_140"/>
          <p:cNvPicPr preferRelativeResize="0"/>
          <p:nvPr/>
        </p:nvPicPr>
        <p:blipFill rotWithShape="1">
          <a:blip r:embed="rId4">
            <a:alphaModFix/>
          </a:blip>
          <a:srcRect b="0" l="0" r="0" t="0"/>
          <a:stretch/>
        </p:blipFill>
        <p:spPr>
          <a:xfrm>
            <a:off x="3416727" y="0"/>
            <a:ext cx="2934067" cy="13716000"/>
          </a:xfrm>
          <a:prstGeom prst="rect">
            <a:avLst/>
          </a:prstGeom>
          <a:noFill/>
          <a:ln>
            <a:noFill/>
          </a:ln>
        </p:spPr>
      </p:pic>
      <p:pic>
        <p:nvPicPr>
          <p:cNvPr descr=" " id="166" name="Google Shape;166;g35d9709603e_0_140"/>
          <p:cNvPicPr preferRelativeResize="0"/>
          <p:nvPr/>
        </p:nvPicPr>
        <p:blipFill rotWithShape="1">
          <a:blip r:embed="rId5">
            <a:alphaModFix/>
          </a:blip>
          <a:srcRect b="0" l="0" r="0" t="0"/>
          <a:stretch/>
        </p:blipFill>
        <p:spPr>
          <a:xfrm>
            <a:off x="19928791" y="1117600"/>
            <a:ext cx="2514914" cy="12598400"/>
          </a:xfrm>
          <a:prstGeom prst="rect">
            <a:avLst/>
          </a:prstGeom>
          <a:noFill/>
          <a:ln>
            <a:noFill/>
          </a:ln>
        </p:spPr>
      </p:pic>
      <p:sp>
        <p:nvSpPr>
          <p:cNvPr id="167" name="Google Shape;167;g35d9709603e_0_140"/>
          <p:cNvSpPr/>
          <p:nvPr/>
        </p:nvSpPr>
        <p:spPr>
          <a:xfrm>
            <a:off x="2104230" y="1079500"/>
            <a:ext cx="202167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listoga"/>
              <a:buNone/>
            </a:pPr>
            <a:r>
              <a:rPr b="0" i="0" lang="en-US" sz="8000" u="none" cap="none" strike="noStrike">
                <a:solidFill>
                  <a:srgbClr val="272727"/>
                </a:solidFill>
                <a:latin typeface="Calistoga"/>
                <a:ea typeface="Calistoga"/>
                <a:cs typeface="Calistoga"/>
                <a:sym typeface="Calistoga"/>
              </a:rPr>
              <a:t>THE MAGIC OF DRAGONS: A RESEARCH</a:t>
            </a:r>
            <a:endParaRPr b="0" i="0" sz="8000" u="none" cap="none" strike="noStrike">
              <a:solidFill>
                <a:schemeClr val="dk1"/>
              </a:solidFill>
              <a:latin typeface="Calibri"/>
              <a:ea typeface="Calibri"/>
              <a:cs typeface="Calibri"/>
              <a:sym typeface="Calibri"/>
            </a:endParaRPr>
          </a:p>
        </p:txBody>
      </p:sp>
      <p:sp>
        <p:nvSpPr>
          <p:cNvPr id="168" name="Google Shape;168;g35d9709603e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5d9709603e_0_14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0" name="Google Shape;170;g35d9709603e_0_140"/>
          <p:cNvSpPr/>
          <p:nvPr/>
        </p:nvSpPr>
        <p:spPr>
          <a:xfrm>
            <a:off x="2121165" y="3695700"/>
            <a:ext cx="6096900" cy="6096000"/>
          </a:xfrm>
          <a:prstGeom prst="rect">
            <a:avLst/>
          </a:prstGeom>
          <a:noFill/>
          <a:ln cap="flat" cmpd="sng" w="381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35d9709603e_0_140"/>
          <p:cNvPicPr preferRelativeResize="0"/>
          <p:nvPr/>
        </p:nvPicPr>
        <p:blipFill rotWithShape="1">
          <a:blip r:embed="rId7">
            <a:alphaModFix/>
          </a:blip>
          <a:srcRect b="0" l="0" r="0" t="0"/>
          <a:stretch/>
        </p:blipFill>
        <p:spPr>
          <a:xfrm>
            <a:off x="4303736" y="4991100"/>
            <a:ext cx="1731621" cy="1625600"/>
          </a:xfrm>
          <a:prstGeom prst="rect">
            <a:avLst/>
          </a:prstGeom>
          <a:noFill/>
          <a:ln>
            <a:noFill/>
          </a:ln>
        </p:spPr>
      </p:pic>
      <p:sp>
        <p:nvSpPr>
          <p:cNvPr id="172" name="Google Shape;172;g35d9709603e_0_140"/>
          <p:cNvSpPr/>
          <p:nvPr/>
        </p:nvSpPr>
        <p:spPr>
          <a:xfrm>
            <a:off x="2273584"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5d9709603e_0_140"/>
          <p:cNvSpPr/>
          <p:nvPr/>
        </p:nvSpPr>
        <p:spPr>
          <a:xfrm>
            <a:off x="2171971"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SIGHTING</a:t>
            </a:r>
            <a:endParaRPr b="0" i="0" sz="4800" u="none" cap="none" strike="noStrike">
              <a:solidFill>
                <a:schemeClr val="dk1"/>
              </a:solidFill>
              <a:latin typeface="Calibri"/>
              <a:ea typeface="Calibri"/>
              <a:cs typeface="Calibri"/>
              <a:sym typeface="Calibri"/>
            </a:endParaRPr>
          </a:p>
        </p:txBody>
      </p:sp>
      <p:sp>
        <p:nvSpPr>
          <p:cNvPr id="174" name="Google Shape;174;g35d9709603e_0_140"/>
          <p:cNvSpPr/>
          <p:nvPr/>
        </p:nvSpPr>
        <p:spPr>
          <a:xfrm>
            <a:off x="9145143" y="3695700"/>
            <a:ext cx="6096900" cy="6096000"/>
          </a:xfrm>
          <a:prstGeom prst="rect">
            <a:avLst/>
          </a:prstGeom>
          <a:noFill/>
          <a:ln cap="flat" cmpd="sng" w="381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35d9709603e_0_140"/>
          <p:cNvPicPr preferRelativeResize="0"/>
          <p:nvPr/>
        </p:nvPicPr>
        <p:blipFill rotWithShape="1">
          <a:blip r:embed="rId8">
            <a:alphaModFix/>
          </a:blip>
          <a:srcRect b="0" l="0" r="0" t="0"/>
          <a:stretch/>
        </p:blipFill>
        <p:spPr>
          <a:xfrm>
            <a:off x="11431447" y="4991100"/>
            <a:ext cx="1524153" cy="1625600"/>
          </a:xfrm>
          <a:prstGeom prst="rect">
            <a:avLst/>
          </a:prstGeom>
          <a:noFill/>
          <a:ln>
            <a:noFill/>
          </a:ln>
        </p:spPr>
      </p:pic>
      <p:sp>
        <p:nvSpPr>
          <p:cNvPr id="176" name="Google Shape;176;g35d9709603e_0_140"/>
          <p:cNvSpPr/>
          <p:nvPr/>
        </p:nvSpPr>
        <p:spPr>
          <a:xfrm>
            <a:off x="9297562"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5d9709603e_0_140"/>
          <p:cNvSpPr/>
          <p:nvPr/>
        </p:nvSpPr>
        <p:spPr>
          <a:xfrm>
            <a:off x="9195949"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TAMING</a:t>
            </a:r>
            <a:endParaRPr b="0" i="0" sz="4800" u="none" cap="none" strike="noStrike">
              <a:solidFill>
                <a:schemeClr val="dk1"/>
              </a:solidFill>
              <a:latin typeface="Calibri"/>
              <a:ea typeface="Calibri"/>
              <a:cs typeface="Calibri"/>
              <a:sym typeface="Calibri"/>
            </a:endParaRPr>
          </a:p>
        </p:txBody>
      </p:sp>
      <p:sp>
        <p:nvSpPr>
          <p:cNvPr id="178" name="Google Shape;178;g35d9709603e_0_140"/>
          <p:cNvSpPr/>
          <p:nvPr/>
        </p:nvSpPr>
        <p:spPr>
          <a:xfrm>
            <a:off x="16169121" y="3695700"/>
            <a:ext cx="6096900" cy="6096000"/>
          </a:xfrm>
          <a:prstGeom prst="rect">
            <a:avLst/>
          </a:prstGeom>
          <a:noFill/>
          <a:ln cap="flat" cmpd="sng" w="38100">
            <a:solidFill>
              <a:srgbClr val="2832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35d9709603e_0_140"/>
          <p:cNvPicPr preferRelativeResize="0"/>
          <p:nvPr/>
        </p:nvPicPr>
        <p:blipFill rotWithShape="1">
          <a:blip r:embed="rId9">
            <a:alphaModFix/>
          </a:blip>
          <a:srcRect b="0" l="0" r="0" t="0"/>
          <a:stretch/>
        </p:blipFill>
        <p:spPr>
          <a:xfrm>
            <a:off x="18404594" y="4991100"/>
            <a:ext cx="1625816" cy="1625600"/>
          </a:xfrm>
          <a:prstGeom prst="rect">
            <a:avLst/>
          </a:prstGeom>
          <a:noFill/>
          <a:ln>
            <a:noFill/>
          </a:ln>
        </p:spPr>
      </p:pic>
      <p:sp>
        <p:nvSpPr>
          <p:cNvPr id="180" name="Google Shape;180;g35d9709603e_0_140"/>
          <p:cNvSpPr/>
          <p:nvPr/>
        </p:nvSpPr>
        <p:spPr>
          <a:xfrm>
            <a:off x="16321540"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5d9709603e_0_140"/>
          <p:cNvSpPr/>
          <p:nvPr/>
        </p:nvSpPr>
        <p:spPr>
          <a:xfrm>
            <a:off x="16219927"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Calistoga"/>
              <a:buNone/>
            </a:pPr>
            <a:r>
              <a:rPr b="0" i="0" lang="en-US" sz="4800" u="none" cap="none" strike="noStrike">
                <a:solidFill>
                  <a:srgbClr val="0E0E0E"/>
                </a:solidFill>
                <a:latin typeface="Calistoga"/>
                <a:ea typeface="Calistoga"/>
                <a:cs typeface="Calistoga"/>
                <a:sym typeface="Calistoga"/>
              </a:rPr>
              <a:t>SEEING</a:t>
            </a:r>
            <a:endParaRPr b="0" i="0" sz="4800" u="none" cap="none" strike="noStrike">
              <a:solidFill>
                <a:schemeClr val="dk1"/>
              </a:solidFill>
              <a:latin typeface="Calibri"/>
              <a:ea typeface="Calibri"/>
              <a:cs typeface="Calibri"/>
              <a:sym typeface="Calibri"/>
            </a:endParaRPr>
          </a:p>
        </p:txBody>
      </p:sp>
      <p:sp>
        <p:nvSpPr>
          <p:cNvPr id="182" name="Google Shape;182;g35d9709603e_0_14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5d9709603e_0_14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5d9709603e_0_140"/>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35d9709603e_0_14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5d9709603e_0_14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5d9709603e_0_140"/>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8" name="Google Shape;188;g35d9709603e_0_14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5d9709603e_0_14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5d9709603e_0_140"/>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2025-05-26T08:17:38Z</dcterms:created>
  <dc:creator>PptxGenJS</dc:creator>
</cp:coreProperties>
</file>