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7232650" cx="128587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 orient="horz"/>
        <p:guide pos="4050"/>
        <p:guide pos="557"/>
        <p:guide pos="4183" orient="horz"/>
        <p:guide pos="7497"/>
        <p:guide pos="690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90"/>
              </a:spcBef>
              <a:spcAft>
                <a:spcPts val="0"/>
              </a:spcAft>
              <a:buSzPts val="1400"/>
              <a:buNone/>
              <a:defRPr b="0" i="0" sz="1300" u="none" cap="none" strike="noStrike">
                <a:solidFill>
                  <a:schemeClr val="dk1"/>
                </a:solidFill>
                <a:latin typeface="Calibri"/>
                <a:ea typeface="Calibri"/>
                <a:cs typeface="Calibri"/>
                <a:sym typeface="Calibri"/>
              </a:defRPr>
            </a:lvl1pPr>
            <a:lvl2pPr indent="-228600" lvl="1" marL="914400" marR="0" rtl="0" algn="l">
              <a:spcBef>
                <a:spcPts val="390"/>
              </a:spcBef>
              <a:spcAft>
                <a:spcPts val="0"/>
              </a:spcAft>
              <a:buSzPts val="1400"/>
              <a:buNone/>
              <a:defRPr b="0" i="0" sz="1300" u="none" cap="none" strike="noStrike">
                <a:solidFill>
                  <a:schemeClr val="dk1"/>
                </a:solidFill>
                <a:latin typeface="Calibri"/>
                <a:ea typeface="Calibri"/>
                <a:cs typeface="Calibri"/>
                <a:sym typeface="Calibri"/>
              </a:defRPr>
            </a:lvl2pPr>
            <a:lvl3pPr indent="-228600" lvl="2" marL="1371600" marR="0" rtl="0" algn="l">
              <a:spcBef>
                <a:spcPts val="390"/>
              </a:spcBef>
              <a:spcAft>
                <a:spcPts val="0"/>
              </a:spcAft>
              <a:buSzPts val="1400"/>
              <a:buNone/>
              <a:defRPr b="0" i="0" sz="1300" u="none" cap="none" strike="noStrike">
                <a:solidFill>
                  <a:schemeClr val="dk1"/>
                </a:solidFill>
                <a:latin typeface="Calibri"/>
                <a:ea typeface="Calibri"/>
                <a:cs typeface="Calibri"/>
                <a:sym typeface="Calibri"/>
              </a:defRPr>
            </a:lvl3pPr>
            <a:lvl4pPr indent="-228600" lvl="3" marL="1828800" marR="0" rtl="0" algn="l">
              <a:spcBef>
                <a:spcPts val="390"/>
              </a:spcBef>
              <a:spcAft>
                <a:spcPts val="0"/>
              </a:spcAft>
              <a:buSzPts val="1400"/>
              <a:buNone/>
              <a:defRPr b="0" i="0" sz="1300" u="none" cap="none" strike="noStrike">
                <a:solidFill>
                  <a:schemeClr val="dk1"/>
                </a:solidFill>
                <a:latin typeface="Calibri"/>
                <a:ea typeface="Calibri"/>
                <a:cs typeface="Calibri"/>
                <a:sym typeface="Calibri"/>
              </a:defRPr>
            </a:lvl4pPr>
            <a:lvl5pPr indent="-228600" lvl="4" marL="2286000" marR="0" rtl="0" algn="l">
              <a:spcBef>
                <a:spcPts val="390"/>
              </a:spcBef>
              <a:spcAft>
                <a:spcPts val="0"/>
              </a:spcAft>
              <a:buSzPts val="1400"/>
              <a:buNone/>
              <a:defRPr b="0" i="0" sz="1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2020/4/19</a:t>
            </a:r>
            <a:endParaRPr sz="1200"/>
          </a:p>
        </p:txBody>
      </p:sp>
      <p:sp>
        <p:nvSpPr>
          <p:cNvPr id="43" name="Google Shape;43;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1" name="Google Shape;561;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1" name="Google Shape;64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6" name="Google Shape;69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7" name="Google Shape;697;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5" name="Google Shape;705;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0" name="Google Shape;72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3" name="Google Shape;82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4" name="Google Shape;824;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0" name="Google Shape;870;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 name="Google Shape;5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4" name="Google Shape;1154;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5" name="Google Shape;1155;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3" name="Google Shape;1233;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4" name="Google Shape;1234;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0" name="Shape 1240"/>
        <p:cNvGrpSpPr/>
        <p:nvPr/>
      </p:nvGrpSpPr>
      <p:grpSpPr>
        <a:xfrm>
          <a:off x="0" y="0"/>
          <a:ext cx="0" cy="0"/>
          <a:chOff x="0" y="0"/>
          <a:chExt cx="0" cy="0"/>
        </a:xfrm>
      </p:grpSpPr>
      <p:sp>
        <p:nvSpPr>
          <p:cNvPr id="1241" name="Google Shape;124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2" name="Google Shape;1242;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3" name="Google Shape;124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0" name="Shape 1250"/>
        <p:cNvGrpSpPr/>
        <p:nvPr/>
      </p:nvGrpSpPr>
      <p:grpSpPr>
        <a:xfrm>
          <a:off x="0" y="0"/>
          <a:ext cx="0" cy="0"/>
          <a:chOff x="0" y="0"/>
          <a:chExt cx="0" cy="0"/>
        </a:xfrm>
      </p:grpSpPr>
      <p:sp>
        <p:nvSpPr>
          <p:cNvPr id="1251" name="Google Shape;125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2" name="Google Shape;125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5" name="Google Shape;130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6" name="Google Shape;130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6" name="Google Shape;1346;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7" name="Google Shape;1347;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7" name="Google Shape;141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8" name="Google Shape;1418;p2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2020/4/19</a:t>
            </a:r>
            <a:endParaRPr sz="1200"/>
          </a:p>
        </p:txBody>
      </p:sp>
      <p:sp>
        <p:nvSpPr>
          <p:cNvPr id="1419" name="Google Shape;141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 name="Google Shape;66;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300"/>
              <a:buFont typeface="Calibri"/>
              <a:buNone/>
            </a:pPr>
            <a:r>
              <a:rPr lang="en-US"/>
              <a:t>In this slide there is a background placeholder. Click to the small icon on the center of the slide and choose an image from computer. When add an image, you must sent it to back with </a:t>
            </a:r>
            <a:r>
              <a:rPr b="1" lang="en-US"/>
              <a:t>Right Click on Image </a:t>
            </a:r>
            <a:r>
              <a:rPr b="0" lang="en-US"/>
              <a:t>-&gt; </a:t>
            </a:r>
            <a:r>
              <a:rPr b="1" lang="en-US"/>
              <a:t>Send to Back</a:t>
            </a:r>
            <a:r>
              <a:rPr b="0" lang="en-US"/>
              <a:t> -&gt; </a:t>
            </a:r>
            <a:r>
              <a:rPr b="1" lang="en-US"/>
              <a:t>Send to Back.</a:t>
            </a:r>
            <a:endParaRPr b="0"/>
          </a:p>
          <a:p>
            <a:pPr indent="0" lvl="0" marL="0" rtl="0" algn="l">
              <a:spcBef>
                <a:spcPts val="390"/>
              </a:spcBef>
              <a:spcAft>
                <a:spcPts val="0"/>
              </a:spcAft>
              <a:buNone/>
            </a:pPr>
            <a:r>
              <a:t/>
            </a:r>
            <a:endParaRPr/>
          </a:p>
        </p:txBody>
      </p:sp>
      <p:sp>
        <p:nvSpPr>
          <p:cNvPr id="410" name="Google Shape;41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1"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884039" y="6703595"/>
            <a:ext cx="2893219" cy="38507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259461" y="6703595"/>
            <a:ext cx="4339828" cy="385072"/>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9081492" y="6703595"/>
            <a:ext cx="2893219" cy="385072"/>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8">
  <p:cSld name="Slide 8">
    <p:bg>
      <p:bgPr>
        <a:blipFill>
          <a:blip r:embed="rId2">
            <a:alphaModFix amt="33000"/>
          </a:blip>
          <a:stretch>
            <a:fillRect/>
          </a:stretch>
        </a:blipFill>
      </p:bgPr>
    </p:bg>
    <p:spTree>
      <p:nvGrpSpPr>
        <p:cNvPr id="19"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6">
  <p:cSld name="Slide 6">
    <p:spTree>
      <p:nvGrpSpPr>
        <p:cNvPr id="20" name="Shape 2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2">
  <p:cSld name="Slide 2">
    <p:spTree>
      <p:nvGrpSpPr>
        <p:cNvPr id="21" name="Shape 21"/>
        <p:cNvGrpSpPr/>
        <p:nvPr/>
      </p:nvGrpSpPr>
      <p:grpSpPr>
        <a:xfrm>
          <a:off x="0" y="0"/>
          <a:ext cx="0" cy="0"/>
          <a:chOff x="0" y="0"/>
          <a:chExt cx="0" cy="0"/>
        </a:xfrm>
      </p:grpSpPr>
      <p:sp>
        <p:nvSpPr>
          <p:cNvPr id="22" name="Google Shape;22;p5"/>
          <p:cNvSpPr/>
          <p:nvPr>
            <p:ph idx="2" type="pic"/>
          </p:nvPr>
        </p:nvSpPr>
        <p:spPr>
          <a:xfrm>
            <a:off x="1101700" y="1979771"/>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3" name="Google Shape;23;p5"/>
          <p:cNvSpPr/>
          <p:nvPr>
            <p:ph idx="3" type="pic"/>
          </p:nvPr>
        </p:nvSpPr>
        <p:spPr>
          <a:xfrm>
            <a:off x="3748897" y="1979771"/>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4" name="Google Shape;24;p5"/>
          <p:cNvSpPr/>
          <p:nvPr>
            <p:ph idx="4" type="pic"/>
          </p:nvPr>
        </p:nvSpPr>
        <p:spPr>
          <a:xfrm>
            <a:off x="6425616" y="1979771"/>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5" name="Google Shape;25;p5"/>
          <p:cNvSpPr/>
          <p:nvPr>
            <p:ph idx="5" type="pic"/>
          </p:nvPr>
        </p:nvSpPr>
        <p:spPr>
          <a:xfrm>
            <a:off x="9092494" y="1979771"/>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6" name="Google Shape;26;p5"/>
          <p:cNvSpPr/>
          <p:nvPr>
            <p:ph idx="6" type="pic"/>
          </p:nvPr>
        </p:nvSpPr>
        <p:spPr>
          <a:xfrm>
            <a:off x="1101700" y="4144646"/>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7" name="Google Shape;27;p5"/>
          <p:cNvSpPr/>
          <p:nvPr>
            <p:ph idx="7" type="pic"/>
          </p:nvPr>
        </p:nvSpPr>
        <p:spPr>
          <a:xfrm>
            <a:off x="3748897" y="4144646"/>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8" name="Google Shape;28;p5"/>
          <p:cNvSpPr/>
          <p:nvPr>
            <p:ph idx="8" type="pic"/>
          </p:nvPr>
        </p:nvSpPr>
        <p:spPr>
          <a:xfrm>
            <a:off x="6425616" y="4144646"/>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29" name="Google Shape;29;p5"/>
          <p:cNvSpPr/>
          <p:nvPr>
            <p:ph idx="9" type="pic"/>
          </p:nvPr>
        </p:nvSpPr>
        <p:spPr>
          <a:xfrm>
            <a:off x="9092494" y="4144646"/>
            <a:ext cx="2477988" cy="2015766"/>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30" name="Google Shape;30;p5"/>
          <p:cNvSpPr/>
          <p:nvPr/>
        </p:nvSpPr>
        <p:spPr>
          <a:xfrm>
            <a:off x="8325228" y="6545425"/>
            <a:ext cx="775136" cy="2462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PPT素材下载：www.1ppt.com/sucai/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PPT图表下载：www.1ppt.com/tubiao/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优秀PPT下载：www.1ppt.com/xiazai/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Word教程： www.1ppt.com/word/              Excel教程：www.1ppt.com/excel/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资料下载：www.1ppt.com/ziliao/                PPT课件下载：www.1ppt.com/kejian/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范文下载：www.1ppt.com/fanwen/             试卷下载：www.1ppt.com/shiti/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教案下载：www.1ppt.com/jiaoan/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sz="100">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3">
  <p:cSld name="Slide 3">
    <p:spTree>
      <p:nvGrpSpPr>
        <p:cNvPr id="31" name="Shape 31"/>
        <p:cNvGrpSpPr/>
        <p:nvPr/>
      </p:nvGrpSpPr>
      <p:grpSpPr>
        <a:xfrm>
          <a:off x="0" y="0"/>
          <a:ext cx="0" cy="0"/>
          <a:chOff x="0" y="0"/>
          <a:chExt cx="0" cy="0"/>
        </a:xfrm>
      </p:grpSpPr>
      <p:sp>
        <p:nvSpPr>
          <p:cNvPr id="32" name="Google Shape;32;p6"/>
          <p:cNvSpPr/>
          <p:nvPr>
            <p:ph idx="2" type="pic"/>
          </p:nvPr>
        </p:nvSpPr>
        <p:spPr>
          <a:xfrm>
            <a:off x="1" y="2102136"/>
            <a:ext cx="4280277" cy="2779282"/>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
        <p:nvSpPr>
          <p:cNvPr id="33" name="Google Shape;33;p6"/>
          <p:cNvSpPr/>
          <p:nvPr>
            <p:ph idx="3" type="pic"/>
          </p:nvPr>
        </p:nvSpPr>
        <p:spPr>
          <a:xfrm>
            <a:off x="8560553" y="2102136"/>
            <a:ext cx="4281257" cy="2779282"/>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4">
  <p:cSld name="Slide 4">
    <p:spTree>
      <p:nvGrpSpPr>
        <p:cNvPr id="34" name="Shape 34"/>
        <p:cNvGrpSpPr/>
        <p:nvPr/>
      </p:nvGrpSpPr>
      <p:grpSpPr>
        <a:xfrm>
          <a:off x="0" y="0"/>
          <a:ext cx="0" cy="0"/>
          <a:chOff x="0" y="0"/>
          <a:chExt cx="0" cy="0"/>
        </a:xfrm>
      </p:grpSpPr>
      <p:sp>
        <p:nvSpPr>
          <p:cNvPr id="35" name="Google Shape;35;p7"/>
          <p:cNvSpPr/>
          <p:nvPr>
            <p:ph idx="2" type="pic"/>
          </p:nvPr>
        </p:nvSpPr>
        <p:spPr>
          <a:xfrm>
            <a:off x="911418" y="2075554"/>
            <a:ext cx="5327035" cy="380670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1687"/>
              <a:buFont typeface="Arial"/>
              <a:buNone/>
              <a:defRPr b="0" i="0" sz="1687" u="none" cap="none" strike="noStrike">
                <a:solidFill>
                  <a:schemeClr val="dk1"/>
                </a:solidFill>
                <a:latin typeface="Calibri"/>
                <a:ea typeface="Calibri"/>
                <a:cs typeface="Calibri"/>
                <a:sym typeface="Calibri"/>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5">
  <p:cSld name="Slide 5">
    <p:spTree>
      <p:nvGrpSpPr>
        <p:cNvPr id="36" name="Shape 3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7">
  <p:cSld name="Slide 7">
    <p:spTree>
      <p:nvGrpSpPr>
        <p:cNvPr id="37" name="Shape 37"/>
        <p:cNvGrpSpPr/>
        <p:nvPr/>
      </p:nvGrpSpPr>
      <p:grpSpPr>
        <a:xfrm>
          <a:off x="0" y="0"/>
          <a:ext cx="0" cy="0"/>
          <a:chOff x="0" y="0"/>
          <a:chExt cx="0" cy="0"/>
        </a:xfrm>
      </p:grpSpPr>
      <p:sp>
        <p:nvSpPr>
          <p:cNvPr id="38" name="Google Shape;38;p9"/>
          <p:cNvSpPr/>
          <p:nvPr>
            <p:ph idx="2" type="pic"/>
          </p:nvPr>
        </p:nvSpPr>
        <p:spPr>
          <a:xfrm>
            <a:off x="0" y="-1"/>
            <a:ext cx="12870502" cy="723265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55"/>
              </a:spcBef>
              <a:spcAft>
                <a:spcPts val="0"/>
              </a:spcAft>
              <a:buClr>
                <a:schemeClr val="dk1"/>
              </a:buClr>
              <a:buSzPts val="1687"/>
              <a:buFont typeface="Arial"/>
              <a:buNone/>
              <a:defRPr b="0" i="0" sz="1687" u="none" cap="none" strike="noStrike">
                <a:solidFill>
                  <a:schemeClr val="dk1"/>
                </a:solidFill>
                <a:latin typeface="Calibri"/>
                <a:ea typeface="Calibri"/>
                <a:cs typeface="Calibri"/>
                <a:sym typeface="Calibri"/>
              </a:defRPr>
            </a:lvl1pPr>
            <a:lvl2pPr lvl="1"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84039" y="385072"/>
            <a:ext cx="11090672" cy="139797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640"/>
              <a:buFont typeface="Century Gothic"/>
              <a:buNone/>
              <a:defRPr b="0" i="0" sz="464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84039" y="1925358"/>
            <a:ext cx="11090672" cy="4589050"/>
          </a:xfrm>
          <a:prstGeom prst="rect">
            <a:avLst/>
          </a:prstGeom>
          <a:noFill/>
          <a:ln>
            <a:noFill/>
          </a:ln>
        </p:spPr>
        <p:txBody>
          <a:bodyPr anchorCtr="0" anchor="t" bIns="45700" lIns="91425" spcFirstLastPara="1" rIns="91425" wrap="square" tIns="45700">
            <a:noAutofit/>
          </a:bodyPr>
          <a:lstStyle>
            <a:lvl1pPr indent="-416115" lvl="0" marL="457200" marR="0" rtl="0" algn="l">
              <a:lnSpc>
                <a:spcPct val="90000"/>
              </a:lnSpc>
              <a:spcBef>
                <a:spcPts val="1055"/>
              </a:spcBef>
              <a:spcAft>
                <a:spcPts val="0"/>
              </a:spcAft>
              <a:buClr>
                <a:schemeClr val="dk1"/>
              </a:buClr>
              <a:buSzPts val="2953"/>
              <a:buFont typeface="Arial"/>
              <a:buChar char="•"/>
              <a:defRPr b="0" i="0" sz="2953" u="none" cap="none" strike="noStrike">
                <a:solidFill>
                  <a:schemeClr val="dk1"/>
                </a:solidFill>
                <a:latin typeface="Century Gothic"/>
                <a:ea typeface="Century Gothic"/>
                <a:cs typeface="Century Gothic"/>
                <a:sym typeface="Century Gothic"/>
              </a:defRPr>
            </a:lvl1pPr>
            <a:lvl2pPr indent="-389318" lvl="1" marL="914400" marR="0" rtl="0" algn="l">
              <a:lnSpc>
                <a:spcPct val="90000"/>
              </a:lnSpc>
              <a:spcBef>
                <a:spcPts val="527"/>
              </a:spcBef>
              <a:spcAft>
                <a:spcPts val="0"/>
              </a:spcAft>
              <a:buClr>
                <a:schemeClr val="dk1"/>
              </a:buClr>
              <a:buSzPts val="2531"/>
              <a:buFont typeface="Arial"/>
              <a:buChar char="•"/>
              <a:defRPr b="0" i="0" sz="2531" u="none" cap="none" strike="noStrike">
                <a:solidFill>
                  <a:schemeClr val="dk1"/>
                </a:solidFill>
                <a:latin typeface="Century Gothic"/>
                <a:ea typeface="Century Gothic"/>
                <a:cs typeface="Century Gothic"/>
                <a:sym typeface="Century Gothic"/>
              </a:defRPr>
            </a:lvl2pPr>
            <a:lvl3pPr indent="-362521" lvl="2" marL="1371600" marR="0" rtl="0" algn="l">
              <a:lnSpc>
                <a:spcPct val="90000"/>
              </a:lnSpc>
              <a:spcBef>
                <a:spcPts val="527"/>
              </a:spcBef>
              <a:spcAft>
                <a:spcPts val="0"/>
              </a:spcAft>
              <a:buClr>
                <a:schemeClr val="dk1"/>
              </a:buClr>
              <a:buSzPts val="2109"/>
              <a:buFont typeface="Arial"/>
              <a:buChar char="•"/>
              <a:defRPr b="0" i="0" sz="2109" u="none" cap="none" strike="noStrike">
                <a:solidFill>
                  <a:schemeClr val="dk1"/>
                </a:solidFill>
                <a:latin typeface="Century Gothic"/>
                <a:ea typeface="Century Gothic"/>
                <a:cs typeface="Century Gothic"/>
                <a:sym typeface="Century Gothic"/>
              </a:defRPr>
            </a:lvl3pPr>
            <a:lvl4pPr indent="-349122" lvl="3" marL="18288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4pPr>
            <a:lvl5pPr indent="-349123" lvl="4" marL="22860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5pPr>
            <a:lvl6pPr indent="-349123" lvl="5" marL="27432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6pPr>
            <a:lvl7pPr indent="-349123" lvl="6" marL="32004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7pPr>
            <a:lvl8pPr indent="-349122" lvl="7" marL="36576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8pPr>
            <a:lvl9pPr indent="-349122" lvl="8" marL="4114800" marR="0" rtl="0" algn="l">
              <a:lnSpc>
                <a:spcPct val="90000"/>
              </a:lnSpc>
              <a:spcBef>
                <a:spcPts val="527"/>
              </a:spcBef>
              <a:spcAft>
                <a:spcPts val="0"/>
              </a:spcAft>
              <a:buClr>
                <a:schemeClr val="dk1"/>
              </a:buClr>
              <a:buSzPts val="1898"/>
              <a:buFont typeface="Arial"/>
              <a:buChar char="•"/>
              <a:defRPr b="0" i="0" sz="1898" u="none" cap="none" strike="noStrike">
                <a:solidFill>
                  <a:schemeClr val="dk1"/>
                </a:solidFill>
                <a:latin typeface="Century Gothic"/>
                <a:ea typeface="Century Gothic"/>
                <a:cs typeface="Century Gothic"/>
                <a:sym typeface="Century Gothic"/>
              </a:defRPr>
            </a:lvl9pPr>
          </a:lstStyle>
          <a:p/>
        </p:txBody>
      </p:sp>
      <p:sp>
        <p:nvSpPr>
          <p:cNvPr id="12" name="Google Shape;12;p1"/>
          <p:cNvSpPr txBox="1"/>
          <p:nvPr>
            <p:ph idx="10" type="dt"/>
          </p:nvPr>
        </p:nvSpPr>
        <p:spPr>
          <a:xfrm>
            <a:off x="884039" y="6703595"/>
            <a:ext cx="2893219" cy="385072"/>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6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259461" y="6703595"/>
            <a:ext cx="4339828" cy="385072"/>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6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9081492" y="6703595"/>
            <a:ext cx="2893219" cy="38507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66" u="none" cap="none" strike="noStrike">
                <a:solidFill>
                  <a:srgbClr val="888888"/>
                </a:solidFill>
                <a:latin typeface="Calibri"/>
                <a:ea typeface="Calibri"/>
                <a:cs typeface="Calibri"/>
                <a:sym typeface="Calibri"/>
              </a:defRPr>
            </a:lvl1pPr>
            <a:lvl2pPr indent="0" lvl="1" marL="0" marR="0" rtl="0" algn="r">
              <a:spcBef>
                <a:spcPts val="0"/>
              </a:spcBef>
              <a:spcAft>
                <a:spcPts val="0"/>
              </a:spcAft>
              <a:buNone/>
              <a:defRPr b="0" i="0" sz="1266" u="none" cap="none" strike="noStrike">
                <a:solidFill>
                  <a:srgbClr val="888888"/>
                </a:solidFill>
                <a:latin typeface="Calibri"/>
                <a:ea typeface="Calibri"/>
                <a:cs typeface="Calibri"/>
                <a:sym typeface="Calibri"/>
              </a:defRPr>
            </a:lvl2pPr>
            <a:lvl3pPr indent="0" lvl="2" marL="0" marR="0" rtl="0" algn="r">
              <a:spcBef>
                <a:spcPts val="0"/>
              </a:spcBef>
              <a:spcAft>
                <a:spcPts val="0"/>
              </a:spcAft>
              <a:buNone/>
              <a:defRPr b="0" i="0" sz="1266" u="none" cap="none" strike="noStrike">
                <a:solidFill>
                  <a:srgbClr val="888888"/>
                </a:solidFill>
                <a:latin typeface="Calibri"/>
                <a:ea typeface="Calibri"/>
                <a:cs typeface="Calibri"/>
                <a:sym typeface="Calibri"/>
              </a:defRPr>
            </a:lvl3pPr>
            <a:lvl4pPr indent="0" lvl="3" marL="0" marR="0" rtl="0" algn="r">
              <a:spcBef>
                <a:spcPts val="0"/>
              </a:spcBef>
              <a:spcAft>
                <a:spcPts val="0"/>
              </a:spcAft>
              <a:buNone/>
              <a:defRPr b="0" i="0" sz="1266" u="none" cap="none" strike="noStrike">
                <a:solidFill>
                  <a:srgbClr val="888888"/>
                </a:solidFill>
                <a:latin typeface="Calibri"/>
                <a:ea typeface="Calibri"/>
                <a:cs typeface="Calibri"/>
                <a:sym typeface="Calibri"/>
              </a:defRPr>
            </a:lvl4pPr>
            <a:lvl5pPr indent="0" lvl="4" marL="0" marR="0" rtl="0" algn="r">
              <a:spcBef>
                <a:spcPts val="0"/>
              </a:spcBef>
              <a:spcAft>
                <a:spcPts val="0"/>
              </a:spcAft>
              <a:buNone/>
              <a:defRPr b="0" i="0" sz="1266" u="none" cap="none" strike="noStrike">
                <a:solidFill>
                  <a:srgbClr val="888888"/>
                </a:solidFill>
                <a:latin typeface="Calibri"/>
                <a:ea typeface="Calibri"/>
                <a:cs typeface="Calibri"/>
                <a:sym typeface="Calibri"/>
              </a:defRPr>
            </a:lvl5pPr>
            <a:lvl6pPr indent="0" lvl="5" marL="0" marR="0" rtl="0" algn="r">
              <a:spcBef>
                <a:spcPts val="0"/>
              </a:spcBef>
              <a:spcAft>
                <a:spcPts val="0"/>
              </a:spcAft>
              <a:buNone/>
              <a:defRPr b="0" i="0" sz="1266" u="none" cap="none" strike="noStrike">
                <a:solidFill>
                  <a:srgbClr val="888888"/>
                </a:solidFill>
                <a:latin typeface="Calibri"/>
                <a:ea typeface="Calibri"/>
                <a:cs typeface="Calibri"/>
                <a:sym typeface="Calibri"/>
              </a:defRPr>
            </a:lvl6pPr>
            <a:lvl7pPr indent="0" lvl="6" marL="0" marR="0" rtl="0" algn="r">
              <a:spcBef>
                <a:spcPts val="0"/>
              </a:spcBef>
              <a:spcAft>
                <a:spcPts val="0"/>
              </a:spcAft>
              <a:buNone/>
              <a:defRPr b="0" i="0" sz="1266" u="none" cap="none" strike="noStrike">
                <a:solidFill>
                  <a:srgbClr val="888888"/>
                </a:solidFill>
                <a:latin typeface="Calibri"/>
                <a:ea typeface="Calibri"/>
                <a:cs typeface="Calibri"/>
                <a:sym typeface="Calibri"/>
              </a:defRPr>
            </a:lvl7pPr>
            <a:lvl8pPr indent="0" lvl="7" marL="0" marR="0" rtl="0" algn="r">
              <a:spcBef>
                <a:spcPts val="0"/>
              </a:spcBef>
              <a:spcAft>
                <a:spcPts val="0"/>
              </a:spcAft>
              <a:buNone/>
              <a:defRPr b="0" i="0" sz="1266" u="none" cap="none" strike="noStrike">
                <a:solidFill>
                  <a:srgbClr val="888888"/>
                </a:solidFill>
                <a:latin typeface="Calibri"/>
                <a:ea typeface="Calibri"/>
                <a:cs typeface="Calibri"/>
                <a:sym typeface="Calibri"/>
              </a:defRPr>
            </a:lvl8pPr>
            <a:lvl9pPr indent="0" lvl="8" marL="0" marR="0" rtl="0" algn="r">
              <a:spcBef>
                <a:spcPts val="0"/>
              </a:spcBef>
              <a:spcAft>
                <a:spcPts val="0"/>
              </a:spcAft>
              <a:buNone/>
              <a:defRPr b="0" i="0" sz="126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 Id="rId4" Type="http://schemas.openxmlformats.org/officeDocument/2006/relationships/image" Target="../media/image10.jpg"/><Relationship Id="rId10" Type="http://schemas.openxmlformats.org/officeDocument/2006/relationships/image" Target="../media/image3.jpg"/><Relationship Id="rId9"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13.jpg"/><Relationship Id="rId7" Type="http://schemas.openxmlformats.org/officeDocument/2006/relationships/image" Target="../media/image5.jpg"/><Relationship Id="rId8"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0"/>
          <p:cNvSpPr/>
          <p:nvPr/>
        </p:nvSpPr>
        <p:spPr>
          <a:xfrm>
            <a:off x="0" y="0"/>
            <a:ext cx="12858750" cy="7232650"/>
          </a:xfrm>
          <a:prstGeom prst="rect">
            <a:avLst/>
          </a:prstGeom>
          <a:blipFill rotWithShape="1">
            <a:blip r:embed="rId3">
              <a:alphaModFix/>
            </a:blip>
            <a:stretch>
              <a:fillRect b="128"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6" name="Google Shape;46;p10"/>
          <p:cNvSpPr/>
          <p:nvPr/>
        </p:nvSpPr>
        <p:spPr>
          <a:xfrm>
            <a:off x="0" y="2392189"/>
            <a:ext cx="12858750" cy="2664296"/>
          </a:xfrm>
          <a:prstGeom prst="rect">
            <a:avLst/>
          </a:prstGeom>
          <a:solidFill>
            <a:srgbClr val="00376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7" name="Google Shape;47;p10"/>
          <p:cNvSpPr/>
          <p:nvPr/>
        </p:nvSpPr>
        <p:spPr>
          <a:xfrm>
            <a:off x="164679" y="2708674"/>
            <a:ext cx="12005942" cy="1015663"/>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chemeClr val="lt1"/>
              </a:buClr>
              <a:buSzPts val="6600"/>
              <a:buFont typeface="Arial"/>
              <a:buNone/>
            </a:pPr>
            <a:r>
              <a:rPr b="1" i="0" lang="en-US" sz="6600" u="none" cap="none" strike="noStrike">
                <a:solidFill>
                  <a:schemeClr val="lt1"/>
                </a:solidFill>
                <a:latin typeface="Century Gothic"/>
                <a:ea typeface="Century Gothic"/>
                <a:cs typeface="Century Gothic"/>
                <a:sym typeface="Century Gothic"/>
              </a:rPr>
              <a:t>MANUFACTURING FACTORY</a:t>
            </a:r>
            <a:endParaRPr b="1" i="0" sz="8800" u="none" cap="none" strike="noStrike">
              <a:solidFill>
                <a:schemeClr val="lt1"/>
              </a:solidFill>
              <a:latin typeface="Century Gothic"/>
              <a:ea typeface="Century Gothic"/>
              <a:cs typeface="Century Gothic"/>
              <a:sym typeface="Century Gothic"/>
            </a:endParaRPr>
          </a:p>
        </p:txBody>
      </p:sp>
      <p:sp>
        <p:nvSpPr>
          <p:cNvPr id="48" name="Google Shape;48;p10"/>
          <p:cNvSpPr/>
          <p:nvPr/>
        </p:nvSpPr>
        <p:spPr>
          <a:xfrm>
            <a:off x="8157567" y="4490578"/>
            <a:ext cx="4013054" cy="257369"/>
          </a:xfrm>
          <a:prstGeom prst="rect">
            <a:avLst/>
          </a:prstGeom>
          <a:noFill/>
          <a:ln cap="flat" cmpd="sng" w="9525">
            <a:solidFill>
              <a:schemeClr val="lt1"/>
            </a:solidFill>
            <a:prstDash val="solid"/>
            <a:miter lim="800000"/>
            <a:headEnd len="sm" w="sm" type="none"/>
            <a:tailEnd len="sm" w="sm" type="none"/>
          </a:ln>
        </p:spPr>
        <p:txBody>
          <a:bodyPr anchorCtr="0" anchor="t" bIns="36000" lIns="36000" spcFirstLastPara="1" rIns="36000" wrap="square" tIns="36000">
            <a:noAutofit/>
          </a:bodyPr>
          <a:lstStyle/>
          <a:p>
            <a:pPr indent="0" lvl="0" marL="0" marR="0" rtl="0" algn="r">
              <a:spcBef>
                <a:spcPts val="0"/>
              </a:spcBef>
              <a:spcAft>
                <a:spcPts val="0"/>
              </a:spcAft>
              <a:buClr>
                <a:schemeClr val="lt1"/>
              </a:buClr>
              <a:buSzPts val="1200"/>
              <a:buFont typeface="Arial"/>
              <a:buNone/>
            </a:pPr>
            <a:r>
              <a:rPr b="0" i="0" lang="en-US" sz="1200" u="none" cap="none" strike="noStrike">
                <a:solidFill>
                  <a:schemeClr val="lt1"/>
                </a:solidFill>
                <a:latin typeface="Century Gothic"/>
                <a:ea typeface="Century Gothic"/>
                <a:cs typeface="Century Gothic"/>
                <a:sym typeface="Century Gothic"/>
              </a:rPr>
              <a:t>www.freepptbackgrounds.net</a:t>
            </a:r>
            <a:endParaRPr b="0" i="0" sz="1200" u="none" cap="none" strike="noStrike">
              <a:solidFill>
                <a:schemeClr val="lt1"/>
              </a:solidFill>
              <a:latin typeface="Century Gothic"/>
              <a:ea typeface="Century Gothic"/>
              <a:cs typeface="Century Gothic"/>
              <a:sym typeface="Century Gothic"/>
            </a:endParaRPr>
          </a:p>
        </p:txBody>
      </p:sp>
      <p:sp>
        <p:nvSpPr>
          <p:cNvPr id="49" name="Google Shape;49;p10"/>
          <p:cNvSpPr/>
          <p:nvPr/>
        </p:nvSpPr>
        <p:spPr>
          <a:xfrm>
            <a:off x="6479585" y="3685730"/>
            <a:ext cx="5663183" cy="615553"/>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chemeClr val="lt1"/>
              </a:buClr>
              <a:buSzPts val="4000"/>
              <a:buFont typeface="Arial"/>
              <a:buNone/>
            </a:pPr>
            <a:r>
              <a:rPr b="0" i="0" lang="en-US" sz="4000" u="none" cap="none" strike="noStrike">
                <a:solidFill>
                  <a:schemeClr val="lt1"/>
                </a:solidFill>
                <a:latin typeface="Century Gothic"/>
                <a:ea typeface="Century Gothic"/>
                <a:cs typeface="Century Gothic"/>
                <a:sym typeface="Century Gothic"/>
              </a:rPr>
              <a:t>Presentation Template</a:t>
            </a:r>
            <a:endParaRPr b="0" i="0" sz="4000" u="none" cap="none" strike="noStrike">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500"/>
                                        <p:tgtEl>
                                          <p:spTgt spid="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p:tgtEl>
                                          <p:spTgt spid="48"/>
                                        </p:tgtEl>
                                        <p:attrNameLst>
                                          <p:attrName>ppt_w</p:attrName>
                                        </p:attrNameLst>
                                      </p:cBhvr>
                                      <p:tavLst>
                                        <p:tav fmla="" tm="0">
                                          <p:val>
                                            <p:strVal val="0"/>
                                          </p:val>
                                        </p:tav>
                                        <p:tav fmla="" tm="100000">
                                          <p:val>
                                            <p:strVal val="#ppt_w"/>
                                          </p:val>
                                        </p:tav>
                                      </p:tavLst>
                                    </p:anim>
                                    <p:anim calcmode="lin" valueType="num">
                                      <p:cBhvr additive="base">
                                        <p:cTn dur="500"/>
                                        <p:tgtEl>
                                          <p:spTgt spid="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19"/>
          <p:cNvSpPr/>
          <p:nvPr/>
        </p:nvSpPr>
        <p:spPr>
          <a:xfrm>
            <a:off x="4280955" y="2102136"/>
            <a:ext cx="4278927" cy="2779282"/>
          </a:xfrm>
          <a:prstGeom prst="rect">
            <a:avLst/>
          </a:prstGeom>
          <a:solidFill>
            <a:srgbClr val="001B30"/>
          </a:solidFill>
          <a:ln>
            <a:noFill/>
          </a:ln>
        </p:spPr>
        <p:txBody>
          <a:bodyPr anchorCtr="0" anchor="ctr" bIns="48200" lIns="96400" spcFirstLastPara="1" rIns="96400" wrap="square" tIns="482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80" name="Google Shape;480;p19"/>
          <p:cNvSpPr txBox="1"/>
          <p:nvPr/>
        </p:nvSpPr>
        <p:spPr>
          <a:xfrm>
            <a:off x="905271" y="5156867"/>
            <a:ext cx="11042348" cy="1105174"/>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266">
                <a:solidFill>
                  <a:schemeClr val="dk1"/>
                </a:solidFill>
                <a:latin typeface="Century Gothic"/>
                <a:ea typeface="Century Gothic"/>
                <a:cs typeface="Century Gothic"/>
                <a:sym typeface="Century Gothic"/>
              </a:rPr>
              <a:t>Pleasant Shopping  Simple &amp; Smooth, exactly how purchasing experiences should be. We align with your users need to build and evolve a flowing shopping interface, one that slots easily into place with each step. Branding Tools  Your audience relate and absorb information on different sensory levels. We know visual stories are amplified with the right words. Sometimes it's easier to go old school, our copywriters prefer a good ball.</a:t>
            </a:r>
            <a:endParaRPr/>
          </a:p>
        </p:txBody>
      </p:sp>
      <p:sp>
        <p:nvSpPr>
          <p:cNvPr id="481" name="Google Shape;481;p19"/>
          <p:cNvSpPr/>
          <p:nvPr/>
        </p:nvSpPr>
        <p:spPr>
          <a:xfrm>
            <a:off x="6045574" y="2584663"/>
            <a:ext cx="771536" cy="624582"/>
          </a:xfrm>
          <a:custGeom>
            <a:rect b="b" l="l" r="r" t="t"/>
            <a:pathLst>
              <a:path extrusionOk="0" h="373" w="462">
                <a:moveTo>
                  <a:pt x="444" y="9"/>
                </a:moveTo>
                <a:lnTo>
                  <a:pt x="444" y="9"/>
                </a:lnTo>
                <a:cubicBezTo>
                  <a:pt x="434" y="9"/>
                  <a:pt x="18" y="160"/>
                  <a:pt x="9" y="160"/>
                </a:cubicBezTo>
                <a:cubicBezTo>
                  <a:pt x="0" y="160"/>
                  <a:pt x="0" y="169"/>
                  <a:pt x="9" y="169"/>
                </a:cubicBezTo>
                <a:cubicBezTo>
                  <a:pt x="18" y="177"/>
                  <a:pt x="98" y="213"/>
                  <a:pt x="98" y="213"/>
                </a:cubicBezTo>
                <a:lnTo>
                  <a:pt x="98" y="213"/>
                </a:lnTo>
                <a:cubicBezTo>
                  <a:pt x="160" y="230"/>
                  <a:pt x="160" y="230"/>
                  <a:pt x="160" y="230"/>
                </a:cubicBezTo>
                <a:cubicBezTo>
                  <a:pt x="160" y="230"/>
                  <a:pt x="425" y="35"/>
                  <a:pt x="434" y="35"/>
                </a:cubicBezTo>
                <a:cubicBezTo>
                  <a:pt x="434" y="26"/>
                  <a:pt x="434" y="35"/>
                  <a:pt x="434" y="35"/>
                </a:cubicBezTo>
                <a:lnTo>
                  <a:pt x="240" y="248"/>
                </a:lnTo>
                <a:lnTo>
                  <a:pt x="240" y="248"/>
                </a:lnTo>
                <a:cubicBezTo>
                  <a:pt x="231" y="257"/>
                  <a:pt x="231" y="257"/>
                  <a:pt x="231" y="257"/>
                </a:cubicBezTo>
                <a:cubicBezTo>
                  <a:pt x="240" y="266"/>
                  <a:pt x="240" y="266"/>
                  <a:pt x="240" y="266"/>
                </a:cubicBezTo>
                <a:lnTo>
                  <a:pt x="240" y="266"/>
                </a:lnTo>
                <a:cubicBezTo>
                  <a:pt x="240" y="266"/>
                  <a:pt x="363" y="328"/>
                  <a:pt x="363" y="337"/>
                </a:cubicBezTo>
                <a:cubicBezTo>
                  <a:pt x="372" y="337"/>
                  <a:pt x="381" y="337"/>
                  <a:pt x="390" y="328"/>
                </a:cubicBezTo>
                <a:cubicBezTo>
                  <a:pt x="390" y="319"/>
                  <a:pt x="461" y="26"/>
                  <a:pt x="461" y="18"/>
                </a:cubicBezTo>
                <a:cubicBezTo>
                  <a:pt x="461" y="9"/>
                  <a:pt x="453" y="0"/>
                  <a:pt x="444" y="9"/>
                </a:cubicBezTo>
                <a:close/>
                <a:moveTo>
                  <a:pt x="160" y="363"/>
                </a:moveTo>
                <a:lnTo>
                  <a:pt x="160" y="363"/>
                </a:lnTo>
                <a:cubicBezTo>
                  <a:pt x="160" y="372"/>
                  <a:pt x="160" y="372"/>
                  <a:pt x="169" y="372"/>
                </a:cubicBezTo>
                <a:cubicBezTo>
                  <a:pt x="169" y="363"/>
                  <a:pt x="240" y="310"/>
                  <a:pt x="240" y="310"/>
                </a:cubicBezTo>
                <a:cubicBezTo>
                  <a:pt x="160" y="266"/>
                  <a:pt x="160" y="266"/>
                  <a:pt x="160" y="266"/>
                </a:cubicBezTo>
                <a:lnTo>
                  <a:pt x="160" y="36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82" name="Google Shape;482;p19"/>
          <p:cNvSpPr txBox="1"/>
          <p:nvPr/>
        </p:nvSpPr>
        <p:spPr>
          <a:xfrm>
            <a:off x="5331544" y="3744347"/>
            <a:ext cx="2207850" cy="657306"/>
          </a:xfrm>
          <a:prstGeom prst="rect">
            <a:avLst/>
          </a:prstGeom>
          <a:noFill/>
          <a:ln>
            <a:noFill/>
          </a:ln>
        </p:spPr>
        <p:txBody>
          <a:bodyPr anchorCtr="0" anchor="t" bIns="48200" lIns="96400" spcFirstLastPara="1" rIns="96400" wrap="square" tIns="48200">
            <a:noAutofit/>
          </a:bodyPr>
          <a:lstStyle/>
          <a:p>
            <a:pPr indent="0" lvl="0" marL="0" marR="0" rtl="0" algn="ctr">
              <a:lnSpc>
                <a:spcPct val="90000"/>
              </a:lnSpc>
              <a:spcBef>
                <a:spcPts val="0"/>
              </a:spcBef>
              <a:spcAft>
                <a:spcPts val="0"/>
              </a:spcAft>
              <a:buClr>
                <a:schemeClr val="lt1"/>
              </a:buClr>
              <a:buSzPts val="1266"/>
              <a:buFont typeface="Arial"/>
              <a:buNone/>
            </a:pPr>
            <a:r>
              <a:rPr lang="en-US" sz="1266">
                <a:solidFill>
                  <a:schemeClr val="lt1"/>
                </a:solidFill>
                <a:latin typeface="Century Gothic"/>
                <a:ea typeface="Century Gothic"/>
                <a:cs typeface="Century Gothic"/>
                <a:sym typeface="Century Gothic"/>
              </a:rPr>
              <a:t>Moving from creative ideas to solid strategy and execution, we help your target market resonate fully with your brand.</a:t>
            </a:r>
            <a:endParaRPr/>
          </a:p>
        </p:txBody>
      </p:sp>
      <p:sp>
        <p:nvSpPr>
          <p:cNvPr id="483" name="Google Shape;483;p19"/>
          <p:cNvSpPr txBox="1"/>
          <p:nvPr/>
        </p:nvSpPr>
        <p:spPr>
          <a:xfrm>
            <a:off x="4901290" y="3377062"/>
            <a:ext cx="3054697" cy="438220"/>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215">
                <a:solidFill>
                  <a:schemeClr val="lt1"/>
                </a:solidFill>
                <a:latin typeface="Century Gothic"/>
                <a:ea typeface="Century Gothic"/>
                <a:cs typeface="Century Gothic"/>
                <a:sym typeface="Century Gothic"/>
              </a:rPr>
              <a:t>Founded Since 1940 </a:t>
            </a:r>
            <a:endParaRPr b="1" sz="2215">
              <a:solidFill>
                <a:schemeClr val="lt1"/>
              </a:solidFill>
              <a:latin typeface="Century Gothic"/>
              <a:ea typeface="Century Gothic"/>
              <a:cs typeface="Century Gothic"/>
              <a:sym typeface="Century Gothic"/>
            </a:endParaRPr>
          </a:p>
        </p:txBody>
      </p:sp>
      <p:pic>
        <p:nvPicPr>
          <p:cNvPr id="484" name="Google Shape;484;p19"/>
          <p:cNvPicPr preferRelativeResize="0"/>
          <p:nvPr>
            <p:ph idx="2" type="pic"/>
          </p:nvPr>
        </p:nvPicPr>
        <p:blipFill rotWithShape="1">
          <a:blip r:embed="rId3">
            <a:alphaModFix/>
          </a:blip>
          <a:srcRect b="0" l="0" r="0" t="0"/>
          <a:stretch/>
        </p:blipFill>
        <p:spPr>
          <a:xfrm>
            <a:off x="0" y="2101850"/>
            <a:ext cx="4279900" cy="2779713"/>
          </a:xfrm>
          <a:prstGeom prst="rect">
            <a:avLst/>
          </a:prstGeom>
          <a:noFill/>
          <a:ln>
            <a:noFill/>
          </a:ln>
        </p:spPr>
      </p:pic>
      <p:pic>
        <p:nvPicPr>
          <p:cNvPr id="485" name="Google Shape;485;p19"/>
          <p:cNvPicPr preferRelativeResize="0"/>
          <p:nvPr>
            <p:ph idx="3" type="pic"/>
          </p:nvPr>
        </p:nvPicPr>
        <p:blipFill rotWithShape="1">
          <a:blip r:embed="rId4">
            <a:alphaModFix/>
          </a:blip>
          <a:srcRect b="0" l="0" r="0" t="0"/>
          <a:stretch/>
        </p:blipFill>
        <p:spPr>
          <a:xfrm>
            <a:off x="8577263" y="2101850"/>
            <a:ext cx="4281487" cy="2779713"/>
          </a:xfrm>
          <a:prstGeom prst="rect">
            <a:avLst/>
          </a:prstGeom>
          <a:noFill/>
          <a:ln>
            <a:noFill/>
          </a:ln>
        </p:spPr>
      </p:pic>
      <p:sp>
        <p:nvSpPr>
          <p:cNvPr id="486" name="Google Shape;486;p19"/>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87" name="Google Shape;487;p19"/>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88" name="Google Shape;488;p19"/>
          <p:cNvSpPr txBox="1"/>
          <p:nvPr/>
        </p:nvSpPr>
        <p:spPr>
          <a:xfrm>
            <a:off x="330655" y="162609"/>
            <a:ext cx="1429879"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Culture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500"/>
                                        <p:tgtEl>
                                          <p:spTgt spid="479"/>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500"/>
                                        <p:tgtEl>
                                          <p:spTgt spid="481"/>
                                        </p:tgtEl>
                                        <p:attrNameLst>
                                          <p:attrName>ppt_w</p:attrName>
                                        </p:attrNameLst>
                                      </p:cBhvr>
                                      <p:tavLst>
                                        <p:tav fmla="" tm="0">
                                          <p:val>
                                            <p:strVal val="0"/>
                                          </p:val>
                                        </p:tav>
                                        <p:tav fmla="" tm="100000">
                                          <p:val>
                                            <p:strVal val="#ppt_w"/>
                                          </p:val>
                                        </p:tav>
                                      </p:tavLst>
                                    </p:anim>
                                    <p:anim calcmode="lin" valueType="num">
                                      <p:cBhvr additive="base">
                                        <p:cTn dur="500"/>
                                        <p:tgtEl>
                                          <p:spTgt spid="48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83"/>
                                        </p:tgtEl>
                                        <p:attrNameLst>
                                          <p:attrName>style.visibility</p:attrName>
                                        </p:attrNameLst>
                                      </p:cBhvr>
                                      <p:to>
                                        <p:strVal val="visible"/>
                                      </p:to>
                                    </p:set>
                                    <p:anim calcmode="lin" valueType="num">
                                      <p:cBhvr additive="base">
                                        <p:cTn dur="500"/>
                                        <p:tgtEl>
                                          <p:spTgt spid="483"/>
                                        </p:tgtEl>
                                        <p:attrNameLst>
                                          <p:attrName>ppt_w</p:attrName>
                                        </p:attrNameLst>
                                      </p:cBhvr>
                                      <p:tavLst>
                                        <p:tav fmla="" tm="0">
                                          <p:val>
                                            <p:strVal val="0"/>
                                          </p:val>
                                        </p:tav>
                                        <p:tav fmla="" tm="100000">
                                          <p:val>
                                            <p:strVal val="#ppt_w"/>
                                          </p:val>
                                        </p:tav>
                                      </p:tavLst>
                                    </p:anim>
                                    <p:anim calcmode="lin" valueType="num">
                                      <p:cBhvr additive="base">
                                        <p:cTn dur="500"/>
                                        <p:tgtEl>
                                          <p:spTgt spid="48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82"/>
                                        </p:tgtEl>
                                        <p:attrNameLst>
                                          <p:attrName>style.visibility</p:attrName>
                                        </p:attrNameLst>
                                      </p:cBhvr>
                                      <p:to>
                                        <p:strVal val="visible"/>
                                      </p:to>
                                    </p:set>
                                    <p:anim calcmode="lin" valueType="num">
                                      <p:cBhvr additive="base">
                                        <p:cTn dur="500"/>
                                        <p:tgtEl>
                                          <p:spTgt spid="482"/>
                                        </p:tgtEl>
                                        <p:attrNameLst>
                                          <p:attrName>ppt_w</p:attrName>
                                        </p:attrNameLst>
                                      </p:cBhvr>
                                      <p:tavLst>
                                        <p:tav fmla="" tm="0">
                                          <p:val>
                                            <p:strVal val="0"/>
                                          </p:val>
                                        </p:tav>
                                        <p:tav fmla="" tm="100000">
                                          <p:val>
                                            <p:strVal val="#ppt_w"/>
                                          </p:val>
                                        </p:tav>
                                      </p:tavLst>
                                    </p:anim>
                                    <p:anim calcmode="lin" valueType="num">
                                      <p:cBhvr additive="base">
                                        <p:cTn dur="500"/>
                                        <p:tgtEl>
                                          <p:spTgt spid="48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0">
                                            <p:txEl>
                                              <p:pRg end="0" st="0"/>
                                            </p:txEl>
                                          </p:spTgt>
                                        </p:tgtEl>
                                        <p:attrNameLst>
                                          <p:attrName>style.visibility</p:attrName>
                                        </p:attrNameLst>
                                      </p:cBhvr>
                                      <p:to>
                                        <p:strVal val="visible"/>
                                      </p:to>
                                    </p:set>
                                    <p:animEffect filter="fade" transition="in">
                                      <p:cBhvr>
                                        <p:cTn dur="500"/>
                                        <p:tgtEl>
                                          <p:spTgt spid="48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20"/>
          <p:cNvSpPr txBox="1"/>
          <p:nvPr/>
        </p:nvSpPr>
        <p:spPr>
          <a:xfrm>
            <a:off x="1306797" y="5044608"/>
            <a:ext cx="2407865" cy="12611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66">
                <a:solidFill>
                  <a:schemeClr val="dk1"/>
                </a:solidFill>
                <a:latin typeface="Century Gothic"/>
                <a:ea typeface="Century Gothic"/>
                <a:cs typeface="Century Gothic"/>
                <a:sym typeface="Century Gothic"/>
              </a:rPr>
              <a:t>The user can make a presentation on a projector or computer, or print out the presentation to make a film. The user can make a presentation on a projector</a:t>
            </a:r>
            <a:endParaRPr/>
          </a:p>
        </p:txBody>
      </p:sp>
      <p:sp>
        <p:nvSpPr>
          <p:cNvPr id="495" name="Google Shape;495;p20"/>
          <p:cNvSpPr txBox="1"/>
          <p:nvPr/>
        </p:nvSpPr>
        <p:spPr>
          <a:xfrm>
            <a:off x="3904634" y="5032761"/>
            <a:ext cx="2439185" cy="12611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66">
                <a:solidFill>
                  <a:schemeClr val="dk1"/>
                </a:solidFill>
                <a:latin typeface="Century Gothic"/>
                <a:ea typeface="Century Gothic"/>
                <a:cs typeface="Century Gothic"/>
                <a:sym typeface="Century Gothic"/>
              </a:rPr>
              <a:t>The user can demonstrate on a projector or computer, or print the presentation and make it into a film to be used in a wider field. Using PowerPoint</a:t>
            </a:r>
            <a:endParaRPr/>
          </a:p>
        </p:txBody>
      </p:sp>
      <p:sp>
        <p:nvSpPr>
          <p:cNvPr id="496" name="Google Shape;496;p20"/>
          <p:cNvSpPr txBox="1"/>
          <p:nvPr/>
        </p:nvSpPr>
        <p:spPr>
          <a:xfrm>
            <a:off x="986024" y="4626277"/>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1990</a:t>
            </a:r>
            <a:endParaRPr/>
          </a:p>
        </p:txBody>
      </p:sp>
      <p:sp>
        <p:nvSpPr>
          <p:cNvPr id="497" name="Google Shape;497;p20"/>
          <p:cNvSpPr txBox="1"/>
          <p:nvPr/>
        </p:nvSpPr>
        <p:spPr>
          <a:xfrm>
            <a:off x="3526294" y="4642505"/>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2000</a:t>
            </a:r>
            <a:endParaRPr/>
          </a:p>
        </p:txBody>
      </p:sp>
      <p:grpSp>
        <p:nvGrpSpPr>
          <p:cNvPr id="498" name="Google Shape;498;p20"/>
          <p:cNvGrpSpPr/>
          <p:nvPr/>
        </p:nvGrpSpPr>
        <p:grpSpPr>
          <a:xfrm>
            <a:off x="9957757" y="1651084"/>
            <a:ext cx="783689" cy="2924893"/>
            <a:chOff x="7329288" y="763688"/>
            <a:chExt cx="909638" cy="3394075"/>
          </a:xfrm>
        </p:grpSpPr>
        <p:sp>
          <p:nvSpPr>
            <p:cNvPr id="499" name="Google Shape;499;p20"/>
            <p:cNvSpPr/>
            <p:nvPr/>
          </p:nvSpPr>
          <p:spPr>
            <a:xfrm>
              <a:off x="7329288" y="763688"/>
              <a:ext cx="909638" cy="3394075"/>
            </a:xfrm>
            <a:prstGeom prst="rect">
              <a:avLst/>
            </a:prstGeom>
            <a:solidFill>
              <a:schemeClr val="accent4"/>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0" name="Google Shape;500;p20"/>
            <p:cNvSpPr/>
            <p:nvPr/>
          </p:nvSpPr>
          <p:spPr>
            <a:xfrm>
              <a:off x="7446763" y="1103413"/>
              <a:ext cx="654050" cy="104775"/>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1" name="Google Shape;501;p20"/>
            <p:cNvSpPr/>
            <p:nvPr/>
          </p:nvSpPr>
          <p:spPr>
            <a:xfrm>
              <a:off x="7446763" y="1463776"/>
              <a:ext cx="654050" cy="109538"/>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2" name="Google Shape;502;p20"/>
            <p:cNvSpPr/>
            <p:nvPr/>
          </p:nvSpPr>
          <p:spPr>
            <a:xfrm>
              <a:off x="7446763" y="1828901"/>
              <a:ext cx="654050" cy="109538"/>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3" name="Google Shape;503;p20"/>
            <p:cNvSpPr/>
            <p:nvPr/>
          </p:nvSpPr>
          <p:spPr>
            <a:xfrm>
              <a:off x="7446763" y="2194026"/>
              <a:ext cx="654050" cy="104775"/>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4" name="Google Shape;504;p20"/>
            <p:cNvSpPr/>
            <p:nvPr/>
          </p:nvSpPr>
          <p:spPr>
            <a:xfrm>
              <a:off x="7446763" y="2554388"/>
              <a:ext cx="654050" cy="109538"/>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5" name="Google Shape;505;p20"/>
            <p:cNvSpPr/>
            <p:nvPr/>
          </p:nvSpPr>
          <p:spPr>
            <a:xfrm>
              <a:off x="7446763" y="2919513"/>
              <a:ext cx="654050" cy="109538"/>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6" name="Google Shape;506;p20"/>
            <p:cNvSpPr/>
            <p:nvPr/>
          </p:nvSpPr>
          <p:spPr>
            <a:xfrm>
              <a:off x="7446763" y="3284638"/>
              <a:ext cx="654050" cy="104775"/>
            </a:xfrm>
            <a:prstGeom prst="rect">
              <a:avLst/>
            </a:prstGeom>
            <a:solidFill>
              <a:srgbClr val="7F7F7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7" name="Google Shape;507;p20"/>
            <p:cNvSpPr/>
            <p:nvPr/>
          </p:nvSpPr>
          <p:spPr>
            <a:xfrm>
              <a:off x="7446763" y="3645001"/>
              <a:ext cx="654050" cy="1095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8" name="Google Shape;508;p20"/>
            <p:cNvSpPr/>
            <p:nvPr/>
          </p:nvSpPr>
          <p:spPr>
            <a:xfrm>
              <a:off x="7446763" y="1103413"/>
              <a:ext cx="654050" cy="104775"/>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09" name="Google Shape;509;p20"/>
            <p:cNvSpPr/>
            <p:nvPr/>
          </p:nvSpPr>
          <p:spPr>
            <a:xfrm>
              <a:off x="7446763" y="1463776"/>
              <a:ext cx="654050" cy="1095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0" name="Google Shape;510;p20"/>
            <p:cNvSpPr/>
            <p:nvPr/>
          </p:nvSpPr>
          <p:spPr>
            <a:xfrm>
              <a:off x="7446763" y="1828901"/>
              <a:ext cx="654050" cy="1095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1" name="Google Shape;511;p20"/>
            <p:cNvSpPr/>
            <p:nvPr/>
          </p:nvSpPr>
          <p:spPr>
            <a:xfrm>
              <a:off x="7446763" y="2194026"/>
              <a:ext cx="654050" cy="104775"/>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2" name="Google Shape;512;p20"/>
            <p:cNvSpPr/>
            <p:nvPr/>
          </p:nvSpPr>
          <p:spPr>
            <a:xfrm>
              <a:off x="7446763" y="2554388"/>
              <a:ext cx="654050" cy="1095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3" name="Google Shape;513;p20"/>
            <p:cNvSpPr/>
            <p:nvPr/>
          </p:nvSpPr>
          <p:spPr>
            <a:xfrm>
              <a:off x="7446763" y="2919513"/>
              <a:ext cx="654050" cy="1095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4" name="Google Shape;514;p20"/>
            <p:cNvSpPr/>
            <p:nvPr/>
          </p:nvSpPr>
          <p:spPr>
            <a:xfrm>
              <a:off x="7446763" y="3284638"/>
              <a:ext cx="654050" cy="104775"/>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15" name="Google Shape;515;p20"/>
          <p:cNvGrpSpPr/>
          <p:nvPr/>
        </p:nvGrpSpPr>
        <p:grpSpPr>
          <a:xfrm>
            <a:off x="4813649" y="2373821"/>
            <a:ext cx="577167" cy="2227186"/>
            <a:chOff x="6654700" y="1001028"/>
            <a:chExt cx="669925" cy="3166162"/>
          </a:xfrm>
        </p:grpSpPr>
        <p:sp>
          <p:nvSpPr>
            <p:cNvPr id="516" name="Google Shape;516;p20"/>
            <p:cNvSpPr/>
            <p:nvPr/>
          </p:nvSpPr>
          <p:spPr>
            <a:xfrm>
              <a:off x="6654700" y="1393826"/>
              <a:ext cx="669925" cy="2773363"/>
            </a:xfrm>
            <a:custGeom>
              <a:rect b="b" l="l" r="r" t="t"/>
              <a:pathLst>
                <a:path extrusionOk="0" h="1747" w="422">
                  <a:moveTo>
                    <a:pt x="422" y="0"/>
                  </a:moveTo>
                  <a:lnTo>
                    <a:pt x="0" y="353"/>
                  </a:lnTo>
                  <a:lnTo>
                    <a:pt x="0" y="1747"/>
                  </a:lnTo>
                  <a:lnTo>
                    <a:pt x="422" y="1747"/>
                  </a:lnTo>
                  <a:lnTo>
                    <a:pt x="422" y="0"/>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7" name="Google Shape;517;p20"/>
            <p:cNvSpPr/>
            <p:nvPr/>
          </p:nvSpPr>
          <p:spPr>
            <a:xfrm>
              <a:off x="6654700" y="1001028"/>
              <a:ext cx="669925" cy="3166162"/>
            </a:xfrm>
            <a:custGeom>
              <a:rect b="b" l="l" r="r" t="t"/>
              <a:pathLst>
                <a:path extrusionOk="0" h="1747" w="422">
                  <a:moveTo>
                    <a:pt x="422" y="0"/>
                  </a:moveTo>
                  <a:lnTo>
                    <a:pt x="0" y="353"/>
                  </a:lnTo>
                  <a:lnTo>
                    <a:pt x="0" y="1747"/>
                  </a:lnTo>
                  <a:lnTo>
                    <a:pt x="422" y="1747"/>
                  </a:lnTo>
                  <a:lnTo>
                    <a:pt x="422" y="0"/>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8" name="Google Shape;518;p20"/>
            <p:cNvSpPr/>
            <p:nvPr/>
          </p:nvSpPr>
          <p:spPr>
            <a:xfrm>
              <a:off x="6767413" y="1758114"/>
              <a:ext cx="166688" cy="258763"/>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19" name="Google Shape;519;p20"/>
            <p:cNvSpPr/>
            <p:nvPr/>
          </p:nvSpPr>
          <p:spPr>
            <a:xfrm>
              <a:off x="7038875" y="1758114"/>
              <a:ext cx="153988" cy="252413"/>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0" name="Google Shape;520;p20"/>
            <p:cNvSpPr/>
            <p:nvPr/>
          </p:nvSpPr>
          <p:spPr>
            <a:xfrm>
              <a:off x="6767413" y="2123239"/>
              <a:ext cx="166688" cy="258763"/>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1" name="Google Shape;521;p20"/>
            <p:cNvSpPr/>
            <p:nvPr/>
          </p:nvSpPr>
          <p:spPr>
            <a:xfrm>
              <a:off x="7038875" y="2123239"/>
              <a:ext cx="153988" cy="247650"/>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2" name="Google Shape;522;p20"/>
            <p:cNvSpPr/>
            <p:nvPr/>
          </p:nvSpPr>
          <p:spPr>
            <a:xfrm>
              <a:off x="6767413" y="2483601"/>
              <a:ext cx="166688" cy="260350"/>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3" name="Google Shape;523;p20"/>
            <p:cNvSpPr/>
            <p:nvPr/>
          </p:nvSpPr>
          <p:spPr>
            <a:xfrm>
              <a:off x="7038875" y="2483601"/>
              <a:ext cx="153988" cy="252413"/>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4" name="Google Shape;524;p20"/>
            <p:cNvSpPr/>
            <p:nvPr/>
          </p:nvSpPr>
          <p:spPr>
            <a:xfrm>
              <a:off x="6767413" y="2848726"/>
              <a:ext cx="166688" cy="258763"/>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5" name="Google Shape;525;p20"/>
            <p:cNvSpPr/>
            <p:nvPr/>
          </p:nvSpPr>
          <p:spPr>
            <a:xfrm>
              <a:off x="7038875" y="2848726"/>
              <a:ext cx="153988" cy="247650"/>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6" name="Google Shape;526;p20"/>
            <p:cNvSpPr/>
            <p:nvPr/>
          </p:nvSpPr>
          <p:spPr>
            <a:xfrm>
              <a:off x="6767413" y="3209089"/>
              <a:ext cx="166688" cy="260350"/>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27" name="Google Shape;527;p20"/>
            <p:cNvSpPr/>
            <p:nvPr/>
          </p:nvSpPr>
          <p:spPr>
            <a:xfrm>
              <a:off x="7038875" y="3209089"/>
              <a:ext cx="153988" cy="24923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28" name="Google Shape;528;p20"/>
          <p:cNvGrpSpPr/>
          <p:nvPr/>
        </p:nvGrpSpPr>
        <p:grpSpPr>
          <a:xfrm>
            <a:off x="2137856" y="3087943"/>
            <a:ext cx="790528" cy="1485704"/>
            <a:chOff x="3803651" y="2443163"/>
            <a:chExt cx="917575" cy="1724025"/>
          </a:xfrm>
        </p:grpSpPr>
        <p:sp>
          <p:nvSpPr>
            <p:cNvPr id="529" name="Google Shape;529;p20"/>
            <p:cNvSpPr/>
            <p:nvPr/>
          </p:nvSpPr>
          <p:spPr>
            <a:xfrm>
              <a:off x="3803651" y="2443163"/>
              <a:ext cx="917575" cy="1724025"/>
            </a:xfrm>
            <a:custGeom>
              <a:rect b="b" l="l" r="r" t="t"/>
              <a:pathLst>
                <a:path extrusionOk="0" h="1086" w="578">
                  <a:moveTo>
                    <a:pt x="578" y="1086"/>
                  </a:moveTo>
                  <a:lnTo>
                    <a:pt x="0" y="1086"/>
                  </a:lnTo>
                  <a:lnTo>
                    <a:pt x="0" y="387"/>
                  </a:lnTo>
                  <a:lnTo>
                    <a:pt x="289" y="0"/>
                  </a:lnTo>
                  <a:lnTo>
                    <a:pt x="578" y="387"/>
                  </a:lnTo>
                  <a:lnTo>
                    <a:pt x="578" y="1086"/>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0" name="Google Shape;530;p20"/>
            <p:cNvSpPr/>
            <p:nvPr/>
          </p:nvSpPr>
          <p:spPr>
            <a:xfrm>
              <a:off x="4089400" y="2906713"/>
              <a:ext cx="120650" cy="266700"/>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1" name="Google Shape;531;p20"/>
            <p:cNvSpPr/>
            <p:nvPr/>
          </p:nvSpPr>
          <p:spPr>
            <a:xfrm>
              <a:off x="4278313" y="2906713"/>
              <a:ext cx="123825" cy="266700"/>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2" name="Google Shape;532;p20"/>
            <p:cNvSpPr/>
            <p:nvPr/>
          </p:nvSpPr>
          <p:spPr>
            <a:xfrm>
              <a:off x="4089400" y="3260726"/>
              <a:ext cx="120650" cy="269875"/>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3" name="Google Shape;533;p20"/>
            <p:cNvSpPr/>
            <p:nvPr/>
          </p:nvSpPr>
          <p:spPr>
            <a:xfrm>
              <a:off x="4278313" y="3260726"/>
              <a:ext cx="123825" cy="269875"/>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534" name="Google Shape;534;p20"/>
          <p:cNvGrpSpPr/>
          <p:nvPr/>
        </p:nvGrpSpPr>
        <p:grpSpPr>
          <a:xfrm>
            <a:off x="7357963" y="2057660"/>
            <a:ext cx="883531" cy="2541839"/>
            <a:chOff x="5627688" y="1736726"/>
            <a:chExt cx="1025525" cy="2430463"/>
          </a:xfrm>
        </p:grpSpPr>
        <p:sp>
          <p:nvSpPr>
            <p:cNvPr id="535" name="Google Shape;535;p20"/>
            <p:cNvSpPr/>
            <p:nvPr/>
          </p:nvSpPr>
          <p:spPr>
            <a:xfrm>
              <a:off x="5627688" y="1736726"/>
              <a:ext cx="1025525" cy="2430463"/>
            </a:xfrm>
            <a:custGeom>
              <a:rect b="b" l="l" r="r" t="t"/>
              <a:pathLst>
                <a:path extrusionOk="0" h="1531" w="646">
                  <a:moveTo>
                    <a:pt x="570" y="533"/>
                  </a:moveTo>
                  <a:lnTo>
                    <a:pt x="570" y="97"/>
                  </a:lnTo>
                  <a:lnTo>
                    <a:pt x="511" y="97"/>
                  </a:lnTo>
                  <a:lnTo>
                    <a:pt x="511" y="0"/>
                  </a:lnTo>
                  <a:lnTo>
                    <a:pt x="135" y="0"/>
                  </a:lnTo>
                  <a:lnTo>
                    <a:pt x="135" y="97"/>
                  </a:lnTo>
                  <a:lnTo>
                    <a:pt x="78" y="97"/>
                  </a:lnTo>
                  <a:lnTo>
                    <a:pt x="78" y="533"/>
                  </a:lnTo>
                  <a:lnTo>
                    <a:pt x="0" y="533"/>
                  </a:lnTo>
                  <a:lnTo>
                    <a:pt x="0" y="1531"/>
                  </a:lnTo>
                  <a:lnTo>
                    <a:pt x="646" y="1531"/>
                  </a:lnTo>
                  <a:lnTo>
                    <a:pt x="646" y="533"/>
                  </a:lnTo>
                  <a:lnTo>
                    <a:pt x="570" y="533"/>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6" name="Google Shape;536;p20"/>
            <p:cNvSpPr/>
            <p:nvPr/>
          </p:nvSpPr>
          <p:spPr>
            <a:xfrm>
              <a:off x="5867400" y="2286001"/>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7" name="Google Shape;537;p20"/>
            <p:cNvSpPr/>
            <p:nvPr/>
          </p:nvSpPr>
          <p:spPr>
            <a:xfrm>
              <a:off x="6089650" y="2286001"/>
              <a:ext cx="104775"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8" name="Google Shape;538;p20"/>
            <p:cNvSpPr/>
            <p:nvPr/>
          </p:nvSpPr>
          <p:spPr>
            <a:xfrm>
              <a:off x="6311900" y="2286001"/>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39" name="Google Shape;539;p20"/>
            <p:cNvSpPr/>
            <p:nvPr/>
          </p:nvSpPr>
          <p:spPr>
            <a:xfrm>
              <a:off x="5867400" y="1973263"/>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0" name="Google Shape;540;p20"/>
            <p:cNvSpPr/>
            <p:nvPr/>
          </p:nvSpPr>
          <p:spPr>
            <a:xfrm>
              <a:off x="6089650" y="1973263"/>
              <a:ext cx="104775"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1" name="Google Shape;541;p20"/>
            <p:cNvSpPr/>
            <p:nvPr/>
          </p:nvSpPr>
          <p:spPr>
            <a:xfrm>
              <a:off x="6311900" y="1973263"/>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2" name="Google Shape;542;p20"/>
            <p:cNvSpPr/>
            <p:nvPr/>
          </p:nvSpPr>
          <p:spPr>
            <a:xfrm>
              <a:off x="5867400" y="2613026"/>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3" name="Google Shape;543;p20"/>
            <p:cNvSpPr/>
            <p:nvPr/>
          </p:nvSpPr>
          <p:spPr>
            <a:xfrm>
              <a:off x="6089650" y="2613026"/>
              <a:ext cx="104775"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4" name="Google Shape;544;p20"/>
            <p:cNvSpPr/>
            <p:nvPr/>
          </p:nvSpPr>
          <p:spPr>
            <a:xfrm>
              <a:off x="6311900" y="2613026"/>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5" name="Google Shape;545;p20"/>
            <p:cNvSpPr/>
            <p:nvPr/>
          </p:nvSpPr>
          <p:spPr>
            <a:xfrm>
              <a:off x="5867400" y="2940051"/>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6" name="Google Shape;546;p20"/>
            <p:cNvSpPr/>
            <p:nvPr/>
          </p:nvSpPr>
          <p:spPr>
            <a:xfrm>
              <a:off x="6089650" y="2940051"/>
              <a:ext cx="104775"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7" name="Google Shape;547;p20"/>
            <p:cNvSpPr/>
            <p:nvPr/>
          </p:nvSpPr>
          <p:spPr>
            <a:xfrm>
              <a:off x="6311900" y="2940051"/>
              <a:ext cx="101600" cy="23653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8" name="Google Shape;548;p20"/>
            <p:cNvSpPr/>
            <p:nvPr/>
          </p:nvSpPr>
          <p:spPr>
            <a:xfrm>
              <a:off x="5867400" y="3248026"/>
              <a:ext cx="101600" cy="238125"/>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49" name="Google Shape;549;p20"/>
            <p:cNvSpPr/>
            <p:nvPr/>
          </p:nvSpPr>
          <p:spPr>
            <a:xfrm>
              <a:off x="6089650" y="3248026"/>
              <a:ext cx="104775" cy="238125"/>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50" name="Google Shape;550;p20"/>
            <p:cNvSpPr/>
            <p:nvPr/>
          </p:nvSpPr>
          <p:spPr>
            <a:xfrm>
              <a:off x="6311900" y="3248026"/>
              <a:ext cx="101600" cy="238125"/>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551" name="Google Shape;551;p20"/>
          <p:cNvSpPr txBox="1"/>
          <p:nvPr/>
        </p:nvSpPr>
        <p:spPr>
          <a:xfrm>
            <a:off x="6617480" y="5037129"/>
            <a:ext cx="2419404" cy="12611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66">
                <a:solidFill>
                  <a:schemeClr val="dk1"/>
                </a:solidFill>
                <a:latin typeface="Century Gothic"/>
                <a:ea typeface="Century Gothic"/>
                <a:cs typeface="Century Gothic"/>
                <a:sym typeface="Century Gothic"/>
              </a:rPr>
              <a:t>The user can make a presentation on a projector or computer, or print out the presentation to make a film. The user can make a presentation on a projector</a:t>
            </a:r>
            <a:endParaRPr/>
          </a:p>
        </p:txBody>
      </p:sp>
      <p:sp>
        <p:nvSpPr>
          <p:cNvPr id="552" name="Google Shape;552;p20"/>
          <p:cNvSpPr txBox="1"/>
          <p:nvPr/>
        </p:nvSpPr>
        <p:spPr>
          <a:xfrm>
            <a:off x="9156573" y="5025282"/>
            <a:ext cx="2429810" cy="126111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266">
                <a:solidFill>
                  <a:schemeClr val="dk1"/>
                </a:solidFill>
                <a:latin typeface="Century Gothic"/>
                <a:ea typeface="Century Gothic"/>
                <a:cs typeface="Century Gothic"/>
                <a:sym typeface="Century Gothic"/>
              </a:rPr>
              <a:t>The user can demonstrate on a projector or computer, or print the presentation and make it into a film to be used in a wider field. Using PowerPoint</a:t>
            </a:r>
            <a:endParaRPr/>
          </a:p>
        </p:txBody>
      </p:sp>
      <p:sp>
        <p:nvSpPr>
          <p:cNvPr id="553" name="Google Shape;553;p20"/>
          <p:cNvSpPr txBox="1"/>
          <p:nvPr/>
        </p:nvSpPr>
        <p:spPr>
          <a:xfrm>
            <a:off x="6261461" y="4618798"/>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2010</a:t>
            </a:r>
            <a:endParaRPr/>
          </a:p>
        </p:txBody>
      </p:sp>
      <p:sp>
        <p:nvSpPr>
          <p:cNvPr id="554" name="Google Shape;554;p20"/>
          <p:cNvSpPr txBox="1"/>
          <p:nvPr/>
        </p:nvSpPr>
        <p:spPr>
          <a:xfrm>
            <a:off x="8801731" y="4635026"/>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2020</a:t>
            </a:r>
            <a:endParaRPr/>
          </a:p>
        </p:txBody>
      </p:sp>
      <p:sp>
        <p:nvSpPr>
          <p:cNvPr id="555" name="Google Shape;555;p20"/>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556" name="Google Shape;556;p20"/>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557" name="Google Shape;557;p20"/>
          <p:cNvSpPr txBox="1"/>
          <p:nvPr/>
        </p:nvSpPr>
        <p:spPr>
          <a:xfrm>
            <a:off x="330655" y="162609"/>
            <a:ext cx="1429879"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Culture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1000"/>
                                        <p:tgtEl>
                                          <p:spTgt spid="52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496"/>
                                        </p:tgtEl>
                                        <p:attrNameLst>
                                          <p:attrName>style.visibility</p:attrName>
                                        </p:attrNameLst>
                                      </p:cBhvr>
                                      <p:to>
                                        <p:strVal val="visible"/>
                                      </p:to>
                                    </p:set>
                                    <p:anim calcmode="lin" valueType="num">
                                      <p:cBhvr additive="base">
                                        <p:cTn dur="500"/>
                                        <p:tgtEl>
                                          <p:spTgt spid="496"/>
                                        </p:tgtEl>
                                        <p:attrNameLst>
                                          <p:attrName>ppt_w</p:attrName>
                                        </p:attrNameLst>
                                      </p:cBhvr>
                                      <p:tavLst>
                                        <p:tav fmla="" tm="0">
                                          <p:val>
                                            <p:strVal val="0"/>
                                          </p:val>
                                        </p:tav>
                                        <p:tav fmla="" tm="100000">
                                          <p:val>
                                            <p:strVal val="#ppt_w"/>
                                          </p:val>
                                        </p:tav>
                                      </p:tavLst>
                                    </p:anim>
                                    <p:anim calcmode="lin" valueType="num">
                                      <p:cBhvr additive="base">
                                        <p:cTn dur="500"/>
                                        <p:tgtEl>
                                          <p:spTgt spid="4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4"/>
                                        </p:tgtEl>
                                        <p:attrNameLst>
                                          <p:attrName>style.visibility</p:attrName>
                                        </p:attrNameLst>
                                      </p:cBhvr>
                                      <p:to>
                                        <p:strVal val="visible"/>
                                      </p:to>
                                    </p:set>
                                    <p:anim calcmode="lin" valueType="num">
                                      <p:cBhvr additive="base">
                                        <p:cTn dur="500"/>
                                        <p:tgtEl>
                                          <p:spTgt spid="494"/>
                                        </p:tgtEl>
                                        <p:attrNameLst>
                                          <p:attrName>ppt_w</p:attrName>
                                        </p:attrNameLst>
                                      </p:cBhvr>
                                      <p:tavLst>
                                        <p:tav fmla="" tm="0">
                                          <p:val>
                                            <p:strVal val="0"/>
                                          </p:val>
                                        </p:tav>
                                        <p:tav fmla="" tm="100000">
                                          <p:val>
                                            <p:strVal val="#ppt_w"/>
                                          </p:val>
                                        </p:tav>
                                      </p:tavLst>
                                    </p:anim>
                                    <p:anim calcmode="lin" valueType="num">
                                      <p:cBhvr additive="base">
                                        <p:cTn dur="500"/>
                                        <p:tgtEl>
                                          <p:spTgt spid="494"/>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495"/>
                                        </p:tgtEl>
                                        <p:attrNameLst>
                                          <p:attrName>style.visibility</p:attrName>
                                        </p:attrNameLst>
                                      </p:cBhvr>
                                      <p:to>
                                        <p:strVal val="visible"/>
                                      </p:to>
                                    </p:set>
                                    <p:anim calcmode="lin" valueType="num">
                                      <p:cBhvr additive="base">
                                        <p:cTn dur="500"/>
                                        <p:tgtEl>
                                          <p:spTgt spid="495"/>
                                        </p:tgtEl>
                                        <p:attrNameLst>
                                          <p:attrName>ppt_w</p:attrName>
                                        </p:attrNameLst>
                                      </p:cBhvr>
                                      <p:tavLst>
                                        <p:tav fmla="" tm="0">
                                          <p:val>
                                            <p:strVal val="0"/>
                                          </p:val>
                                        </p:tav>
                                        <p:tav fmla="" tm="100000">
                                          <p:val>
                                            <p:strVal val="#ppt_w"/>
                                          </p:val>
                                        </p:tav>
                                      </p:tavLst>
                                    </p:anim>
                                    <p:anim calcmode="lin" valueType="num">
                                      <p:cBhvr additive="base">
                                        <p:cTn dur="500"/>
                                        <p:tgtEl>
                                          <p:spTgt spid="495"/>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553"/>
                                        </p:tgtEl>
                                        <p:attrNameLst>
                                          <p:attrName>style.visibility</p:attrName>
                                        </p:attrNameLst>
                                      </p:cBhvr>
                                      <p:to>
                                        <p:strVal val="visible"/>
                                      </p:to>
                                    </p:set>
                                    <p:anim calcmode="lin" valueType="num">
                                      <p:cBhvr additive="base">
                                        <p:cTn dur="500"/>
                                        <p:tgtEl>
                                          <p:spTgt spid="553"/>
                                        </p:tgtEl>
                                        <p:attrNameLst>
                                          <p:attrName>ppt_w</p:attrName>
                                        </p:attrNameLst>
                                      </p:cBhvr>
                                      <p:tavLst>
                                        <p:tav fmla="" tm="0">
                                          <p:val>
                                            <p:strVal val="0"/>
                                          </p:val>
                                        </p:tav>
                                        <p:tav fmla="" tm="100000">
                                          <p:val>
                                            <p:strVal val="#ppt_w"/>
                                          </p:val>
                                        </p:tav>
                                      </p:tavLst>
                                    </p:anim>
                                    <p:anim calcmode="lin" valueType="num">
                                      <p:cBhvr additive="base">
                                        <p:cTn dur="500"/>
                                        <p:tgtEl>
                                          <p:spTgt spid="55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ppt_w</p:attrName>
                                        </p:attrNameLst>
                                      </p:cBhvr>
                                      <p:tavLst>
                                        <p:tav fmla="" tm="0">
                                          <p:val>
                                            <p:strVal val="0"/>
                                          </p:val>
                                        </p:tav>
                                        <p:tav fmla="" tm="100000">
                                          <p:val>
                                            <p:strVal val="#ppt_w"/>
                                          </p:val>
                                        </p:tav>
                                      </p:tavLst>
                                    </p:anim>
                                    <p:anim calcmode="lin" valueType="num">
                                      <p:cBhvr additive="base">
                                        <p:cTn dur="500"/>
                                        <p:tgtEl>
                                          <p:spTgt spid="551"/>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1000"/>
                                        <p:tgtEl>
                                          <p:spTgt spid="498"/>
                                        </p:tgtEl>
                                      </p:cBhvr>
                                    </p:animEffect>
                                  </p:childTnLst>
                                </p:cTn>
                              </p:par>
                            </p:childTnLst>
                          </p:cTn>
                        </p:par>
                        <p:par>
                          <p:cTn fill="hold">
                            <p:stCondLst>
                              <p:cond delay="5500"/>
                            </p:stCondLst>
                            <p:childTnLst>
                              <p:par>
                                <p:cTn fill="hold" nodeType="afterEffect" presetClass="entr" presetID="23" presetSubtype="16">
                                  <p:stCondLst>
                                    <p:cond delay="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ppt_w</p:attrName>
                                        </p:attrNameLst>
                                      </p:cBhvr>
                                      <p:tavLst>
                                        <p:tav fmla="" tm="0">
                                          <p:val>
                                            <p:strVal val="0"/>
                                          </p:val>
                                        </p:tav>
                                        <p:tav fmla="" tm="100000">
                                          <p:val>
                                            <p:strVal val="#ppt_w"/>
                                          </p:val>
                                        </p:tav>
                                      </p:tavLst>
                                    </p:anim>
                                    <p:anim calcmode="lin" valueType="num">
                                      <p:cBhvr additive="base">
                                        <p:cTn dur="500"/>
                                        <p:tgtEl>
                                          <p:spTgt spid="55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ppt_w</p:attrName>
                                        </p:attrNameLst>
                                      </p:cBhvr>
                                      <p:tavLst>
                                        <p:tav fmla="" tm="0">
                                          <p:val>
                                            <p:strVal val="0"/>
                                          </p:val>
                                        </p:tav>
                                        <p:tav fmla="" tm="100000">
                                          <p:val>
                                            <p:strVal val="#ppt_w"/>
                                          </p:val>
                                        </p:tav>
                                      </p:tavLst>
                                    </p:anim>
                                    <p:anim calcmode="lin" valueType="num">
                                      <p:cBhvr additive="base">
                                        <p:cTn dur="500"/>
                                        <p:tgtEl>
                                          <p:spTgt spid="5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1"/>
          <p:cNvSpPr/>
          <p:nvPr/>
        </p:nvSpPr>
        <p:spPr>
          <a:xfrm rot="5400000">
            <a:off x="9407415" y="1246273"/>
            <a:ext cx="392602" cy="2010832"/>
          </a:xfrm>
          <a:prstGeom prst="round2SameRect">
            <a:avLst>
              <a:gd fmla="val 50000" name="adj1"/>
              <a:gd fmla="val 0" name="adj2"/>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4" name="Google Shape;564;p21"/>
          <p:cNvSpPr/>
          <p:nvPr/>
        </p:nvSpPr>
        <p:spPr>
          <a:xfrm rot="5400000">
            <a:off x="9398447" y="2590500"/>
            <a:ext cx="392602" cy="2010832"/>
          </a:xfrm>
          <a:prstGeom prst="round2SameRect">
            <a:avLst>
              <a:gd fmla="val 50000" name="adj1"/>
              <a:gd fmla="val 0" name="adj2"/>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5" name="Google Shape;565;p21"/>
          <p:cNvSpPr/>
          <p:nvPr/>
        </p:nvSpPr>
        <p:spPr>
          <a:xfrm rot="5400000">
            <a:off x="9407415" y="3868881"/>
            <a:ext cx="392602" cy="2010832"/>
          </a:xfrm>
          <a:prstGeom prst="round2SameRect">
            <a:avLst>
              <a:gd fmla="val 50000" name="adj1"/>
              <a:gd fmla="val 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6" name="Google Shape;566;p21"/>
          <p:cNvSpPr/>
          <p:nvPr/>
        </p:nvSpPr>
        <p:spPr>
          <a:xfrm rot="-5400000">
            <a:off x="8079723" y="1922511"/>
            <a:ext cx="392602" cy="659250"/>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7" name="Google Shape;567;p21"/>
          <p:cNvSpPr/>
          <p:nvPr/>
        </p:nvSpPr>
        <p:spPr>
          <a:xfrm rot="-5400000">
            <a:off x="8070670" y="3272383"/>
            <a:ext cx="392602" cy="659250"/>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68" name="Google Shape;568;p21"/>
          <p:cNvSpPr/>
          <p:nvPr/>
        </p:nvSpPr>
        <p:spPr>
          <a:xfrm rot="-5400000">
            <a:off x="8075155" y="4542476"/>
            <a:ext cx="392602" cy="659250"/>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569" name="Google Shape;569;p21"/>
          <p:cNvCxnSpPr/>
          <p:nvPr/>
        </p:nvCxnSpPr>
        <p:spPr>
          <a:xfrm flipH="1">
            <a:off x="7033712" y="2432601"/>
            <a:ext cx="833287" cy="819619"/>
          </a:xfrm>
          <a:prstGeom prst="straightConnector1">
            <a:avLst/>
          </a:prstGeom>
          <a:noFill/>
          <a:ln cap="flat" cmpd="sng" w="12700">
            <a:solidFill>
              <a:schemeClr val="dk1"/>
            </a:solidFill>
            <a:prstDash val="solid"/>
            <a:miter lim="800000"/>
            <a:headEnd len="med" w="med" type="triangle"/>
            <a:tailEnd len="sm" w="sm" type="none"/>
          </a:ln>
        </p:spPr>
      </p:cxnSp>
      <p:cxnSp>
        <p:nvCxnSpPr>
          <p:cNvPr id="570" name="Google Shape;570;p21"/>
          <p:cNvCxnSpPr/>
          <p:nvPr/>
        </p:nvCxnSpPr>
        <p:spPr>
          <a:xfrm rot="10800000">
            <a:off x="7066222" y="3594971"/>
            <a:ext cx="783761" cy="8107"/>
          </a:xfrm>
          <a:prstGeom prst="straightConnector1">
            <a:avLst/>
          </a:prstGeom>
          <a:noFill/>
          <a:ln cap="flat" cmpd="sng" w="12700">
            <a:solidFill>
              <a:schemeClr val="dk1"/>
            </a:solidFill>
            <a:prstDash val="solid"/>
            <a:miter lim="800000"/>
            <a:headEnd len="med" w="med" type="triangle"/>
            <a:tailEnd len="sm" w="sm" type="none"/>
          </a:ln>
        </p:spPr>
      </p:cxnSp>
      <p:sp>
        <p:nvSpPr>
          <p:cNvPr id="571" name="Google Shape;571;p21"/>
          <p:cNvSpPr/>
          <p:nvPr/>
        </p:nvSpPr>
        <p:spPr>
          <a:xfrm flipH="1" rot="-5400000">
            <a:off x="3019302" y="1269283"/>
            <a:ext cx="392602" cy="2012701"/>
          </a:xfrm>
          <a:prstGeom prst="round2SameRect">
            <a:avLst>
              <a:gd fmla="val 50000" name="adj1"/>
              <a:gd fmla="val 0" name="adj2"/>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2" name="Google Shape;572;p21"/>
          <p:cNvSpPr/>
          <p:nvPr/>
        </p:nvSpPr>
        <p:spPr>
          <a:xfrm flipH="1" rot="-5400000">
            <a:off x="3028279" y="2613511"/>
            <a:ext cx="392602" cy="2012701"/>
          </a:xfrm>
          <a:prstGeom prst="round2SameRect">
            <a:avLst>
              <a:gd fmla="val 50000" name="adj1"/>
              <a:gd fmla="val 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3" name="Google Shape;573;p21"/>
          <p:cNvSpPr/>
          <p:nvPr/>
        </p:nvSpPr>
        <p:spPr>
          <a:xfrm flipH="1" rot="-5400000">
            <a:off x="3019302" y="3891892"/>
            <a:ext cx="392602" cy="2012701"/>
          </a:xfrm>
          <a:prstGeom prst="round2SameRect">
            <a:avLst>
              <a:gd fmla="val 50000" name="adj1"/>
              <a:gd fmla="val 0" name="adj2"/>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4" name="Google Shape;574;p21"/>
          <p:cNvSpPr/>
          <p:nvPr/>
        </p:nvSpPr>
        <p:spPr>
          <a:xfrm flipH="1" rot="5400000">
            <a:off x="4348239" y="1946150"/>
            <a:ext cx="392602" cy="659863"/>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5" name="Google Shape;575;p21"/>
          <p:cNvSpPr/>
          <p:nvPr/>
        </p:nvSpPr>
        <p:spPr>
          <a:xfrm flipH="1" rot="5400000">
            <a:off x="4357301" y="3296022"/>
            <a:ext cx="392602" cy="659863"/>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576" name="Google Shape;576;p21"/>
          <p:cNvSpPr/>
          <p:nvPr/>
        </p:nvSpPr>
        <p:spPr>
          <a:xfrm flipH="1" rot="5400000">
            <a:off x="4352811" y="4566114"/>
            <a:ext cx="392602" cy="659863"/>
          </a:xfrm>
          <a:prstGeom prst="round2SameRect">
            <a:avLst>
              <a:gd fmla="val 50000" name="adj1"/>
              <a:gd fmla="val 0" name="adj2"/>
            </a:avLst>
          </a:prstGeom>
          <a:solidFill>
            <a:srgbClr val="BFBFBF"/>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577" name="Google Shape;577;p21"/>
          <p:cNvCxnSpPr/>
          <p:nvPr/>
        </p:nvCxnSpPr>
        <p:spPr>
          <a:xfrm>
            <a:off x="4953946" y="2456546"/>
            <a:ext cx="834061" cy="819619"/>
          </a:xfrm>
          <a:prstGeom prst="straightConnector1">
            <a:avLst/>
          </a:prstGeom>
          <a:noFill/>
          <a:ln cap="flat" cmpd="sng" w="12700">
            <a:solidFill>
              <a:schemeClr val="dk1"/>
            </a:solidFill>
            <a:prstDash val="solid"/>
            <a:miter lim="800000"/>
            <a:headEnd len="med" w="med" type="triangle"/>
            <a:tailEnd len="sm" w="sm" type="none"/>
          </a:ln>
        </p:spPr>
      </p:cxnSp>
      <p:cxnSp>
        <p:nvCxnSpPr>
          <p:cNvPr id="578" name="Google Shape;578;p21"/>
          <p:cNvCxnSpPr/>
          <p:nvPr/>
        </p:nvCxnSpPr>
        <p:spPr>
          <a:xfrm flipH="1" rot="10800000">
            <a:off x="4970977" y="3618916"/>
            <a:ext cx="784489" cy="8107"/>
          </a:xfrm>
          <a:prstGeom prst="straightConnector1">
            <a:avLst/>
          </a:prstGeom>
          <a:noFill/>
          <a:ln cap="flat" cmpd="sng" w="12700">
            <a:solidFill>
              <a:schemeClr val="dk1"/>
            </a:solidFill>
            <a:prstDash val="solid"/>
            <a:miter lim="800000"/>
            <a:headEnd len="med" w="med" type="triangle"/>
            <a:tailEnd len="sm" w="sm" type="none"/>
          </a:ln>
        </p:spPr>
      </p:cxnSp>
      <p:cxnSp>
        <p:nvCxnSpPr>
          <p:cNvPr id="579" name="Google Shape;579;p21"/>
          <p:cNvCxnSpPr/>
          <p:nvPr/>
        </p:nvCxnSpPr>
        <p:spPr>
          <a:xfrm flipH="1" rot="10800000">
            <a:off x="4965785" y="3950315"/>
            <a:ext cx="834061" cy="806777"/>
          </a:xfrm>
          <a:prstGeom prst="straightConnector1">
            <a:avLst/>
          </a:prstGeom>
          <a:noFill/>
          <a:ln cap="flat" cmpd="sng" w="12700">
            <a:solidFill>
              <a:schemeClr val="dk1"/>
            </a:solidFill>
            <a:prstDash val="solid"/>
            <a:miter lim="800000"/>
            <a:headEnd len="med" w="med" type="triangle"/>
            <a:tailEnd len="sm" w="sm" type="none"/>
          </a:ln>
        </p:spPr>
      </p:cxnSp>
      <p:cxnSp>
        <p:nvCxnSpPr>
          <p:cNvPr id="580" name="Google Shape;580;p21"/>
          <p:cNvCxnSpPr/>
          <p:nvPr/>
        </p:nvCxnSpPr>
        <p:spPr>
          <a:xfrm rot="10800000">
            <a:off x="7040830" y="3950316"/>
            <a:ext cx="809149" cy="795674"/>
          </a:xfrm>
          <a:prstGeom prst="straightConnector1">
            <a:avLst/>
          </a:prstGeom>
          <a:noFill/>
          <a:ln cap="flat" cmpd="sng" w="12700">
            <a:solidFill>
              <a:schemeClr val="dk1"/>
            </a:solidFill>
            <a:prstDash val="solid"/>
            <a:miter lim="800000"/>
            <a:headEnd len="med" w="med" type="triangle"/>
            <a:tailEnd len="sm" w="sm" type="none"/>
          </a:ln>
        </p:spPr>
      </p:cxnSp>
      <p:sp>
        <p:nvSpPr>
          <p:cNvPr id="581" name="Google Shape;581;p21"/>
          <p:cNvSpPr/>
          <p:nvPr/>
        </p:nvSpPr>
        <p:spPr>
          <a:xfrm>
            <a:off x="4374323" y="3504112"/>
            <a:ext cx="314294" cy="253104"/>
          </a:xfrm>
          <a:custGeom>
            <a:rect b="b" l="l" r="r" t="t"/>
            <a:pathLst>
              <a:path extrusionOk="0" h="400" w="497">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2" name="Google Shape;582;p21"/>
          <p:cNvSpPr/>
          <p:nvPr/>
        </p:nvSpPr>
        <p:spPr>
          <a:xfrm>
            <a:off x="8098047" y="2108950"/>
            <a:ext cx="269794" cy="269792"/>
          </a:xfrm>
          <a:custGeom>
            <a:rect b="b" l="l" r="r" t="t"/>
            <a:pathLst>
              <a:path extrusionOk="0" h="426" w="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583" name="Google Shape;583;p21"/>
          <p:cNvGrpSpPr/>
          <p:nvPr/>
        </p:nvGrpSpPr>
        <p:grpSpPr>
          <a:xfrm>
            <a:off x="5864515" y="3090903"/>
            <a:ext cx="1122123" cy="1122123"/>
            <a:chOff x="11117624" y="5861588"/>
            <a:chExt cx="2127995" cy="2127995"/>
          </a:xfrm>
        </p:grpSpPr>
        <p:sp>
          <p:nvSpPr>
            <p:cNvPr id="584" name="Google Shape;584;p21"/>
            <p:cNvSpPr/>
            <p:nvPr/>
          </p:nvSpPr>
          <p:spPr>
            <a:xfrm>
              <a:off x="11117624" y="5861588"/>
              <a:ext cx="2127995" cy="2127995"/>
            </a:xfrm>
            <a:custGeom>
              <a:rect b="b" l="l" r="r" t="t"/>
              <a:pathLst>
                <a:path extrusionOk="0" h="417" w="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5" name="Google Shape;585;p21"/>
            <p:cNvSpPr/>
            <p:nvPr/>
          </p:nvSpPr>
          <p:spPr>
            <a:xfrm>
              <a:off x="11998365" y="6543801"/>
              <a:ext cx="543285" cy="638224"/>
            </a:xfrm>
            <a:custGeom>
              <a:rect b="b" l="l" r="r" t="t"/>
              <a:pathLst>
                <a:path extrusionOk="0" h="533" w="45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586" name="Google Shape;586;p21"/>
          <p:cNvSpPr/>
          <p:nvPr/>
        </p:nvSpPr>
        <p:spPr>
          <a:xfrm>
            <a:off x="4384156" y="4763985"/>
            <a:ext cx="314296" cy="280920"/>
          </a:xfrm>
          <a:custGeom>
            <a:rect b="b" l="l" r="r" t="t"/>
            <a:pathLst>
              <a:path extrusionOk="0" h="445" w="497">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7" name="Google Shape;587;p21"/>
          <p:cNvSpPr/>
          <p:nvPr/>
        </p:nvSpPr>
        <p:spPr>
          <a:xfrm>
            <a:off x="8094116" y="4735172"/>
            <a:ext cx="314296" cy="280917"/>
          </a:xfrm>
          <a:custGeom>
            <a:rect b="b" l="l" r="r" t="t"/>
            <a:pathLst>
              <a:path extrusionOk="0" h="445" w="498">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8" name="Google Shape;588;p21"/>
          <p:cNvSpPr/>
          <p:nvPr/>
        </p:nvSpPr>
        <p:spPr>
          <a:xfrm>
            <a:off x="8098047" y="3441401"/>
            <a:ext cx="280920" cy="292043"/>
          </a:xfrm>
          <a:custGeom>
            <a:rect b="b" l="l" r="r" t="t"/>
            <a:pathLst>
              <a:path extrusionOk="0"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89" name="Google Shape;589;p21"/>
          <p:cNvSpPr/>
          <p:nvPr/>
        </p:nvSpPr>
        <p:spPr>
          <a:xfrm>
            <a:off x="4386071" y="2132447"/>
            <a:ext cx="292043" cy="292045"/>
          </a:xfrm>
          <a:custGeom>
            <a:rect b="b" l="l" r="r" t="t"/>
            <a:pathLst>
              <a:path extrusionOk="0" h="461" w="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590" name="Google Shape;590;p21"/>
          <p:cNvSpPr txBox="1"/>
          <p:nvPr/>
        </p:nvSpPr>
        <p:spPr>
          <a:xfrm>
            <a:off x="2091767" y="2479066"/>
            <a:ext cx="2890959" cy="705841"/>
          </a:xfrm>
          <a:prstGeom prst="rect">
            <a:avLst/>
          </a:prstGeom>
          <a:noFill/>
          <a:ln>
            <a:noFill/>
          </a:ln>
        </p:spPr>
        <p:txBody>
          <a:bodyPr anchorCtr="0" anchor="t" bIns="57850" lIns="115700" spcFirstLastPara="1" rIns="115700" wrap="square" tIns="57850">
            <a:noAutofit/>
          </a:bodyPr>
          <a:lstStyle/>
          <a:p>
            <a:pPr indent="0" lvl="0" marL="0" marR="0" rtl="0" algn="l">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It is a very sad thing that nowadays there is so little useless information. Oscar Wilde</a:t>
            </a:r>
            <a:endParaRPr/>
          </a:p>
        </p:txBody>
      </p:sp>
      <p:sp>
        <p:nvSpPr>
          <p:cNvPr id="591" name="Google Shape;591;p21"/>
          <p:cNvSpPr txBox="1"/>
          <p:nvPr/>
        </p:nvSpPr>
        <p:spPr>
          <a:xfrm>
            <a:off x="2091767" y="3821081"/>
            <a:ext cx="2890959" cy="705841"/>
          </a:xfrm>
          <a:prstGeom prst="rect">
            <a:avLst/>
          </a:prstGeom>
          <a:noFill/>
          <a:ln>
            <a:noFill/>
          </a:ln>
        </p:spPr>
        <p:txBody>
          <a:bodyPr anchorCtr="0" anchor="t" bIns="57850" lIns="115700" spcFirstLastPara="1" rIns="115700" wrap="square" tIns="57850">
            <a:noAutofit/>
          </a:bodyPr>
          <a:lstStyle/>
          <a:p>
            <a:pPr indent="0" lvl="0" marL="0" marR="0" rtl="0" algn="l">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Creativity is the key to success in the great and primary education where our teachers can bring creativity.</a:t>
            </a:r>
            <a:endParaRPr/>
          </a:p>
        </p:txBody>
      </p:sp>
      <p:sp>
        <p:nvSpPr>
          <p:cNvPr id="592" name="Google Shape;592;p21"/>
          <p:cNvSpPr txBox="1"/>
          <p:nvPr/>
        </p:nvSpPr>
        <p:spPr>
          <a:xfrm>
            <a:off x="2091767" y="5108159"/>
            <a:ext cx="2890959" cy="509506"/>
          </a:xfrm>
          <a:prstGeom prst="rect">
            <a:avLst/>
          </a:prstGeom>
          <a:noFill/>
          <a:ln>
            <a:noFill/>
          </a:ln>
        </p:spPr>
        <p:txBody>
          <a:bodyPr anchorCtr="0" anchor="t" bIns="57850" lIns="115700" spcFirstLastPara="1" rIns="115700" wrap="square" tIns="57850">
            <a:noAutofit/>
          </a:bodyPr>
          <a:lstStyle/>
          <a:p>
            <a:pPr indent="0" lvl="0" marL="0" marR="0" rtl="0" algn="l">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Enter the comprehensive description of the above chart here,</a:t>
            </a:r>
            <a:endParaRPr/>
          </a:p>
        </p:txBody>
      </p:sp>
      <p:sp>
        <p:nvSpPr>
          <p:cNvPr id="593" name="Google Shape;593;p21"/>
          <p:cNvSpPr/>
          <p:nvPr/>
        </p:nvSpPr>
        <p:spPr>
          <a:xfrm>
            <a:off x="2411100" y="2078775"/>
            <a:ext cx="1628279"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Great Support</a:t>
            </a:r>
            <a:endParaRPr/>
          </a:p>
        </p:txBody>
      </p:sp>
      <p:sp>
        <p:nvSpPr>
          <p:cNvPr id="594" name="Google Shape;594;p21"/>
          <p:cNvSpPr/>
          <p:nvPr/>
        </p:nvSpPr>
        <p:spPr>
          <a:xfrm>
            <a:off x="2404695" y="3429652"/>
            <a:ext cx="1605837"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Get Locations</a:t>
            </a:r>
            <a:endParaRPr/>
          </a:p>
        </p:txBody>
      </p:sp>
      <p:sp>
        <p:nvSpPr>
          <p:cNvPr id="595" name="Google Shape;595;p21"/>
          <p:cNvSpPr/>
          <p:nvPr/>
        </p:nvSpPr>
        <p:spPr>
          <a:xfrm>
            <a:off x="2509419" y="4699242"/>
            <a:ext cx="1419889"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Online Chat</a:t>
            </a:r>
            <a:endParaRPr/>
          </a:p>
        </p:txBody>
      </p:sp>
      <p:sp>
        <p:nvSpPr>
          <p:cNvPr id="596" name="Google Shape;596;p21"/>
          <p:cNvSpPr txBox="1"/>
          <p:nvPr/>
        </p:nvSpPr>
        <p:spPr>
          <a:xfrm>
            <a:off x="7814733" y="2480043"/>
            <a:ext cx="2890959" cy="509506"/>
          </a:xfrm>
          <a:prstGeom prst="rect">
            <a:avLst/>
          </a:prstGeom>
          <a:noFill/>
          <a:ln>
            <a:noFill/>
          </a:ln>
        </p:spPr>
        <p:txBody>
          <a:bodyPr anchorCtr="0" anchor="t" bIns="57850" lIns="115700" spcFirstLastPara="1" rIns="115700" wrap="square" tIns="57850">
            <a:noAutofit/>
          </a:bodyPr>
          <a:lstStyle/>
          <a:p>
            <a:pPr indent="0" lvl="0" marL="0" marR="0" rtl="0" algn="r">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Enter the comprehensive description of the above chart here,</a:t>
            </a:r>
            <a:endParaRPr/>
          </a:p>
        </p:txBody>
      </p:sp>
      <p:sp>
        <p:nvSpPr>
          <p:cNvPr id="597" name="Google Shape;597;p21"/>
          <p:cNvSpPr txBox="1"/>
          <p:nvPr/>
        </p:nvSpPr>
        <p:spPr>
          <a:xfrm>
            <a:off x="7814733" y="3822058"/>
            <a:ext cx="2890959" cy="705841"/>
          </a:xfrm>
          <a:prstGeom prst="rect">
            <a:avLst/>
          </a:prstGeom>
          <a:noFill/>
          <a:ln>
            <a:noFill/>
          </a:ln>
        </p:spPr>
        <p:txBody>
          <a:bodyPr anchorCtr="0" anchor="t" bIns="57850" lIns="115700" spcFirstLastPara="1" rIns="115700" wrap="square" tIns="57850">
            <a:noAutofit/>
          </a:bodyPr>
          <a:lstStyle/>
          <a:p>
            <a:pPr indent="0" lvl="0" marL="0" marR="0" rtl="0" algn="r">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It is a very sad thing that nowadays there is so little useless information. Oscar Wilde</a:t>
            </a:r>
            <a:endParaRPr/>
          </a:p>
        </p:txBody>
      </p:sp>
      <p:sp>
        <p:nvSpPr>
          <p:cNvPr id="598" name="Google Shape;598;p21"/>
          <p:cNvSpPr txBox="1"/>
          <p:nvPr/>
        </p:nvSpPr>
        <p:spPr>
          <a:xfrm>
            <a:off x="7814733" y="5109136"/>
            <a:ext cx="2890959" cy="705841"/>
          </a:xfrm>
          <a:prstGeom prst="rect">
            <a:avLst/>
          </a:prstGeom>
          <a:noFill/>
          <a:ln>
            <a:noFill/>
          </a:ln>
        </p:spPr>
        <p:txBody>
          <a:bodyPr anchorCtr="0" anchor="t" bIns="57850" lIns="115700" spcFirstLastPara="1" rIns="115700" wrap="square" tIns="57850">
            <a:noAutofit/>
          </a:bodyPr>
          <a:lstStyle/>
          <a:p>
            <a:pPr indent="0" lvl="0" marL="0" marR="0" rtl="0" algn="r">
              <a:lnSpc>
                <a:spcPct val="110000"/>
              </a:lnSpc>
              <a:spcBef>
                <a:spcPts val="0"/>
              </a:spcBef>
              <a:spcAft>
                <a:spcPts val="0"/>
              </a:spcAft>
              <a:buNone/>
            </a:pPr>
            <a:r>
              <a:rPr lang="en-US" sz="1160">
                <a:solidFill>
                  <a:schemeClr val="dk1"/>
                </a:solidFill>
                <a:latin typeface="Century Gothic"/>
                <a:ea typeface="Century Gothic"/>
                <a:cs typeface="Century Gothic"/>
                <a:sym typeface="Century Gothic"/>
              </a:rPr>
              <a:t>Creativity is the key to success in the great and primary education where our teachers can bring creativity.</a:t>
            </a:r>
            <a:endParaRPr/>
          </a:p>
        </p:txBody>
      </p:sp>
      <p:sp>
        <p:nvSpPr>
          <p:cNvPr id="599" name="Google Shape;599;p21"/>
          <p:cNvSpPr/>
          <p:nvPr/>
        </p:nvSpPr>
        <p:spPr>
          <a:xfrm>
            <a:off x="8820315" y="2079752"/>
            <a:ext cx="1548129"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GPS Location</a:t>
            </a:r>
            <a:endParaRPr/>
          </a:p>
        </p:txBody>
      </p:sp>
      <p:sp>
        <p:nvSpPr>
          <p:cNvPr id="600" name="Google Shape;600;p21"/>
          <p:cNvSpPr/>
          <p:nvPr/>
        </p:nvSpPr>
        <p:spPr>
          <a:xfrm>
            <a:off x="8893257" y="3430630"/>
            <a:ext cx="1366989"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Perfect Ads</a:t>
            </a:r>
            <a:endParaRPr/>
          </a:p>
        </p:txBody>
      </p:sp>
      <p:sp>
        <p:nvSpPr>
          <p:cNvPr id="601" name="Google Shape;601;p21"/>
          <p:cNvSpPr/>
          <p:nvPr/>
        </p:nvSpPr>
        <p:spPr>
          <a:xfrm>
            <a:off x="9007859" y="4700219"/>
            <a:ext cx="1161291" cy="360299"/>
          </a:xfrm>
          <a:prstGeom prst="rect">
            <a:avLst/>
          </a:prstGeom>
          <a:noFill/>
          <a:ln>
            <a:noFill/>
          </a:ln>
        </p:spPr>
        <p:txBody>
          <a:bodyPr anchorCtr="0" anchor="t" bIns="57850" lIns="115700" spcFirstLastPara="1" rIns="115700" wrap="square" tIns="57850">
            <a:noAutofit/>
          </a:bodyPr>
          <a:lstStyle/>
          <a:p>
            <a:pPr indent="0" lvl="0" marL="0" marR="0" rtl="0" algn="ctr">
              <a:spcBef>
                <a:spcPts val="0"/>
              </a:spcBef>
              <a:spcAft>
                <a:spcPts val="0"/>
              </a:spcAft>
              <a:buNone/>
            </a:pPr>
            <a:r>
              <a:rPr b="1" lang="en-US" sz="1582">
                <a:solidFill>
                  <a:schemeClr val="lt1"/>
                </a:solidFill>
                <a:latin typeface="Century Gothic"/>
                <a:ea typeface="Century Gothic"/>
                <a:cs typeface="Century Gothic"/>
                <a:sym typeface="Century Gothic"/>
              </a:rPr>
              <a:t>Best Tools</a:t>
            </a:r>
            <a:endParaRPr/>
          </a:p>
        </p:txBody>
      </p:sp>
      <p:sp>
        <p:nvSpPr>
          <p:cNvPr id="602" name="Google Shape;602;p21"/>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03" name="Google Shape;603;p21"/>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04" name="Google Shape;604;p21"/>
          <p:cNvSpPr txBox="1"/>
          <p:nvPr/>
        </p:nvSpPr>
        <p:spPr>
          <a:xfrm>
            <a:off x="330655" y="162609"/>
            <a:ext cx="1429879"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Culture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583"/>
                                        </p:tgtEl>
                                        <p:attrNameLst>
                                          <p:attrName>style.visibility</p:attrName>
                                        </p:attrNameLst>
                                      </p:cBhvr>
                                      <p:to>
                                        <p:strVal val="visible"/>
                                      </p:to>
                                    </p:set>
                                    <p:anim calcmode="lin" valueType="num">
                                      <p:cBhvr additive="base">
                                        <p:cTn dur="500"/>
                                        <p:tgtEl>
                                          <p:spTgt spid="583"/>
                                        </p:tgtEl>
                                        <p:attrNameLst>
                                          <p:attrName>ppt_w</p:attrName>
                                        </p:attrNameLst>
                                      </p:cBhvr>
                                      <p:tavLst>
                                        <p:tav fmla="" tm="0">
                                          <p:val>
                                            <p:strVal val="0"/>
                                          </p:val>
                                        </p:tav>
                                        <p:tav fmla="" tm="100000">
                                          <p:val>
                                            <p:strVal val="#ppt_w"/>
                                          </p:val>
                                        </p:tav>
                                      </p:tavLst>
                                    </p:anim>
                                    <p:anim calcmode="lin" valueType="num">
                                      <p:cBhvr additive="base">
                                        <p:cTn dur="500"/>
                                        <p:tgtEl>
                                          <p:spTgt spid="583"/>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69"/>
                                        </p:tgtEl>
                                        <p:attrNameLst>
                                          <p:attrName>style.visibility</p:attrName>
                                        </p:attrNameLst>
                                      </p:cBhvr>
                                      <p:to>
                                        <p:strVal val="visible"/>
                                      </p:to>
                                    </p:set>
                                    <p:anim calcmode="lin" valueType="num">
                                      <p:cBhvr additive="base">
                                        <p:cTn dur="500"/>
                                        <p:tgtEl>
                                          <p:spTgt spid="569"/>
                                        </p:tgtEl>
                                        <p:attrNameLst>
                                          <p:attrName>ppt_w</p:attrName>
                                        </p:attrNameLst>
                                      </p:cBhvr>
                                      <p:tavLst>
                                        <p:tav fmla="" tm="0">
                                          <p:val>
                                            <p:strVal val="0"/>
                                          </p:val>
                                        </p:tav>
                                        <p:tav fmla="" tm="100000">
                                          <p:val>
                                            <p:strVal val="#ppt_w"/>
                                          </p:val>
                                        </p:tav>
                                      </p:tavLst>
                                    </p:anim>
                                    <p:anim calcmode="lin" valueType="num">
                                      <p:cBhvr additive="base">
                                        <p:cTn dur="500"/>
                                        <p:tgtEl>
                                          <p:spTgt spid="5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7"/>
                                        </p:tgtEl>
                                        <p:attrNameLst>
                                          <p:attrName>style.visibility</p:attrName>
                                        </p:attrNameLst>
                                      </p:cBhvr>
                                      <p:to>
                                        <p:strVal val="visible"/>
                                      </p:to>
                                    </p:set>
                                    <p:anim calcmode="lin" valueType="num">
                                      <p:cBhvr additive="base">
                                        <p:cTn dur="500"/>
                                        <p:tgtEl>
                                          <p:spTgt spid="577"/>
                                        </p:tgtEl>
                                        <p:attrNameLst>
                                          <p:attrName>ppt_w</p:attrName>
                                        </p:attrNameLst>
                                      </p:cBhvr>
                                      <p:tavLst>
                                        <p:tav fmla="" tm="0">
                                          <p:val>
                                            <p:strVal val="0"/>
                                          </p:val>
                                        </p:tav>
                                        <p:tav fmla="" tm="100000">
                                          <p:val>
                                            <p:strVal val="#ppt_w"/>
                                          </p:val>
                                        </p:tav>
                                      </p:tavLst>
                                    </p:anim>
                                    <p:anim calcmode="lin" valueType="num">
                                      <p:cBhvr additive="base">
                                        <p:cTn dur="500"/>
                                        <p:tgtEl>
                                          <p:spTgt spid="57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ppt_w</p:attrName>
                                        </p:attrNameLst>
                                      </p:cBhvr>
                                      <p:tavLst>
                                        <p:tav fmla="" tm="0">
                                          <p:val>
                                            <p:strVal val="0"/>
                                          </p:val>
                                        </p:tav>
                                        <p:tav fmla="" tm="100000">
                                          <p:val>
                                            <p:strVal val="#ppt_w"/>
                                          </p:val>
                                        </p:tav>
                                      </p:tavLst>
                                    </p:anim>
                                    <p:anim calcmode="lin" valueType="num">
                                      <p:cBhvr additive="base">
                                        <p:cTn dur="500"/>
                                        <p:tgtEl>
                                          <p:spTgt spid="57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0"/>
                                        </p:tgtEl>
                                        <p:attrNameLst>
                                          <p:attrName>style.visibility</p:attrName>
                                        </p:attrNameLst>
                                      </p:cBhvr>
                                      <p:to>
                                        <p:strVal val="visible"/>
                                      </p:to>
                                    </p:set>
                                    <p:anim calcmode="lin" valueType="num">
                                      <p:cBhvr additive="base">
                                        <p:cTn dur="500"/>
                                        <p:tgtEl>
                                          <p:spTgt spid="570"/>
                                        </p:tgtEl>
                                        <p:attrNameLst>
                                          <p:attrName>ppt_w</p:attrName>
                                        </p:attrNameLst>
                                      </p:cBhvr>
                                      <p:tavLst>
                                        <p:tav fmla="" tm="0">
                                          <p:val>
                                            <p:strVal val="0"/>
                                          </p:val>
                                        </p:tav>
                                        <p:tav fmla="" tm="100000">
                                          <p:val>
                                            <p:strVal val="#ppt_w"/>
                                          </p:val>
                                        </p:tav>
                                      </p:tavLst>
                                    </p:anim>
                                    <p:anim calcmode="lin" valueType="num">
                                      <p:cBhvr additive="base">
                                        <p:cTn dur="500"/>
                                        <p:tgtEl>
                                          <p:spTgt spid="5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500"/>
                                        <p:tgtEl>
                                          <p:spTgt spid="580"/>
                                        </p:tgtEl>
                                        <p:attrNameLst>
                                          <p:attrName>ppt_w</p:attrName>
                                        </p:attrNameLst>
                                      </p:cBhvr>
                                      <p:tavLst>
                                        <p:tav fmla="" tm="0">
                                          <p:val>
                                            <p:strVal val="0"/>
                                          </p:val>
                                        </p:tav>
                                        <p:tav fmla="" tm="100000">
                                          <p:val>
                                            <p:strVal val="#ppt_w"/>
                                          </p:val>
                                        </p:tav>
                                      </p:tavLst>
                                    </p:anim>
                                    <p:anim calcmode="lin" valueType="num">
                                      <p:cBhvr additive="base">
                                        <p:cTn dur="500"/>
                                        <p:tgtEl>
                                          <p:spTgt spid="5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9"/>
                                        </p:tgtEl>
                                        <p:attrNameLst>
                                          <p:attrName>style.visibility</p:attrName>
                                        </p:attrNameLst>
                                      </p:cBhvr>
                                      <p:to>
                                        <p:strVal val="visible"/>
                                      </p:to>
                                    </p:set>
                                    <p:anim calcmode="lin" valueType="num">
                                      <p:cBhvr additive="base">
                                        <p:cTn dur="500"/>
                                        <p:tgtEl>
                                          <p:spTgt spid="579"/>
                                        </p:tgtEl>
                                        <p:attrNameLst>
                                          <p:attrName>ppt_w</p:attrName>
                                        </p:attrNameLst>
                                      </p:cBhvr>
                                      <p:tavLst>
                                        <p:tav fmla="" tm="0">
                                          <p:val>
                                            <p:strVal val="0"/>
                                          </p:val>
                                        </p:tav>
                                        <p:tav fmla="" tm="100000">
                                          <p:val>
                                            <p:strVal val="#ppt_w"/>
                                          </p:val>
                                        </p:tav>
                                      </p:tavLst>
                                    </p:anim>
                                    <p:anim calcmode="lin" valueType="num">
                                      <p:cBhvr additive="base">
                                        <p:cTn dur="500"/>
                                        <p:tgtEl>
                                          <p:spTgt spid="579"/>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5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5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500"/>
                                        <p:tgtEl>
                                          <p:spTgt spid="593"/>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66"/>
                                        </p:tgtEl>
                                        <p:attrNameLst>
                                          <p:attrName>style.visibility</p:attrName>
                                        </p:attrNameLst>
                                      </p:cBhvr>
                                      <p:to>
                                        <p:strVal val="visible"/>
                                      </p:to>
                                    </p:set>
                                    <p:animEffect filter="fade" transition="in">
                                      <p:cBhvr>
                                        <p:cTn dur="500"/>
                                        <p:tgtEl>
                                          <p:spTgt spid="566"/>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par>
                                <p:cTn fill="hold" nodeType="withEffect" presetClass="entr" presetID="10" presetSubtype="0">
                                  <p:stCondLst>
                                    <p:cond delay="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0" presetSubtype="0">
                                  <p:stCondLst>
                                    <p:cond delay="0"/>
                                  </p:stCondLst>
                                  <p:childTnLst>
                                    <p:set>
                                      <p:cBhvr>
                                        <p:cTn dur="1" fill="hold">
                                          <p:stCondLst>
                                            <p:cond delay="0"/>
                                          </p:stCondLst>
                                        </p:cTn>
                                        <p:tgtEl>
                                          <p:spTgt spid="599"/>
                                        </p:tgtEl>
                                        <p:attrNameLst>
                                          <p:attrName>style.visibility</p:attrName>
                                        </p:attrNameLst>
                                      </p:cBhvr>
                                      <p:to>
                                        <p:strVal val="visible"/>
                                      </p:to>
                                    </p:set>
                                    <p:animEffect filter="fade" transition="in">
                                      <p:cBhvr>
                                        <p:cTn dur="500"/>
                                        <p:tgtEl>
                                          <p:spTgt spid="599"/>
                                        </p:tgtEl>
                                      </p:cBhvr>
                                    </p:animEffect>
                                  </p:childTnLst>
                                </p:cTn>
                              </p:par>
                              <p:par>
                                <p:cTn fill="hold" nodeType="withEffect" presetClass="entr" presetID="10" presetSubtype="0">
                                  <p:stCondLst>
                                    <p:cond delay="0"/>
                                  </p:stCondLst>
                                  <p:childTnLst>
                                    <p:set>
                                      <p:cBhvr>
                                        <p:cTn dur="1" fill="hold">
                                          <p:stCondLst>
                                            <p:cond delay="0"/>
                                          </p:stCondLst>
                                        </p:cTn>
                                        <p:tgtEl>
                                          <p:spTgt spid="596"/>
                                        </p:tgtEl>
                                        <p:attrNameLst>
                                          <p:attrName>style.visibility</p:attrName>
                                        </p:attrNameLst>
                                      </p:cBhvr>
                                      <p:to>
                                        <p:strVal val="visible"/>
                                      </p:to>
                                    </p:set>
                                    <p:animEffect filter="fade" transition="in">
                                      <p:cBhvr>
                                        <p:cTn dur="500"/>
                                        <p:tgtEl>
                                          <p:spTgt spid="596"/>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72"/>
                                        </p:tgtEl>
                                        <p:attrNameLst>
                                          <p:attrName>style.visibility</p:attrName>
                                        </p:attrNameLst>
                                      </p:cBhvr>
                                      <p:to>
                                        <p:strVal val="visible"/>
                                      </p:to>
                                    </p:set>
                                    <p:animEffect filter="fade" transition="in">
                                      <p:cBhvr>
                                        <p:cTn dur="500"/>
                                        <p:tgtEl>
                                          <p:spTgt spid="572"/>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par>
                                <p:cTn fill="hold" nodeType="withEffect" presetClass="entr" presetID="10" presetSubtype="0">
                                  <p:stCondLst>
                                    <p:cond delay="0"/>
                                  </p:stCondLst>
                                  <p:childTnLst>
                                    <p:set>
                                      <p:cBhvr>
                                        <p:cTn dur="1" fill="hold">
                                          <p:stCondLst>
                                            <p:cond delay="0"/>
                                          </p:stCondLst>
                                        </p:cTn>
                                        <p:tgtEl>
                                          <p:spTgt spid="597"/>
                                        </p:tgtEl>
                                        <p:attrNameLst>
                                          <p:attrName>style.visibility</p:attrName>
                                        </p:attrNameLst>
                                      </p:cBhvr>
                                      <p:to>
                                        <p:strVal val="visible"/>
                                      </p:to>
                                    </p:set>
                                    <p:animEffect filter="fade" transition="in">
                                      <p:cBhvr>
                                        <p:cTn dur="500"/>
                                        <p:tgtEl>
                                          <p:spTgt spid="597"/>
                                        </p:tgtEl>
                                      </p:cBhvr>
                                    </p:animEffect>
                                  </p:childTnLst>
                                </p:cTn>
                              </p:par>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5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5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50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500"/>
                                        <p:tgtEl>
                                          <p:spTgt spid="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22"/>
          <p:cNvSpPr/>
          <p:nvPr/>
        </p:nvSpPr>
        <p:spPr>
          <a:xfrm>
            <a:off x="790309" y="2618795"/>
            <a:ext cx="2123515" cy="2772086"/>
          </a:xfrm>
          <a:prstGeom prst="rect">
            <a:avLst/>
          </a:prstGeom>
          <a:solidFill>
            <a:schemeClr val="accent1"/>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2267">
              <a:solidFill>
                <a:schemeClr val="lt1"/>
              </a:solidFill>
              <a:latin typeface="Century Gothic"/>
              <a:ea typeface="Century Gothic"/>
              <a:cs typeface="Century Gothic"/>
              <a:sym typeface="Century Gothic"/>
            </a:endParaRPr>
          </a:p>
        </p:txBody>
      </p:sp>
      <p:cxnSp>
        <p:nvCxnSpPr>
          <p:cNvPr id="611" name="Google Shape;611;p22"/>
          <p:cNvCxnSpPr/>
          <p:nvPr/>
        </p:nvCxnSpPr>
        <p:spPr>
          <a:xfrm>
            <a:off x="790309" y="3167434"/>
            <a:ext cx="2123515" cy="0"/>
          </a:xfrm>
          <a:prstGeom prst="straightConnector1">
            <a:avLst/>
          </a:prstGeom>
          <a:noFill/>
          <a:ln cap="flat" cmpd="sng" w="38100">
            <a:solidFill>
              <a:schemeClr val="lt1"/>
            </a:solidFill>
            <a:prstDash val="solid"/>
            <a:miter lim="800000"/>
            <a:headEnd len="sm" w="sm" type="none"/>
            <a:tailEnd len="sm" w="sm" type="none"/>
          </a:ln>
        </p:spPr>
      </p:cxnSp>
      <p:sp>
        <p:nvSpPr>
          <p:cNvPr id="612" name="Google Shape;612;p22"/>
          <p:cNvSpPr txBox="1"/>
          <p:nvPr/>
        </p:nvSpPr>
        <p:spPr>
          <a:xfrm>
            <a:off x="790310" y="2741005"/>
            <a:ext cx="2123513" cy="235321"/>
          </a:xfrm>
          <a:prstGeom prst="rect">
            <a:avLst/>
          </a:prstGeom>
          <a:noFill/>
          <a:ln>
            <a:noFill/>
          </a:ln>
        </p:spPr>
        <p:txBody>
          <a:bodyPr anchorCtr="0" anchor="t" bIns="0" lIns="0" spcFirstLastPara="1" rIns="128525" wrap="square" tIns="0">
            <a:noAutofit/>
          </a:bodyPr>
          <a:lstStyle/>
          <a:p>
            <a:pPr indent="0" lvl="0" marL="0" marR="0" rtl="0" algn="ctr">
              <a:spcBef>
                <a:spcPts val="0"/>
              </a:spcBef>
              <a:spcAft>
                <a:spcPts val="0"/>
              </a:spcAft>
              <a:buNone/>
            </a:pPr>
            <a:r>
              <a:rPr b="1" lang="en-US" sz="1529">
                <a:solidFill>
                  <a:schemeClr val="lt1"/>
                </a:solidFill>
                <a:latin typeface="Century Gothic"/>
                <a:ea typeface="Century Gothic"/>
                <a:cs typeface="Century Gothic"/>
                <a:sym typeface="Century Gothic"/>
              </a:rPr>
              <a:t>Graphic Design</a:t>
            </a:r>
            <a:endParaRPr/>
          </a:p>
        </p:txBody>
      </p:sp>
      <p:sp>
        <p:nvSpPr>
          <p:cNvPr id="613" name="Google Shape;613;p22"/>
          <p:cNvSpPr txBox="1"/>
          <p:nvPr/>
        </p:nvSpPr>
        <p:spPr>
          <a:xfrm>
            <a:off x="778561" y="3245053"/>
            <a:ext cx="2123513" cy="2104038"/>
          </a:xfrm>
          <a:prstGeom prst="rect">
            <a:avLst/>
          </a:prstGeom>
          <a:noFill/>
          <a:ln>
            <a:noFill/>
          </a:ln>
        </p:spPr>
        <p:txBody>
          <a:bodyPr anchorCtr="0" anchor="t" bIns="0" lIns="128550" spcFirstLastPara="1" rIns="128525" wrap="square" tIns="0">
            <a:noAutofit/>
          </a:bodyPr>
          <a:lstStyle/>
          <a:p>
            <a:pPr indent="0" lvl="0" marL="0" marR="0" rtl="0" algn="ctr">
              <a:lnSpc>
                <a:spcPct val="120000"/>
              </a:lnSpc>
              <a:spcBef>
                <a:spcPts val="0"/>
              </a:spcBef>
              <a:spcAft>
                <a:spcPts val="0"/>
              </a:spcAft>
              <a:buNone/>
            </a:pPr>
            <a:r>
              <a:rPr lang="en-US" sz="1266">
                <a:solidFill>
                  <a:schemeClr val="lt1"/>
                </a:solidFill>
                <a:latin typeface="Century Gothic"/>
                <a:ea typeface="Century Gothic"/>
                <a:cs typeface="Century Gothic"/>
                <a:sym typeface="Century Gothic"/>
              </a:rPr>
              <a:t>You are forced on exertion. You have always a profession, pursuits, business of some sort or other, to take you back into the world immediately, and continual occupation and change soon </a:t>
            </a:r>
            <a:endParaRPr/>
          </a:p>
        </p:txBody>
      </p:sp>
      <p:sp>
        <p:nvSpPr>
          <p:cNvPr id="614" name="Google Shape;614;p22"/>
          <p:cNvSpPr/>
          <p:nvPr/>
        </p:nvSpPr>
        <p:spPr>
          <a:xfrm>
            <a:off x="3079029" y="2618795"/>
            <a:ext cx="2123515" cy="2772086"/>
          </a:xfrm>
          <a:prstGeom prst="rect">
            <a:avLst/>
          </a:prstGeom>
          <a:solidFill>
            <a:schemeClr val="accent2"/>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2267">
              <a:solidFill>
                <a:schemeClr val="lt1"/>
              </a:solidFill>
              <a:latin typeface="Century Gothic"/>
              <a:ea typeface="Century Gothic"/>
              <a:cs typeface="Century Gothic"/>
              <a:sym typeface="Century Gothic"/>
            </a:endParaRPr>
          </a:p>
        </p:txBody>
      </p:sp>
      <p:cxnSp>
        <p:nvCxnSpPr>
          <p:cNvPr id="615" name="Google Shape;615;p22"/>
          <p:cNvCxnSpPr/>
          <p:nvPr/>
        </p:nvCxnSpPr>
        <p:spPr>
          <a:xfrm>
            <a:off x="3079029" y="3167434"/>
            <a:ext cx="2123515" cy="0"/>
          </a:xfrm>
          <a:prstGeom prst="straightConnector1">
            <a:avLst/>
          </a:prstGeom>
          <a:noFill/>
          <a:ln cap="flat" cmpd="sng" w="38100">
            <a:solidFill>
              <a:schemeClr val="lt1"/>
            </a:solidFill>
            <a:prstDash val="solid"/>
            <a:miter lim="800000"/>
            <a:headEnd len="sm" w="sm" type="none"/>
            <a:tailEnd len="sm" w="sm" type="none"/>
          </a:ln>
        </p:spPr>
      </p:cxnSp>
      <p:sp>
        <p:nvSpPr>
          <p:cNvPr id="616" name="Google Shape;616;p22"/>
          <p:cNvSpPr txBox="1"/>
          <p:nvPr/>
        </p:nvSpPr>
        <p:spPr>
          <a:xfrm>
            <a:off x="3079031" y="2741005"/>
            <a:ext cx="2123513" cy="235321"/>
          </a:xfrm>
          <a:prstGeom prst="rect">
            <a:avLst/>
          </a:prstGeom>
          <a:noFill/>
          <a:ln>
            <a:noFill/>
          </a:ln>
        </p:spPr>
        <p:txBody>
          <a:bodyPr anchorCtr="0" anchor="t" bIns="0" lIns="0" spcFirstLastPara="1" rIns="128525" wrap="square" tIns="0">
            <a:noAutofit/>
          </a:bodyPr>
          <a:lstStyle/>
          <a:p>
            <a:pPr indent="0" lvl="0" marL="0" marR="0" rtl="0" algn="ctr">
              <a:spcBef>
                <a:spcPts val="0"/>
              </a:spcBef>
              <a:spcAft>
                <a:spcPts val="0"/>
              </a:spcAft>
              <a:buNone/>
            </a:pPr>
            <a:r>
              <a:rPr b="1" lang="en-US" sz="1529">
                <a:solidFill>
                  <a:schemeClr val="lt1"/>
                </a:solidFill>
                <a:latin typeface="Century Gothic"/>
                <a:ea typeface="Century Gothic"/>
                <a:cs typeface="Century Gothic"/>
                <a:sym typeface="Century Gothic"/>
              </a:rPr>
              <a:t>Web Design</a:t>
            </a:r>
            <a:endParaRPr/>
          </a:p>
        </p:txBody>
      </p:sp>
      <p:sp>
        <p:nvSpPr>
          <p:cNvPr id="617" name="Google Shape;617;p22"/>
          <p:cNvSpPr txBox="1"/>
          <p:nvPr/>
        </p:nvSpPr>
        <p:spPr>
          <a:xfrm>
            <a:off x="3067282" y="3245053"/>
            <a:ext cx="2123513" cy="1870256"/>
          </a:xfrm>
          <a:prstGeom prst="rect">
            <a:avLst/>
          </a:prstGeom>
          <a:noFill/>
          <a:ln>
            <a:noFill/>
          </a:ln>
        </p:spPr>
        <p:txBody>
          <a:bodyPr anchorCtr="0" anchor="t" bIns="0" lIns="128550" spcFirstLastPara="1" rIns="128525" wrap="square" tIns="0">
            <a:noAutofit/>
          </a:bodyPr>
          <a:lstStyle/>
          <a:p>
            <a:pPr indent="0" lvl="0" marL="0" marR="0" rtl="0" algn="ctr">
              <a:lnSpc>
                <a:spcPct val="120000"/>
              </a:lnSpc>
              <a:spcBef>
                <a:spcPts val="0"/>
              </a:spcBef>
              <a:spcAft>
                <a:spcPts val="0"/>
              </a:spcAft>
              <a:buNone/>
            </a:pPr>
            <a:r>
              <a:rPr lang="en-US" sz="1266">
                <a:solidFill>
                  <a:schemeClr val="lt1"/>
                </a:solidFill>
                <a:latin typeface="Century Gothic"/>
                <a:ea typeface="Century Gothic"/>
                <a:cs typeface="Century Gothic"/>
                <a:sym typeface="Century Gothic"/>
              </a:rPr>
              <a:t>The time is now, the place is here. Stay in the present. You can do nothing to change the past, and the future will never come exactly as you plan or hope for. Dan Millman</a:t>
            </a:r>
            <a:endParaRPr sz="1266">
              <a:solidFill>
                <a:schemeClr val="lt1"/>
              </a:solidFill>
              <a:latin typeface="Century Gothic"/>
              <a:ea typeface="Century Gothic"/>
              <a:cs typeface="Century Gothic"/>
              <a:sym typeface="Century Gothic"/>
            </a:endParaRPr>
          </a:p>
        </p:txBody>
      </p:sp>
      <p:sp>
        <p:nvSpPr>
          <p:cNvPr id="618" name="Google Shape;618;p22"/>
          <p:cNvSpPr/>
          <p:nvPr/>
        </p:nvSpPr>
        <p:spPr>
          <a:xfrm>
            <a:off x="5384022" y="2610803"/>
            <a:ext cx="2123515" cy="2772086"/>
          </a:xfrm>
          <a:prstGeom prst="rect">
            <a:avLst/>
          </a:prstGeom>
          <a:solidFill>
            <a:schemeClr val="accent3"/>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2267">
              <a:solidFill>
                <a:schemeClr val="lt1"/>
              </a:solidFill>
              <a:latin typeface="Century Gothic"/>
              <a:ea typeface="Century Gothic"/>
              <a:cs typeface="Century Gothic"/>
              <a:sym typeface="Century Gothic"/>
            </a:endParaRPr>
          </a:p>
        </p:txBody>
      </p:sp>
      <p:cxnSp>
        <p:nvCxnSpPr>
          <p:cNvPr id="619" name="Google Shape;619;p22"/>
          <p:cNvCxnSpPr/>
          <p:nvPr/>
        </p:nvCxnSpPr>
        <p:spPr>
          <a:xfrm>
            <a:off x="5384022" y="3159443"/>
            <a:ext cx="2123515" cy="0"/>
          </a:xfrm>
          <a:prstGeom prst="straightConnector1">
            <a:avLst/>
          </a:prstGeom>
          <a:noFill/>
          <a:ln cap="flat" cmpd="sng" w="38100">
            <a:solidFill>
              <a:schemeClr val="lt1"/>
            </a:solidFill>
            <a:prstDash val="solid"/>
            <a:miter lim="800000"/>
            <a:headEnd len="sm" w="sm" type="none"/>
            <a:tailEnd len="sm" w="sm" type="none"/>
          </a:ln>
        </p:spPr>
      </p:cxnSp>
      <p:sp>
        <p:nvSpPr>
          <p:cNvPr id="620" name="Google Shape;620;p22"/>
          <p:cNvSpPr txBox="1"/>
          <p:nvPr/>
        </p:nvSpPr>
        <p:spPr>
          <a:xfrm>
            <a:off x="5384023" y="2733013"/>
            <a:ext cx="2123513" cy="235321"/>
          </a:xfrm>
          <a:prstGeom prst="rect">
            <a:avLst/>
          </a:prstGeom>
          <a:noFill/>
          <a:ln>
            <a:noFill/>
          </a:ln>
        </p:spPr>
        <p:txBody>
          <a:bodyPr anchorCtr="0" anchor="t" bIns="0" lIns="0" spcFirstLastPara="1" rIns="128525" wrap="square" tIns="0">
            <a:noAutofit/>
          </a:bodyPr>
          <a:lstStyle/>
          <a:p>
            <a:pPr indent="0" lvl="0" marL="0" marR="0" rtl="0" algn="ctr">
              <a:spcBef>
                <a:spcPts val="0"/>
              </a:spcBef>
              <a:spcAft>
                <a:spcPts val="0"/>
              </a:spcAft>
              <a:buNone/>
            </a:pPr>
            <a:r>
              <a:rPr b="1" lang="en-US" sz="1529">
                <a:solidFill>
                  <a:schemeClr val="lt1"/>
                </a:solidFill>
                <a:latin typeface="Century Gothic"/>
                <a:ea typeface="Century Gothic"/>
                <a:cs typeface="Century Gothic"/>
                <a:sym typeface="Century Gothic"/>
              </a:rPr>
              <a:t>Photography</a:t>
            </a:r>
            <a:endParaRPr/>
          </a:p>
        </p:txBody>
      </p:sp>
      <p:sp>
        <p:nvSpPr>
          <p:cNvPr id="621" name="Google Shape;621;p22"/>
          <p:cNvSpPr txBox="1"/>
          <p:nvPr/>
        </p:nvSpPr>
        <p:spPr>
          <a:xfrm>
            <a:off x="5372275" y="3237062"/>
            <a:ext cx="2123513" cy="2104038"/>
          </a:xfrm>
          <a:prstGeom prst="rect">
            <a:avLst/>
          </a:prstGeom>
          <a:noFill/>
          <a:ln>
            <a:noFill/>
          </a:ln>
        </p:spPr>
        <p:txBody>
          <a:bodyPr anchorCtr="0" anchor="t" bIns="0" lIns="128550" spcFirstLastPara="1" rIns="128525" wrap="square" tIns="0">
            <a:noAutofit/>
          </a:bodyPr>
          <a:lstStyle/>
          <a:p>
            <a:pPr indent="0" lvl="0" marL="0" marR="0" rtl="0" algn="ctr">
              <a:lnSpc>
                <a:spcPct val="120000"/>
              </a:lnSpc>
              <a:spcBef>
                <a:spcPts val="0"/>
              </a:spcBef>
              <a:spcAft>
                <a:spcPts val="0"/>
              </a:spcAft>
              <a:buNone/>
            </a:pPr>
            <a:r>
              <a:rPr lang="en-US" sz="1266">
                <a:solidFill>
                  <a:schemeClr val="lt1"/>
                </a:solidFill>
                <a:latin typeface="Century Gothic"/>
                <a:ea typeface="Century Gothic"/>
                <a:cs typeface="Century Gothic"/>
                <a:sym typeface="Century Gothic"/>
              </a:rPr>
              <a:t>We certainly do not forget you as soon as you forget us. It is, perhaps, our fate rather than our merit. We cannot help ourselves. We live at home, quiet, confined, and our feelings prey upon us.</a:t>
            </a:r>
            <a:endParaRPr/>
          </a:p>
        </p:txBody>
      </p:sp>
      <p:sp>
        <p:nvSpPr>
          <p:cNvPr id="622" name="Google Shape;622;p22"/>
          <p:cNvSpPr/>
          <p:nvPr/>
        </p:nvSpPr>
        <p:spPr>
          <a:xfrm>
            <a:off x="7682058" y="2603035"/>
            <a:ext cx="2123515" cy="2772086"/>
          </a:xfrm>
          <a:prstGeom prst="rect">
            <a:avLst/>
          </a:prstGeom>
          <a:solidFill>
            <a:schemeClr val="accent4"/>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2267">
              <a:solidFill>
                <a:schemeClr val="lt1"/>
              </a:solidFill>
              <a:latin typeface="Century Gothic"/>
              <a:ea typeface="Century Gothic"/>
              <a:cs typeface="Century Gothic"/>
              <a:sym typeface="Century Gothic"/>
            </a:endParaRPr>
          </a:p>
        </p:txBody>
      </p:sp>
      <p:cxnSp>
        <p:nvCxnSpPr>
          <p:cNvPr id="623" name="Google Shape;623;p22"/>
          <p:cNvCxnSpPr/>
          <p:nvPr/>
        </p:nvCxnSpPr>
        <p:spPr>
          <a:xfrm>
            <a:off x="7682058" y="3151674"/>
            <a:ext cx="2123515" cy="0"/>
          </a:xfrm>
          <a:prstGeom prst="straightConnector1">
            <a:avLst/>
          </a:prstGeom>
          <a:noFill/>
          <a:ln cap="flat" cmpd="sng" w="38100">
            <a:solidFill>
              <a:schemeClr val="lt1"/>
            </a:solidFill>
            <a:prstDash val="solid"/>
            <a:miter lim="800000"/>
            <a:headEnd len="sm" w="sm" type="none"/>
            <a:tailEnd len="sm" w="sm" type="none"/>
          </a:ln>
        </p:spPr>
      </p:cxnSp>
      <p:sp>
        <p:nvSpPr>
          <p:cNvPr id="624" name="Google Shape;624;p22"/>
          <p:cNvSpPr txBox="1"/>
          <p:nvPr/>
        </p:nvSpPr>
        <p:spPr>
          <a:xfrm>
            <a:off x="7682059" y="2725245"/>
            <a:ext cx="2123513" cy="235321"/>
          </a:xfrm>
          <a:prstGeom prst="rect">
            <a:avLst/>
          </a:prstGeom>
          <a:noFill/>
          <a:ln>
            <a:noFill/>
          </a:ln>
        </p:spPr>
        <p:txBody>
          <a:bodyPr anchorCtr="0" anchor="t" bIns="0" lIns="0" spcFirstLastPara="1" rIns="128525" wrap="square" tIns="0">
            <a:noAutofit/>
          </a:bodyPr>
          <a:lstStyle/>
          <a:p>
            <a:pPr indent="0" lvl="0" marL="0" marR="0" rtl="0" algn="ctr">
              <a:spcBef>
                <a:spcPts val="0"/>
              </a:spcBef>
              <a:spcAft>
                <a:spcPts val="0"/>
              </a:spcAft>
              <a:buNone/>
            </a:pPr>
            <a:r>
              <a:rPr b="1" lang="en-US" sz="1529">
                <a:solidFill>
                  <a:schemeClr val="lt1"/>
                </a:solidFill>
                <a:latin typeface="Century Gothic"/>
                <a:ea typeface="Century Gothic"/>
                <a:cs typeface="Century Gothic"/>
                <a:sym typeface="Century Gothic"/>
              </a:rPr>
              <a:t>Multimedia</a:t>
            </a:r>
            <a:endParaRPr/>
          </a:p>
        </p:txBody>
      </p:sp>
      <p:sp>
        <p:nvSpPr>
          <p:cNvPr id="625" name="Google Shape;625;p22"/>
          <p:cNvSpPr txBox="1"/>
          <p:nvPr/>
        </p:nvSpPr>
        <p:spPr>
          <a:xfrm>
            <a:off x="7670311" y="3229293"/>
            <a:ext cx="2123513" cy="2104038"/>
          </a:xfrm>
          <a:prstGeom prst="rect">
            <a:avLst/>
          </a:prstGeom>
          <a:noFill/>
          <a:ln>
            <a:noFill/>
          </a:ln>
        </p:spPr>
        <p:txBody>
          <a:bodyPr anchorCtr="0" anchor="t" bIns="0" lIns="128550" spcFirstLastPara="1" rIns="128525" wrap="square" tIns="0">
            <a:noAutofit/>
          </a:bodyPr>
          <a:lstStyle/>
          <a:p>
            <a:pPr indent="0" lvl="0" marL="0" marR="0" rtl="0" algn="ctr">
              <a:lnSpc>
                <a:spcPct val="120000"/>
              </a:lnSpc>
              <a:spcBef>
                <a:spcPts val="0"/>
              </a:spcBef>
              <a:spcAft>
                <a:spcPts val="0"/>
              </a:spcAft>
              <a:buNone/>
            </a:pPr>
            <a:r>
              <a:rPr lang="en-US" sz="1266">
                <a:solidFill>
                  <a:schemeClr val="lt1"/>
                </a:solidFill>
                <a:latin typeface="Century Gothic"/>
                <a:ea typeface="Century Gothic"/>
                <a:cs typeface="Century Gothic"/>
                <a:sym typeface="Century Gothic"/>
              </a:rPr>
              <a:t>You are forced on exertion. You have always a profession, pursuits, business of some sort or other, to take you back into the world immediately, and continual occupation and change soon </a:t>
            </a:r>
            <a:endParaRPr/>
          </a:p>
        </p:txBody>
      </p:sp>
      <p:sp>
        <p:nvSpPr>
          <p:cNvPr id="626" name="Google Shape;626;p22"/>
          <p:cNvSpPr/>
          <p:nvPr/>
        </p:nvSpPr>
        <p:spPr>
          <a:xfrm>
            <a:off x="9971294" y="2603035"/>
            <a:ext cx="2123515" cy="2772086"/>
          </a:xfrm>
          <a:prstGeom prst="rect">
            <a:avLst/>
          </a:prstGeom>
          <a:solidFill>
            <a:schemeClr val="accent5"/>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2267">
              <a:solidFill>
                <a:schemeClr val="lt1"/>
              </a:solidFill>
              <a:latin typeface="Century Gothic"/>
              <a:ea typeface="Century Gothic"/>
              <a:cs typeface="Century Gothic"/>
              <a:sym typeface="Century Gothic"/>
            </a:endParaRPr>
          </a:p>
        </p:txBody>
      </p:sp>
      <p:cxnSp>
        <p:nvCxnSpPr>
          <p:cNvPr id="627" name="Google Shape;627;p22"/>
          <p:cNvCxnSpPr/>
          <p:nvPr/>
        </p:nvCxnSpPr>
        <p:spPr>
          <a:xfrm>
            <a:off x="9971294" y="3151674"/>
            <a:ext cx="2123515" cy="0"/>
          </a:xfrm>
          <a:prstGeom prst="straightConnector1">
            <a:avLst/>
          </a:prstGeom>
          <a:noFill/>
          <a:ln cap="flat" cmpd="sng" w="38100">
            <a:solidFill>
              <a:schemeClr val="lt1"/>
            </a:solidFill>
            <a:prstDash val="solid"/>
            <a:miter lim="800000"/>
            <a:headEnd len="sm" w="sm" type="none"/>
            <a:tailEnd len="sm" w="sm" type="none"/>
          </a:ln>
        </p:spPr>
      </p:cxnSp>
      <p:sp>
        <p:nvSpPr>
          <p:cNvPr id="628" name="Google Shape;628;p22"/>
          <p:cNvSpPr txBox="1"/>
          <p:nvPr/>
        </p:nvSpPr>
        <p:spPr>
          <a:xfrm>
            <a:off x="9983044" y="2725245"/>
            <a:ext cx="2123513" cy="235321"/>
          </a:xfrm>
          <a:prstGeom prst="rect">
            <a:avLst/>
          </a:prstGeom>
          <a:noFill/>
          <a:ln>
            <a:noFill/>
          </a:ln>
        </p:spPr>
        <p:txBody>
          <a:bodyPr anchorCtr="0" anchor="t" bIns="0" lIns="0" spcFirstLastPara="1" rIns="128525" wrap="square" tIns="0">
            <a:noAutofit/>
          </a:bodyPr>
          <a:lstStyle/>
          <a:p>
            <a:pPr indent="0" lvl="0" marL="0" marR="0" rtl="0" algn="ctr">
              <a:spcBef>
                <a:spcPts val="0"/>
              </a:spcBef>
              <a:spcAft>
                <a:spcPts val="0"/>
              </a:spcAft>
              <a:buNone/>
            </a:pPr>
            <a:r>
              <a:rPr b="1" lang="en-US" sz="1529">
                <a:solidFill>
                  <a:schemeClr val="lt1"/>
                </a:solidFill>
                <a:latin typeface="Century Gothic"/>
                <a:ea typeface="Century Gothic"/>
                <a:cs typeface="Century Gothic"/>
                <a:sym typeface="Century Gothic"/>
              </a:rPr>
              <a:t>Music Production</a:t>
            </a:r>
            <a:endParaRPr/>
          </a:p>
        </p:txBody>
      </p:sp>
      <p:sp>
        <p:nvSpPr>
          <p:cNvPr id="629" name="Google Shape;629;p22"/>
          <p:cNvSpPr txBox="1"/>
          <p:nvPr/>
        </p:nvSpPr>
        <p:spPr>
          <a:xfrm>
            <a:off x="9959547" y="3229293"/>
            <a:ext cx="2123513" cy="2104038"/>
          </a:xfrm>
          <a:prstGeom prst="rect">
            <a:avLst/>
          </a:prstGeom>
          <a:noFill/>
          <a:ln>
            <a:noFill/>
          </a:ln>
        </p:spPr>
        <p:txBody>
          <a:bodyPr anchorCtr="0" anchor="t" bIns="0" lIns="128550" spcFirstLastPara="1" rIns="128525" wrap="square" tIns="0">
            <a:noAutofit/>
          </a:bodyPr>
          <a:lstStyle/>
          <a:p>
            <a:pPr indent="0" lvl="0" marL="0" marR="0" rtl="0" algn="ctr">
              <a:lnSpc>
                <a:spcPct val="120000"/>
              </a:lnSpc>
              <a:spcBef>
                <a:spcPts val="0"/>
              </a:spcBef>
              <a:spcAft>
                <a:spcPts val="0"/>
              </a:spcAft>
              <a:buNone/>
            </a:pPr>
            <a:r>
              <a:rPr lang="en-US" sz="1266">
                <a:solidFill>
                  <a:schemeClr val="lt1"/>
                </a:solidFill>
                <a:latin typeface="Century Gothic"/>
                <a:ea typeface="Century Gothic"/>
                <a:cs typeface="Century Gothic"/>
                <a:sym typeface="Century Gothic"/>
              </a:rPr>
              <a:t>We certainly do not forget you as soon as you forget us. It is, perhaps, our fate rather than our merit. We cannot help ourselves. We live at home, quiet, confined, and our feelings prey upon us.</a:t>
            </a:r>
            <a:endParaRPr/>
          </a:p>
        </p:txBody>
      </p:sp>
      <p:sp>
        <p:nvSpPr>
          <p:cNvPr id="630" name="Google Shape;630;p22"/>
          <p:cNvSpPr/>
          <p:nvPr/>
        </p:nvSpPr>
        <p:spPr>
          <a:xfrm>
            <a:off x="3691543" y="1891507"/>
            <a:ext cx="904281" cy="552176"/>
          </a:xfrm>
          <a:custGeom>
            <a:rect b="b" l="l" r="r" t="t"/>
            <a:pathLst>
              <a:path extrusionOk="0" h="303" w="498">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1" name="Google Shape;631;p22"/>
          <p:cNvSpPr/>
          <p:nvPr/>
        </p:nvSpPr>
        <p:spPr>
          <a:xfrm>
            <a:off x="6116364" y="1891507"/>
            <a:ext cx="653452" cy="520451"/>
          </a:xfrm>
          <a:custGeom>
            <a:rect b="b" l="l" r="r" t="t"/>
            <a:pathLst>
              <a:path extrusionOk="0" h="399" w="497">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2" name="Google Shape;632;p22"/>
          <p:cNvSpPr/>
          <p:nvPr/>
        </p:nvSpPr>
        <p:spPr>
          <a:xfrm>
            <a:off x="1599938" y="1897290"/>
            <a:ext cx="514668" cy="514668"/>
          </a:xfrm>
          <a:custGeom>
            <a:rect b="b" l="l" r="r" t="t"/>
            <a:pathLst>
              <a:path extrusionOk="0" h="391" w="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3" name="Google Shape;633;p22"/>
          <p:cNvSpPr/>
          <p:nvPr/>
        </p:nvSpPr>
        <p:spPr>
          <a:xfrm>
            <a:off x="8402449" y="1839827"/>
            <a:ext cx="607189" cy="595628"/>
          </a:xfrm>
          <a:custGeom>
            <a:rect b="b" l="l" r="r" t="t"/>
            <a:pathLst>
              <a:path extrusionOk="0" h="453" w="462">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34" name="Google Shape;634;p22"/>
          <p:cNvSpPr/>
          <p:nvPr/>
        </p:nvSpPr>
        <p:spPr>
          <a:xfrm>
            <a:off x="10811794" y="1879758"/>
            <a:ext cx="554247" cy="552176"/>
          </a:xfrm>
          <a:custGeom>
            <a:rect b="b" l="l" r="r" t="t"/>
            <a:pathLst>
              <a:path extrusionOk="0" h="21569" w="21600">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5"/>
          </a:solidFill>
          <a:ln>
            <a:noFill/>
          </a:ln>
        </p:spPr>
        <p:txBody>
          <a:bodyPr anchorCtr="0" anchor="ctr" bIns="53550" lIns="53550" spcFirstLastPara="1" rIns="53550" wrap="square" tIns="53550">
            <a:noAutofit/>
          </a:bodyPr>
          <a:lstStyle/>
          <a:p>
            <a:pPr indent="0" lvl="0" marL="0" marR="0" rtl="0" algn="l">
              <a:spcBef>
                <a:spcPts val="0"/>
              </a:spcBef>
              <a:spcAft>
                <a:spcPts val="0"/>
              </a:spcAft>
              <a:buNone/>
            </a:pPr>
            <a:r>
              <a:t/>
            </a:r>
            <a:endParaRPr sz="3058">
              <a:solidFill>
                <a:schemeClr val="lt1"/>
              </a:solidFill>
              <a:latin typeface="Century Gothic"/>
              <a:ea typeface="Century Gothic"/>
              <a:cs typeface="Century Gothic"/>
              <a:sym typeface="Century Gothic"/>
            </a:endParaRPr>
          </a:p>
        </p:txBody>
      </p:sp>
      <p:sp>
        <p:nvSpPr>
          <p:cNvPr id="635" name="Google Shape;635;p22"/>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36" name="Google Shape;636;p22"/>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37" name="Google Shape;637;p22"/>
          <p:cNvSpPr txBox="1"/>
          <p:nvPr/>
        </p:nvSpPr>
        <p:spPr>
          <a:xfrm>
            <a:off x="330655" y="162609"/>
            <a:ext cx="1429879"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Culture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par>
                                <p:cTn fill="hold" nodeType="withEffect" presetClass="entr" presetID="10" presetSubtype="0">
                                  <p:stCondLst>
                                    <p:cond delay="0"/>
                                  </p:stCondLst>
                                  <p:childTnLst>
                                    <p:set>
                                      <p:cBhvr>
                                        <p:cTn dur="1" fill="hold">
                                          <p:stCondLst>
                                            <p:cond delay="0"/>
                                          </p:stCondLst>
                                        </p:cTn>
                                        <p:tgtEl>
                                          <p:spTgt spid="610"/>
                                        </p:tgtEl>
                                        <p:attrNameLst>
                                          <p:attrName>style.visibility</p:attrName>
                                        </p:attrNameLst>
                                      </p:cBhvr>
                                      <p:to>
                                        <p:strVal val="visible"/>
                                      </p:to>
                                    </p:set>
                                    <p:animEffect filter="fade" transition="in">
                                      <p:cBhvr>
                                        <p:cTn dur="500"/>
                                        <p:tgtEl>
                                          <p:spTgt spid="610"/>
                                        </p:tgtEl>
                                      </p:cBhvr>
                                    </p:animEffect>
                                  </p:childTnLst>
                                </p:cTn>
                              </p:par>
                              <p:par>
                                <p:cTn fill="hold" nodeType="with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500"/>
                                        <p:tgtEl>
                                          <p:spTgt spid="612"/>
                                        </p:tgtEl>
                                      </p:cBhvr>
                                    </p:animEffect>
                                  </p:childTnLst>
                                </p:cTn>
                              </p:par>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500"/>
                                        <p:tgtEl>
                                          <p:spTgt spid="611"/>
                                        </p:tgtEl>
                                      </p:cBhvr>
                                    </p:animEffect>
                                  </p:childTnLst>
                                </p:cTn>
                              </p:par>
                              <p:par>
                                <p:cTn fill="hold" nodeType="withEffect" presetClass="entr" presetID="10" presetSubtype="0">
                                  <p:stCondLst>
                                    <p:cond delay="0"/>
                                  </p:stCondLst>
                                  <p:childTnLst>
                                    <p:set>
                                      <p:cBhvr>
                                        <p:cTn dur="1" fill="hold">
                                          <p:stCondLst>
                                            <p:cond delay="0"/>
                                          </p:stCondLst>
                                        </p:cTn>
                                        <p:tgtEl>
                                          <p:spTgt spid="613"/>
                                        </p:tgtEl>
                                        <p:attrNameLst>
                                          <p:attrName>style.visibility</p:attrName>
                                        </p:attrNameLst>
                                      </p:cBhvr>
                                      <p:to>
                                        <p:strVal val="visible"/>
                                      </p:to>
                                    </p:set>
                                    <p:animEffect filter="fade" transition="in">
                                      <p:cBhvr>
                                        <p:cTn dur="500"/>
                                        <p:tgtEl>
                                          <p:spTgt spid="61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30"/>
                                        </p:tgtEl>
                                        <p:attrNameLst>
                                          <p:attrName>style.visibility</p:attrName>
                                        </p:attrNameLst>
                                      </p:cBhvr>
                                      <p:to>
                                        <p:strVal val="visible"/>
                                      </p:to>
                                    </p:set>
                                    <p:animEffect filter="fade" transition="in">
                                      <p:cBhvr>
                                        <p:cTn dur="500"/>
                                        <p:tgtEl>
                                          <p:spTgt spid="630"/>
                                        </p:tgtEl>
                                      </p:cBhvr>
                                    </p:animEffect>
                                  </p:childTnLst>
                                </p:cTn>
                              </p:par>
                              <p:par>
                                <p:cTn fill="hold" nodeType="withEffect" presetClass="entr" presetID="10" presetSubtype="0">
                                  <p:stCondLst>
                                    <p:cond delay="0"/>
                                  </p:stCondLst>
                                  <p:childTnLst>
                                    <p:set>
                                      <p:cBhvr>
                                        <p:cTn dur="1" fill="hold">
                                          <p:stCondLst>
                                            <p:cond delay="0"/>
                                          </p:stCondLst>
                                        </p:cTn>
                                        <p:tgtEl>
                                          <p:spTgt spid="614"/>
                                        </p:tgtEl>
                                        <p:attrNameLst>
                                          <p:attrName>style.visibility</p:attrName>
                                        </p:attrNameLst>
                                      </p:cBhvr>
                                      <p:to>
                                        <p:strVal val="visible"/>
                                      </p:to>
                                    </p:set>
                                    <p:animEffect filter="fade" transition="in">
                                      <p:cBhvr>
                                        <p:cTn dur="500"/>
                                        <p:tgtEl>
                                          <p:spTgt spid="614"/>
                                        </p:tgtEl>
                                      </p:cBhvr>
                                    </p:animEffect>
                                  </p:childTnLst>
                                </p:cTn>
                              </p:par>
                              <p:par>
                                <p:cTn fill="hold" nodeType="with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par>
                                <p:cTn fill="hold" nodeType="withEffect" presetClass="entr" presetID="10" presetSubtype="0">
                                  <p:stCondLst>
                                    <p:cond delay="0"/>
                                  </p:stCondLst>
                                  <p:childTnLst>
                                    <p:set>
                                      <p:cBhvr>
                                        <p:cTn dur="1" fill="hold">
                                          <p:stCondLst>
                                            <p:cond delay="0"/>
                                          </p:stCondLst>
                                        </p:cTn>
                                        <p:tgtEl>
                                          <p:spTgt spid="617"/>
                                        </p:tgtEl>
                                        <p:attrNameLst>
                                          <p:attrName>style.visibility</p:attrName>
                                        </p:attrNameLst>
                                      </p:cBhvr>
                                      <p:to>
                                        <p:strVal val="visible"/>
                                      </p:to>
                                    </p:set>
                                    <p:animEffect filter="fade" transition="in">
                                      <p:cBhvr>
                                        <p:cTn dur="500"/>
                                        <p:tgtEl>
                                          <p:spTgt spid="6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18"/>
                                        </p:tgtEl>
                                        <p:attrNameLst>
                                          <p:attrName>style.visibility</p:attrName>
                                        </p:attrNameLst>
                                      </p:cBhvr>
                                      <p:to>
                                        <p:strVal val="visible"/>
                                      </p:to>
                                    </p:set>
                                    <p:animEffect filter="fade" transition="in">
                                      <p:cBhvr>
                                        <p:cTn dur="500"/>
                                        <p:tgtEl>
                                          <p:spTgt spid="618"/>
                                        </p:tgtEl>
                                      </p:cBhvr>
                                    </p:animEffect>
                                  </p:childTnLst>
                                </p:cTn>
                              </p:par>
                              <p:par>
                                <p:cTn fill="hold" nodeType="with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500"/>
                                        <p:tgtEl>
                                          <p:spTgt spid="620"/>
                                        </p:tgtEl>
                                      </p:cBhvr>
                                    </p:animEffect>
                                  </p:childTnLst>
                                </p:cTn>
                              </p:par>
                              <p:par>
                                <p:cTn fill="hold" nodeType="with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500"/>
                                        <p:tgtEl>
                                          <p:spTgt spid="619"/>
                                        </p:tgtEl>
                                      </p:cBhvr>
                                    </p:animEffect>
                                  </p:childTnLst>
                                </p:cTn>
                              </p:par>
                              <p:par>
                                <p:cTn fill="hold" nodeType="with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5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5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5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34"/>
                                        </p:tgtEl>
                                        <p:attrNameLst>
                                          <p:attrName>style.visibility</p:attrName>
                                        </p:attrNameLst>
                                      </p:cBhvr>
                                      <p:to>
                                        <p:strVal val="visible"/>
                                      </p:to>
                                    </p:set>
                                    <p:animEffect filter="fade" transition="in">
                                      <p:cBhvr>
                                        <p:cTn dur="500"/>
                                        <p:tgtEl>
                                          <p:spTgt spid="634"/>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5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5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cxnSp>
        <p:nvCxnSpPr>
          <p:cNvPr id="643" name="Google Shape;643;p23"/>
          <p:cNvCxnSpPr/>
          <p:nvPr/>
        </p:nvCxnSpPr>
        <p:spPr>
          <a:xfrm>
            <a:off x="6490085" y="2058852"/>
            <a:ext cx="0" cy="4072854"/>
          </a:xfrm>
          <a:prstGeom prst="straightConnector1">
            <a:avLst/>
          </a:prstGeom>
          <a:noFill/>
          <a:ln cap="flat" cmpd="sng" w="9525">
            <a:solidFill>
              <a:srgbClr val="D8D8D8"/>
            </a:solidFill>
            <a:prstDash val="dash"/>
            <a:miter lim="800000"/>
            <a:headEnd len="sm" w="sm" type="none"/>
            <a:tailEnd len="sm" w="sm" type="none"/>
          </a:ln>
        </p:spPr>
      </p:cxnSp>
      <p:sp>
        <p:nvSpPr>
          <p:cNvPr id="644" name="Google Shape;644;p23"/>
          <p:cNvSpPr txBox="1"/>
          <p:nvPr/>
        </p:nvSpPr>
        <p:spPr>
          <a:xfrm>
            <a:off x="8285357" y="1824933"/>
            <a:ext cx="2200072" cy="421934"/>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lang="en-US" sz="2109">
                <a:solidFill>
                  <a:schemeClr val="dk1"/>
                </a:solidFill>
                <a:latin typeface="Century Gothic"/>
                <a:ea typeface="Century Gothic"/>
                <a:cs typeface="Century Gothic"/>
                <a:sym typeface="Century Gothic"/>
              </a:rPr>
              <a:t>Market Analysis</a:t>
            </a:r>
            <a:endParaRPr/>
          </a:p>
        </p:txBody>
      </p:sp>
      <p:sp>
        <p:nvSpPr>
          <p:cNvPr id="645" name="Google Shape;645;p23"/>
          <p:cNvSpPr txBox="1"/>
          <p:nvPr/>
        </p:nvSpPr>
        <p:spPr>
          <a:xfrm>
            <a:off x="1035058" y="2215110"/>
            <a:ext cx="5416364" cy="846793"/>
          </a:xfrm>
          <a:prstGeom prst="rect">
            <a:avLst/>
          </a:prstGeom>
          <a:noFill/>
          <a:ln>
            <a:noFill/>
          </a:ln>
        </p:spPr>
        <p:txBody>
          <a:bodyPr anchorCtr="0" anchor="t" bIns="48200" lIns="96400" spcFirstLastPara="1" rIns="96400" wrap="square" tIns="48200">
            <a:noAutofit/>
          </a:bodyPr>
          <a:lstStyle/>
          <a:p>
            <a:pPr indent="0" lvl="0" marL="0" marR="0" rtl="0" algn="l">
              <a:lnSpc>
                <a:spcPct val="110000"/>
              </a:lnSpc>
              <a:spcBef>
                <a:spcPts val="0"/>
              </a:spcBef>
              <a:spcAft>
                <a:spcPts val="0"/>
              </a:spcAft>
              <a:buNone/>
            </a:pPr>
            <a:r>
              <a:rPr lang="en-US" sz="1476">
                <a:solidFill>
                  <a:schemeClr val="dk2"/>
                </a:solidFill>
                <a:latin typeface="Century Gothic"/>
                <a:ea typeface="Century Gothic"/>
                <a:cs typeface="Century Gothic"/>
                <a:sym typeface="Century Gothic"/>
              </a:rPr>
              <a:t>Creativity is the key </a:t>
            </a:r>
            <a:r>
              <a:rPr lang="en-US" sz="1476">
                <a:solidFill>
                  <a:schemeClr val="dk1"/>
                </a:solidFill>
                <a:latin typeface="Century Gothic"/>
                <a:ea typeface="Century Gothic"/>
                <a:cs typeface="Century Gothic"/>
                <a:sym typeface="Century Gothic"/>
              </a:rPr>
              <a:t>to success in the future, and primary education where teachers can bring creativity in children at that level keep growing.</a:t>
            </a:r>
            <a:endParaRPr/>
          </a:p>
        </p:txBody>
      </p:sp>
      <p:grpSp>
        <p:nvGrpSpPr>
          <p:cNvPr id="646" name="Google Shape;646;p23"/>
          <p:cNvGrpSpPr/>
          <p:nvPr/>
        </p:nvGrpSpPr>
        <p:grpSpPr>
          <a:xfrm>
            <a:off x="1185563" y="3464427"/>
            <a:ext cx="4879603" cy="2807670"/>
            <a:chOff x="2244458" y="6569941"/>
            <a:chExt cx="9253680" cy="5324466"/>
          </a:xfrm>
        </p:grpSpPr>
        <p:grpSp>
          <p:nvGrpSpPr>
            <p:cNvPr id="647" name="Google Shape;647;p23"/>
            <p:cNvGrpSpPr/>
            <p:nvPr/>
          </p:nvGrpSpPr>
          <p:grpSpPr>
            <a:xfrm>
              <a:off x="3752378" y="11259406"/>
              <a:ext cx="1654630" cy="635001"/>
              <a:chOff x="7120345" y="1996532"/>
              <a:chExt cx="1295547" cy="238569"/>
            </a:xfrm>
          </p:grpSpPr>
          <p:sp>
            <p:nvSpPr>
              <p:cNvPr id="648" name="Google Shape;648;p23"/>
              <p:cNvSpPr/>
              <p:nvPr/>
            </p:nvSpPr>
            <p:spPr>
              <a:xfrm>
                <a:off x="7120345" y="2076140"/>
                <a:ext cx="241781" cy="731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49" name="Google Shape;649;p23"/>
              <p:cNvSpPr txBox="1"/>
              <p:nvPr/>
            </p:nvSpPr>
            <p:spPr>
              <a:xfrm>
                <a:off x="7187306" y="1996532"/>
                <a:ext cx="1228586"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Twitter</a:t>
                </a:r>
                <a:endParaRPr/>
              </a:p>
            </p:txBody>
          </p:sp>
        </p:grpSp>
        <p:grpSp>
          <p:nvGrpSpPr>
            <p:cNvPr id="650" name="Google Shape;650;p23"/>
            <p:cNvGrpSpPr/>
            <p:nvPr/>
          </p:nvGrpSpPr>
          <p:grpSpPr>
            <a:xfrm>
              <a:off x="5550006" y="11259406"/>
              <a:ext cx="2453209" cy="635001"/>
              <a:chOff x="7259904" y="1996532"/>
              <a:chExt cx="1550226" cy="238569"/>
            </a:xfrm>
          </p:grpSpPr>
          <p:sp>
            <p:nvSpPr>
              <p:cNvPr id="651" name="Google Shape;651;p23"/>
              <p:cNvSpPr/>
              <p:nvPr/>
            </p:nvSpPr>
            <p:spPr>
              <a:xfrm>
                <a:off x="7259904" y="2076140"/>
                <a:ext cx="241781" cy="7316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52" name="Google Shape;652;p23"/>
              <p:cNvSpPr txBox="1"/>
              <p:nvPr/>
            </p:nvSpPr>
            <p:spPr>
              <a:xfrm>
                <a:off x="7478836" y="1996532"/>
                <a:ext cx="1331294"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Facebook</a:t>
                </a:r>
                <a:endParaRPr/>
              </a:p>
            </p:txBody>
          </p:sp>
        </p:grpSp>
        <p:grpSp>
          <p:nvGrpSpPr>
            <p:cNvPr id="653" name="Google Shape;653;p23"/>
            <p:cNvGrpSpPr/>
            <p:nvPr/>
          </p:nvGrpSpPr>
          <p:grpSpPr>
            <a:xfrm>
              <a:off x="7847196" y="11259406"/>
              <a:ext cx="2621569" cy="635001"/>
              <a:chOff x="7154730" y="1996532"/>
              <a:chExt cx="2052644" cy="238569"/>
            </a:xfrm>
          </p:grpSpPr>
          <p:sp>
            <p:nvSpPr>
              <p:cNvPr id="654" name="Google Shape;654;p23"/>
              <p:cNvSpPr/>
              <p:nvPr/>
            </p:nvSpPr>
            <p:spPr>
              <a:xfrm>
                <a:off x="7154730" y="2076140"/>
                <a:ext cx="241781" cy="7316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55" name="Google Shape;655;p23"/>
              <p:cNvSpPr txBox="1"/>
              <p:nvPr/>
            </p:nvSpPr>
            <p:spPr>
              <a:xfrm>
                <a:off x="7481090" y="1996532"/>
                <a:ext cx="1726284"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Instagram</a:t>
                </a:r>
                <a:endParaRPr/>
              </a:p>
            </p:txBody>
          </p:sp>
        </p:grpSp>
        <p:grpSp>
          <p:nvGrpSpPr>
            <p:cNvPr id="656" name="Google Shape;656;p23"/>
            <p:cNvGrpSpPr/>
            <p:nvPr/>
          </p:nvGrpSpPr>
          <p:grpSpPr>
            <a:xfrm>
              <a:off x="2244458" y="6569941"/>
              <a:ext cx="9253680" cy="4301011"/>
              <a:chOff x="2243819" y="5033552"/>
              <a:chExt cx="9253680" cy="4301011"/>
            </a:xfrm>
          </p:grpSpPr>
          <p:cxnSp>
            <p:nvCxnSpPr>
              <p:cNvPr id="657" name="Google Shape;657;p23"/>
              <p:cNvCxnSpPr/>
              <p:nvPr/>
            </p:nvCxnSpPr>
            <p:spPr>
              <a:xfrm>
                <a:off x="2580828" y="5531707"/>
                <a:ext cx="8418183" cy="7017"/>
              </a:xfrm>
              <a:prstGeom prst="straightConnector1">
                <a:avLst/>
              </a:prstGeom>
              <a:noFill/>
              <a:ln cap="flat" cmpd="sng" w="9525">
                <a:solidFill>
                  <a:srgbClr val="D8D8D8"/>
                </a:solidFill>
                <a:prstDash val="solid"/>
                <a:round/>
                <a:headEnd len="med" w="med" type="none"/>
                <a:tailEnd len="med" w="med" type="none"/>
              </a:ln>
            </p:spPr>
          </p:cxnSp>
          <p:cxnSp>
            <p:nvCxnSpPr>
              <p:cNvPr id="658" name="Google Shape;658;p23"/>
              <p:cNvCxnSpPr/>
              <p:nvPr/>
            </p:nvCxnSpPr>
            <p:spPr>
              <a:xfrm>
                <a:off x="2580828" y="5938655"/>
                <a:ext cx="8418183" cy="7017"/>
              </a:xfrm>
              <a:prstGeom prst="straightConnector1">
                <a:avLst/>
              </a:prstGeom>
              <a:noFill/>
              <a:ln cap="flat" cmpd="sng" w="9525">
                <a:solidFill>
                  <a:srgbClr val="D8D8D8"/>
                </a:solidFill>
                <a:prstDash val="solid"/>
                <a:round/>
                <a:headEnd len="med" w="med" type="none"/>
                <a:tailEnd len="med" w="med" type="none"/>
              </a:ln>
            </p:spPr>
          </p:cxnSp>
          <p:cxnSp>
            <p:nvCxnSpPr>
              <p:cNvPr id="659" name="Google Shape;659;p23"/>
              <p:cNvCxnSpPr/>
              <p:nvPr/>
            </p:nvCxnSpPr>
            <p:spPr>
              <a:xfrm>
                <a:off x="2580828" y="6345601"/>
                <a:ext cx="8418183" cy="7017"/>
              </a:xfrm>
              <a:prstGeom prst="straightConnector1">
                <a:avLst/>
              </a:prstGeom>
              <a:noFill/>
              <a:ln cap="flat" cmpd="sng" w="9525">
                <a:solidFill>
                  <a:srgbClr val="D8D8D8"/>
                </a:solidFill>
                <a:prstDash val="solid"/>
                <a:round/>
                <a:headEnd len="med" w="med" type="none"/>
                <a:tailEnd len="med" w="med" type="none"/>
              </a:ln>
            </p:spPr>
          </p:cxnSp>
          <p:cxnSp>
            <p:nvCxnSpPr>
              <p:cNvPr id="660" name="Google Shape;660;p23"/>
              <p:cNvCxnSpPr/>
              <p:nvPr/>
            </p:nvCxnSpPr>
            <p:spPr>
              <a:xfrm>
                <a:off x="2580828" y="6752548"/>
                <a:ext cx="8418183" cy="7017"/>
              </a:xfrm>
              <a:prstGeom prst="straightConnector1">
                <a:avLst/>
              </a:prstGeom>
              <a:noFill/>
              <a:ln cap="flat" cmpd="sng" w="9525">
                <a:solidFill>
                  <a:srgbClr val="D8D8D8"/>
                </a:solidFill>
                <a:prstDash val="solid"/>
                <a:round/>
                <a:headEnd len="med" w="med" type="none"/>
                <a:tailEnd len="med" w="med" type="none"/>
              </a:ln>
            </p:spPr>
          </p:cxnSp>
          <p:cxnSp>
            <p:nvCxnSpPr>
              <p:cNvPr id="661" name="Google Shape;661;p23"/>
              <p:cNvCxnSpPr/>
              <p:nvPr/>
            </p:nvCxnSpPr>
            <p:spPr>
              <a:xfrm flipH="1">
                <a:off x="2573808" y="7152485"/>
                <a:ext cx="8432221" cy="7014"/>
              </a:xfrm>
              <a:prstGeom prst="straightConnector1">
                <a:avLst/>
              </a:prstGeom>
              <a:noFill/>
              <a:ln cap="flat" cmpd="sng" w="9525">
                <a:solidFill>
                  <a:srgbClr val="D8D8D8"/>
                </a:solidFill>
                <a:prstDash val="solid"/>
                <a:round/>
                <a:headEnd len="med" w="med" type="none"/>
                <a:tailEnd len="med" w="med" type="none"/>
              </a:ln>
            </p:spPr>
          </p:cxnSp>
          <p:cxnSp>
            <p:nvCxnSpPr>
              <p:cNvPr id="662" name="Google Shape;662;p23"/>
              <p:cNvCxnSpPr/>
              <p:nvPr/>
            </p:nvCxnSpPr>
            <p:spPr>
              <a:xfrm>
                <a:off x="2580828" y="7573462"/>
                <a:ext cx="8418183" cy="7014"/>
              </a:xfrm>
              <a:prstGeom prst="straightConnector1">
                <a:avLst/>
              </a:prstGeom>
              <a:noFill/>
              <a:ln cap="flat" cmpd="sng" w="9525">
                <a:solidFill>
                  <a:srgbClr val="D8D8D8"/>
                </a:solidFill>
                <a:prstDash val="solid"/>
                <a:round/>
                <a:headEnd len="med" w="med" type="none"/>
                <a:tailEnd len="med" w="med" type="none"/>
              </a:ln>
            </p:spPr>
          </p:cxnSp>
          <p:cxnSp>
            <p:nvCxnSpPr>
              <p:cNvPr id="663" name="Google Shape;663;p23"/>
              <p:cNvCxnSpPr/>
              <p:nvPr/>
            </p:nvCxnSpPr>
            <p:spPr>
              <a:xfrm>
                <a:off x="2580828" y="7980410"/>
                <a:ext cx="8418183" cy="7014"/>
              </a:xfrm>
              <a:prstGeom prst="straightConnector1">
                <a:avLst/>
              </a:prstGeom>
              <a:noFill/>
              <a:ln cap="flat" cmpd="sng" w="9525">
                <a:solidFill>
                  <a:srgbClr val="D8D8D8"/>
                </a:solidFill>
                <a:prstDash val="solid"/>
                <a:round/>
                <a:headEnd len="med" w="med" type="none"/>
                <a:tailEnd len="med" w="med" type="none"/>
              </a:ln>
            </p:spPr>
          </p:cxnSp>
          <p:cxnSp>
            <p:nvCxnSpPr>
              <p:cNvPr id="664" name="Google Shape;664;p23"/>
              <p:cNvCxnSpPr/>
              <p:nvPr/>
            </p:nvCxnSpPr>
            <p:spPr>
              <a:xfrm flipH="1">
                <a:off x="2573808" y="8387357"/>
                <a:ext cx="8432221" cy="7014"/>
              </a:xfrm>
              <a:prstGeom prst="straightConnector1">
                <a:avLst/>
              </a:prstGeom>
              <a:noFill/>
              <a:ln cap="flat" cmpd="sng" w="9525">
                <a:solidFill>
                  <a:srgbClr val="D8D8D8"/>
                </a:solidFill>
                <a:prstDash val="solid"/>
                <a:round/>
                <a:headEnd len="med" w="med" type="none"/>
                <a:tailEnd len="med" w="med" type="none"/>
              </a:ln>
            </p:spPr>
          </p:cxnSp>
          <p:cxnSp>
            <p:nvCxnSpPr>
              <p:cNvPr id="665" name="Google Shape;665;p23"/>
              <p:cNvCxnSpPr/>
              <p:nvPr/>
            </p:nvCxnSpPr>
            <p:spPr>
              <a:xfrm>
                <a:off x="2580828" y="8787287"/>
                <a:ext cx="8418183" cy="7017"/>
              </a:xfrm>
              <a:prstGeom prst="straightConnector1">
                <a:avLst/>
              </a:prstGeom>
              <a:noFill/>
              <a:ln cap="flat" cmpd="sng" w="9525">
                <a:solidFill>
                  <a:srgbClr val="D8D8D8"/>
                </a:solidFill>
                <a:prstDash val="solid"/>
                <a:round/>
                <a:headEnd len="med" w="med" type="none"/>
                <a:tailEnd len="med" w="med" type="none"/>
              </a:ln>
            </p:spPr>
          </p:cxnSp>
          <p:sp>
            <p:nvSpPr>
              <p:cNvPr id="666" name="Google Shape;666;p23"/>
              <p:cNvSpPr/>
              <p:nvPr/>
            </p:nvSpPr>
            <p:spPr>
              <a:xfrm>
                <a:off x="2243819" y="5033552"/>
                <a:ext cx="9253680" cy="4301011"/>
              </a:xfrm>
              <a:custGeom>
                <a:rect b="b" l="l" r="r" t="t"/>
                <a:pathLst>
                  <a:path extrusionOk="0" h="2701" w="5810">
                    <a:moveTo>
                      <a:pt x="5809" y="2619"/>
                    </a:moveTo>
                    <a:lnTo>
                      <a:pt x="5673" y="2543"/>
                    </a:lnTo>
                    <a:lnTo>
                      <a:pt x="5673" y="2602"/>
                    </a:lnTo>
                    <a:lnTo>
                      <a:pt x="98" y="2602"/>
                    </a:lnTo>
                    <a:lnTo>
                      <a:pt x="98" y="135"/>
                    </a:lnTo>
                    <a:lnTo>
                      <a:pt x="157" y="135"/>
                    </a:lnTo>
                    <a:lnTo>
                      <a:pt x="81" y="0"/>
                    </a:lnTo>
                    <a:lnTo>
                      <a:pt x="0" y="135"/>
                    </a:lnTo>
                    <a:lnTo>
                      <a:pt x="65" y="135"/>
                    </a:lnTo>
                    <a:lnTo>
                      <a:pt x="65" y="2635"/>
                    </a:lnTo>
                    <a:lnTo>
                      <a:pt x="5673" y="2635"/>
                    </a:lnTo>
                    <a:lnTo>
                      <a:pt x="5673" y="2700"/>
                    </a:lnTo>
                    <a:lnTo>
                      <a:pt x="5809" y="2619"/>
                    </a:lnTo>
                  </a:path>
                </a:pathLst>
              </a:custGeom>
              <a:solidFill>
                <a:schemeClr val="dk1"/>
              </a:solidFill>
              <a:ln>
                <a:noFill/>
              </a:ln>
            </p:spPr>
            <p:txBody>
              <a:bodyPr anchorCtr="0" anchor="ctr" bIns="32125" lIns="64250" spcFirstLastPara="1" rIns="64250" wrap="square" tIns="3212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7" name="Google Shape;667;p23"/>
              <p:cNvSpPr/>
              <p:nvPr/>
            </p:nvSpPr>
            <p:spPr>
              <a:xfrm>
                <a:off x="2580828" y="5868492"/>
                <a:ext cx="8418183" cy="3087188"/>
              </a:xfrm>
              <a:custGeom>
                <a:rect b="b" l="l" r="r" t="t"/>
                <a:pathLst>
                  <a:path extrusionOk="0" h="1941" w="5288">
                    <a:moveTo>
                      <a:pt x="0" y="1940"/>
                    </a:moveTo>
                    <a:lnTo>
                      <a:pt x="657" y="1016"/>
                    </a:lnTo>
                    <a:lnTo>
                      <a:pt x="1760" y="1271"/>
                    </a:lnTo>
                    <a:lnTo>
                      <a:pt x="2869" y="0"/>
                    </a:lnTo>
                    <a:lnTo>
                      <a:pt x="4086" y="505"/>
                    </a:lnTo>
                    <a:lnTo>
                      <a:pt x="5287" y="760"/>
                    </a:lnTo>
                    <a:lnTo>
                      <a:pt x="5287" y="1940"/>
                    </a:lnTo>
                    <a:lnTo>
                      <a:pt x="0" y="1940"/>
                    </a:lnTo>
                  </a:path>
                </a:pathLst>
              </a:custGeom>
              <a:solidFill>
                <a:schemeClr val="accent4"/>
              </a:solidFill>
              <a:ln>
                <a:noFill/>
              </a:ln>
            </p:spPr>
            <p:txBody>
              <a:bodyPr anchorCtr="0" anchor="ctr" bIns="32125" lIns="64250" spcFirstLastPara="1" rIns="64250" wrap="square" tIns="3212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8" name="Google Shape;668;p23"/>
              <p:cNvSpPr/>
              <p:nvPr/>
            </p:nvSpPr>
            <p:spPr>
              <a:xfrm>
                <a:off x="2580828" y="6163178"/>
                <a:ext cx="8418183" cy="2792500"/>
              </a:xfrm>
              <a:custGeom>
                <a:rect b="b" l="l" r="r" t="t"/>
                <a:pathLst>
                  <a:path extrusionOk="0" h="1757" w="5288">
                    <a:moveTo>
                      <a:pt x="0" y="1756"/>
                    </a:moveTo>
                    <a:lnTo>
                      <a:pt x="733" y="1218"/>
                    </a:lnTo>
                    <a:lnTo>
                      <a:pt x="1711" y="783"/>
                    </a:lnTo>
                    <a:lnTo>
                      <a:pt x="2505" y="1511"/>
                    </a:lnTo>
                    <a:lnTo>
                      <a:pt x="3831" y="0"/>
                    </a:lnTo>
                    <a:lnTo>
                      <a:pt x="5287" y="576"/>
                    </a:lnTo>
                    <a:lnTo>
                      <a:pt x="5287" y="1756"/>
                    </a:lnTo>
                    <a:lnTo>
                      <a:pt x="0" y="1756"/>
                    </a:lnTo>
                  </a:path>
                </a:pathLst>
              </a:custGeom>
              <a:solidFill>
                <a:schemeClr val="accent3"/>
              </a:solidFill>
              <a:ln>
                <a:noFill/>
              </a:ln>
            </p:spPr>
            <p:txBody>
              <a:bodyPr anchorCtr="0" anchor="ctr" bIns="32125" lIns="64250" spcFirstLastPara="1" rIns="64250" wrap="square" tIns="3212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69" name="Google Shape;669;p23"/>
              <p:cNvSpPr/>
              <p:nvPr/>
            </p:nvSpPr>
            <p:spPr>
              <a:xfrm>
                <a:off x="2580828" y="6345601"/>
                <a:ext cx="8418183" cy="2617094"/>
              </a:xfrm>
              <a:custGeom>
                <a:rect b="b" l="l" r="r" t="t"/>
                <a:pathLst>
                  <a:path extrusionOk="0" h="1643" w="5288">
                    <a:moveTo>
                      <a:pt x="5287" y="1642"/>
                    </a:moveTo>
                    <a:lnTo>
                      <a:pt x="4635" y="0"/>
                    </a:lnTo>
                    <a:lnTo>
                      <a:pt x="3532" y="1235"/>
                    </a:lnTo>
                    <a:lnTo>
                      <a:pt x="2423" y="992"/>
                    </a:lnTo>
                    <a:lnTo>
                      <a:pt x="1206" y="1483"/>
                    </a:lnTo>
                    <a:lnTo>
                      <a:pt x="0" y="992"/>
                    </a:lnTo>
                    <a:lnTo>
                      <a:pt x="0" y="1642"/>
                    </a:lnTo>
                    <a:lnTo>
                      <a:pt x="5287" y="1642"/>
                    </a:lnTo>
                  </a:path>
                </a:pathLst>
              </a:custGeom>
              <a:solidFill>
                <a:schemeClr val="accent2"/>
              </a:solidFill>
              <a:ln>
                <a:noFill/>
              </a:ln>
            </p:spPr>
            <p:txBody>
              <a:bodyPr anchorCtr="0" anchor="ctr" bIns="32125" lIns="64250" spcFirstLastPara="1" rIns="64250" wrap="square" tIns="3212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sp>
        <p:nvSpPr>
          <p:cNvPr id="670" name="Google Shape;670;p23"/>
          <p:cNvSpPr txBox="1"/>
          <p:nvPr/>
        </p:nvSpPr>
        <p:spPr>
          <a:xfrm>
            <a:off x="7113025" y="2322585"/>
            <a:ext cx="4634031" cy="571061"/>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476">
                <a:solidFill>
                  <a:schemeClr val="dk1"/>
                </a:solidFill>
                <a:latin typeface="Century Gothic"/>
                <a:ea typeface="Century Gothic"/>
                <a:cs typeface="Century Gothic"/>
                <a:sym typeface="Century Gothic"/>
              </a:rPr>
              <a:t>I believe that people would be alive today if there were a death penalty. Nancy Reagan</a:t>
            </a:r>
            <a:endParaRPr/>
          </a:p>
        </p:txBody>
      </p:sp>
      <p:sp>
        <p:nvSpPr>
          <p:cNvPr id="671" name="Google Shape;671;p23"/>
          <p:cNvSpPr txBox="1"/>
          <p:nvPr/>
        </p:nvSpPr>
        <p:spPr>
          <a:xfrm>
            <a:off x="7113025" y="2975676"/>
            <a:ext cx="4634031" cy="571061"/>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476">
                <a:solidFill>
                  <a:schemeClr val="dk1"/>
                </a:solidFill>
                <a:latin typeface="Century Gothic"/>
                <a:ea typeface="Century Gothic"/>
                <a:cs typeface="Century Gothic"/>
                <a:sym typeface="Century Gothic"/>
              </a:rPr>
              <a:t>Genius hath electric power which earth can never tame. Lydia M. Child</a:t>
            </a:r>
            <a:endParaRPr/>
          </a:p>
        </p:txBody>
      </p:sp>
      <p:sp>
        <p:nvSpPr>
          <p:cNvPr id="672" name="Google Shape;672;p23"/>
          <p:cNvSpPr txBox="1"/>
          <p:nvPr/>
        </p:nvSpPr>
        <p:spPr>
          <a:xfrm>
            <a:off x="7113025" y="3628767"/>
            <a:ext cx="4634031" cy="571061"/>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476">
                <a:solidFill>
                  <a:schemeClr val="dk1"/>
                </a:solidFill>
                <a:latin typeface="Century Gothic"/>
                <a:ea typeface="Century Gothic"/>
                <a:cs typeface="Century Gothic"/>
                <a:sym typeface="Century Gothic"/>
              </a:rPr>
              <a:t>I believe that people would be alive today if there were a death penalty. Nancy Reagan</a:t>
            </a:r>
            <a:endParaRPr/>
          </a:p>
        </p:txBody>
      </p:sp>
      <p:sp>
        <p:nvSpPr>
          <p:cNvPr id="673" name="Google Shape;673;p23"/>
          <p:cNvSpPr txBox="1"/>
          <p:nvPr/>
        </p:nvSpPr>
        <p:spPr>
          <a:xfrm>
            <a:off x="7113026" y="4281860"/>
            <a:ext cx="4634030" cy="571061"/>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476">
                <a:solidFill>
                  <a:schemeClr val="dk1"/>
                </a:solidFill>
                <a:latin typeface="Century Gothic"/>
                <a:ea typeface="Century Gothic"/>
                <a:cs typeface="Century Gothic"/>
                <a:sym typeface="Century Gothic"/>
              </a:rPr>
              <a:t>Genius hath electric power which earth can never tame. Lydia M. Child</a:t>
            </a:r>
            <a:endParaRPr/>
          </a:p>
        </p:txBody>
      </p:sp>
      <p:sp>
        <p:nvSpPr>
          <p:cNvPr id="674" name="Google Shape;674;p23"/>
          <p:cNvSpPr/>
          <p:nvPr/>
        </p:nvSpPr>
        <p:spPr>
          <a:xfrm flipH="1" rot="10800000">
            <a:off x="7075131" y="3023659"/>
            <a:ext cx="57845" cy="481750"/>
          </a:xfrm>
          <a:prstGeom prst="round2SameRect">
            <a:avLst>
              <a:gd fmla="val 50000" name="adj1"/>
              <a:gd fmla="val 50000" name="adj2"/>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5" name="Google Shape;675;p23"/>
          <p:cNvSpPr/>
          <p:nvPr/>
        </p:nvSpPr>
        <p:spPr>
          <a:xfrm flipH="1" rot="10800000">
            <a:off x="7075131" y="3672369"/>
            <a:ext cx="57845" cy="481750"/>
          </a:xfrm>
          <a:prstGeom prst="round2SameRect">
            <a:avLst>
              <a:gd fmla="val 50000" name="adj1"/>
              <a:gd fmla="val 5000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6" name="Google Shape;676;p23"/>
          <p:cNvSpPr/>
          <p:nvPr/>
        </p:nvSpPr>
        <p:spPr>
          <a:xfrm flipH="1" rot="10800000">
            <a:off x="7075131" y="4321079"/>
            <a:ext cx="57845" cy="481750"/>
          </a:xfrm>
          <a:prstGeom prst="round2SameRect">
            <a:avLst>
              <a:gd fmla="val 50000" name="adj1"/>
              <a:gd fmla="val 50000" name="adj2"/>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677" name="Google Shape;677;p23"/>
          <p:cNvSpPr/>
          <p:nvPr/>
        </p:nvSpPr>
        <p:spPr>
          <a:xfrm flipH="1" rot="10800000">
            <a:off x="7075131" y="2379944"/>
            <a:ext cx="57845" cy="481750"/>
          </a:xfrm>
          <a:prstGeom prst="round2SameRect">
            <a:avLst>
              <a:gd fmla="val 50000" name="adj1"/>
              <a:gd fmla="val 50000" name="adj2"/>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678" name="Google Shape;678;p23"/>
          <p:cNvGrpSpPr/>
          <p:nvPr/>
        </p:nvGrpSpPr>
        <p:grpSpPr>
          <a:xfrm>
            <a:off x="9010279" y="4967014"/>
            <a:ext cx="819309" cy="1274606"/>
            <a:chOff x="17083248" y="9419445"/>
            <a:chExt cx="1553737" cy="2417162"/>
          </a:xfrm>
        </p:grpSpPr>
        <p:sp>
          <p:nvSpPr>
            <p:cNvPr id="679" name="Google Shape;679;p23"/>
            <p:cNvSpPr/>
            <p:nvPr/>
          </p:nvSpPr>
          <p:spPr>
            <a:xfrm>
              <a:off x="17083248" y="9419445"/>
              <a:ext cx="1466190" cy="1466572"/>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dk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0" name="Google Shape;680;p23"/>
            <p:cNvSpPr/>
            <p:nvPr/>
          </p:nvSpPr>
          <p:spPr>
            <a:xfrm>
              <a:off x="17593606" y="9897683"/>
              <a:ext cx="501704" cy="492495"/>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1" name="Google Shape;681;p23"/>
            <p:cNvSpPr/>
            <p:nvPr/>
          </p:nvSpPr>
          <p:spPr>
            <a:xfrm>
              <a:off x="17090366" y="10953431"/>
              <a:ext cx="1546620" cy="883176"/>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2267">
                  <a:solidFill>
                    <a:schemeClr val="dk1"/>
                  </a:solidFill>
                  <a:latin typeface="Century Gothic"/>
                  <a:ea typeface="Century Gothic"/>
                  <a:cs typeface="Century Gothic"/>
                  <a:sym typeface="Century Gothic"/>
                </a:rPr>
                <a:t>47%</a:t>
              </a:r>
              <a:endParaRPr/>
            </a:p>
          </p:txBody>
        </p:sp>
      </p:grpSp>
      <p:grpSp>
        <p:nvGrpSpPr>
          <p:cNvPr id="682" name="Google Shape;682;p23"/>
          <p:cNvGrpSpPr/>
          <p:nvPr/>
        </p:nvGrpSpPr>
        <p:grpSpPr>
          <a:xfrm>
            <a:off x="9971006" y="4980469"/>
            <a:ext cx="815556" cy="1261150"/>
            <a:chOff x="18905173" y="9444962"/>
            <a:chExt cx="1546621" cy="2391646"/>
          </a:xfrm>
        </p:grpSpPr>
        <p:sp>
          <p:nvSpPr>
            <p:cNvPr id="683" name="Google Shape;683;p23"/>
            <p:cNvSpPr/>
            <p:nvPr/>
          </p:nvSpPr>
          <p:spPr>
            <a:xfrm>
              <a:off x="18936273" y="9444962"/>
              <a:ext cx="1466190" cy="1469493"/>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dk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4" name="Google Shape;684;p23"/>
            <p:cNvSpPr/>
            <p:nvPr/>
          </p:nvSpPr>
          <p:spPr>
            <a:xfrm>
              <a:off x="19416859" y="9919580"/>
              <a:ext cx="501702" cy="492495"/>
            </a:xfrm>
            <a:custGeom>
              <a:rect b="b" l="l" r="r" t="t"/>
              <a:pathLst>
                <a:path extrusionOk="0"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5" name="Google Shape;685;p23"/>
            <p:cNvSpPr/>
            <p:nvPr/>
          </p:nvSpPr>
          <p:spPr>
            <a:xfrm>
              <a:off x="18905173" y="10953431"/>
              <a:ext cx="1546621" cy="883176"/>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2267">
                  <a:solidFill>
                    <a:schemeClr val="dk1"/>
                  </a:solidFill>
                  <a:latin typeface="Century Gothic"/>
                  <a:ea typeface="Century Gothic"/>
                  <a:cs typeface="Century Gothic"/>
                  <a:sym typeface="Century Gothic"/>
                </a:rPr>
                <a:t>86%</a:t>
              </a:r>
              <a:endParaRPr/>
            </a:p>
          </p:txBody>
        </p:sp>
      </p:grpSp>
      <p:grpSp>
        <p:nvGrpSpPr>
          <p:cNvPr id="686" name="Google Shape;686;p23"/>
          <p:cNvGrpSpPr/>
          <p:nvPr/>
        </p:nvGrpSpPr>
        <p:grpSpPr>
          <a:xfrm>
            <a:off x="8007303" y="4955559"/>
            <a:ext cx="815556" cy="1286058"/>
            <a:chOff x="15181209" y="9397726"/>
            <a:chExt cx="1546620" cy="2438883"/>
          </a:xfrm>
        </p:grpSpPr>
        <p:sp>
          <p:nvSpPr>
            <p:cNvPr id="687" name="Google Shape;687;p23"/>
            <p:cNvSpPr/>
            <p:nvPr/>
          </p:nvSpPr>
          <p:spPr>
            <a:xfrm>
              <a:off x="15205573" y="9397726"/>
              <a:ext cx="1466190" cy="1466572"/>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dk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8" name="Google Shape;688;p23"/>
            <p:cNvSpPr/>
            <p:nvPr/>
          </p:nvSpPr>
          <p:spPr>
            <a:xfrm>
              <a:off x="15702259" y="9874187"/>
              <a:ext cx="501702" cy="492495"/>
            </a:xfrm>
            <a:custGeom>
              <a:rect b="b" l="l" r="r" t="t"/>
              <a:pathLst>
                <a:path extrusionOk="0"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689" name="Google Shape;689;p23"/>
            <p:cNvSpPr/>
            <p:nvPr/>
          </p:nvSpPr>
          <p:spPr>
            <a:xfrm>
              <a:off x="15181209" y="10953431"/>
              <a:ext cx="1546620" cy="883177"/>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2267">
                  <a:solidFill>
                    <a:schemeClr val="dk1"/>
                  </a:solidFill>
                  <a:latin typeface="Century Gothic"/>
                  <a:ea typeface="Century Gothic"/>
                  <a:cs typeface="Century Gothic"/>
                  <a:sym typeface="Century Gothic"/>
                </a:rPr>
                <a:t>37%</a:t>
              </a:r>
              <a:endParaRPr/>
            </a:p>
          </p:txBody>
        </p:sp>
      </p:grpSp>
      <p:sp>
        <p:nvSpPr>
          <p:cNvPr id="690" name="Google Shape;690;p23"/>
          <p:cNvSpPr txBox="1"/>
          <p:nvPr/>
        </p:nvSpPr>
        <p:spPr>
          <a:xfrm>
            <a:off x="1037264" y="1824933"/>
            <a:ext cx="2352357" cy="421934"/>
          </a:xfrm>
          <a:prstGeom prst="rect">
            <a:avLst/>
          </a:prstGeom>
          <a:noFill/>
          <a:ln>
            <a:noFill/>
          </a:ln>
        </p:spPr>
        <p:txBody>
          <a:bodyPr anchorCtr="0" anchor="t" bIns="48200" lIns="96400" spcFirstLastPara="1" rIns="96400" wrap="square" tIns="48200">
            <a:noAutofit/>
          </a:bodyPr>
          <a:lstStyle/>
          <a:p>
            <a:pPr indent="0" lvl="0" marL="0" marR="0" rtl="0" algn="l">
              <a:spcBef>
                <a:spcPts val="0"/>
              </a:spcBef>
              <a:spcAft>
                <a:spcPts val="0"/>
              </a:spcAft>
              <a:buNone/>
            </a:pPr>
            <a:r>
              <a:rPr lang="en-US" sz="2109">
                <a:solidFill>
                  <a:schemeClr val="dk1"/>
                </a:solidFill>
                <a:latin typeface="Century Gothic"/>
                <a:ea typeface="Century Gothic"/>
                <a:cs typeface="Century Gothic"/>
                <a:sym typeface="Century Gothic"/>
              </a:rPr>
              <a:t>Desktop Analysis</a:t>
            </a:r>
            <a:endParaRPr/>
          </a:p>
        </p:txBody>
      </p:sp>
      <p:sp>
        <p:nvSpPr>
          <p:cNvPr id="691" name="Google Shape;691;p23"/>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92" name="Google Shape;692;p23"/>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693" name="Google Shape;693;p23"/>
          <p:cNvSpPr txBox="1"/>
          <p:nvPr/>
        </p:nvSpPr>
        <p:spPr>
          <a:xfrm>
            <a:off x="330655" y="162609"/>
            <a:ext cx="1429879"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Culture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4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46"/>
                                        </p:tgtEl>
                                        <p:attrNameLst>
                                          <p:attrName>style.visibility</p:attrName>
                                        </p:attrNameLst>
                                      </p:cBhvr>
                                      <p:to>
                                        <p:strVal val="visible"/>
                                      </p:to>
                                    </p:set>
                                    <p:animEffect filter="fade" transition="in">
                                      <p:cBhvr>
                                        <p:cTn dur="500"/>
                                        <p:tgtEl>
                                          <p:spTgt spid="64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74"/>
                                        </p:tgtEl>
                                        <p:attrNameLst>
                                          <p:attrName>style.visibility</p:attrName>
                                        </p:attrNameLst>
                                      </p:cBhvr>
                                      <p:to>
                                        <p:strVal val="visible"/>
                                      </p:to>
                                    </p:set>
                                    <p:animEffect filter="fade" transition="in">
                                      <p:cBhvr>
                                        <p:cTn dur="500"/>
                                        <p:tgtEl>
                                          <p:spTgt spid="67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71"/>
                                        </p:tgtEl>
                                        <p:attrNameLst>
                                          <p:attrName>style.visibility</p:attrName>
                                        </p:attrNameLst>
                                      </p:cBhvr>
                                      <p:to>
                                        <p:strVal val="visible"/>
                                      </p:to>
                                    </p:set>
                                    <p:animEffect filter="fade" transition="in">
                                      <p:cBhvr>
                                        <p:cTn dur="500"/>
                                        <p:tgtEl>
                                          <p:spTgt spid="671"/>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75"/>
                                        </p:tgtEl>
                                        <p:attrNameLst>
                                          <p:attrName>style.visibility</p:attrName>
                                        </p:attrNameLst>
                                      </p:cBhvr>
                                      <p:to>
                                        <p:strVal val="visible"/>
                                      </p:to>
                                    </p:set>
                                    <p:animEffect filter="fade" transition="in">
                                      <p:cBhvr>
                                        <p:cTn dur="500"/>
                                        <p:tgtEl>
                                          <p:spTgt spid="675"/>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500"/>
                                        <p:tgtEl>
                                          <p:spTgt spid="672"/>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82"/>
                                        </p:tgtEl>
                                        <p:attrNameLst>
                                          <p:attrName>style.visibility</p:attrName>
                                        </p:attrNameLst>
                                      </p:cBhvr>
                                      <p:to>
                                        <p:strVal val="visible"/>
                                      </p:to>
                                    </p:set>
                                    <p:animEffect filter="fade" transition="in">
                                      <p:cBhvr>
                                        <p:cTn dur="500"/>
                                        <p:tgtEl>
                                          <p:spTgt spid="6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cxnSp>
        <p:nvCxnSpPr>
          <p:cNvPr id="699" name="Google Shape;699;p24"/>
          <p:cNvCxnSpPr/>
          <p:nvPr/>
        </p:nvCxnSpPr>
        <p:spPr>
          <a:xfrm>
            <a:off x="707" y="3132039"/>
            <a:ext cx="12857338" cy="0"/>
          </a:xfrm>
          <a:prstGeom prst="straightConnector1">
            <a:avLst/>
          </a:prstGeom>
          <a:noFill/>
          <a:ln cap="flat" cmpd="sng" w="9525">
            <a:solidFill>
              <a:schemeClr val="accent1"/>
            </a:solidFill>
            <a:prstDash val="solid"/>
            <a:miter lim="800000"/>
            <a:headEnd len="sm" w="sm" type="none"/>
            <a:tailEnd len="sm" w="sm" type="none"/>
          </a:ln>
        </p:spPr>
      </p:cxnSp>
      <p:cxnSp>
        <p:nvCxnSpPr>
          <p:cNvPr id="700" name="Google Shape;700;p24"/>
          <p:cNvCxnSpPr/>
          <p:nvPr/>
        </p:nvCxnSpPr>
        <p:spPr>
          <a:xfrm>
            <a:off x="707" y="4583850"/>
            <a:ext cx="12857338" cy="0"/>
          </a:xfrm>
          <a:prstGeom prst="straightConnector1">
            <a:avLst/>
          </a:prstGeom>
          <a:noFill/>
          <a:ln cap="flat" cmpd="sng" w="9525">
            <a:solidFill>
              <a:schemeClr val="accent1"/>
            </a:solidFill>
            <a:prstDash val="solid"/>
            <a:miter lim="800000"/>
            <a:headEnd len="sm" w="sm" type="none"/>
            <a:tailEnd len="sm" w="sm" type="none"/>
          </a:ln>
        </p:spPr>
      </p:cxnSp>
      <p:sp>
        <p:nvSpPr>
          <p:cNvPr id="701" name="Google Shape;701;p24"/>
          <p:cNvSpPr/>
          <p:nvPr/>
        </p:nvSpPr>
        <p:spPr>
          <a:xfrm>
            <a:off x="4679418" y="2886745"/>
            <a:ext cx="3427668" cy="490586"/>
          </a:xfrm>
          <a:prstGeom prst="roundRect">
            <a:avLst>
              <a:gd fmla="val 50000" name="adj"/>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rgbClr val="FFFFFF"/>
                </a:solidFill>
                <a:latin typeface="Century Gothic"/>
                <a:ea typeface="Century Gothic"/>
                <a:cs typeface="Century Gothic"/>
                <a:sym typeface="Century Gothic"/>
              </a:rPr>
              <a:t>PART 3</a:t>
            </a:r>
            <a:endParaRPr sz="2800">
              <a:solidFill>
                <a:srgbClr val="FFFFFF"/>
              </a:solidFill>
              <a:latin typeface="Century Gothic"/>
              <a:ea typeface="Century Gothic"/>
              <a:cs typeface="Century Gothic"/>
              <a:sym typeface="Century Gothic"/>
            </a:endParaRPr>
          </a:p>
        </p:txBody>
      </p:sp>
      <p:sp>
        <p:nvSpPr>
          <p:cNvPr id="702" name="Google Shape;702;p24"/>
          <p:cNvSpPr/>
          <p:nvPr/>
        </p:nvSpPr>
        <p:spPr>
          <a:xfrm>
            <a:off x="707" y="3691359"/>
            <a:ext cx="12857339" cy="677108"/>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4400">
                <a:solidFill>
                  <a:srgbClr val="A5A5A5"/>
                </a:solidFill>
                <a:latin typeface="Century Gothic"/>
                <a:ea typeface="Century Gothic"/>
                <a:cs typeface="Century Gothic"/>
                <a:sym typeface="Century Gothic"/>
              </a:rPr>
              <a:t>REAL</a:t>
            </a:r>
            <a:endParaRPr b="1" sz="2400">
              <a:solidFill>
                <a:srgbClr val="A5A5A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2"/>
                                        </p:tgtEl>
                                        <p:attrNameLst>
                                          <p:attrName>style.visibility</p:attrName>
                                        </p:attrNameLst>
                                      </p:cBhvr>
                                      <p:to>
                                        <p:strVal val="visible"/>
                                      </p:to>
                                    </p:set>
                                    <p:anim calcmode="lin" valueType="num">
                                      <p:cBhvr additive="base">
                                        <p:cTn dur="500"/>
                                        <p:tgtEl>
                                          <p:spTgt spid="70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id="707" name="Google Shape;707;p25"/>
          <p:cNvPicPr preferRelativeResize="0"/>
          <p:nvPr>
            <p:ph idx="2" type="pic"/>
          </p:nvPr>
        </p:nvPicPr>
        <p:blipFill rotWithShape="1">
          <a:blip r:embed="rId3">
            <a:alphaModFix/>
          </a:blip>
          <a:srcRect b="0" l="0" r="0" t="0"/>
          <a:stretch/>
        </p:blipFill>
        <p:spPr>
          <a:xfrm>
            <a:off x="0" y="1979613"/>
            <a:ext cx="2478088" cy="2016125"/>
          </a:xfrm>
          <a:prstGeom prst="rect">
            <a:avLst/>
          </a:prstGeom>
          <a:noFill/>
          <a:ln>
            <a:noFill/>
          </a:ln>
        </p:spPr>
      </p:pic>
      <p:pic>
        <p:nvPicPr>
          <p:cNvPr id="708" name="Google Shape;708;p25"/>
          <p:cNvPicPr preferRelativeResize="0"/>
          <p:nvPr>
            <p:ph idx="3" type="pic"/>
          </p:nvPr>
        </p:nvPicPr>
        <p:blipFill rotWithShape="1">
          <a:blip r:embed="rId4">
            <a:alphaModFix/>
          </a:blip>
          <a:srcRect b="0" l="0" r="0" t="0"/>
          <a:stretch/>
        </p:blipFill>
        <p:spPr>
          <a:xfrm>
            <a:off x="0" y="1979613"/>
            <a:ext cx="2476500" cy="2016125"/>
          </a:xfrm>
          <a:prstGeom prst="rect">
            <a:avLst/>
          </a:prstGeom>
          <a:noFill/>
          <a:ln>
            <a:noFill/>
          </a:ln>
        </p:spPr>
      </p:pic>
      <p:pic>
        <p:nvPicPr>
          <p:cNvPr id="709" name="Google Shape;709;p25"/>
          <p:cNvPicPr preferRelativeResize="0"/>
          <p:nvPr>
            <p:ph idx="4" type="pic"/>
          </p:nvPr>
        </p:nvPicPr>
        <p:blipFill rotWithShape="1">
          <a:blip r:embed="rId5">
            <a:alphaModFix/>
          </a:blip>
          <a:srcRect b="0" l="0" r="0" t="0"/>
          <a:stretch/>
        </p:blipFill>
        <p:spPr>
          <a:xfrm>
            <a:off x="10380663" y="1979613"/>
            <a:ext cx="2478087" cy="2016125"/>
          </a:xfrm>
          <a:prstGeom prst="rect">
            <a:avLst/>
          </a:prstGeom>
          <a:noFill/>
          <a:ln>
            <a:noFill/>
          </a:ln>
        </p:spPr>
      </p:pic>
      <p:pic>
        <p:nvPicPr>
          <p:cNvPr id="710" name="Google Shape;710;p25"/>
          <p:cNvPicPr preferRelativeResize="0"/>
          <p:nvPr>
            <p:ph idx="5" type="pic"/>
          </p:nvPr>
        </p:nvPicPr>
        <p:blipFill rotWithShape="1">
          <a:blip r:embed="rId6">
            <a:alphaModFix/>
          </a:blip>
          <a:srcRect b="0" l="0" r="0" t="0"/>
          <a:stretch/>
        </p:blipFill>
        <p:spPr>
          <a:xfrm>
            <a:off x="10382250" y="1979613"/>
            <a:ext cx="2476500" cy="2016125"/>
          </a:xfrm>
          <a:prstGeom prst="rect">
            <a:avLst/>
          </a:prstGeom>
          <a:noFill/>
          <a:ln>
            <a:noFill/>
          </a:ln>
        </p:spPr>
      </p:pic>
      <p:pic>
        <p:nvPicPr>
          <p:cNvPr id="711" name="Google Shape;711;p25"/>
          <p:cNvPicPr preferRelativeResize="0"/>
          <p:nvPr>
            <p:ph idx="6" type="pic"/>
          </p:nvPr>
        </p:nvPicPr>
        <p:blipFill rotWithShape="1">
          <a:blip r:embed="rId7">
            <a:alphaModFix/>
          </a:blip>
          <a:srcRect b="0" l="0" r="0" t="0"/>
          <a:stretch/>
        </p:blipFill>
        <p:spPr>
          <a:xfrm>
            <a:off x="0" y="4144963"/>
            <a:ext cx="2478088" cy="2016125"/>
          </a:xfrm>
          <a:prstGeom prst="rect">
            <a:avLst/>
          </a:prstGeom>
          <a:noFill/>
          <a:ln>
            <a:noFill/>
          </a:ln>
        </p:spPr>
      </p:pic>
      <p:pic>
        <p:nvPicPr>
          <p:cNvPr id="712" name="Google Shape;712;p25"/>
          <p:cNvPicPr preferRelativeResize="0"/>
          <p:nvPr>
            <p:ph idx="7" type="pic"/>
          </p:nvPr>
        </p:nvPicPr>
        <p:blipFill rotWithShape="1">
          <a:blip r:embed="rId8">
            <a:alphaModFix/>
          </a:blip>
          <a:srcRect b="0" l="0" r="0" t="0"/>
          <a:stretch/>
        </p:blipFill>
        <p:spPr>
          <a:xfrm>
            <a:off x="0" y="4144963"/>
            <a:ext cx="2476500" cy="2016125"/>
          </a:xfrm>
          <a:prstGeom prst="rect">
            <a:avLst/>
          </a:prstGeom>
          <a:noFill/>
          <a:ln>
            <a:noFill/>
          </a:ln>
        </p:spPr>
      </p:pic>
      <p:pic>
        <p:nvPicPr>
          <p:cNvPr id="713" name="Google Shape;713;p25"/>
          <p:cNvPicPr preferRelativeResize="0"/>
          <p:nvPr>
            <p:ph idx="8" type="pic"/>
          </p:nvPr>
        </p:nvPicPr>
        <p:blipFill rotWithShape="1">
          <a:blip r:embed="rId9">
            <a:alphaModFix/>
          </a:blip>
          <a:srcRect b="0" l="0" r="0" t="0"/>
          <a:stretch/>
        </p:blipFill>
        <p:spPr>
          <a:xfrm>
            <a:off x="10380663" y="4144963"/>
            <a:ext cx="2478087" cy="2016125"/>
          </a:xfrm>
          <a:prstGeom prst="rect">
            <a:avLst/>
          </a:prstGeom>
          <a:noFill/>
          <a:ln>
            <a:noFill/>
          </a:ln>
        </p:spPr>
      </p:pic>
      <p:pic>
        <p:nvPicPr>
          <p:cNvPr id="714" name="Google Shape;714;p25"/>
          <p:cNvPicPr preferRelativeResize="0"/>
          <p:nvPr>
            <p:ph idx="9" type="pic"/>
          </p:nvPr>
        </p:nvPicPr>
        <p:blipFill rotWithShape="1">
          <a:blip r:embed="rId10">
            <a:alphaModFix/>
          </a:blip>
          <a:srcRect b="0" l="0" r="0" t="0"/>
          <a:stretch/>
        </p:blipFill>
        <p:spPr>
          <a:xfrm>
            <a:off x="10382250" y="4144963"/>
            <a:ext cx="2476500" cy="2016125"/>
          </a:xfrm>
          <a:prstGeom prst="rect">
            <a:avLst/>
          </a:prstGeom>
          <a:noFill/>
          <a:ln>
            <a:noFill/>
          </a:ln>
        </p:spPr>
      </p:pic>
      <p:sp>
        <p:nvSpPr>
          <p:cNvPr id="715" name="Google Shape;715;p25"/>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716" name="Google Shape;716;p25"/>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717" name="Google Shape;717;p25"/>
          <p:cNvSpPr txBox="1"/>
          <p:nvPr/>
        </p:nvSpPr>
        <p:spPr>
          <a:xfrm>
            <a:off x="330655" y="162609"/>
            <a:ext cx="870431"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Real</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par>
                                <p:cTn fill="hold" nodeType="with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500"/>
                                        <p:tgtEl>
                                          <p:spTgt spid="712"/>
                                        </p:tgtEl>
                                      </p:cBhvr>
                                    </p:animEffect>
                                  </p:childTnLst>
                                </p:cTn>
                              </p:par>
                              <p:par>
                                <p:cTn fill="hold" nodeType="withEffect" presetClass="entr" presetID="10" presetSubtype="0">
                                  <p:stCondLst>
                                    <p:cond delay="0"/>
                                  </p:stCondLst>
                                  <p:childTnLst>
                                    <p:set>
                                      <p:cBhvr>
                                        <p:cTn dur="1" fill="hold">
                                          <p:stCondLst>
                                            <p:cond delay="0"/>
                                          </p:stCondLst>
                                        </p:cTn>
                                        <p:tgtEl>
                                          <p:spTgt spid="713"/>
                                        </p:tgtEl>
                                        <p:attrNameLst>
                                          <p:attrName>style.visibility</p:attrName>
                                        </p:attrNameLst>
                                      </p:cBhvr>
                                      <p:to>
                                        <p:strVal val="visible"/>
                                      </p:to>
                                    </p:set>
                                    <p:animEffect filter="fade" transition="in">
                                      <p:cBhvr>
                                        <p:cTn dur="500"/>
                                        <p:tgtEl>
                                          <p:spTgt spid="713"/>
                                        </p:tgtEl>
                                      </p:cBhvr>
                                    </p:animEffect>
                                  </p:childTnLst>
                                </p:cTn>
                              </p:par>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5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grpSp>
        <p:nvGrpSpPr>
          <p:cNvPr id="723" name="Google Shape;723;p26"/>
          <p:cNvGrpSpPr/>
          <p:nvPr/>
        </p:nvGrpSpPr>
        <p:grpSpPr>
          <a:xfrm>
            <a:off x="7575782" y="4126571"/>
            <a:ext cx="2303876" cy="1932217"/>
            <a:chOff x="14362872" y="7825631"/>
            <a:chExt cx="4369072" cy="3664257"/>
          </a:xfrm>
        </p:grpSpPr>
        <p:sp>
          <p:nvSpPr>
            <p:cNvPr id="724" name="Google Shape;724;p26"/>
            <p:cNvSpPr txBox="1"/>
            <p:nvPr/>
          </p:nvSpPr>
          <p:spPr>
            <a:xfrm>
              <a:off x="14971916" y="9732391"/>
              <a:ext cx="3211598"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Infographic</a:t>
              </a:r>
              <a:endParaRPr/>
            </a:p>
          </p:txBody>
        </p:sp>
        <p:sp>
          <p:nvSpPr>
            <p:cNvPr id="725" name="Google Shape;725;p26"/>
            <p:cNvSpPr txBox="1"/>
            <p:nvPr/>
          </p:nvSpPr>
          <p:spPr>
            <a:xfrm>
              <a:off x="14362872" y="10418572"/>
              <a:ext cx="4369072" cy="1071316"/>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Woe be to him that reads but one book.</a:t>
              </a:r>
              <a:endParaRPr sz="1266">
                <a:solidFill>
                  <a:schemeClr val="dk1"/>
                </a:solidFill>
                <a:latin typeface="Century Gothic"/>
                <a:ea typeface="Century Gothic"/>
                <a:cs typeface="Century Gothic"/>
                <a:sym typeface="Century Gothic"/>
              </a:endParaRPr>
            </a:p>
          </p:txBody>
        </p:sp>
        <p:grpSp>
          <p:nvGrpSpPr>
            <p:cNvPr id="726" name="Google Shape;726;p26"/>
            <p:cNvGrpSpPr/>
            <p:nvPr/>
          </p:nvGrpSpPr>
          <p:grpSpPr>
            <a:xfrm>
              <a:off x="15538719" y="7825631"/>
              <a:ext cx="2024537" cy="2054091"/>
              <a:chOff x="2285781" y="4847654"/>
              <a:chExt cx="952480" cy="966132"/>
            </a:xfrm>
          </p:grpSpPr>
          <p:sp>
            <p:nvSpPr>
              <p:cNvPr id="727" name="Google Shape;727;p26"/>
              <p:cNvSpPr/>
              <p:nvPr/>
            </p:nvSpPr>
            <p:spPr>
              <a:xfrm>
                <a:off x="2346028" y="4908764"/>
                <a:ext cx="840592" cy="85264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28" name="Google Shape;728;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29" name="Google Shape;729;p26"/>
            <p:cNvSpPr/>
            <p:nvPr/>
          </p:nvSpPr>
          <p:spPr>
            <a:xfrm>
              <a:off x="16127792" y="8466037"/>
              <a:ext cx="914014" cy="699503"/>
            </a:xfrm>
            <a:custGeom>
              <a:rect b="b" l="l" r="r" t="t"/>
              <a:pathLst>
                <a:path extrusionOk="0" h="1891" w="2472">
                  <a:moveTo>
                    <a:pt x="2181" y="0"/>
                  </a:moveTo>
                  <a:cubicBezTo>
                    <a:pt x="2021" y="0"/>
                    <a:pt x="1891" y="130"/>
                    <a:pt x="1891" y="291"/>
                  </a:cubicBezTo>
                  <a:cubicBezTo>
                    <a:pt x="1891" y="378"/>
                    <a:pt x="1931" y="456"/>
                    <a:pt x="1992" y="509"/>
                  </a:cubicBezTo>
                  <a:cubicBezTo>
                    <a:pt x="1638" y="1040"/>
                    <a:pt x="1638" y="1040"/>
                    <a:pt x="1638" y="1040"/>
                  </a:cubicBezTo>
                  <a:cubicBezTo>
                    <a:pt x="1603" y="1026"/>
                    <a:pt x="1566" y="1018"/>
                    <a:pt x="1527" y="1018"/>
                  </a:cubicBezTo>
                  <a:cubicBezTo>
                    <a:pt x="1416" y="1018"/>
                    <a:pt x="1321" y="1081"/>
                    <a:pt x="1271" y="1172"/>
                  </a:cubicBezTo>
                  <a:cubicBezTo>
                    <a:pt x="1070" y="1051"/>
                    <a:pt x="1070" y="1051"/>
                    <a:pt x="1070" y="1051"/>
                  </a:cubicBezTo>
                  <a:cubicBezTo>
                    <a:pt x="1082" y="1018"/>
                    <a:pt x="1090" y="983"/>
                    <a:pt x="1090" y="946"/>
                  </a:cubicBezTo>
                  <a:cubicBezTo>
                    <a:pt x="1090" y="786"/>
                    <a:pt x="959" y="656"/>
                    <a:pt x="799" y="656"/>
                  </a:cubicBezTo>
                  <a:cubicBezTo>
                    <a:pt x="638" y="656"/>
                    <a:pt x="508" y="786"/>
                    <a:pt x="508" y="946"/>
                  </a:cubicBezTo>
                  <a:cubicBezTo>
                    <a:pt x="508" y="1033"/>
                    <a:pt x="547" y="1110"/>
                    <a:pt x="608" y="1163"/>
                  </a:cubicBezTo>
                  <a:cubicBezTo>
                    <a:pt x="457" y="1364"/>
                    <a:pt x="457" y="1364"/>
                    <a:pt x="457" y="1364"/>
                  </a:cubicBezTo>
                  <a:cubicBezTo>
                    <a:pt x="410" y="1330"/>
                    <a:pt x="352" y="1309"/>
                    <a:pt x="290" y="1309"/>
                  </a:cubicBezTo>
                  <a:cubicBezTo>
                    <a:pt x="130" y="1309"/>
                    <a:pt x="0" y="1440"/>
                    <a:pt x="0" y="1600"/>
                  </a:cubicBezTo>
                  <a:cubicBezTo>
                    <a:pt x="0" y="1761"/>
                    <a:pt x="130" y="1891"/>
                    <a:pt x="290" y="1891"/>
                  </a:cubicBezTo>
                  <a:cubicBezTo>
                    <a:pt x="449" y="1891"/>
                    <a:pt x="579" y="1761"/>
                    <a:pt x="579" y="1600"/>
                  </a:cubicBezTo>
                  <a:cubicBezTo>
                    <a:pt x="579" y="1529"/>
                    <a:pt x="553" y="1465"/>
                    <a:pt x="511" y="1415"/>
                  </a:cubicBezTo>
                  <a:cubicBezTo>
                    <a:pt x="669" y="1204"/>
                    <a:pt x="669" y="1204"/>
                    <a:pt x="669" y="1204"/>
                  </a:cubicBezTo>
                  <a:cubicBezTo>
                    <a:pt x="708" y="1224"/>
                    <a:pt x="752" y="1236"/>
                    <a:pt x="799" y="1236"/>
                  </a:cubicBezTo>
                  <a:cubicBezTo>
                    <a:pt x="896" y="1236"/>
                    <a:pt x="982" y="1188"/>
                    <a:pt x="1035" y="1115"/>
                  </a:cubicBezTo>
                  <a:cubicBezTo>
                    <a:pt x="1244" y="1241"/>
                    <a:pt x="1244" y="1241"/>
                    <a:pt x="1244" y="1241"/>
                  </a:cubicBezTo>
                  <a:cubicBezTo>
                    <a:pt x="1239" y="1263"/>
                    <a:pt x="1235" y="1285"/>
                    <a:pt x="1235" y="1309"/>
                  </a:cubicBezTo>
                  <a:cubicBezTo>
                    <a:pt x="1235" y="1469"/>
                    <a:pt x="1366" y="1600"/>
                    <a:pt x="1527" y="1600"/>
                  </a:cubicBezTo>
                  <a:cubicBezTo>
                    <a:pt x="1687" y="1600"/>
                    <a:pt x="1818" y="1469"/>
                    <a:pt x="1818" y="1309"/>
                  </a:cubicBezTo>
                  <a:cubicBezTo>
                    <a:pt x="1818" y="1214"/>
                    <a:pt x="1771" y="1130"/>
                    <a:pt x="1700" y="1077"/>
                  </a:cubicBezTo>
                  <a:cubicBezTo>
                    <a:pt x="2052" y="550"/>
                    <a:pt x="2052" y="550"/>
                    <a:pt x="2052" y="550"/>
                  </a:cubicBezTo>
                  <a:cubicBezTo>
                    <a:pt x="2091" y="570"/>
                    <a:pt x="2135" y="582"/>
                    <a:pt x="2181" y="582"/>
                  </a:cubicBezTo>
                  <a:cubicBezTo>
                    <a:pt x="2341" y="582"/>
                    <a:pt x="2472" y="451"/>
                    <a:pt x="2472" y="291"/>
                  </a:cubicBezTo>
                  <a:cubicBezTo>
                    <a:pt x="2472" y="130"/>
                    <a:pt x="2341" y="0"/>
                    <a:pt x="2181" y="0"/>
                  </a:cubicBezTo>
                  <a:close/>
                  <a:moveTo>
                    <a:pt x="290" y="1746"/>
                  </a:moveTo>
                  <a:cubicBezTo>
                    <a:pt x="210" y="1746"/>
                    <a:pt x="145" y="1681"/>
                    <a:pt x="145" y="1600"/>
                  </a:cubicBezTo>
                  <a:cubicBezTo>
                    <a:pt x="145" y="1520"/>
                    <a:pt x="210" y="1455"/>
                    <a:pt x="290" y="1455"/>
                  </a:cubicBezTo>
                  <a:cubicBezTo>
                    <a:pt x="369" y="1455"/>
                    <a:pt x="434" y="1520"/>
                    <a:pt x="434" y="1600"/>
                  </a:cubicBezTo>
                  <a:cubicBezTo>
                    <a:pt x="434" y="1681"/>
                    <a:pt x="369" y="1746"/>
                    <a:pt x="290" y="1746"/>
                  </a:cubicBezTo>
                  <a:close/>
                  <a:moveTo>
                    <a:pt x="799" y="1091"/>
                  </a:moveTo>
                  <a:cubicBezTo>
                    <a:pt x="719" y="1091"/>
                    <a:pt x="653" y="1026"/>
                    <a:pt x="653" y="946"/>
                  </a:cubicBezTo>
                  <a:cubicBezTo>
                    <a:pt x="653" y="866"/>
                    <a:pt x="719" y="801"/>
                    <a:pt x="799" y="801"/>
                  </a:cubicBezTo>
                  <a:cubicBezTo>
                    <a:pt x="879" y="801"/>
                    <a:pt x="945" y="866"/>
                    <a:pt x="945" y="946"/>
                  </a:cubicBezTo>
                  <a:cubicBezTo>
                    <a:pt x="945" y="1026"/>
                    <a:pt x="879" y="1091"/>
                    <a:pt x="799" y="1091"/>
                  </a:cubicBezTo>
                  <a:close/>
                  <a:moveTo>
                    <a:pt x="1527" y="1454"/>
                  </a:moveTo>
                  <a:cubicBezTo>
                    <a:pt x="1446" y="1454"/>
                    <a:pt x="1381" y="1389"/>
                    <a:pt x="1381" y="1309"/>
                  </a:cubicBezTo>
                  <a:cubicBezTo>
                    <a:pt x="1381" y="1229"/>
                    <a:pt x="1446" y="1164"/>
                    <a:pt x="1527" y="1164"/>
                  </a:cubicBezTo>
                  <a:cubicBezTo>
                    <a:pt x="1607" y="1164"/>
                    <a:pt x="1672" y="1229"/>
                    <a:pt x="1672" y="1309"/>
                  </a:cubicBezTo>
                  <a:cubicBezTo>
                    <a:pt x="1672" y="1389"/>
                    <a:pt x="1607" y="1454"/>
                    <a:pt x="1527" y="1454"/>
                  </a:cubicBezTo>
                  <a:close/>
                  <a:moveTo>
                    <a:pt x="2181" y="436"/>
                  </a:moveTo>
                  <a:cubicBezTo>
                    <a:pt x="2101" y="436"/>
                    <a:pt x="2037" y="371"/>
                    <a:pt x="2037" y="291"/>
                  </a:cubicBezTo>
                  <a:cubicBezTo>
                    <a:pt x="2037" y="210"/>
                    <a:pt x="2101" y="145"/>
                    <a:pt x="2181" y="145"/>
                  </a:cubicBezTo>
                  <a:cubicBezTo>
                    <a:pt x="2261" y="145"/>
                    <a:pt x="2326" y="210"/>
                    <a:pt x="2326" y="291"/>
                  </a:cubicBezTo>
                  <a:cubicBezTo>
                    <a:pt x="2326" y="371"/>
                    <a:pt x="2261" y="436"/>
                    <a:pt x="2181" y="436"/>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30" name="Google Shape;730;p26"/>
          <p:cNvGrpSpPr/>
          <p:nvPr/>
        </p:nvGrpSpPr>
        <p:grpSpPr>
          <a:xfrm>
            <a:off x="9891300" y="4137793"/>
            <a:ext cx="2303876" cy="1917771"/>
            <a:chOff x="18754020" y="7846913"/>
            <a:chExt cx="4369072" cy="3636864"/>
          </a:xfrm>
        </p:grpSpPr>
        <p:sp>
          <p:nvSpPr>
            <p:cNvPr id="731" name="Google Shape;731;p26"/>
            <p:cNvSpPr txBox="1"/>
            <p:nvPr/>
          </p:nvSpPr>
          <p:spPr>
            <a:xfrm>
              <a:off x="19429944" y="9726279"/>
              <a:ext cx="3077841"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Contact Us</a:t>
              </a:r>
              <a:endParaRPr/>
            </a:p>
          </p:txBody>
        </p:sp>
        <p:sp>
          <p:nvSpPr>
            <p:cNvPr id="732" name="Google Shape;732;p26"/>
            <p:cNvSpPr txBox="1"/>
            <p:nvPr/>
          </p:nvSpPr>
          <p:spPr>
            <a:xfrm>
              <a:off x="18754020" y="10412459"/>
              <a:ext cx="4369072" cy="1071317"/>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Always give your best never worry for results.</a:t>
              </a:r>
              <a:endParaRPr sz="1266">
                <a:solidFill>
                  <a:schemeClr val="dk1"/>
                </a:solidFill>
                <a:latin typeface="Century Gothic"/>
                <a:ea typeface="Century Gothic"/>
                <a:cs typeface="Century Gothic"/>
                <a:sym typeface="Century Gothic"/>
              </a:endParaRPr>
            </a:p>
          </p:txBody>
        </p:sp>
        <p:grpSp>
          <p:nvGrpSpPr>
            <p:cNvPr id="733" name="Google Shape;733;p26"/>
            <p:cNvGrpSpPr/>
            <p:nvPr/>
          </p:nvGrpSpPr>
          <p:grpSpPr>
            <a:xfrm>
              <a:off x="19986185" y="7846913"/>
              <a:ext cx="2024537" cy="2054091"/>
              <a:chOff x="2285781" y="4847654"/>
              <a:chExt cx="952480" cy="966132"/>
            </a:xfrm>
          </p:grpSpPr>
          <p:sp>
            <p:nvSpPr>
              <p:cNvPr id="734" name="Google Shape;734;p26"/>
              <p:cNvSpPr/>
              <p:nvPr/>
            </p:nvSpPr>
            <p:spPr>
              <a:xfrm>
                <a:off x="2346028" y="4908764"/>
                <a:ext cx="840592" cy="852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35" name="Google Shape;735;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36" name="Google Shape;736;p26"/>
            <p:cNvSpPr/>
            <p:nvPr/>
          </p:nvSpPr>
          <p:spPr>
            <a:xfrm>
              <a:off x="20697142" y="8434391"/>
              <a:ext cx="632041" cy="890475"/>
            </a:xfrm>
            <a:custGeom>
              <a:rect b="b" l="l" r="r" t="t"/>
              <a:pathLst>
                <a:path extrusionOk="0" h="134" w="95">
                  <a:moveTo>
                    <a:pt x="47" y="0"/>
                  </a:moveTo>
                  <a:cubicBezTo>
                    <a:pt x="21" y="0"/>
                    <a:pt x="0" y="21"/>
                    <a:pt x="0" y="47"/>
                  </a:cubicBezTo>
                  <a:cubicBezTo>
                    <a:pt x="0" y="73"/>
                    <a:pt x="47" y="134"/>
                    <a:pt x="47" y="134"/>
                  </a:cubicBezTo>
                  <a:cubicBezTo>
                    <a:pt x="47" y="134"/>
                    <a:pt x="95" y="73"/>
                    <a:pt x="95" y="47"/>
                  </a:cubicBezTo>
                  <a:cubicBezTo>
                    <a:pt x="95" y="21"/>
                    <a:pt x="73" y="0"/>
                    <a:pt x="47" y="0"/>
                  </a:cubicBezTo>
                  <a:close/>
                  <a:moveTo>
                    <a:pt x="47" y="55"/>
                  </a:moveTo>
                  <a:cubicBezTo>
                    <a:pt x="39" y="55"/>
                    <a:pt x="32" y="48"/>
                    <a:pt x="32" y="40"/>
                  </a:cubicBezTo>
                  <a:cubicBezTo>
                    <a:pt x="32" y="32"/>
                    <a:pt x="39" y="25"/>
                    <a:pt x="47" y="25"/>
                  </a:cubicBezTo>
                  <a:cubicBezTo>
                    <a:pt x="55" y="25"/>
                    <a:pt x="62" y="32"/>
                    <a:pt x="62" y="40"/>
                  </a:cubicBezTo>
                  <a:cubicBezTo>
                    <a:pt x="62" y="48"/>
                    <a:pt x="55" y="55"/>
                    <a:pt x="47" y="55"/>
                  </a:cubicBezTo>
                  <a:close/>
                </a:path>
              </a:pathLst>
            </a:custGeom>
            <a:noFill/>
            <a:ln cap="flat" cmpd="sng" w="57150">
              <a:solidFill>
                <a:schemeClr val="lt1"/>
              </a:solidFill>
              <a:prstDash val="solid"/>
              <a:round/>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37" name="Google Shape;737;p26"/>
          <p:cNvGrpSpPr/>
          <p:nvPr/>
        </p:nvGrpSpPr>
        <p:grpSpPr>
          <a:xfrm>
            <a:off x="654469" y="4125364"/>
            <a:ext cx="2303876" cy="2179046"/>
            <a:chOff x="1237291" y="7823344"/>
            <a:chExt cx="4369072" cy="4132345"/>
          </a:xfrm>
        </p:grpSpPr>
        <p:sp>
          <p:nvSpPr>
            <p:cNvPr id="738" name="Google Shape;738;p26"/>
            <p:cNvSpPr txBox="1"/>
            <p:nvPr/>
          </p:nvSpPr>
          <p:spPr>
            <a:xfrm>
              <a:off x="2279524" y="9754848"/>
              <a:ext cx="2345216"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Portfolio</a:t>
              </a:r>
              <a:endParaRPr/>
            </a:p>
          </p:txBody>
        </p:sp>
        <p:sp>
          <p:nvSpPr>
            <p:cNvPr id="739" name="Google Shape;739;p26"/>
            <p:cNvSpPr txBox="1"/>
            <p:nvPr/>
          </p:nvSpPr>
          <p:spPr>
            <a:xfrm>
              <a:off x="1237291" y="10441028"/>
              <a:ext cx="4369072" cy="1514661"/>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A large income is the best recipe for happiness I ever heard of.</a:t>
              </a:r>
              <a:endParaRPr sz="1266">
                <a:solidFill>
                  <a:schemeClr val="dk1"/>
                </a:solidFill>
                <a:latin typeface="Century Gothic"/>
                <a:ea typeface="Century Gothic"/>
                <a:cs typeface="Century Gothic"/>
                <a:sym typeface="Century Gothic"/>
              </a:endParaRPr>
            </a:p>
          </p:txBody>
        </p:sp>
        <p:grpSp>
          <p:nvGrpSpPr>
            <p:cNvPr id="740" name="Google Shape;740;p26"/>
            <p:cNvGrpSpPr/>
            <p:nvPr/>
          </p:nvGrpSpPr>
          <p:grpSpPr>
            <a:xfrm>
              <a:off x="2433654" y="7823344"/>
              <a:ext cx="2024537" cy="2054091"/>
              <a:chOff x="2285781" y="4847654"/>
              <a:chExt cx="952480" cy="966132"/>
            </a:xfrm>
          </p:grpSpPr>
          <p:sp>
            <p:nvSpPr>
              <p:cNvPr id="741" name="Google Shape;741;p26"/>
              <p:cNvSpPr/>
              <p:nvPr/>
            </p:nvSpPr>
            <p:spPr>
              <a:xfrm>
                <a:off x="2346028" y="4908764"/>
                <a:ext cx="840592" cy="8526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42" name="Google Shape;742;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43" name="Google Shape;743;p26"/>
            <p:cNvSpPr/>
            <p:nvPr/>
          </p:nvSpPr>
          <p:spPr>
            <a:xfrm>
              <a:off x="3065436" y="8509152"/>
              <a:ext cx="756266" cy="673781"/>
            </a:xfrm>
            <a:custGeom>
              <a:rect b="b" l="l" r="r" t="t"/>
              <a:pathLst>
                <a:path extrusionOk="0" h="1989" w="2233">
                  <a:moveTo>
                    <a:pt x="2008" y="356"/>
                  </a:moveTo>
                  <a:cubicBezTo>
                    <a:pt x="1539" y="356"/>
                    <a:pt x="1539" y="356"/>
                    <a:pt x="1539" y="356"/>
                  </a:cubicBezTo>
                  <a:cubicBezTo>
                    <a:pt x="1539" y="219"/>
                    <a:pt x="1539" y="219"/>
                    <a:pt x="1539" y="219"/>
                  </a:cubicBezTo>
                  <a:cubicBezTo>
                    <a:pt x="1539" y="98"/>
                    <a:pt x="1441" y="0"/>
                    <a:pt x="1320" y="0"/>
                  </a:cubicBezTo>
                  <a:cubicBezTo>
                    <a:pt x="913" y="0"/>
                    <a:pt x="913" y="0"/>
                    <a:pt x="913" y="0"/>
                  </a:cubicBezTo>
                  <a:cubicBezTo>
                    <a:pt x="793" y="0"/>
                    <a:pt x="695" y="98"/>
                    <a:pt x="695" y="219"/>
                  </a:cubicBezTo>
                  <a:cubicBezTo>
                    <a:pt x="695" y="356"/>
                    <a:pt x="695" y="356"/>
                    <a:pt x="695" y="356"/>
                  </a:cubicBezTo>
                  <a:cubicBezTo>
                    <a:pt x="226" y="356"/>
                    <a:pt x="226" y="356"/>
                    <a:pt x="226" y="356"/>
                  </a:cubicBezTo>
                  <a:cubicBezTo>
                    <a:pt x="102" y="356"/>
                    <a:pt x="0" y="457"/>
                    <a:pt x="0" y="582"/>
                  </a:cubicBezTo>
                  <a:cubicBezTo>
                    <a:pt x="0" y="1764"/>
                    <a:pt x="0" y="1764"/>
                    <a:pt x="0" y="1764"/>
                  </a:cubicBezTo>
                  <a:cubicBezTo>
                    <a:pt x="0" y="1888"/>
                    <a:pt x="102" y="1989"/>
                    <a:pt x="226" y="1989"/>
                  </a:cubicBezTo>
                  <a:cubicBezTo>
                    <a:pt x="2008" y="1989"/>
                    <a:pt x="2008" y="1989"/>
                    <a:pt x="2008" y="1989"/>
                  </a:cubicBezTo>
                  <a:cubicBezTo>
                    <a:pt x="2132" y="1989"/>
                    <a:pt x="2233" y="1888"/>
                    <a:pt x="2233" y="1764"/>
                  </a:cubicBezTo>
                  <a:cubicBezTo>
                    <a:pt x="2233" y="582"/>
                    <a:pt x="2233" y="582"/>
                    <a:pt x="2233" y="582"/>
                  </a:cubicBezTo>
                  <a:cubicBezTo>
                    <a:pt x="2233" y="457"/>
                    <a:pt x="2132" y="356"/>
                    <a:pt x="2008" y="356"/>
                  </a:cubicBezTo>
                  <a:close/>
                  <a:moveTo>
                    <a:pt x="880" y="219"/>
                  </a:moveTo>
                  <a:cubicBezTo>
                    <a:pt x="880" y="201"/>
                    <a:pt x="895" y="186"/>
                    <a:pt x="913" y="186"/>
                  </a:cubicBezTo>
                  <a:cubicBezTo>
                    <a:pt x="1320" y="186"/>
                    <a:pt x="1320" y="186"/>
                    <a:pt x="1320" y="186"/>
                  </a:cubicBezTo>
                  <a:cubicBezTo>
                    <a:pt x="1339" y="186"/>
                    <a:pt x="1353" y="201"/>
                    <a:pt x="1353" y="219"/>
                  </a:cubicBezTo>
                  <a:cubicBezTo>
                    <a:pt x="1353" y="356"/>
                    <a:pt x="1353" y="356"/>
                    <a:pt x="1353" y="356"/>
                  </a:cubicBezTo>
                  <a:cubicBezTo>
                    <a:pt x="880" y="356"/>
                    <a:pt x="880" y="356"/>
                    <a:pt x="880" y="356"/>
                  </a:cubicBezTo>
                  <a:lnTo>
                    <a:pt x="880" y="219"/>
                  </a:lnTo>
                  <a:close/>
                  <a:moveTo>
                    <a:pt x="226" y="489"/>
                  </a:moveTo>
                  <a:cubicBezTo>
                    <a:pt x="2008" y="489"/>
                    <a:pt x="2008" y="489"/>
                    <a:pt x="2008" y="489"/>
                  </a:cubicBezTo>
                  <a:cubicBezTo>
                    <a:pt x="2059" y="489"/>
                    <a:pt x="2100" y="531"/>
                    <a:pt x="2100" y="582"/>
                  </a:cubicBezTo>
                  <a:cubicBezTo>
                    <a:pt x="2100" y="1096"/>
                    <a:pt x="2100" y="1096"/>
                    <a:pt x="2100" y="1096"/>
                  </a:cubicBezTo>
                  <a:cubicBezTo>
                    <a:pt x="1285" y="1096"/>
                    <a:pt x="1285" y="1096"/>
                    <a:pt x="1285" y="1096"/>
                  </a:cubicBezTo>
                  <a:cubicBezTo>
                    <a:pt x="1285" y="1053"/>
                    <a:pt x="1285" y="1053"/>
                    <a:pt x="1285" y="1053"/>
                  </a:cubicBezTo>
                  <a:cubicBezTo>
                    <a:pt x="1285" y="1009"/>
                    <a:pt x="1250" y="973"/>
                    <a:pt x="1206" y="973"/>
                  </a:cubicBezTo>
                  <a:cubicBezTo>
                    <a:pt x="1027" y="973"/>
                    <a:pt x="1027" y="973"/>
                    <a:pt x="1027" y="973"/>
                  </a:cubicBezTo>
                  <a:cubicBezTo>
                    <a:pt x="984" y="973"/>
                    <a:pt x="948" y="1009"/>
                    <a:pt x="948" y="1053"/>
                  </a:cubicBezTo>
                  <a:cubicBezTo>
                    <a:pt x="948" y="1096"/>
                    <a:pt x="948" y="1096"/>
                    <a:pt x="948" y="1096"/>
                  </a:cubicBezTo>
                  <a:cubicBezTo>
                    <a:pt x="133" y="1096"/>
                    <a:pt x="133" y="1096"/>
                    <a:pt x="133" y="1096"/>
                  </a:cubicBezTo>
                  <a:cubicBezTo>
                    <a:pt x="133" y="582"/>
                    <a:pt x="133" y="582"/>
                    <a:pt x="133" y="582"/>
                  </a:cubicBezTo>
                  <a:cubicBezTo>
                    <a:pt x="133" y="531"/>
                    <a:pt x="175" y="489"/>
                    <a:pt x="226" y="489"/>
                  </a:cubicBezTo>
                  <a:close/>
                  <a:moveTo>
                    <a:pt x="1015" y="1053"/>
                  </a:moveTo>
                  <a:cubicBezTo>
                    <a:pt x="1015" y="1046"/>
                    <a:pt x="1020" y="1040"/>
                    <a:pt x="1027" y="1040"/>
                  </a:cubicBezTo>
                  <a:cubicBezTo>
                    <a:pt x="1206" y="1040"/>
                    <a:pt x="1206" y="1040"/>
                    <a:pt x="1206" y="1040"/>
                  </a:cubicBezTo>
                  <a:cubicBezTo>
                    <a:pt x="1213" y="1040"/>
                    <a:pt x="1219" y="1046"/>
                    <a:pt x="1219" y="1053"/>
                  </a:cubicBezTo>
                  <a:cubicBezTo>
                    <a:pt x="1219" y="1231"/>
                    <a:pt x="1219" y="1231"/>
                    <a:pt x="1219" y="1231"/>
                  </a:cubicBezTo>
                  <a:cubicBezTo>
                    <a:pt x="1219" y="1238"/>
                    <a:pt x="1213" y="1244"/>
                    <a:pt x="1206" y="1244"/>
                  </a:cubicBezTo>
                  <a:cubicBezTo>
                    <a:pt x="1027" y="1244"/>
                    <a:pt x="1027" y="1244"/>
                    <a:pt x="1027" y="1244"/>
                  </a:cubicBezTo>
                  <a:cubicBezTo>
                    <a:pt x="1020" y="1244"/>
                    <a:pt x="1015" y="1238"/>
                    <a:pt x="1015" y="1231"/>
                  </a:cubicBezTo>
                  <a:lnTo>
                    <a:pt x="1015" y="1053"/>
                  </a:lnTo>
                  <a:close/>
                  <a:moveTo>
                    <a:pt x="2008" y="1857"/>
                  </a:moveTo>
                  <a:cubicBezTo>
                    <a:pt x="226" y="1857"/>
                    <a:pt x="226" y="1857"/>
                    <a:pt x="226" y="1857"/>
                  </a:cubicBezTo>
                  <a:cubicBezTo>
                    <a:pt x="175" y="1857"/>
                    <a:pt x="133" y="1815"/>
                    <a:pt x="133" y="1764"/>
                  </a:cubicBezTo>
                  <a:cubicBezTo>
                    <a:pt x="133" y="1162"/>
                    <a:pt x="133" y="1162"/>
                    <a:pt x="133" y="1162"/>
                  </a:cubicBezTo>
                  <a:cubicBezTo>
                    <a:pt x="948" y="1162"/>
                    <a:pt x="948" y="1162"/>
                    <a:pt x="948" y="1162"/>
                  </a:cubicBezTo>
                  <a:cubicBezTo>
                    <a:pt x="948" y="1231"/>
                    <a:pt x="948" y="1231"/>
                    <a:pt x="948" y="1231"/>
                  </a:cubicBezTo>
                  <a:cubicBezTo>
                    <a:pt x="948" y="1275"/>
                    <a:pt x="984" y="1310"/>
                    <a:pt x="1027" y="1310"/>
                  </a:cubicBezTo>
                  <a:cubicBezTo>
                    <a:pt x="1206" y="1310"/>
                    <a:pt x="1206" y="1310"/>
                    <a:pt x="1206" y="1310"/>
                  </a:cubicBezTo>
                  <a:cubicBezTo>
                    <a:pt x="1250" y="1310"/>
                    <a:pt x="1285" y="1275"/>
                    <a:pt x="1285" y="1231"/>
                  </a:cubicBezTo>
                  <a:cubicBezTo>
                    <a:pt x="1285" y="1162"/>
                    <a:pt x="1285" y="1162"/>
                    <a:pt x="1285" y="1162"/>
                  </a:cubicBezTo>
                  <a:cubicBezTo>
                    <a:pt x="2100" y="1162"/>
                    <a:pt x="2100" y="1162"/>
                    <a:pt x="2100" y="1162"/>
                  </a:cubicBezTo>
                  <a:cubicBezTo>
                    <a:pt x="2100" y="1764"/>
                    <a:pt x="2100" y="1764"/>
                    <a:pt x="2100" y="1764"/>
                  </a:cubicBezTo>
                  <a:cubicBezTo>
                    <a:pt x="2100" y="1815"/>
                    <a:pt x="2059" y="1857"/>
                    <a:pt x="2008" y="1857"/>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44" name="Google Shape;744;p26"/>
          <p:cNvGrpSpPr/>
          <p:nvPr/>
        </p:nvGrpSpPr>
        <p:grpSpPr>
          <a:xfrm>
            <a:off x="5272760" y="4115998"/>
            <a:ext cx="2303876" cy="1951860"/>
            <a:chOff x="9995419" y="7805580"/>
            <a:chExt cx="4369072" cy="3701507"/>
          </a:xfrm>
        </p:grpSpPr>
        <p:sp>
          <p:nvSpPr>
            <p:cNvPr id="745" name="Google Shape;745;p26"/>
            <p:cNvSpPr txBox="1"/>
            <p:nvPr/>
          </p:nvSpPr>
          <p:spPr>
            <a:xfrm>
              <a:off x="10882616" y="9749591"/>
              <a:ext cx="2655289"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Proccess</a:t>
              </a:r>
              <a:endParaRPr/>
            </a:p>
          </p:txBody>
        </p:sp>
        <p:sp>
          <p:nvSpPr>
            <p:cNvPr id="746" name="Google Shape;746;p26"/>
            <p:cNvSpPr txBox="1"/>
            <p:nvPr/>
          </p:nvSpPr>
          <p:spPr>
            <a:xfrm>
              <a:off x="9995419" y="10435771"/>
              <a:ext cx="4369072" cy="1071316"/>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Creativity is the key to success Lorem ipsum</a:t>
              </a:r>
              <a:endParaRPr sz="1266">
                <a:solidFill>
                  <a:schemeClr val="dk1"/>
                </a:solidFill>
                <a:latin typeface="Century Gothic"/>
                <a:ea typeface="Century Gothic"/>
                <a:cs typeface="Century Gothic"/>
                <a:sym typeface="Century Gothic"/>
              </a:endParaRPr>
            </a:p>
          </p:txBody>
        </p:sp>
        <p:grpSp>
          <p:nvGrpSpPr>
            <p:cNvPr id="747" name="Google Shape;747;p26"/>
            <p:cNvGrpSpPr/>
            <p:nvPr/>
          </p:nvGrpSpPr>
          <p:grpSpPr>
            <a:xfrm>
              <a:off x="11186462" y="7805580"/>
              <a:ext cx="2024537" cy="2054091"/>
              <a:chOff x="2285781" y="4847654"/>
              <a:chExt cx="952480" cy="966132"/>
            </a:xfrm>
          </p:grpSpPr>
          <p:sp>
            <p:nvSpPr>
              <p:cNvPr id="748" name="Google Shape;748;p26"/>
              <p:cNvSpPr/>
              <p:nvPr/>
            </p:nvSpPr>
            <p:spPr>
              <a:xfrm>
                <a:off x="2346028" y="4908764"/>
                <a:ext cx="840592" cy="8526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49" name="Google Shape;749;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50" name="Google Shape;750;p26"/>
            <p:cNvGrpSpPr/>
            <p:nvPr/>
          </p:nvGrpSpPr>
          <p:grpSpPr>
            <a:xfrm>
              <a:off x="11801722" y="8458358"/>
              <a:ext cx="825217" cy="785218"/>
              <a:chOff x="1588" y="4763"/>
              <a:chExt cx="6746875" cy="6419850"/>
            </a:xfrm>
          </p:grpSpPr>
          <p:sp>
            <p:nvSpPr>
              <p:cNvPr id="751" name="Google Shape;751;p26"/>
              <p:cNvSpPr/>
              <p:nvPr/>
            </p:nvSpPr>
            <p:spPr>
              <a:xfrm>
                <a:off x="1588" y="4763"/>
                <a:ext cx="6746875" cy="6419850"/>
              </a:xfrm>
              <a:custGeom>
                <a:rect b="b" l="l" r="r" t="t"/>
                <a:pathLst>
                  <a:path extrusionOk="0" h="1709" w="1796">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2" name="Google Shape;752;p26"/>
              <p:cNvSpPr/>
              <p:nvPr/>
            </p:nvSpPr>
            <p:spPr>
              <a:xfrm>
                <a:off x="842963" y="846138"/>
                <a:ext cx="5064125" cy="3376613"/>
              </a:xfrm>
              <a:custGeom>
                <a:rect b="b" l="l" r="r" t="t"/>
                <a:pathLst>
                  <a:path extrusionOk="0" h="899" w="1348">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3" name="Google Shape;753;p26"/>
              <p:cNvSpPr/>
              <p:nvPr/>
            </p:nvSpPr>
            <p:spPr>
              <a:xfrm>
                <a:off x="3059113" y="4321176"/>
                <a:ext cx="631825" cy="630238"/>
              </a:xfrm>
              <a:custGeom>
                <a:rect b="b" l="l" r="r" t="t"/>
                <a:pathLst>
                  <a:path extrusionOk="0" h="168" w="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4" name="Google Shape;754;p26"/>
              <p:cNvSpPr/>
              <p:nvPr/>
            </p:nvSpPr>
            <p:spPr>
              <a:xfrm>
                <a:off x="2528888" y="2533651"/>
                <a:ext cx="628650" cy="1262063"/>
              </a:xfrm>
              <a:custGeom>
                <a:rect b="b" l="l" r="r" t="t"/>
                <a:pathLst>
                  <a:path extrusionOk="0" h="336" w="167">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5" name="Google Shape;755;p26"/>
              <p:cNvSpPr/>
              <p:nvPr/>
            </p:nvSpPr>
            <p:spPr>
              <a:xfrm>
                <a:off x="4632326" y="1266826"/>
                <a:ext cx="635000" cy="2528888"/>
              </a:xfrm>
              <a:custGeom>
                <a:rect b="b" l="l" r="r" t="t"/>
                <a:pathLst>
                  <a:path extrusionOk="0" h="673" w="169">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6" name="Google Shape;756;p26"/>
              <p:cNvSpPr/>
              <p:nvPr/>
            </p:nvSpPr>
            <p:spPr>
              <a:xfrm>
                <a:off x="3584576" y="2112963"/>
                <a:ext cx="627063" cy="1682750"/>
              </a:xfrm>
              <a:custGeom>
                <a:rect b="b" l="l" r="r" t="t"/>
                <a:pathLst>
                  <a:path extrusionOk="0" h="448" w="167">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57" name="Google Shape;757;p26"/>
              <p:cNvSpPr/>
              <p:nvPr/>
            </p:nvSpPr>
            <p:spPr>
              <a:xfrm>
                <a:off x="1474788" y="1687513"/>
                <a:ext cx="633413" cy="2108200"/>
              </a:xfrm>
              <a:custGeom>
                <a:rect b="b" l="l" r="r" t="t"/>
                <a:pathLst>
                  <a:path extrusionOk="0" h="561" w="169">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758" name="Google Shape;758;p26"/>
          <p:cNvGrpSpPr/>
          <p:nvPr/>
        </p:nvGrpSpPr>
        <p:grpSpPr>
          <a:xfrm>
            <a:off x="2993484" y="4101574"/>
            <a:ext cx="2303876" cy="2176116"/>
            <a:chOff x="5673000" y="7778228"/>
            <a:chExt cx="4369072" cy="4126788"/>
          </a:xfrm>
        </p:grpSpPr>
        <p:sp>
          <p:nvSpPr>
            <p:cNvPr id="759" name="Google Shape;759;p26"/>
            <p:cNvSpPr txBox="1"/>
            <p:nvPr/>
          </p:nvSpPr>
          <p:spPr>
            <a:xfrm>
              <a:off x="6551075" y="9704174"/>
              <a:ext cx="2673529"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Client List</a:t>
              </a:r>
              <a:endParaRPr/>
            </a:p>
          </p:txBody>
        </p:sp>
        <p:sp>
          <p:nvSpPr>
            <p:cNvPr id="760" name="Google Shape;760;p26"/>
            <p:cNvSpPr txBox="1"/>
            <p:nvPr/>
          </p:nvSpPr>
          <p:spPr>
            <a:xfrm>
              <a:off x="5673000" y="10390355"/>
              <a:ext cx="4369072" cy="1514661"/>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I feel very strongly that change is good because it stirs up the system.</a:t>
              </a:r>
              <a:endParaRPr sz="1266">
                <a:solidFill>
                  <a:schemeClr val="dk1"/>
                </a:solidFill>
                <a:latin typeface="Century Gothic"/>
                <a:ea typeface="Century Gothic"/>
                <a:cs typeface="Century Gothic"/>
                <a:sym typeface="Century Gothic"/>
              </a:endParaRPr>
            </a:p>
          </p:txBody>
        </p:sp>
        <p:grpSp>
          <p:nvGrpSpPr>
            <p:cNvPr id="761" name="Google Shape;761;p26"/>
            <p:cNvGrpSpPr/>
            <p:nvPr/>
          </p:nvGrpSpPr>
          <p:grpSpPr>
            <a:xfrm>
              <a:off x="6871579" y="7778228"/>
              <a:ext cx="2024537" cy="2054091"/>
              <a:chOff x="2285781" y="4847654"/>
              <a:chExt cx="952480" cy="966132"/>
            </a:xfrm>
          </p:grpSpPr>
          <p:sp>
            <p:nvSpPr>
              <p:cNvPr id="762" name="Google Shape;762;p26"/>
              <p:cNvSpPr/>
              <p:nvPr/>
            </p:nvSpPr>
            <p:spPr>
              <a:xfrm>
                <a:off x="2346028" y="4908764"/>
                <a:ext cx="840592" cy="85264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63" name="Google Shape;763;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64" name="Google Shape;764;p26"/>
            <p:cNvGrpSpPr/>
            <p:nvPr/>
          </p:nvGrpSpPr>
          <p:grpSpPr>
            <a:xfrm>
              <a:off x="7561940" y="8392452"/>
              <a:ext cx="722843" cy="770644"/>
              <a:chOff x="1588" y="1588"/>
              <a:chExt cx="984250" cy="1049337"/>
            </a:xfrm>
          </p:grpSpPr>
          <p:sp>
            <p:nvSpPr>
              <p:cNvPr id="765" name="Google Shape;765;p26"/>
              <p:cNvSpPr/>
              <p:nvPr/>
            </p:nvSpPr>
            <p:spPr>
              <a:xfrm>
                <a:off x="592138" y="395288"/>
                <a:ext cx="393700" cy="655637"/>
              </a:xfrm>
              <a:custGeom>
                <a:rect b="b" l="l" r="r" t="t"/>
                <a:pathLst>
                  <a:path extrusionOk="0" h="173" w="104">
                    <a:moveTo>
                      <a:pt x="52" y="0"/>
                    </a:moveTo>
                    <a:cubicBezTo>
                      <a:pt x="23" y="0"/>
                      <a:pt x="0" y="23"/>
                      <a:pt x="0" y="52"/>
                    </a:cubicBezTo>
                    <a:cubicBezTo>
                      <a:pt x="0" y="67"/>
                      <a:pt x="7" y="81"/>
                      <a:pt x="17" y="90"/>
                    </a:cubicBezTo>
                    <a:cubicBezTo>
                      <a:pt x="17" y="173"/>
                      <a:pt x="17" y="173"/>
                      <a:pt x="17" y="173"/>
                    </a:cubicBezTo>
                    <a:cubicBezTo>
                      <a:pt x="52" y="139"/>
                      <a:pt x="52" y="139"/>
                      <a:pt x="52" y="139"/>
                    </a:cubicBezTo>
                    <a:cubicBezTo>
                      <a:pt x="87" y="173"/>
                      <a:pt x="87" y="173"/>
                      <a:pt x="87" y="173"/>
                    </a:cubicBezTo>
                    <a:cubicBezTo>
                      <a:pt x="87" y="90"/>
                      <a:pt x="87" y="90"/>
                      <a:pt x="87" y="90"/>
                    </a:cubicBezTo>
                    <a:cubicBezTo>
                      <a:pt x="97" y="81"/>
                      <a:pt x="104" y="67"/>
                      <a:pt x="104" y="52"/>
                    </a:cubicBezTo>
                    <a:cubicBezTo>
                      <a:pt x="104" y="23"/>
                      <a:pt x="81" y="0"/>
                      <a:pt x="52" y="0"/>
                    </a:cubicBezTo>
                    <a:close/>
                    <a:moveTo>
                      <a:pt x="52" y="87"/>
                    </a:moveTo>
                    <a:cubicBezTo>
                      <a:pt x="33" y="87"/>
                      <a:pt x="17" y="71"/>
                      <a:pt x="17" y="52"/>
                    </a:cubicBezTo>
                    <a:cubicBezTo>
                      <a:pt x="17" y="33"/>
                      <a:pt x="33" y="17"/>
                      <a:pt x="52" y="17"/>
                    </a:cubicBezTo>
                    <a:cubicBezTo>
                      <a:pt x="71" y="17"/>
                      <a:pt x="87" y="33"/>
                      <a:pt x="87" y="52"/>
                    </a:cubicBezTo>
                    <a:cubicBezTo>
                      <a:pt x="87" y="71"/>
                      <a:pt x="71" y="87"/>
                      <a:pt x="52" y="87"/>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6" name="Google Shape;766;p26"/>
              <p:cNvSpPr/>
              <p:nvPr/>
            </p:nvSpPr>
            <p:spPr>
              <a:xfrm>
                <a:off x="1588" y="1588"/>
                <a:ext cx="852487" cy="1049337"/>
              </a:xfrm>
              <a:custGeom>
                <a:rect b="b" l="l" r="r" t="t"/>
                <a:pathLst>
                  <a:path extrusionOk="0" h="661" w="537">
                    <a:moveTo>
                      <a:pt x="277" y="580"/>
                    </a:moveTo>
                    <a:lnTo>
                      <a:pt x="83" y="580"/>
                    </a:lnTo>
                    <a:lnTo>
                      <a:pt x="83" y="84"/>
                    </a:lnTo>
                    <a:lnTo>
                      <a:pt x="312" y="84"/>
                    </a:lnTo>
                    <a:lnTo>
                      <a:pt x="437" y="208"/>
                    </a:lnTo>
                    <a:lnTo>
                      <a:pt x="537" y="208"/>
                    </a:lnTo>
                    <a:lnTo>
                      <a:pt x="537" y="189"/>
                    </a:lnTo>
                    <a:lnTo>
                      <a:pt x="348" y="0"/>
                    </a:lnTo>
                    <a:lnTo>
                      <a:pt x="0" y="0"/>
                    </a:lnTo>
                    <a:lnTo>
                      <a:pt x="0" y="661"/>
                    </a:lnTo>
                    <a:lnTo>
                      <a:pt x="355" y="661"/>
                    </a:lnTo>
                    <a:lnTo>
                      <a:pt x="279" y="580"/>
                    </a:lnTo>
                    <a:lnTo>
                      <a:pt x="277" y="580"/>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7" name="Google Shape;767;p26"/>
              <p:cNvSpPr/>
              <p:nvPr/>
            </p:nvSpPr>
            <p:spPr>
              <a:xfrm>
                <a:off x="198438" y="331788"/>
                <a:ext cx="330200" cy="63500"/>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8" name="Google Shape;768;p26"/>
              <p:cNvSpPr/>
              <p:nvPr/>
            </p:nvSpPr>
            <p:spPr>
              <a:xfrm>
                <a:off x="198438" y="460375"/>
                <a:ext cx="330200" cy="68262"/>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69" name="Google Shape;769;p26"/>
              <p:cNvSpPr/>
              <p:nvPr/>
            </p:nvSpPr>
            <p:spPr>
              <a:xfrm>
                <a:off x="198438" y="592138"/>
                <a:ext cx="330200" cy="65087"/>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770" name="Google Shape;770;p26"/>
          <p:cNvGrpSpPr/>
          <p:nvPr/>
        </p:nvGrpSpPr>
        <p:grpSpPr>
          <a:xfrm>
            <a:off x="9891407" y="1940997"/>
            <a:ext cx="2303876" cy="2158086"/>
            <a:chOff x="18754223" y="3680906"/>
            <a:chExt cx="4369072" cy="4092596"/>
          </a:xfrm>
        </p:grpSpPr>
        <p:sp>
          <p:nvSpPr>
            <p:cNvPr id="771" name="Google Shape;771;p26"/>
            <p:cNvSpPr txBox="1"/>
            <p:nvPr/>
          </p:nvSpPr>
          <p:spPr>
            <a:xfrm>
              <a:off x="19605470" y="5572660"/>
              <a:ext cx="2779928"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Our Team</a:t>
              </a:r>
              <a:endParaRPr/>
            </a:p>
          </p:txBody>
        </p:sp>
        <p:sp>
          <p:nvSpPr>
            <p:cNvPr id="772" name="Google Shape;772;p26"/>
            <p:cNvSpPr txBox="1"/>
            <p:nvPr/>
          </p:nvSpPr>
          <p:spPr>
            <a:xfrm>
              <a:off x="18754223" y="6258841"/>
              <a:ext cx="4369072" cy="1514661"/>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I feel very strongly that change is good because it stirs up the system.</a:t>
              </a:r>
              <a:endParaRPr sz="1266">
                <a:solidFill>
                  <a:schemeClr val="dk1"/>
                </a:solidFill>
                <a:latin typeface="Century Gothic"/>
                <a:ea typeface="Century Gothic"/>
                <a:cs typeface="Century Gothic"/>
                <a:sym typeface="Century Gothic"/>
              </a:endParaRPr>
            </a:p>
          </p:txBody>
        </p:sp>
        <p:grpSp>
          <p:nvGrpSpPr>
            <p:cNvPr id="773" name="Google Shape;773;p26"/>
            <p:cNvGrpSpPr/>
            <p:nvPr/>
          </p:nvGrpSpPr>
          <p:grpSpPr>
            <a:xfrm>
              <a:off x="19988808" y="3680906"/>
              <a:ext cx="2024537" cy="2054091"/>
              <a:chOff x="2285781" y="4847654"/>
              <a:chExt cx="952480" cy="966132"/>
            </a:xfrm>
          </p:grpSpPr>
          <p:sp>
            <p:nvSpPr>
              <p:cNvPr id="774" name="Google Shape;774;p26"/>
              <p:cNvSpPr/>
              <p:nvPr/>
            </p:nvSpPr>
            <p:spPr>
              <a:xfrm>
                <a:off x="2346028" y="4908765"/>
                <a:ext cx="840592" cy="85264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75" name="Google Shape;775;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76" name="Google Shape;776;p26"/>
            <p:cNvSpPr/>
            <p:nvPr/>
          </p:nvSpPr>
          <p:spPr>
            <a:xfrm>
              <a:off x="20683825" y="4346147"/>
              <a:ext cx="687475" cy="680111"/>
            </a:xfrm>
            <a:custGeom>
              <a:rect b="b" l="l" r="r" t="t"/>
              <a:pathLst>
                <a:path extrusionOk="0" h="896" w="906">
                  <a:moveTo>
                    <a:pt x="876" y="793"/>
                  </a:moveTo>
                  <a:cubicBezTo>
                    <a:pt x="870" y="790"/>
                    <a:pt x="768" y="723"/>
                    <a:pt x="616" y="690"/>
                  </a:cubicBezTo>
                  <a:cubicBezTo>
                    <a:pt x="672" y="619"/>
                    <a:pt x="708" y="524"/>
                    <a:pt x="723" y="461"/>
                  </a:cubicBezTo>
                  <a:cubicBezTo>
                    <a:pt x="744" y="374"/>
                    <a:pt x="736" y="202"/>
                    <a:pt x="652" y="95"/>
                  </a:cubicBezTo>
                  <a:cubicBezTo>
                    <a:pt x="603" y="33"/>
                    <a:pt x="534" y="0"/>
                    <a:pt x="453" y="0"/>
                  </a:cubicBezTo>
                  <a:cubicBezTo>
                    <a:pt x="372" y="0"/>
                    <a:pt x="303" y="33"/>
                    <a:pt x="254" y="95"/>
                  </a:cubicBezTo>
                  <a:cubicBezTo>
                    <a:pt x="170" y="202"/>
                    <a:pt x="162" y="374"/>
                    <a:pt x="183" y="461"/>
                  </a:cubicBezTo>
                  <a:cubicBezTo>
                    <a:pt x="198" y="524"/>
                    <a:pt x="234" y="619"/>
                    <a:pt x="290" y="690"/>
                  </a:cubicBezTo>
                  <a:cubicBezTo>
                    <a:pt x="138" y="723"/>
                    <a:pt x="36" y="790"/>
                    <a:pt x="30" y="793"/>
                  </a:cubicBezTo>
                  <a:cubicBezTo>
                    <a:pt x="9" y="807"/>
                    <a:pt x="0" y="833"/>
                    <a:pt x="7" y="856"/>
                  </a:cubicBezTo>
                  <a:cubicBezTo>
                    <a:pt x="15" y="880"/>
                    <a:pt x="36" y="896"/>
                    <a:pt x="61" y="896"/>
                  </a:cubicBezTo>
                  <a:cubicBezTo>
                    <a:pt x="845" y="896"/>
                    <a:pt x="845" y="896"/>
                    <a:pt x="845" y="896"/>
                  </a:cubicBezTo>
                  <a:cubicBezTo>
                    <a:pt x="870" y="896"/>
                    <a:pt x="891" y="880"/>
                    <a:pt x="899" y="856"/>
                  </a:cubicBezTo>
                  <a:cubicBezTo>
                    <a:pt x="906" y="833"/>
                    <a:pt x="897" y="807"/>
                    <a:pt x="876" y="793"/>
                  </a:cubicBezTo>
                  <a:close/>
                  <a:moveTo>
                    <a:pt x="572" y="655"/>
                  </a:moveTo>
                  <a:cubicBezTo>
                    <a:pt x="563" y="667"/>
                    <a:pt x="563" y="667"/>
                    <a:pt x="563" y="667"/>
                  </a:cubicBezTo>
                  <a:cubicBezTo>
                    <a:pt x="497" y="743"/>
                    <a:pt x="409" y="743"/>
                    <a:pt x="343" y="667"/>
                  </a:cubicBezTo>
                  <a:cubicBezTo>
                    <a:pt x="334" y="655"/>
                    <a:pt x="334" y="655"/>
                    <a:pt x="334" y="655"/>
                  </a:cubicBezTo>
                  <a:cubicBezTo>
                    <a:pt x="256" y="556"/>
                    <a:pt x="217" y="426"/>
                    <a:pt x="234" y="301"/>
                  </a:cubicBezTo>
                  <a:cubicBezTo>
                    <a:pt x="249" y="181"/>
                    <a:pt x="317" y="56"/>
                    <a:pt x="453" y="56"/>
                  </a:cubicBezTo>
                  <a:cubicBezTo>
                    <a:pt x="589" y="56"/>
                    <a:pt x="657" y="181"/>
                    <a:pt x="672" y="301"/>
                  </a:cubicBezTo>
                  <a:cubicBezTo>
                    <a:pt x="689" y="426"/>
                    <a:pt x="651" y="556"/>
                    <a:pt x="572" y="655"/>
                  </a:cubicBezTo>
                  <a:close/>
                  <a:moveTo>
                    <a:pt x="61" y="840"/>
                  </a:moveTo>
                  <a:cubicBezTo>
                    <a:pt x="65" y="837"/>
                    <a:pt x="160" y="775"/>
                    <a:pt x="301" y="745"/>
                  </a:cubicBezTo>
                  <a:cubicBezTo>
                    <a:pt x="371" y="730"/>
                    <a:pt x="371" y="730"/>
                    <a:pt x="371" y="730"/>
                  </a:cubicBezTo>
                  <a:cubicBezTo>
                    <a:pt x="396" y="746"/>
                    <a:pt x="423" y="756"/>
                    <a:pt x="453" y="756"/>
                  </a:cubicBezTo>
                  <a:cubicBezTo>
                    <a:pt x="483" y="756"/>
                    <a:pt x="510" y="746"/>
                    <a:pt x="535" y="730"/>
                  </a:cubicBezTo>
                  <a:cubicBezTo>
                    <a:pt x="605" y="745"/>
                    <a:pt x="605" y="745"/>
                    <a:pt x="605" y="745"/>
                  </a:cubicBezTo>
                  <a:cubicBezTo>
                    <a:pt x="745" y="775"/>
                    <a:pt x="840" y="836"/>
                    <a:pt x="845" y="840"/>
                  </a:cubicBezTo>
                  <a:lnTo>
                    <a:pt x="61" y="840"/>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77" name="Google Shape;777;p26"/>
          <p:cNvGrpSpPr/>
          <p:nvPr/>
        </p:nvGrpSpPr>
        <p:grpSpPr>
          <a:xfrm>
            <a:off x="7587638" y="1929774"/>
            <a:ext cx="2303876" cy="2172532"/>
            <a:chOff x="14385355" y="3659624"/>
            <a:chExt cx="4369072" cy="4119991"/>
          </a:xfrm>
        </p:grpSpPr>
        <p:sp>
          <p:nvSpPr>
            <p:cNvPr id="778" name="Google Shape;778;p26"/>
            <p:cNvSpPr txBox="1"/>
            <p:nvPr/>
          </p:nvSpPr>
          <p:spPr>
            <a:xfrm>
              <a:off x="15040659" y="5578774"/>
              <a:ext cx="3062642"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Service List</a:t>
              </a:r>
              <a:endParaRPr/>
            </a:p>
          </p:txBody>
        </p:sp>
        <p:sp>
          <p:nvSpPr>
            <p:cNvPr id="779" name="Google Shape;779;p26"/>
            <p:cNvSpPr txBox="1"/>
            <p:nvPr/>
          </p:nvSpPr>
          <p:spPr>
            <a:xfrm>
              <a:off x="14385355" y="6264954"/>
              <a:ext cx="4369072" cy="1514661"/>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A large income is the best recipe for happiness I ever heard of.</a:t>
              </a:r>
              <a:endParaRPr sz="1266">
                <a:solidFill>
                  <a:schemeClr val="dk1"/>
                </a:solidFill>
                <a:latin typeface="Century Gothic"/>
                <a:ea typeface="Century Gothic"/>
                <a:cs typeface="Century Gothic"/>
                <a:sym typeface="Century Gothic"/>
              </a:endParaRPr>
            </a:p>
          </p:txBody>
        </p:sp>
        <p:grpSp>
          <p:nvGrpSpPr>
            <p:cNvPr id="780" name="Google Shape;780;p26"/>
            <p:cNvGrpSpPr/>
            <p:nvPr/>
          </p:nvGrpSpPr>
          <p:grpSpPr>
            <a:xfrm>
              <a:off x="15541344" y="3659624"/>
              <a:ext cx="2024537" cy="2054091"/>
              <a:chOff x="2285781" y="4847654"/>
              <a:chExt cx="952480" cy="966132"/>
            </a:xfrm>
          </p:grpSpPr>
          <p:sp>
            <p:nvSpPr>
              <p:cNvPr id="781" name="Google Shape;781;p26"/>
              <p:cNvSpPr/>
              <p:nvPr/>
            </p:nvSpPr>
            <p:spPr>
              <a:xfrm>
                <a:off x="2346028" y="4908764"/>
                <a:ext cx="840592" cy="85264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82" name="Google Shape;782;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783" name="Google Shape;783;p26"/>
            <p:cNvGrpSpPr/>
            <p:nvPr/>
          </p:nvGrpSpPr>
          <p:grpSpPr>
            <a:xfrm>
              <a:off x="16269331" y="4243243"/>
              <a:ext cx="598317" cy="796113"/>
              <a:chOff x="7913688" y="-280988"/>
              <a:chExt cx="1733550" cy="2306638"/>
            </a:xfrm>
          </p:grpSpPr>
          <p:sp>
            <p:nvSpPr>
              <p:cNvPr id="784" name="Google Shape;784;p26"/>
              <p:cNvSpPr/>
              <p:nvPr/>
            </p:nvSpPr>
            <p:spPr>
              <a:xfrm>
                <a:off x="8215313" y="1317625"/>
                <a:ext cx="1155700" cy="71438"/>
              </a:xfrm>
              <a:custGeom>
                <a:rect b="b" l="l" r="r" t="t"/>
                <a:pathLst>
                  <a:path extrusionOk="0" h="19" w="306">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5" name="Google Shape;785;p26"/>
              <p:cNvSpPr/>
              <p:nvPr/>
            </p:nvSpPr>
            <p:spPr>
              <a:xfrm>
                <a:off x="8215313" y="1535112"/>
                <a:ext cx="1155700" cy="71438"/>
              </a:xfrm>
              <a:custGeom>
                <a:rect b="b" l="l" r="r" t="t"/>
                <a:pathLst>
                  <a:path extrusionOk="0" h="19" w="306">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6" name="Google Shape;786;p26"/>
              <p:cNvSpPr/>
              <p:nvPr/>
            </p:nvSpPr>
            <p:spPr>
              <a:xfrm>
                <a:off x="7913688" y="-280988"/>
                <a:ext cx="1733550" cy="2306638"/>
              </a:xfrm>
              <a:custGeom>
                <a:rect b="b" l="l" r="r" t="t"/>
                <a:pathLst>
                  <a:path extrusionOk="0" h="612" w="459">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7" name="Google Shape;787;p26"/>
              <p:cNvSpPr/>
              <p:nvPr/>
            </p:nvSpPr>
            <p:spPr>
              <a:xfrm>
                <a:off x="8199438" y="77787"/>
                <a:ext cx="725488" cy="146050"/>
              </a:xfrm>
              <a:custGeom>
                <a:rect b="b" l="l" r="r" t="t"/>
                <a:pathLst>
                  <a:path extrusionOk="0" h="39" w="192">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8" name="Google Shape;788;p26"/>
              <p:cNvSpPr/>
              <p:nvPr/>
            </p:nvSpPr>
            <p:spPr>
              <a:xfrm>
                <a:off x="8199438" y="438150"/>
                <a:ext cx="725488" cy="73025"/>
              </a:xfrm>
              <a:custGeom>
                <a:rect b="b" l="l" r="r" t="t"/>
                <a:pathLst>
                  <a:path extrusionOk="0" h="19" w="192">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89" name="Google Shape;789;p26"/>
              <p:cNvSpPr/>
              <p:nvPr/>
            </p:nvSpPr>
            <p:spPr>
              <a:xfrm>
                <a:off x="8199438" y="657225"/>
                <a:ext cx="1160463" cy="71438"/>
              </a:xfrm>
              <a:custGeom>
                <a:rect b="b" l="l" r="r" t="t"/>
                <a:pathLst>
                  <a:path extrusionOk="0" h="19" w="307">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90" name="Google Shape;790;p26"/>
              <p:cNvSpPr/>
              <p:nvPr/>
            </p:nvSpPr>
            <p:spPr>
              <a:xfrm>
                <a:off x="8199438" y="1087437"/>
                <a:ext cx="1160463" cy="74613"/>
              </a:xfrm>
              <a:custGeom>
                <a:rect b="b" l="l" r="r" t="t"/>
                <a:pathLst>
                  <a:path extrusionOk="0" h="20" w="307">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791" name="Google Shape;791;p26"/>
              <p:cNvSpPr/>
              <p:nvPr/>
            </p:nvSpPr>
            <p:spPr>
              <a:xfrm>
                <a:off x="8199438" y="871537"/>
                <a:ext cx="1089025" cy="73025"/>
              </a:xfrm>
              <a:custGeom>
                <a:rect b="b" l="l" r="r" t="t"/>
                <a:pathLst>
                  <a:path extrusionOk="0" h="19" w="288">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792" name="Google Shape;792;p26"/>
          <p:cNvGrpSpPr/>
          <p:nvPr/>
        </p:nvGrpSpPr>
        <p:grpSpPr>
          <a:xfrm>
            <a:off x="654576" y="1928568"/>
            <a:ext cx="2303876" cy="1951797"/>
            <a:chOff x="1237494" y="3657337"/>
            <a:chExt cx="4369072" cy="3701391"/>
          </a:xfrm>
        </p:grpSpPr>
        <p:sp>
          <p:nvSpPr>
            <p:cNvPr id="793" name="Google Shape;793;p26"/>
            <p:cNvSpPr txBox="1"/>
            <p:nvPr/>
          </p:nvSpPr>
          <p:spPr>
            <a:xfrm>
              <a:off x="1983851" y="5601230"/>
              <a:ext cx="2892405"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Welcome!</a:t>
              </a:r>
              <a:endParaRPr/>
            </a:p>
          </p:txBody>
        </p:sp>
        <p:sp>
          <p:nvSpPr>
            <p:cNvPr id="794" name="Google Shape;794;p26"/>
            <p:cNvSpPr txBox="1"/>
            <p:nvPr/>
          </p:nvSpPr>
          <p:spPr>
            <a:xfrm>
              <a:off x="1237494" y="6287410"/>
              <a:ext cx="4369072" cy="1071317"/>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Creativity is the key to success Lorem ipsum</a:t>
              </a:r>
              <a:endParaRPr sz="1266">
                <a:solidFill>
                  <a:schemeClr val="dk1"/>
                </a:solidFill>
                <a:latin typeface="Century Gothic"/>
                <a:ea typeface="Century Gothic"/>
                <a:cs typeface="Century Gothic"/>
                <a:sym typeface="Century Gothic"/>
              </a:endParaRPr>
            </a:p>
          </p:txBody>
        </p:sp>
        <p:grpSp>
          <p:nvGrpSpPr>
            <p:cNvPr id="795" name="Google Shape;795;p26"/>
            <p:cNvGrpSpPr/>
            <p:nvPr/>
          </p:nvGrpSpPr>
          <p:grpSpPr>
            <a:xfrm>
              <a:off x="2391718" y="3657337"/>
              <a:ext cx="2024537" cy="2054091"/>
              <a:chOff x="2285781" y="4847654"/>
              <a:chExt cx="952480" cy="966132"/>
            </a:xfrm>
          </p:grpSpPr>
          <p:sp>
            <p:nvSpPr>
              <p:cNvPr id="796" name="Google Shape;796;p26"/>
              <p:cNvSpPr/>
              <p:nvPr/>
            </p:nvSpPr>
            <p:spPr>
              <a:xfrm>
                <a:off x="2346028" y="4908764"/>
                <a:ext cx="840592" cy="85264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797" name="Google Shape;797;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798" name="Google Shape;798;p26"/>
            <p:cNvSpPr/>
            <p:nvPr/>
          </p:nvSpPr>
          <p:spPr>
            <a:xfrm>
              <a:off x="3024594" y="4275755"/>
              <a:ext cx="794665" cy="794889"/>
            </a:xfrm>
            <a:custGeom>
              <a:rect b="b" l="l" r="r" t="t"/>
              <a:pathLst>
                <a:path extrusionOk="0" h="1500" w="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799" name="Google Shape;799;p26"/>
          <p:cNvGrpSpPr/>
          <p:nvPr/>
        </p:nvGrpSpPr>
        <p:grpSpPr>
          <a:xfrm>
            <a:off x="3022889" y="1904778"/>
            <a:ext cx="2303876" cy="1948867"/>
            <a:chOff x="5673203" y="3612221"/>
            <a:chExt cx="4369072" cy="3695832"/>
          </a:xfrm>
        </p:grpSpPr>
        <p:sp>
          <p:nvSpPr>
            <p:cNvPr id="800" name="Google Shape;800;p26"/>
            <p:cNvSpPr txBox="1"/>
            <p:nvPr/>
          </p:nvSpPr>
          <p:spPr>
            <a:xfrm>
              <a:off x="6563863" y="5550556"/>
              <a:ext cx="2649211"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About Us</a:t>
              </a:r>
              <a:endParaRPr/>
            </a:p>
          </p:txBody>
        </p:sp>
        <p:sp>
          <p:nvSpPr>
            <p:cNvPr id="801" name="Google Shape;801;p26"/>
            <p:cNvSpPr txBox="1"/>
            <p:nvPr/>
          </p:nvSpPr>
          <p:spPr>
            <a:xfrm>
              <a:off x="5673203" y="6236737"/>
              <a:ext cx="4369072" cy="1071316"/>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Woe be to him that reads but one book.</a:t>
              </a:r>
              <a:endParaRPr sz="1266">
                <a:solidFill>
                  <a:schemeClr val="dk1"/>
                </a:solidFill>
                <a:latin typeface="Century Gothic"/>
                <a:ea typeface="Century Gothic"/>
                <a:cs typeface="Century Gothic"/>
                <a:sym typeface="Century Gothic"/>
              </a:endParaRPr>
            </a:p>
          </p:txBody>
        </p:sp>
        <p:grpSp>
          <p:nvGrpSpPr>
            <p:cNvPr id="802" name="Google Shape;802;p26"/>
            <p:cNvGrpSpPr/>
            <p:nvPr/>
          </p:nvGrpSpPr>
          <p:grpSpPr>
            <a:xfrm>
              <a:off x="6875721" y="3612221"/>
              <a:ext cx="2024537" cy="2054091"/>
              <a:chOff x="2285781" y="4847654"/>
              <a:chExt cx="952480" cy="966132"/>
            </a:xfrm>
          </p:grpSpPr>
          <p:sp>
            <p:nvSpPr>
              <p:cNvPr id="803" name="Google Shape;803;p26"/>
              <p:cNvSpPr/>
              <p:nvPr/>
            </p:nvSpPr>
            <p:spPr>
              <a:xfrm>
                <a:off x="2346028" y="4908764"/>
                <a:ext cx="840592" cy="85264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04" name="Google Shape;804;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805" name="Google Shape;805;p26"/>
            <p:cNvGrpSpPr/>
            <p:nvPr/>
          </p:nvGrpSpPr>
          <p:grpSpPr>
            <a:xfrm>
              <a:off x="7478343" y="4298557"/>
              <a:ext cx="869911" cy="600056"/>
              <a:chOff x="4763" y="4763"/>
              <a:chExt cx="1212850" cy="836612"/>
            </a:xfrm>
          </p:grpSpPr>
          <p:sp>
            <p:nvSpPr>
              <p:cNvPr id="806" name="Google Shape;806;p26"/>
              <p:cNvSpPr/>
              <p:nvPr/>
            </p:nvSpPr>
            <p:spPr>
              <a:xfrm>
                <a:off x="152401" y="157163"/>
                <a:ext cx="355600" cy="322262"/>
              </a:xfrm>
              <a:custGeom>
                <a:rect b="b" l="l" r="r" t="t"/>
                <a:pathLst>
                  <a:path extrusionOk="0" h="85" w="94">
                    <a:moveTo>
                      <a:pt x="93" y="85"/>
                    </a:moveTo>
                    <a:cubicBezTo>
                      <a:pt x="93" y="85"/>
                      <a:pt x="94" y="76"/>
                      <a:pt x="91" y="72"/>
                    </a:cubicBezTo>
                    <a:cubicBezTo>
                      <a:pt x="89" y="68"/>
                      <a:pt x="79" y="65"/>
                      <a:pt x="70" y="61"/>
                    </a:cubicBezTo>
                    <a:cubicBezTo>
                      <a:pt x="61" y="57"/>
                      <a:pt x="59" y="56"/>
                      <a:pt x="59" y="56"/>
                    </a:cubicBezTo>
                    <a:cubicBezTo>
                      <a:pt x="59" y="47"/>
                      <a:pt x="59" y="47"/>
                      <a:pt x="59" y="47"/>
                    </a:cubicBezTo>
                    <a:cubicBezTo>
                      <a:pt x="59" y="47"/>
                      <a:pt x="62" y="45"/>
                      <a:pt x="63" y="36"/>
                    </a:cubicBezTo>
                    <a:cubicBezTo>
                      <a:pt x="65" y="37"/>
                      <a:pt x="68" y="33"/>
                      <a:pt x="68" y="31"/>
                    </a:cubicBezTo>
                    <a:cubicBezTo>
                      <a:pt x="68" y="29"/>
                      <a:pt x="67" y="24"/>
                      <a:pt x="65" y="24"/>
                    </a:cubicBezTo>
                    <a:cubicBezTo>
                      <a:pt x="65" y="20"/>
                      <a:pt x="66" y="17"/>
                      <a:pt x="66" y="15"/>
                    </a:cubicBezTo>
                    <a:cubicBezTo>
                      <a:pt x="65" y="7"/>
                      <a:pt x="58" y="0"/>
                      <a:pt x="47" y="0"/>
                    </a:cubicBezTo>
                    <a:cubicBezTo>
                      <a:pt x="36" y="0"/>
                      <a:pt x="29" y="7"/>
                      <a:pt x="29" y="15"/>
                    </a:cubicBezTo>
                    <a:cubicBezTo>
                      <a:pt x="29" y="17"/>
                      <a:pt x="29" y="20"/>
                      <a:pt x="29" y="24"/>
                    </a:cubicBezTo>
                    <a:cubicBezTo>
                      <a:pt x="27" y="24"/>
                      <a:pt x="26" y="29"/>
                      <a:pt x="27" y="31"/>
                    </a:cubicBezTo>
                    <a:cubicBezTo>
                      <a:pt x="27" y="33"/>
                      <a:pt x="29" y="37"/>
                      <a:pt x="31" y="36"/>
                    </a:cubicBezTo>
                    <a:cubicBezTo>
                      <a:pt x="32" y="45"/>
                      <a:pt x="36" y="47"/>
                      <a:pt x="36" y="47"/>
                    </a:cubicBezTo>
                    <a:cubicBezTo>
                      <a:pt x="36" y="56"/>
                      <a:pt x="36" y="56"/>
                      <a:pt x="36" y="56"/>
                    </a:cubicBezTo>
                    <a:cubicBezTo>
                      <a:pt x="36" y="56"/>
                      <a:pt x="33" y="57"/>
                      <a:pt x="24" y="61"/>
                    </a:cubicBezTo>
                    <a:cubicBezTo>
                      <a:pt x="15" y="65"/>
                      <a:pt x="6" y="68"/>
                      <a:pt x="3" y="72"/>
                    </a:cubicBezTo>
                    <a:cubicBezTo>
                      <a:pt x="0" y="76"/>
                      <a:pt x="1" y="85"/>
                      <a:pt x="1" y="85"/>
                    </a:cubicBezTo>
                    <a:lnTo>
                      <a:pt x="93" y="85"/>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07" name="Google Shape;807;p26"/>
              <p:cNvSpPr/>
              <p:nvPr/>
            </p:nvSpPr>
            <p:spPr>
              <a:xfrm>
                <a:off x="611188" y="157163"/>
                <a:ext cx="303213" cy="76200"/>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08" name="Google Shape;808;p26"/>
              <p:cNvSpPr/>
              <p:nvPr/>
            </p:nvSpPr>
            <p:spPr>
              <a:xfrm>
                <a:off x="611188" y="309563"/>
                <a:ext cx="454025" cy="76200"/>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09" name="Google Shape;809;p26"/>
              <p:cNvSpPr/>
              <p:nvPr/>
            </p:nvSpPr>
            <p:spPr>
              <a:xfrm>
                <a:off x="611188" y="460375"/>
                <a:ext cx="377825" cy="76200"/>
              </a:xfrm>
              <a:prstGeom prst="rect">
                <a:avLst/>
              </a:pr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10" name="Google Shape;810;p26"/>
              <p:cNvSpPr/>
              <p:nvPr/>
            </p:nvSpPr>
            <p:spPr>
              <a:xfrm>
                <a:off x="4763" y="4763"/>
                <a:ext cx="1212850" cy="836612"/>
              </a:xfrm>
              <a:custGeom>
                <a:rect b="b" l="l" r="r" t="t"/>
                <a:pathLst>
                  <a:path extrusionOk="0" h="220" w="320">
                    <a:moveTo>
                      <a:pt x="0" y="0"/>
                    </a:moveTo>
                    <a:cubicBezTo>
                      <a:pt x="0" y="220"/>
                      <a:pt x="0" y="220"/>
                      <a:pt x="0" y="220"/>
                    </a:cubicBezTo>
                    <a:cubicBezTo>
                      <a:pt x="320" y="220"/>
                      <a:pt x="320" y="220"/>
                      <a:pt x="320" y="220"/>
                    </a:cubicBezTo>
                    <a:cubicBezTo>
                      <a:pt x="320" y="0"/>
                      <a:pt x="320" y="0"/>
                      <a:pt x="320" y="0"/>
                    </a:cubicBezTo>
                    <a:lnTo>
                      <a:pt x="0" y="0"/>
                    </a:lnTo>
                    <a:close/>
                    <a:moveTo>
                      <a:pt x="300" y="200"/>
                    </a:moveTo>
                    <a:cubicBezTo>
                      <a:pt x="258" y="200"/>
                      <a:pt x="258" y="200"/>
                      <a:pt x="258" y="200"/>
                    </a:cubicBezTo>
                    <a:cubicBezTo>
                      <a:pt x="259" y="197"/>
                      <a:pt x="260" y="194"/>
                      <a:pt x="260" y="190"/>
                    </a:cubicBezTo>
                    <a:cubicBezTo>
                      <a:pt x="260" y="173"/>
                      <a:pt x="247" y="160"/>
                      <a:pt x="230" y="160"/>
                    </a:cubicBezTo>
                    <a:cubicBezTo>
                      <a:pt x="213" y="160"/>
                      <a:pt x="200" y="173"/>
                      <a:pt x="200" y="190"/>
                    </a:cubicBezTo>
                    <a:cubicBezTo>
                      <a:pt x="200" y="194"/>
                      <a:pt x="201" y="197"/>
                      <a:pt x="202" y="200"/>
                    </a:cubicBezTo>
                    <a:cubicBezTo>
                      <a:pt x="118" y="200"/>
                      <a:pt x="118" y="200"/>
                      <a:pt x="118" y="200"/>
                    </a:cubicBezTo>
                    <a:cubicBezTo>
                      <a:pt x="119" y="197"/>
                      <a:pt x="120" y="194"/>
                      <a:pt x="120" y="190"/>
                    </a:cubicBezTo>
                    <a:cubicBezTo>
                      <a:pt x="120" y="173"/>
                      <a:pt x="107" y="160"/>
                      <a:pt x="90" y="160"/>
                    </a:cubicBezTo>
                    <a:cubicBezTo>
                      <a:pt x="73" y="160"/>
                      <a:pt x="60" y="173"/>
                      <a:pt x="60" y="190"/>
                    </a:cubicBezTo>
                    <a:cubicBezTo>
                      <a:pt x="60" y="194"/>
                      <a:pt x="61" y="197"/>
                      <a:pt x="62" y="200"/>
                    </a:cubicBezTo>
                    <a:cubicBezTo>
                      <a:pt x="20" y="200"/>
                      <a:pt x="20" y="200"/>
                      <a:pt x="20" y="200"/>
                    </a:cubicBezTo>
                    <a:cubicBezTo>
                      <a:pt x="20" y="20"/>
                      <a:pt x="20" y="20"/>
                      <a:pt x="20" y="20"/>
                    </a:cubicBezTo>
                    <a:cubicBezTo>
                      <a:pt x="300" y="20"/>
                      <a:pt x="300" y="20"/>
                      <a:pt x="300" y="20"/>
                    </a:cubicBezTo>
                    <a:lnTo>
                      <a:pt x="300" y="200"/>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grpSp>
        <p:nvGrpSpPr>
          <p:cNvPr id="811" name="Google Shape;811;p26"/>
          <p:cNvGrpSpPr/>
          <p:nvPr/>
        </p:nvGrpSpPr>
        <p:grpSpPr>
          <a:xfrm>
            <a:off x="5272867" y="1933249"/>
            <a:ext cx="2303876" cy="1944344"/>
            <a:chOff x="9995622" y="3666215"/>
            <a:chExt cx="4369072" cy="3687255"/>
          </a:xfrm>
        </p:grpSpPr>
        <p:sp>
          <p:nvSpPr>
            <p:cNvPr id="812" name="Google Shape;812;p26"/>
            <p:cNvSpPr txBox="1"/>
            <p:nvPr/>
          </p:nvSpPr>
          <p:spPr>
            <a:xfrm>
              <a:off x="10989719" y="5595973"/>
              <a:ext cx="2436414" cy="800156"/>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2109">
                  <a:solidFill>
                    <a:schemeClr val="dk1"/>
                  </a:solidFill>
                  <a:latin typeface="Century Gothic"/>
                  <a:ea typeface="Century Gothic"/>
                  <a:cs typeface="Century Gothic"/>
                  <a:sym typeface="Century Gothic"/>
                </a:rPr>
                <a:t>Timeline</a:t>
              </a:r>
              <a:endParaRPr/>
            </a:p>
          </p:txBody>
        </p:sp>
        <p:sp>
          <p:nvSpPr>
            <p:cNvPr id="813" name="Google Shape;813;p26"/>
            <p:cNvSpPr txBox="1"/>
            <p:nvPr/>
          </p:nvSpPr>
          <p:spPr>
            <a:xfrm>
              <a:off x="9995622" y="6282153"/>
              <a:ext cx="4369072" cy="1071316"/>
            </a:xfrm>
            <a:prstGeom prst="rect">
              <a:avLst/>
            </a:prstGeom>
            <a:noFill/>
            <a:ln>
              <a:noFill/>
            </a:ln>
          </p:spPr>
          <p:txBody>
            <a:bodyPr anchorCtr="0" anchor="t" bIns="48200" lIns="96400" spcFirstLastPara="1" rIns="96400" wrap="square" tIns="48200">
              <a:noAutofit/>
            </a:bodyPr>
            <a:lstStyle/>
            <a:p>
              <a:pPr indent="0" lvl="0" marL="0" marR="0" rtl="0" algn="ctr">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Always give your best never worry for results.</a:t>
              </a:r>
              <a:endParaRPr sz="1266">
                <a:solidFill>
                  <a:schemeClr val="dk1"/>
                </a:solidFill>
                <a:latin typeface="Century Gothic"/>
                <a:ea typeface="Century Gothic"/>
                <a:cs typeface="Century Gothic"/>
                <a:sym typeface="Century Gothic"/>
              </a:endParaRPr>
            </a:p>
          </p:txBody>
        </p:sp>
        <p:grpSp>
          <p:nvGrpSpPr>
            <p:cNvPr id="814" name="Google Shape;814;p26"/>
            <p:cNvGrpSpPr/>
            <p:nvPr/>
          </p:nvGrpSpPr>
          <p:grpSpPr>
            <a:xfrm>
              <a:off x="11205043" y="3666215"/>
              <a:ext cx="2024537" cy="2054091"/>
              <a:chOff x="2285781" y="4847654"/>
              <a:chExt cx="952480" cy="966132"/>
            </a:xfrm>
          </p:grpSpPr>
          <p:sp>
            <p:nvSpPr>
              <p:cNvPr id="815" name="Google Shape;815;p26"/>
              <p:cNvSpPr/>
              <p:nvPr/>
            </p:nvSpPr>
            <p:spPr>
              <a:xfrm>
                <a:off x="2346028" y="4908764"/>
                <a:ext cx="840592" cy="85264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16" name="Google Shape;816;p26"/>
              <p:cNvSpPr/>
              <p:nvPr/>
            </p:nvSpPr>
            <p:spPr>
              <a:xfrm>
                <a:off x="2285781" y="4847654"/>
                <a:ext cx="952480" cy="966132"/>
              </a:xfrm>
              <a:prstGeom prst="ellipse">
                <a:avLst/>
              </a:prstGeom>
              <a:noFill/>
              <a:ln cap="flat" cmpd="sng" w="9525">
                <a:solidFill>
                  <a:srgbClr val="666666"/>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817" name="Google Shape;817;p26"/>
            <p:cNvSpPr/>
            <p:nvPr/>
          </p:nvSpPr>
          <p:spPr>
            <a:xfrm>
              <a:off x="11881507" y="4289657"/>
              <a:ext cx="702190" cy="701860"/>
            </a:xfrm>
            <a:custGeom>
              <a:rect b="b" l="l" r="r" t="t"/>
              <a:pathLst>
                <a:path extrusionOk="0" h="2123" w="2124">
                  <a:moveTo>
                    <a:pt x="1726" y="1327"/>
                  </a:moveTo>
                  <a:lnTo>
                    <a:pt x="1726" y="929"/>
                  </a:lnTo>
                  <a:lnTo>
                    <a:pt x="1195" y="929"/>
                  </a:lnTo>
                  <a:lnTo>
                    <a:pt x="1195" y="796"/>
                  </a:lnTo>
                  <a:lnTo>
                    <a:pt x="1593" y="796"/>
                  </a:lnTo>
                  <a:lnTo>
                    <a:pt x="1593" y="0"/>
                  </a:lnTo>
                  <a:lnTo>
                    <a:pt x="664" y="0"/>
                  </a:lnTo>
                  <a:lnTo>
                    <a:pt x="664" y="796"/>
                  </a:lnTo>
                  <a:lnTo>
                    <a:pt x="1062" y="796"/>
                  </a:lnTo>
                  <a:lnTo>
                    <a:pt x="1062" y="929"/>
                  </a:lnTo>
                  <a:lnTo>
                    <a:pt x="399" y="929"/>
                  </a:lnTo>
                  <a:lnTo>
                    <a:pt x="399" y="1327"/>
                  </a:lnTo>
                  <a:lnTo>
                    <a:pt x="0" y="1327"/>
                  </a:lnTo>
                  <a:lnTo>
                    <a:pt x="0" y="2123"/>
                  </a:lnTo>
                  <a:lnTo>
                    <a:pt x="930" y="2123"/>
                  </a:lnTo>
                  <a:lnTo>
                    <a:pt x="930" y="1327"/>
                  </a:lnTo>
                  <a:lnTo>
                    <a:pt x="531" y="1327"/>
                  </a:lnTo>
                  <a:lnTo>
                    <a:pt x="531" y="1061"/>
                  </a:lnTo>
                  <a:lnTo>
                    <a:pt x="1593" y="1061"/>
                  </a:lnTo>
                  <a:lnTo>
                    <a:pt x="1593" y="1327"/>
                  </a:lnTo>
                  <a:lnTo>
                    <a:pt x="1195" y="1327"/>
                  </a:lnTo>
                  <a:lnTo>
                    <a:pt x="1195" y="2123"/>
                  </a:lnTo>
                  <a:lnTo>
                    <a:pt x="2124" y="2123"/>
                  </a:lnTo>
                  <a:lnTo>
                    <a:pt x="2124" y="1327"/>
                  </a:lnTo>
                  <a:lnTo>
                    <a:pt x="1726" y="1327"/>
                  </a:lnTo>
                  <a:close/>
                  <a:moveTo>
                    <a:pt x="797" y="1460"/>
                  </a:moveTo>
                  <a:lnTo>
                    <a:pt x="797" y="1592"/>
                  </a:lnTo>
                  <a:lnTo>
                    <a:pt x="133" y="1592"/>
                  </a:lnTo>
                  <a:lnTo>
                    <a:pt x="133" y="1460"/>
                  </a:lnTo>
                  <a:lnTo>
                    <a:pt x="797" y="1460"/>
                  </a:lnTo>
                  <a:close/>
                  <a:moveTo>
                    <a:pt x="797" y="265"/>
                  </a:moveTo>
                  <a:lnTo>
                    <a:pt x="797" y="132"/>
                  </a:lnTo>
                  <a:lnTo>
                    <a:pt x="1460" y="132"/>
                  </a:lnTo>
                  <a:lnTo>
                    <a:pt x="1460" y="265"/>
                  </a:lnTo>
                  <a:lnTo>
                    <a:pt x="797" y="265"/>
                  </a:lnTo>
                  <a:close/>
                  <a:moveTo>
                    <a:pt x="1991" y="1592"/>
                  </a:moveTo>
                  <a:lnTo>
                    <a:pt x="1328" y="1592"/>
                  </a:lnTo>
                  <a:lnTo>
                    <a:pt x="1328" y="1460"/>
                  </a:lnTo>
                  <a:lnTo>
                    <a:pt x="1991" y="1460"/>
                  </a:lnTo>
                  <a:lnTo>
                    <a:pt x="1991" y="1592"/>
                  </a:lnTo>
                  <a:close/>
                </a:path>
              </a:pathLst>
            </a:custGeom>
            <a:solidFill>
              <a:schemeClr val="l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818" name="Google Shape;818;p26"/>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819" name="Google Shape;819;p26"/>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820" name="Google Shape;820;p26"/>
          <p:cNvSpPr txBox="1"/>
          <p:nvPr/>
        </p:nvSpPr>
        <p:spPr>
          <a:xfrm>
            <a:off x="330655" y="162609"/>
            <a:ext cx="870431"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Real</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500"/>
                                        <p:tgtEl>
                                          <p:spTgt spid="744"/>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500"/>
                                        <p:tgtEl>
                                          <p:spTgt spid="7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cxnSp>
        <p:nvCxnSpPr>
          <p:cNvPr id="826" name="Google Shape;826;p27"/>
          <p:cNvCxnSpPr/>
          <p:nvPr/>
        </p:nvCxnSpPr>
        <p:spPr>
          <a:xfrm>
            <a:off x="4963198" y="1762269"/>
            <a:ext cx="0" cy="3454028"/>
          </a:xfrm>
          <a:prstGeom prst="straightConnector1">
            <a:avLst/>
          </a:prstGeom>
          <a:noFill/>
          <a:ln cap="flat" cmpd="sng" w="9525">
            <a:solidFill>
              <a:srgbClr val="D8D8D8"/>
            </a:solidFill>
            <a:prstDash val="dot"/>
            <a:miter lim="800000"/>
            <a:headEnd len="sm" w="sm" type="none"/>
            <a:tailEnd len="sm" w="sm" type="none"/>
          </a:ln>
        </p:spPr>
      </p:cxnSp>
      <p:cxnSp>
        <p:nvCxnSpPr>
          <p:cNvPr id="827" name="Google Shape;827;p27"/>
          <p:cNvCxnSpPr>
            <a:stCxn id="828" idx="1"/>
          </p:cNvCxnSpPr>
          <p:nvPr/>
        </p:nvCxnSpPr>
        <p:spPr>
          <a:xfrm>
            <a:off x="7827831" y="1808697"/>
            <a:ext cx="0" cy="3407700"/>
          </a:xfrm>
          <a:prstGeom prst="straightConnector1">
            <a:avLst/>
          </a:prstGeom>
          <a:noFill/>
          <a:ln cap="flat" cmpd="sng" w="9525">
            <a:solidFill>
              <a:srgbClr val="D8D8D8"/>
            </a:solidFill>
            <a:prstDash val="dot"/>
            <a:miter lim="800000"/>
            <a:headEnd len="sm" w="sm" type="none"/>
            <a:tailEnd len="sm" w="sm" type="none"/>
          </a:ln>
        </p:spPr>
      </p:cxnSp>
      <p:sp>
        <p:nvSpPr>
          <p:cNvPr id="829" name="Google Shape;829;p27"/>
          <p:cNvSpPr txBox="1"/>
          <p:nvPr/>
        </p:nvSpPr>
        <p:spPr>
          <a:xfrm>
            <a:off x="2303812" y="4962467"/>
            <a:ext cx="2430972"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Data analysis </a:t>
            </a:r>
            <a:r>
              <a:rPr lang="en-US" sz="1600">
                <a:solidFill>
                  <a:schemeClr val="dk1"/>
                </a:solidFill>
                <a:latin typeface="Century Gothic"/>
                <a:ea typeface="Century Gothic"/>
                <a:cs typeface="Century Gothic"/>
                <a:sym typeface="Century Gothic"/>
              </a:rPr>
              <a:t>Woe be to him that reads but one book. George Herbert</a:t>
            </a:r>
            <a:endParaRPr/>
          </a:p>
        </p:txBody>
      </p:sp>
      <p:sp>
        <p:nvSpPr>
          <p:cNvPr id="830" name="Google Shape;830;p27"/>
          <p:cNvSpPr txBox="1"/>
          <p:nvPr/>
        </p:nvSpPr>
        <p:spPr>
          <a:xfrm>
            <a:off x="5230609" y="4950619"/>
            <a:ext cx="2430972"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Data analysis </a:t>
            </a:r>
            <a:r>
              <a:rPr lang="en-US" sz="1600">
                <a:solidFill>
                  <a:schemeClr val="dk1"/>
                </a:solidFill>
                <a:latin typeface="Century Gothic"/>
                <a:ea typeface="Century Gothic"/>
                <a:cs typeface="Century Gothic"/>
                <a:sym typeface="Century Gothic"/>
              </a:rPr>
              <a:t>Be an encourager, the world has enough critics already.</a:t>
            </a:r>
            <a:endParaRPr/>
          </a:p>
        </p:txBody>
      </p:sp>
      <p:sp>
        <p:nvSpPr>
          <p:cNvPr id="831" name="Google Shape;831;p27"/>
          <p:cNvSpPr txBox="1"/>
          <p:nvPr/>
        </p:nvSpPr>
        <p:spPr>
          <a:xfrm>
            <a:off x="8162023" y="4950718"/>
            <a:ext cx="2430972"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Data analysis </a:t>
            </a:r>
            <a:r>
              <a:rPr lang="en-US" sz="1600">
                <a:solidFill>
                  <a:schemeClr val="dk1"/>
                </a:solidFill>
                <a:latin typeface="Century Gothic"/>
                <a:ea typeface="Century Gothic"/>
                <a:cs typeface="Century Gothic"/>
                <a:sym typeface="Century Gothic"/>
              </a:rPr>
              <a:t>Always give your best never worry for results.</a:t>
            </a:r>
            <a:endParaRPr/>
          </a:p>
        </p:txBody>
      </p:sp>
      <p:sp>
        <p:nvSpPr>
          <p:cNvPr id="832" name="Google Shape;832;p27"/>
          <p:cNvSpPr txBox="1"/>
          <p:nvPr/>
        </p:nvSpPr>
        <p:spPr>
          <a:xfrm>
            <a:off x="1971290" y="1563720"/>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accent1"/>
                </a:solidFill>
                <a:latin typeface="Century Gothic"/>
                <a:ea typeface="Century Gothic"/>
                <a:cs typeface="Century Gothic"/>
                <a:sym typeface="Century Gothic"/>
              </a:rPr>
              <a:t>2014</a:t>
            </a:r>
            <a:endParaRPr/>
          </a:p>
        </p:txBody>
      </p:sp>
      <p:sp>
        <p:nvSpPr>
          <p:cNvPr id="833" name="Google Shape;833;p27"/>
          <p:cNvSpPr/>
          <p:nvPr/>
        </p:nvSpPr>
        <p:spPr>
          <a:xfrm>
            <a:off x="2510159" y="2015232"/>
            <a:ext cx="2006991" cy="57860"/>
          </a:xfrm>
          <a:prstGeom prst="roundRect">
            <a:avLst>
              <a:gd fmla="val 50000" name="adj"/>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34" name="Google Shape;834;p27"/>
          <p:cNvSpPr txBox="1"/>
          <p:nvPr/>
        </p:nvSpPr>
        <p:spPr>
          <a:xfrm>
            <a:off x="4887515" y="1579948"/>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accent2"/>
                </a:solidFill>
                <a:latin typeface="Century Gothic"/>
                <a:ea typeface="Century Gothic"/>
                <a:cs typeface="Century Gothic"/>
                <a:sym typeface="Century Gothic"/>
              </a:rPr>
              <a:t>2015</a:t>
            </a:r>
            <a:endParaRPr/>
          </a:p>
        </p:txBody>
      </p:sp>
      <p:sp>
        <p:nvSpPr>
          <p:cNvPr id="835" name="Google Shape;835;p27"/>
          <p:cNvSpPr/>
          <p:nvPr/>
        </p:nvSpPr>
        <p:spPr>
          <a:xfrm>
            <a:off x="5414635" y="2031460"/>
            <a:ext cx="2006991" cy="57860"/>
          </a:xfrm>
          <a:prstGeom prst="roundRect">
            <a:avLst>
              <a:gd fmla="val 50000" name="adj"/>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28" name="Google Shape;828;p27"/>
          <p:cNvSpPr txBox="1"/>
          <p:nvPr/>
        </p:nvSpPr>
        <p:spPr>
          <a:xfrm>
            <a:off x="7827831" y="1579948"/>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accent3"/>
                </a:solidFill>
                <a:latin typeface="Century Gothic"/>
                <a:ea typeface="Century Gothic"/>
                <a:cs typeface="Century Gothic"/>
                <a:sym typeface="Century Gothic"/>
              </a:rPr>
              <a:t>2016</a:t>
            </a:r>
            <a:endParaRPr/>
          </a:p>
        </p:txBody>
      </p:sp>
      <p:sp>
        <p:nvSpPr>
          <p:cNvPr id="836" name="Google Shape;836;p27"/>
          <p:cNvSpPr/>
          <p:nvPr/>
        </p:nvSpPr>
        <p:spPr>
          <a:xfrm>
            <a:off x="8366699" y="2031460"/>
            <a:ext cx="2006991" cy="57860"/>
          </a:xfrm>
          <a:prstGeom prst="roundRect">
            <a:avLst>
              <a:gd fmla="val 50000" name="adj"/>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37" name="Google Shape;837;p27"/>
          <p:cNvGrpSpPr/>
          <p:nvPr/>
        </p:nvGrpSpPr>
        <p:grpSpPr>
          <a:xfrm>
            <a:off x="3141826" y="2250118"/>
            <a:ext cx="760536" cy="2547482"/>
            <a:chOff x="9013583" y="3601187"/>
            <a:chExt cx="2684217" cy="8991013"/>
          </a:xfrm>
        </p:grpSpPr>
        <p:sp>
          <p:nvSpPr>
            <p:cNvPr id="838" name="Google Shape;838;p27"/>
            <p:cNvSpPr/>
            <p:nvPr/>
          </p:nvSpPr>
          <p:spPr>
            <a:xfrm>
              <a:off x="9013583" y="3601187"/>
              <a:ext cx="2684217" cy="8991013"/>
            </a:xfrm>
            <a:custGeom>
              <a:rect b="b" l="l" r="r" t="t"/>
              <a:pathLst>
                <a:path extrusionOk="0" h="1838" w="549">
                  <a:moveTo>
                    <a:pt x="0" y="0"/>
                  </a:moveTo>
                  <a:cubicBezTo>
                    <a:pt x="0" y="135"/>
                    <a:pt x="0" y="135"/>
                    <a:pt x="0" y="135"/>
                  </a:cubicBezTo>
                  <a:cubicBezTo>
                    <a:pt x="65" y="135"/>
                    <a:pt x="65" y="135"/>
                    <a:pt x="65" y="135"/>
                  </a:cubicBezTo>
                  <a:cubicBezTo>
                    <a:pt x="65" y="1629"/>
                    <a:pt x="65" y="1629"/>
                    <a:pt x="65" y="1629"/>
                  </a:cubicBezTo>
                  <a:cubicBezTo>
                    <a:pt x="65" y="1744"/>
                    <a:pt x="159" y="1838"/>
                    <a:pt x="274" y="1838"/>
                  </a:cubicBezTo>
                  <a:cubicBezTo>
                    <a:pt x="390" y="1838"/>
                    <a:pt x="484" y="1744"/>
                    <a:pt x="484" y="1629"/>
                  </a:cubicBezTo>
                  <a:cubicBezTo>
                    <a:pt x="484" y="135"/>
                    <a:pt x="484" y="135"/>
                    <a:pt x="484" y="135"/>
                  </a:cubicBezTo>
                  <a:cubicBezTo>
                    <a:pt x="549" y="135"/>
                    <a:pt x="549" y="135"/>
                    <a:pt x="549" y="135"/>
                  </a:cubicBezTo>
                  <a:cubicBezTo>
                    <a:pt x="549" y="0"/>
                    <a:pt x="549" y="0"/>
                    <a:pt x="549" y="0"/>
                  </a:cubicBezTo>
                  <a:lnTo>
                    <a:pt x="0" y="0"/>
                  </a:lnTo>
                  <a:close/>
                  <a:moveTo>
                    <a:pt x="509" y="96"/>
                  </a:moveTo>
                  <a:cubicBezTo>
                    <a:pt x="444" y="96"/>
                    <a:pt x="444" y="96"/>
                    <a:pt x="444" y="96"/>
                  </a:cubicBezTo>
                  <a:cubicBezTo>
                    <a:pt x="444" y="847"/>
                    <a:pt x="444" y="847"/>
                    <a:pt x="444" y="847"/>
                  </a:cubicBezTo>
                  <a:cubicBezTo>
                    <a:pt x="105" y="847"/>
                    <a:pt x="105" y="847"/>
                    <a:pt x="105" y="847"/>
                  </a:cubicBezTo>
                  <a:cubicBezTo>
                    <a:pt x="105" y="96"/>
                    <a:pt x="105" y="96"/>
                    <a:pt x="105" y="96"/>
                  </a:cubicBezTo>
                  <a:cubicBezTo>
                    <a:pt x="39" y="96"/>
                    <a:pt x="39" y="96"/>
                    <a:pt x="39" y="96"/>
                  </a:cubicBezTo>
                  <a:cubicBezTo>
                    <a:pt x="39" y="39"/>
                    <a:pt x="39" y="39"/>
                    <a:pt x="39" y="39"/>
                  </a:cubicBezTo>
                  <a:cubicBezTo>
                    <a:pt x="509" y="39"/>
                    <a:pt x="509" y="39"/>
                    <a:pt x="509" y="39"/>
                  </a:cubicBezTo>
                  <a:cubicBezTo>
                    <a:pt x="509" y="96"/>
                    <a:pt x="509" y="96"/>
                    <a:pt x="509" y="96"/>
                  </a:cubicBez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39" name="Google Shape;839;p27"/>
            <p:cNvSpPr/>
            <p:nvPr/>
          </p:nvSpPr>
          <p:spPr>
            <a:xfrm>
              <a:off x="9526234" y="8631084"/>
              <a:ext cx="1653155" cy="1771699"/>
            </a:xfrm>
            <a:prstGeom prst="rect">
              <a:avLst/>
            </a:prstGeom>
            <a:solidFill>
              <a:srgbClr val="001B30"/>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0" name="Google Shape;840;p27"/>
            <p:cNvSpPr/>
            <p:nvPr/>
          </p:nvSpPr>
          <p:spPr>
            <a:xfrm>
              <a:off x="9526234" y="7666012"/>
              <a:ext cx="1653155" cy="965072"/>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1" name="Google Shape;841;p27"/>
            <p:cNvSpPr/>
            <p:nvPr/>
          </p:nvSpPr>
          <p:spPr>
            <a:xfrm>
              <a:off x="9526234" y="10402783"/>
              <a:ext cx="1653155" cy="87864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2" name="Google Shape;842;p27"/>
            <p:cNvSpPr/>
            <p:nvPr/>
          </p:nvSpPr>
          <p:spPr>
            <a:xfrm>
              <a:off x="9526234" y="11281431"/>
              <a:ext cx="1653155" cy="1077424"/>
            </a:xfrm>
            <a:custGeom>
              <a:rect b="b" l="l" r="r" t="t"/>
              <a:pathLst>
                <a:path extrusionOk="0" h="220" w="338">
                  <a:moveTo>
                    <a:pt x="0" y="56"/>
                  </a:moveTo>
                  <a:cubicBezTo>
                    <a:pt x="0" y="146"/>
                    <a:pt x="73" y="220"/>
                    <a:pt x="163" y="220"/>
                  </a:cubicBezTo>
                  <a:cubicBezTo>
                    <a:pt x="175" y="220"/>
                    <a:pt x="175" y="220"/>
                    <a:pt x="175" y="220"/>
                  </a:cubicBezTo>
                  <a:cubicBezTo>
                    <a:pt x="265" y="220"/>
                    <a:pt x="338" y="146"/>
                    <a:pt x="338" y="56"/>
                  </a:cubicBezTo>
                  <a:cubicBezTo>
                    <a:pt x="338" y="0"/>
                    <a:pt x="338" y="0"/>
                    <a:pt x="338" y="0"/>
                  </a:cubicBezTo>
                  <a:cubicBezTo>
                    <a:pt x="0" y="0"/>
                    <a:pt x="0" y="0"/>
                    <a:pt x="0" y="0"/>
                  </a:cubicBezTo>
                  <a:lnTo>
                    <a:pt x="0" y="56"/>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3" name="Google Shape;843;p27"/>
            <p:cNvSpPr/>
            <p:nvPr/>
          </p:nvSpPr>
          <p:spPr>
            <a:xfrm>
              <a:off x="10485294" y="5200038"/>
              <a:ext cx="656654" cy="656825"/>
            </a:xfrm>
            <a:prstGeom prst="ellipse">
              <a:avLst/>
            </a:prstGeom>
            <a:solidFill>
              <a:srgbClr val="FFFFFF"/>
            </a:solidFill>
            <a:ln cap="flat" cmpd="sng" w="44450">
              <a:solidFill>
                <a:schemeClr val="accent1"/>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4" name="Google Shape;844;p27"/>
            <p:cNvSpPr/>
            <p:nvPr/>
          </p:nvSpPr>
          <p:spPr>
            <a:xfrm>
              <a:off x="9771038" y="3998738"/>
              <a:ext cx="789136" cy="786461"/>
            </a:xfrm>
            <a:prstGeom prst="ellipse">
              <a:avLst/>
            </a:prstGeom>
            <a:solidFill>
              <a:srgbClr val="FFFFFF"/>
            </a:solidFill>
            <a:ln cap="flat" cmpd="sng" w="65075">
              <a:solidFill>
                <a:srgbClr val="002948"/>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5" name="Google Shape;845;p27"/>
            <p:cNvSpPr/>
            <p:nvPr/>
          </p:nvSpPr>
          <p:spPr>
            <a:xfrm>
              <a:off x="10352811" y="6369647"/>
              <a:ext cx="305286" cy="305366"/>
            </a:xfrm>
            <a:prstGeom prst="ellipse">
              <a:avLst/>
            </a:prstGeom>
            <a:noFill/>
            <a:ln cap="flat" cmpd="sng" w="11100">
              <a:solidFill>
                <a:schemeClr val="accent1"/>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846" name="Google Shape;846;p27"/>
          <p:cNvGrpSpPr/>
          <p:nvPr/>
        </p:nvGrpSpPr>
        <p:grpSpPr>
          <a:xfrm>
            <a:off x="6065670" y="2250118"/>
            <a:ext cx="760536" cy="2547482"/>
            <a:chOff x="9013583" y="3601187"/>
            <a:chExt cx="2684217" cy="8991013"/>
          </a:xfrm>
        </p:grpSpPr>
        <p:sp>
          <p:nvSpPr>
            <p:cNvPr id="847" name="Google Shape;847;p27"/>
            <p:cNvSpPr/>
            <p:nvPr/>
          </p:nvSpPr>
          <p:spPr>
            <a:xfrm>
              <a:off x="9013583" y="3601187"/>
              <a:ext cx="2684217" cy="8991013"/>
            </a:xfrm>
            <a:custGeom>
              <a:rect b="b" l="l" r="r" t="t"/>
              <a:pathLst>
                <a:path extrusionOk="0" h="1838" w="549">
                  <a:moveTo>
                    <a:pt x="0" y="0"/>
                  </a:moveTo>
                  <a:cubicBezTo>
                    <a:pt x="0" y="135"/>
                    <a:pt x="0" y="135"/>
                    <a:pt x="0" y="135"/>
                  </a:cubicBezTo>
                  <a:cubicBezTo>
                    <a:pt x="65" y="135"/>
                    <a:pt x="65" y="135"/>
                    <a:pt x="65" y="135"/>
                  </a:cubicBezTo>
                  <a:cubicBezTo>
                    <a:pt x="65" y="1629"/>
                    <a:pt x="65" y="1629"/>
                    <a:pt x="65" y="1629"/>
                  </a:cubicBezTo>
                  <a:cubicBezTo>
                    <a:pt x="65" y="1744"/>
                    <a:pt x="159" y="1838"/>
                    <a:pt x="274" y="1838"/>
                  </a:cubicBezTo>
                  <a:cubicBezTo>
                    <a:pt x="390" y="1838"/>
                    <a:pt x="484" y="1744"/>
                    <a:pt x="484" y="1629"/>
                  </a:cubicBezTo>
                  <a:cubicBezTo>
                    <a:pt x="484" y="135"/>
                    <a:pt x="484" y="135"/>
                    <a:pt x="484" y="135"/>
                  </a:cubicBezTo>
                  <a:cubicBezTo>
                    <a:pt x="549" y="135"/>
                    <a:pt x="549" y="135"/>
                    <a:pt x="549" y="135"/>
                  </a:cubicBezTo>
                  <a:cubicBezTo>
                    <a:pt x="549" y="0"/>
                    <a:pt x="549" y="0"/>
                    <a:pt x="549" y="0"/>
                  </a:cubicBezTo>
                  <a:lnTo>
                    <a:pt x="0" y="0"/>
                  </a:lnTo>
                  <a:close/>
                  <a:moveTo>
                    <a:pt x="509" y="96"/>
                  </a:moveTo>
                  <a:cubicBezTo>
                    <a:pt x="444" y="96"/>
                    <a:pt x="444" y="96"/>
                    <a:pt x="444" y="96"/>
                  </a:cubicBezTo>
                  <a:cubicBezTo>
                    <a:pt x="444" y="847"/>
                    <a:pt x="444" y="847"/>
                    <a:pt x="444" y="847"/>
                  </a:cubicBezTo>
                  <a:cubicBezTo>
                    <a:pt x="105" y="847"/>
                    <a:pt x="105" y="847"/>
                    <a:pt x="105" y="847"/>
                  </a:cubicBezTo>
                  <a:cubicBezTo>
                    <a:pt x="105" y="96"/>
                    <a:pt x="105" y="96"/>
                    <a:pt x="105" y="96"/>
                  </a:cubicBezTo>
                  <a:cubicBezTo>
                    <a:pt x="39" y="96"/>
                    <a:pt x="39" y="96"/>
                    <a:pt x="39" y="96"/>
                  </a:cubicBezTo>
                  <a:cubicBezTo>
                    <a:pt x="39" y="39"/>
                    <a:pt x="39" y="39"/>
                    <a:pt x="39" y="39"/>
                  </a:cubicBezTo>
                  <a:cubicBezTo>
                    <a:pt x="509" y="39"/>
                    <a:pt x="509" y="39"/>
                    <a:pt x="509" y="39"/>
                  </a:cubicBezTo>
                  <a:cubicBezTo>
                    <a:pt x="509" y="96"/>
                    <a:pt x="509" y="96"/>
                    <a:pt x="509" y="96"/>
                  </a:cubicBez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8" name="Google Shape;848;p27"/>
            <p:cNvSpPr/>
            <p:nvPr/>
          </p:nvSpPr>
          <p:spPr>
            <a:xfrm>
              <a:off x="9526234" y="8631084"/>
              <a:ext cx="1653155" cy="1771699"/>
            </a:xfrm>
            <a:prstGeom prst="rect">
              <a:avLst/>
            </a:prstGeom>
            <a:solidFill>
              <a:srgbClr val="474747"/>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49" name="Google Shape;849;p27"/>
            <p:cNvSpPr/>
            <p:nvPr/>
          </p:nvSpPr>
          <p:spPr>
            <a:xfrm>
              <a:off x="9526234" y="7666012"/>
              <a:ext cx="1653155" cy="965072"/>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0" name="Google Shape;850;p27"/>
            <p:cNvSpPr/>
            <p:nvPr/>
          </p:nvSpPr>
          <p:spPr>
            <a:xfrm>
              <a:off x="9526234" y="10402783"/>
              <a:ext cx="1653155" cy="878648"/>
            </a:xfrm>
            <a:prstGeom prst="rect">
              <a:avLst/>
            </a:pr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1" name="Google Shape;851;p27"/>
            <p:cNvSpPr/>
            <p:nvPr/>
          </p:nvSpPr>
          <p:spPr>
            <a:xfrm>
              <a:off x="9526234" y="11281431"/>
              <a:ext cx="1653155" cy="1077424"/>
            </a:xfrm>
            <a:custGeom>
              <a:rect b="b" l="l" r="r" t="t"/>
              <a:pathLst>
                <a:path extrusionOk="0" h="220" w="338">
                  <a:moveTo>
                    <a:pt x="0" y="56"/>
                  </a:moveTo>
                  <a:cubicBezTo>
                    <a:pt x="0" y="146"/>
                    <a:pt x="73" y="220"/>
                    <a:pt x="163" y="220"/>
                  </a:cubicBezTo>
                  <a:cubicBezTo>
                    <a:pt x="175" y="220"/>
                    <a:pt x="175" y="220"/>
                    <a:pt x="175" y="220"/>
                  </a:cubicBezTo>
                  <a:cubicBezTo>
                    <a:pt x="265" y="220"/>
                    <a:pt x="338" y="146"/>
                    <a:pt x="338" y="56"/>
                  </a:cubicBezTo>
                  <a:cubicBezTo>
                    <a:pt x="338" y="0"/>
                    <a:pt x="338" y="0"/>
                    <a:pt x="338" y="0"/>
                  </a:cubicBezTo>
                  <a:cubicBezTo>
                    <a:pt x="0" y="0"/>
                    <a:pt x="0" y="0"/>
                    <a:pt x="0" y="0"/>
                  </a:cubicBezTo>
                  <a:lnTo>
                    <a:pt x="0" y="56"/>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2" name="Google Shape;852;p27"/>
            <p:cNvSpPr/>
            <p:nvPr/>
          </p:nvSpPr>
          <p:spPr>
            <a:xfrm>
              <a:off x="10485294" y="5200038"/>
              <a:ext cx="656654" cy="656825"/>
            </a:xfrm>
            <a:prstGeom prst="ellipse">
              <a:avLst/>
            </a:prstGeom>
            <a:solidFill>
              <a:srgbClr val="FFFFFF"/>
            </a:solidFill>
            <a:ln cap="flat" cmpd="sng" w="44450">
              <a:solidFill>
                <a:schemeClr val="accent2"/>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3" name="Google Shape;853;p27"/>
            <p:cNvSpPr/>
            <p:nvPr/>
          </p:nvSpPr>
          <p:spPr>
            <a:xfrm>
              <a:off x="9771039" y="3998739"/>
              <a:ext cx="789137" cy="786462"/>
            </a:xfrm>
            <a:prstGeom prst="ellipse">
              <a:avLst/>
            </a:prstGeom>
            <a:solidFill>
              <a:srgbClr val="FFFFFF"/>
            </a:solidFill>
            <a:ln cap="flat" cmpd="sng" w="65075">
              <a:solidFill>
                <a:srgbClr val="6B6B6B"/>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4" name="Google Shape;854;p27"/>
            <p:cNvSpPr/>
            <p:nvPr/>
          </p:nvSpPr>
          <p:spPr>
            <a:xfrm>
              <a:off x="10352811" y="6369647"/>
              <a:ext cx="305286" cy="305366"/>
            </a:xfrm>
            <a:prstGeom prst="ellipse">
              <a:avLst/>
            </a:prstGeom>
            <a:noFill/>
            <a:ln cap="flat" cmpd="sng" w="11100">
              <a:solidFill>
                <a:schemeClr val="accent2"/>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855" name="Google Shape;855;p27"/>
          <p:cNvGrpSpPr/>
          <p:nvPr/>
        </p:nvGrpSpPr>
        <p:grpSpPr>
          <a:xfrm>
            <a:off x="8993260" y="2240370"/>
            <a:ext cx="760536" cy="2547482"/>
            <a:chOff x="9013583" y="3601187"/>
            <a:chExt cx="2684217" cy="8991013"/>
          </a:xfrm>
        </p:grpSpPr>
        <p:sp>
          <p:nvSpPr>
            <p:cNvPr id="856" name="Google Shape;856;p27"/>
            <p:cNvSpPr/>
            <p:nvPr/>
          </p:nvSpPr>
          <p:spPr>
            <a:xfrm>
              <a:off x="9013583" y="3601187"/>
              <a:ext cx="2684217" cy="8991013"/>
            </a:xfrm>
            <a:custGeom>
              <a:rect b="b" l="l" r="r" t="t"/>
              <a:pathLst>
                <a:path extrusionOk="0" h="1838" w="549">
                  <a:moveTo>
                    <a:pt x="0" y="0"/>
                  </a:moveTo>
                  <a:cubicBezTo>
                    <a:pt x="0" y="135"/>
                    <a:pt x="0" y="135"/>
                    <a:pt x="0" y="135"/>
                  </a:cubicBezTo>
                  <a:cubicBezTo>
                    <a:pt x="65" y="135"/>
                    <a:pt x="65" y="135"/>
                    <a:pt x="65" y="135"/>
                  </a:cubicBezTo>
                  <a:cubicBezTo>
                    <a:pt x="65" y="1629"/>
                    <a:pt x="65" y="1629"/>
                    <a:pt x="65" y="1629"/>
                  </a:cubicBezTo>
                  <a:cubicBezTo>
                    <a:pt x="65" y="1744"/>
                    <a:pt x="159" y="1838"/>
                    <a:pt x="274" y="1838"/>
                  </a:cubicBezTo>
                  <a:cubicBezTo>
                    <a:pt x="390" y="1838"/>
                    <a:pt x="484" y="1744"/>
                    <a:pt x="484" y="1629"/>
                  </a:cubicBezTo>
                  <a:cubicBezTo>
                    <a:pt x="484" y="135"/>
                    <a:pt x="484" y="135"/>
                    <a:pt x="484" y="135"/>
                  </a:cubicBezTo>
                  <a:cubicBezTo>
                    <a:pt x="549" y="135"/>
                    <a:pt x="549" y="135"/>
                    <a:pt x="549" y="135"/>
                  </a:cubicBezTo>
                  <a:cubicBezTo>
                    <a:pt x="549" y="0"/>
                    <a:pt x="549" y="0"/>
                    <a:pt x="549" y="0"/>
                  </a:cubicBezTo>
                  <a:lnTo>
                    <a:pt x="0" y="0"/>
                  </a:lnTo>
                  <a:close/>
                  <a:moveTo>
                    <a:pt x="509" y="96"/>
                  </a:moveTo>
                  <a:cubicBezTo>
                    <a:pt x="444" y="96"/>
                    <a:pt x="444" y="96"/>
                    <a:pt x="444" y="96"/>
                  </a:cubicBezTo>
                  <a:cubicBezTo>
                    <a:pt x="444" y="847"/>
                    <a:pt x="444" y="847"/>
                    <a:pt x="444" y="847"/>
                  </a:cubicBezTo>
                  <a:cubicBezTo>
                    <a:pt x="105" y="847"/>
                    <a:pt x="105" y="847"/>
                    <a:pt x="105" y="847"/>
                  </a:cubicBezTo>
                  <a:cubicBezTo>
                    <a:pt x="105" y="96"/>
                    <a:pt x="105" y="96"/>
                    <a:pt x="105" y="96"/>
                  </a:cubicBezTo>
                  <a:cubicBezTo>
                    <a:pt x="39" y="96"/>
                    <a:pt x="39" y="96"/>
                    <a:pt x="39" y="96"/>
                  </a:cubicBezTo>
                  <a:cubicBezTo>
                    <a:pt x="39" y="39"/>
                    <a:pt x="39" y="39"/>
                    <a:pt x="39" y="39"/>
                  </a:cubicBezTo>
                  <a:cubicBezTo>
                    <a:pt x="509" y="39"/>
                    <a:pt x="509" y="39"/>
                    <a:pt x="509" y="39"/>
                  </a:cubicBezTo>
                  <a:cubicBezTo>
                    <a:pt x="509" y="96"/>
                    <a:pt x="509" y="96"/>
                    <a:pt x="509" y="96"/>
                  </a:cubicBez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7" name="Google Shape;857;p27"/>
            <p:cNvSpPr/>
            <p:nvPr/>
          </p:nvSpPr>
          <p:spPr>
            <a:xfrm>
              <a:off x="9526234" y="8631084"/>
              <a:ext cx="1653155" cy="1771699"/>
            </a:xfrm>
            <a:prstGeom prst="rect">
              <a:avLst/>
            </a:prstGeom>
            <a:solidFill>
              <a:srgbClr val="001B30"/>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8" name="Google Shape;858;p27"/>
            <p:cNvSpPr/>
            <p:nvPr/>
          </p:nvSpPr>
          <p:spPr>
            <a:xfrm>
              <a:off x="9526234" y="7666012"/>
              <a:ext cx="1653155" cy="965072"/>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59" name="Google Shape;859;p27"/>
            <p:cNvSpPr/>
            <p:nvPr/>
          </p:nvSpPr>
          <p:spPr>
            <a:xfrm>
              <a:off x="9526234" y="10402783"/>
              <a:ext cx="1653155" cy="878648"/>
            </a:xfrm>
            <a:prstGeom prst="rect">
              <a:avLst/>
            </a:pr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0" name="Google Shape;860;p27"/>
            <p:cNvSpPr/>
            <p:nvPr/>
          </p:nvSpPr>
          <p:spPr>
            <a:xfrm>
              <a:off x="9526234" y="11281431"/>
              <a:ext cx="1653155" cy="1077424"/>
            </a:xfrm>
            <a:custGeom>
              <a:rect b="b" l="l" r="r" t="t"/>
              <a:pathLst>
                <a:path extrusionOk="0" h="220" w="338">
                  <a:moveTo>
                    <a:pt x="0" y="56"/>
                  </a:moveTo>
                  <a:cubicBezTo>
                    <a:pt x="0" y="146"/>
                    <a:pt x="73" y="220"/>
                    <a:pt x="163" y="220"/>
                  </a:cubicBezTo>
                  <a:cubicBezTo>
                    <a:pt x="175" y="220"/>
                    <a:pt x="175" y="220"/>
                    <a:pt x="175" y="220"/>
                  </a:cubicBezTo>
                  <a:cubicBezTo>
                    <a:pt x="265" y="220"/>
                    <a:pt x="338" y="146"/>
                    <a:pt x="338" y="56"/>
                  </a:cubicBezTo>
                  <a:cubicBezTo>
                    <a:pt x="338" y="0"/>
                    <a:pt x="338" y="0"/>
                    <a:pt x="338" y="0"/>
                  </a:cubicBezTo>
                  <a:cubicBezTo>
                    <a:pt x="0" y="0"/>
                    <a:pt x="0" y="0"/>
                    <a:pt x="0" y="0"/>
                  </a:cubicBezTo>
                  <a:lnTo>
                    <a:pt x="0" y="56"/>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1" name="Google Shape;861;p27"/>
            <p:cNvSpPr/>
            <p:nvPr/>
          </p:nvSpPr>
          <p:spPr>
            <a:xfrm>
              <a:off x="10485294" y="5200038"/>
              <a:ext cx="656654" cy="656825"/>
            </a:xfrm>
            <a:prstGeom prst="ellipse">
              <a:avLst/>
            </a:prstGeom>
            <a:solidFill>
              <a:srgbClr val="FFFFFF"/>
            </a:solidFill>
            <a:ln cap="flat" cmpd="sng" w="44450">
              <a:solidFill>
                <a:schemeClr val="accent3"/>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2" name="Google Shape;862;p27"/>
            <p:cNvSpPr/>
            <p:nvPr/>
          </p:nvSpPr>
          <p:spPr>
            <a:xfrm>
              <a:off x="9771039" y="3998739"/>
              <a:ext cx="789137" cy="786462"/>
            </a:xfrm>
            <a:prstGeom prst="ellipse">
              <a:avLst/>
            </a:prstGeom>
            <a:solidFill>
              <a:srgbClr val="FFFFFF"/>
            </a:solidFill>
            <a:ln cap="flat" cmpd="sng" w="65075">
              <a:solidFill>
                <a:srgbClr val="002948"/>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63" name="Google Shape;863;p27"/>
            <p:cNvSpPr/>
            <p:nvPr/>
          </p:nvSpPr>
          <p:spPr>
            <a:xfrm>
              <a:off x="10352811" y="6369647"/>
              <a:ext cx="305286" cy="305366"/>
            </a:xfrm>
            <a:prstGeom prst="ellipse">
              <a:avLst/>
            </a:prstGeom>
            <a:solidFill>
              <a:srgbClr val="FFFFFF"/>
            </a:solidFill>
            <a:ln cap="flat" cmpd="sng" w="11100">
              <a:solidFill>
                <a:schemeClr val="accent3"/>
              </a:solidFill>
              <a:prstDash val="solid"/>
              <a:miter lim="800000"/>
              <a:headEnd len="sm" w="sm" type="none"/>
              <a:tailEnd len="sm" w="sm" type="none"/>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864" name="Google Shape;864;p27"/>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865" name="Google Shape;865;p27"/>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866" name="Google Shape;866;p27"/>
          <p:cNvSpPr txBox="1"/>
          <p:nvPr/>
        </p:nvSpPr>
        <p:spPr>
          <a:xfrm>
            <a:off x="330655" y="162609"/>
            <a:ext cx="870431"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Real</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3"/>
                                        </p:tgtEl>
                                        <p:attrNameLst>
                                          <p:attrName>style.visibility</p:attrName>
                                        </p:attrNameLst>
                                      </p:cBhvr>
                                      <p:to>
                                        <p:strVal val="visible"/>
                                      </p:to>
                                    </p:set>
                                    <p:animEffect filter="fade" transition="in">
                                      <p:cBhvr>
                                        <p:cTn dur="500"/>
                                        <p:tgtEl>
                                          <p:spTgt spid="83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9">
                                            <p:txEl>
                                              <p:pRg end="0" st="0"/>
                                            </p:txEl>
                                          </p:spTgt>
                                        </p:tgtEl>
                                        <p:attrNameLst>
                                          <p:attrName>style.visibility</p:attrName>
                                        </p:attrNameLst>
                                      </p:cBhvr>
                                      <p:to>
                                        <p:strVal val="visible"/>
                                      </p:to>
                                    </p:set>
                                    <p:animEffect filter="fade" transition="in">
                                      <p:cBhvr>
                                        <p:cTn dur="500"/>
                                        <p:tgtEl>
                                          <p:spTgt spid="829">
                                            <p:txEl>
                                              <p:pRg end="0" st="0"/>
                                            </p:txEl>
                                          </p:spTgt>
                                        </p:tgtEl>
                                      </p:cBhvr>
                                    </p:animEffect>
                                  </p:childTnLst>
                                </p:cTn>
                              </p:par>
                              <p:par>
                                <p:cTn fill="hold" nodeType="withEffect" presetClass="entr" presetID="23" presetSubtype="16">
                                  <p:stCondLst>
                                    <p:cond delay="0"/>
                                  </p:stCondLst>
                                  <p:childTnLst>
                                    <p:set>
                                      <p:cBhvr>
                                        <p:cTn dur="1" fill="hold">
                                          <p:stCondLst>
                                            <p:cond delay="0"/>
                                          </p:stCondLst>
                                        </p:cTn>
                                        <p:tgtEl>
                                          <p:spTgt spid="837"/>
                                        </p:tgtEl>
                                        <p:attrNameLst>
                                          <p:attrName>style.visibility</p:attrName>
                                        </p:attrNameLst>
                                      </p:cBhvr>
                                      <p:to>
                                        <p:strVal val="visible"/>
                                      </p:to>
                                    </p:set>
                                    <p:anim calcmode="lin" valueType="num">
                                      <p:cBhvr additive="base">
                                        <p:cTn dur="500"/>
                                        <p:tgtEl>
                                          <p:spTgt spid="837"/>
                                        </p:tgtEl>
                                        <p:attrNameLst>
                                          <p:attrName>ppt_w</p:attrName>
                                        </p:attrNameLst>
                                      </p:cBhvr>
                                      <p:tavLst>
                                        <p:tav fmla="" tm="0">
                                          <p:val>
                                            <p:strVal val="0"/>
                                          </p:val>
                                        </p:tav>
                                        <p:tav fmla="" tm="100000">
                                          <p:val>
                                            <p:strVal val="#ppt_w"/>
                                          </p:val>
                                        </p:tav>
                                      </p:tavLst>
                                    </p:anim>
                                    <p:anim calcmode="lin" valueType="num">
                                      <p:cBhvr additive="base">
                                        <p:cTn dur="500"/>
                                        <p:tgtEl>
                                          <p:spTgt spid="837"/>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26"/>
                                        </p:tgtEl>
                                        <p:attrNameLst>
                                          <p:attrName>style.visibility</p:attrName>
                                        </p:attrNameLst>
                                      </p:cBhvr>
                                      <p:to>
                                        <p:strVal val="visible"/>
                                      </p:to>
                                    </p:set>
                                    <p:animEffect filter="fade" transition="in">
                                      <p:cBhvr>
                                        <p:cTn dur="500"/>
                                        <p:tgtEl>
                                          <p:spTgt spid="82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30">
                                            <p:txEl>
                                              <p:pRg end="0" st="0"/>
                                            </p:txEl>
                                          </p:spTgt>
                                        </p:tgtEl>
                                        <p:attrNameLst>
                                          <p:attrName>style.visibility</p:attrName>
                                        </p:attrNameLst>
                                      </p:cBhvr>
                                      <p:to>
                                        <p:strVal val="visible"/>
                                      </p:to>
                                    </p:set>
                                    <p:animEffect filter="fade" transition="in">
                                      <p:cBhvr>
                                        <p:cTn dur="500"/>
                                        <p:tgtEl>
                                          <p:spTgt spid="830">
                                            <p:txEl>
                                              <p:pRg end="0" st="0"/>
                                            </p:txEl>
                                          </p:spTgt>
                                        </p:tgtEl>
                                      </p:cBhvr>
                                    </p:animEffect>
                                  </p:childTnLst>
                                </p:cTn>
                              </p:par>
                              <p:par>
                                <p:cTn fill="hold" nodeType="withEffect" presetClass="entr" presetID="23" presetSubtype="16">
                                  <p:stCondLst>
                                    <p:cond delay="0"/>
                                  </p:stCondLst>
                                  <p:childTnLst>
                                    <p:set>
                                      <p:cBhvr>
                                        <p:cTn dur="1" fill="hold">
                                          <p:stCondLst>
                                            <p:cond delay="0"/>
                                          </p:stCondLst>
                                        </p:cTn>
                                        <p:tgtEl>
                                          <p:spTgt spid="846"/>
                                        </p:tgtEl>
                                        <p:attrNameLst>
                                          <p:attrName>style.visibility</p:attrName>
                                        </p:attrNameLst>
                                      </p:cBhvr>
                                      <p:to>
                                        <p:strVal val="visible"/>
                                      </p:to>
                                    </p:set>
                                    <p:anim calcmode="lin" valueType="num">
                                      <p:cBhvr additive="base">
                                        <p:cTn dur="500"/>
                                        <p:tgtEl>
                                          <p:spTgt spid="846"/>
                                        </p:tgtEl>
                                        <p:attrNameLst>
                                          <p:attrName>ppt_w</p:attrName>
                                        </p:attrNameLst>
                                      </p:cBhvr>
                                      <p:tavLst>
                                        <p:tav fmla="" tm="0">
                                          <p:val>
                                            <p:strVal val="0"/>
                                          </p:val>
                                        </p:tav>
                                        <p:tav fmla="" tm="100000">
                                          <p:val>
                                            <p:strVal val="#ppt_w"/>
                                          </p:val>
                                        </p:tav>
                                      </p:tavLst>
                                    </p:anim>
                                    <p:anim calcmode="lin" valueType="num">
                                      <p:cBhvr additive="base">
                                        <p:cTn dur="500"/>
                                        <p:tgtEl>
                                          <p:spTgt spid="846"/>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28"/>
                                        </p:tgtEl>
                                        <p:attrNameLst>
                                          <p:attrName>style.visibility</p:attrName>
                                        </p:attrNameLst>
                                      </p:cBhvr>
                                      <p:to>
                                        <p:strVal val="visible"/>
                                      </p:to>
                                    </p:set>
                                    <p:animEffect filter="fade" transition="in">
                                      <p:cBhvr>
                                        <p:cTn dur="500"/>
                                        <p:tgtEl>
                                          <p:spTgt spid="828"/>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500"/>
                                        <p:tgtEl>
                                          <p:spTgt spid="836"/>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31">
                                            <p:txEl>
                                              <p:pRg end="0" st="0"/>
                                            </p:txEl>
                                          </p:spTgt>
                                        </p:tgtEl>
                                        <p:attrNameLst>
                                          <p:attrName>style.visibility</p:attrName>
                                        </p:attrNameLst>
                                      </p:cBhvr>
                                      <p:to>
                                        <p:strVal val="visible"/>
                                      </p:to>
                                    </p:set>
                                    <p:animEffect filter="fade" transition="in">
                                      <p:cBhvr>
                                        <p:cTn dur="500"/>
                                        <p:tgtEl>
                                          <p:spTgt spid="831">
                                            <p:txEl>
                                              <p:pRg end="0" st="0"/>
                                            </p:txEl>
                                          </p:spTgt>
                                        </p:tgtEl>
                                      </p:cBhvr>
                                    </p:animEffect>
                                  </p:childTnLst>
                                </p:cTn>
                              </p:par>
                              <p:par>
                                <p:cTn fill="hold" nodeType="withEffect" presetClass="entr" presetID="23" presetSubtype="16">
                                  <p:stCondLst>
                                    <p:cond delay="0"/>
                                  </p:stCondLst>
                                  <p:childTnLst>
                                    <p:set>
                                      <p:cBhvr>
                                        <p:cTn dur="1" fill="hold">
                                          <p:stCondLst>
                                            <p:cond delay="0"/>
                                          </p:stCondLst>
                                        </p:cTn>
                                        <p:tgtEl>
                                          <p:spTgt spid="855"/>
                                        </p:tgtEl>
                                        <p:attrNameLst>
                                          <p:attrName>style.visibility</p:attrName>
                                        </p:attrNameLst>
                                      </p:cBhvr>
                                      <p:to>
                                        <p:strVal val="visible"/>
                                      </p:to>
                                    </p:set>
                                    <p:anim calcmode="lin" valueType="num">
                                      <p:cBhvr additive="base">
                                        <p:cTn dur="500"/>
                                        <p:tgtEl>
                                          <p:spTgt spid="855"/>
                                        </p:tgtEl>
                                        <p:attrNameLst>
                                          <p:attrName>ppt_w</p:attrName>
                                        </p:attrNameLst>
                                      </p:cBhvr>
                                      <p:tavLst>
                                        <p:tav fmla="" tm="0">
                                          <p:val>
                                            <p:strVal val="0"/>
                                          </p:val>
                                        </p:tav>
                                        <p:tav fmla="" tm="100000">
                                          <p:val>
                                            <p:strVal val="#ppt_w"/>
                                          </p:val>
                                        </p:tav>
                                      </p:tavLst>
                                    </p:anim>
                                    <p:anim calcmode="lin" valueType="num">
                                      <p:cBhvr additive="base">
                                        <p:cTn dur="500"/>
                                        <p:tgtEl>
                                          <p:spTgt spid="8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sp>
        <p:nvSpPr>
          <p:cNvPr id="872" name="Google Shape;872;p28"/>
          <p:cNvSpPr/>
          <p:nvPr/>
        </p:nvSpPr>
        <p:spPr>
          <a:xfrm>
            <a:off x="1381537" y="3321508"/>
            <a:ext cx="2006991" cy="57860"/>
          </a:xfrm>
          <a:prstGeom prst="roundRect">
            <a:avLst>
              <a:gd fmla="val 50000" name="adj"/>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3" name="Google Shape;873;p28"/>
          <p:cNvSpPr/>
          <p:nvPr/>
        </p:nvSpPr>
        <p:spPr>
          <a:xfrm>
            <a:off x="4046046" y="3321508"/>
            <a:ext cx="2006991" cy="57860"/>
          </a:xfrm>
          <a:prstGeom prst="roundRect">
            <a:avLst>
              <a:gd fmla="val 50000" name="adj"/>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4" name="Google Shape;874;p28"/>
          <p:cNvSpPr/>
          <p:nvPr/>
        </p:nvSpPr>
        <p:spPr>
          <a:xfrm>
            <a:off x="6842084" y="3321508"/>
            <a:ext cx="2006991" cy="57860"/>
          </a:xfrm>
          <a:prstGeom prst="roundRect">
            <a:avLst>
              <a:gd fmla="val 50000" name="adj"/>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5" name="Google Shape;875;p28"/>
          <p:cNvSpPr/>
          <p:nvPr/>
        </p:nvSpPr>
        <p:spPr>
          <a:xfrm>
            <a:off x="9460856" y="3321508"/>
            <a:ext cx="2006991" cy="57860"/>
          </a:xfrm>
          <a:prstGeom prst="roundRect">
            <a:avLst>
              <a:gd fmla="val 50000" name="adj"/>
            </a:avLst>
          </a:prstGeom>
          <a:solidFill>
            <a:schemeClr val="accent5"/>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876" name="Google Shape;876;p28"/>
          <p:cNvGrpSpPr/>
          <p:nvPr/>
        </p:nvGrpSpPr>
        <p:grpSpPr>
          <a:xfrm flipH="1">
            <a:off x="1625084" y="2490753"/>
            <a:ext cx="1581729" cy="705136"/>
            <a:chOff x="1928" y="1901"/>
            <a:chExt cx="10283" cy="4611"/>
          </a:xfrm>
        </p:grpSpPr>
        <p:sp>
          <p:nvSpPr>
            <p:cNvPr id="877" name="Google Shape;877;p28"/>
            <p:cNvSpPr/>
            <p:nvPr/>
          </p:nvSpPr>
          <p:spPr>
            <a:xfrm>
              <a:off x="3178" y="4901"/>
              <a:ext cx="1611" cy="1611"/>
            </a:xfrm>
            <a:custGeom>
              <a:rect b="b" l="l" r="r" t="t"/>
              <a:pathLst>
                <a:path extrusionOk="0" h="7107" w="7108">
                  <a:moveTo>
                    <a:pt x="3555" y="0"/>
                  </a:moveTo>
                  <a:lnTo>
                    <a:pt x="3555" y="0"/>
                  </a:lnTo>
                  <a:cubicBezTo>
                    <a:pt x="1591" y="0"/>
                    <a:pt x="0" y="1590"/>
                    <a:pt x="0" y="3552"/>
                  </a:cubicBezTo>
                  <a:cubicBezTo>
                    <a:pt x="0" y="5514"/>
                    <a:pt x="1591" y="7106"/>
                    <a:pt x="3555" y="7106"/>
                  </a:cubicBezTo>
                  <a:cubicBezTo>
                    <a:pt x="5517" y="7106"/>
                    <a:pt x="7107" y="5514"/>
                    <a:pt x="7107" y="3552"/>
                  </a:cubicBezTo>
                  <a:cubicBezTo>
                    <a:pt x="7107" y="1590"/>
                    <a:pt x="5517" y="0"/>
                    <a:pt x="3555" y="0"/>
                  </a:cubicBezTo>
                  <a:close/>
                  <a:moveTo>
                    <a:pt x="3555" y="6102"/>
                  </a:moveTo>
                  <a:lnTo>
                    <a:pt x="3555" y="6102"/>
                  </a:lnTo>
                  <a:cubicBezTo>
                    <a:pt x="2158" y="6102"/>
                    <a:pt x="1025" y="4969"/>
                    <a:pt x="1025" y="3552"/>
                  </a:cubicBezTo>
                  <a:cubicBezTo>
                    <a:pt x="1025" y="2158"/>
                    <a:pt x="2158" y="1001"/>
                    <a:pt x="3555" y="1001"/>
                  </a:cubicBezTo>
                  <a:cubicBezTo>
                    <a:pt x="4972" y="1001"/>
                    <a:pt x="6105" y="2158"/>
                    <a:pt x="6105" y="3552"/>
                  </a:cubicBezTo>
                  <a:cubicBezTo>
                    <a:pt x="6105" y="4969"/>
                    <a:pt x="4972" y="6102"/>
                    <a:pt x="3555" y="61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8" name="Google Shape;878;p28"/>
            <p:cNvSpPr/>
            <p:nvPr/>
          </p:nvSpPr>
          <p:spPr>
            <a:xfrm>
              <a:off x="3524" y="5247"/>
              <a:ext cx="919" cy="918"/>
            </a:xfrm>
            <a:custGeom>
              <a:rect b="b" l="l" r="r" t="t"/>
              <a:pathLst>
                <a:path extrusionOk="0" h="4054" w="4056">
                  <a:moveTo>
                    <a:pt x="2029" y="0"/>
                  </a:moveTo>
                  <a:lnTo>
                    <a:pt x="2029" y="0"/>
                  </a:lnTo>
                  <a:cubicBezTo>
                    <a:pt x="916" y="0"/>
                    <a:pt x="0" y="914"/>
                    <a:pt x="0" y="2027"/>
                  </a:cubicBezTo>
                  <a:cubicBezTo>
                    <a:pt x="0" y="3160"/>
                    <a:pt x="916" y="4053"/>
                    <a:pt x="2029" y="4053"/>
                  </a:cubicBezTo>
                  <a:cubicBezTo>
                    <a:pt x="3162" y="4053"/>
                    <a:pt x="4055" y="3160"/>
                    <a:pt x="4055" y="2027"/>
                  </a:cubicBezTo>
                  <a:cubicBezTo>
                    <a:pt x="4055" y="914"/>
                    <a:pt x="3162" y="0"/>
                    <a:pt x="2029" y="0"/>
                  </a:cubicBezTo>
                  <a:close/>
                  <a:moveTo>
                    <a:pt x="1701" y="393"/>
                  </a:moveTo>
                  <a:lnTo>
                    <a:pt x="1701" y="393"/>
                  </a:lnTo>
                  <a:cubicBezTo>
                    <a:pt x="2290" y="393"/>
                    <a:pt x="2290" y="393"/>
                    <a:pt x="2290" y="393"/>
                  </a:cubicBezTo>
                  <a:cubicBezTo>
                    <a:pt x="2290" y="633"/>
                    <a:pt x="2290" y="633"/>
                    <a:pt x="2290" y="633"/>
                  </a:cubicBezTo>
                  <a:cubicBezTo>
                    <a:pt x="1701" y="633"/>
                    <a:pt x="1701" y="633"/>
                    <a:pt x="1701" y="633"/>
                  </a:cubicBezTo>
                  <a:lnTo>
                    <a:pt x="1701" y="393"/>
                  </a:lnTo>
                  <a:close/>
                  <a:moveTo>
                    <a:pt x="720" y="981"/>
                  </a:moveTo>
                  <a:lnTo>
                    <a:pt x="720" y="981"/>
                  </a:lnTo>
                  <a:cubicBezTo>
                    <a:pt x="937" y="1113"/>
                    <a:pt x="937" y="1113"/>
                    <a:pt x="937" y="1113"/>
                  </a:cubicBezTo>
                  <a:cubicBezTo>
                    <a:pt x="655" y="1614"/>
                    <a:pt x="655" y="1614"/>
                    <a:pt x="655" y="1614"/>
                  </a:cubicBezTo>
                  <a:cubicBezTo>
                    <a:pt x="436" y="1482"/>
                    <a:pt x="436" y="1482"/>
                    <a:pt x="436" y="1482"/>
                  </a:cubicBezTo>
                  <a:lnTo>
                    <a:pt x="720" y="981"/>
                  </a:lnTo>
                  <a:close/>
                  <a:moveTo>
                    <a:pt x="764" y="3139"/>
                  </a:moveTo>
                  <a:lnTo>
                    <a:pt x="764" y="3139"/>
                  </a:lnTo>
                  <a:cubicBezTo>
                    <a:pt x="480" y="2638"/>
                    <a:pt x="480" y="2638"/>
                    <a:pt x="480" y="2638"/>
                  </a:cubicBezTo>
                  <a:cubicBezTo>
                    <a:pt x="699" y="2507"/>
                    <a:pt x="699" y="2507"/>
                    <a:pt x="699" y="2507"/>
                  </a:cubicBezTo>
                  <a:cubicBezTo>
                    <a:pt x="981" y="3008"/>
                    <a:pt x="981" y="3008"/>
                    <a:pt x="981" y="3008"/>
                  </a:cubicBezTo>
                  <a:lnTo>
                    <a:pt x="764" y="3139"/>
                  </a:lnTo>
                  <a:close/>
                  <a:moveTo>
                    <a:pt x="2354" y="3684"/>
                  </a:moveTo>
                  <a:lnTo>
                    <a:pt x="2354" y="3684"/>
                  </a:lnTo>
                  <a:cubicBezTo>
                    <a:pt x="1789" y="3684"/>
                    <a:pt x="1789" y="3684"/>
                    <a:pt x="1789" y="3684"/>
                  </a:cubicBezTo>
                  <a:cubicBezTo>
                    <a:pt x="1789" y="3423"/>
                    <a:pt x="1789" y="3423"/>
                    <a:pt x="1789" y="3423"/>
                  </a:cubicBezTo>
                  <a:cubicBezTo>
                    <a:pt x="2354" y="3423"/>
                    <a:pt x="2354" y="3423"/>
                    <a:pt x="2354" y="3423"/>
                  </a:cubicBezTo>
                  <a:lnTo>
                    <a:pt x="2354" y="3684"/>
                  </a:lnTo>
                  <a:close/>
                  <a:moveTo>
                    <a:pt x="2029" y="2768"/>
                  </a:moveTo>
                  <a:lnTo>
                    <a:pt x="2029" y="2768"/>
                  </a:lnTo>
                  <a:cubicBezTo>
                    <a:pt x="1613" y="2768"/>
                    <a:pt x="1286" y="2442"/>
                    <a:pt x="1286" y="2027"/>
                  </a:cubicBezTo>
                  <a:cubicBezTo>
                    <a:pt x="1286" y="1614"/>
                    <a:pt x="1613" y="1286"/>
                    <a:pt x="2029" y="1286"/>
                  </a:cubicBezTo>
                  <a:cubicBezTo>
                    <a:pt x="2442" y="1286"/>
                    <a:pt x="2770" y="1614"/>
                    <a:pt x="2770" y="2027"/>
                  </a:cubicBezTo>
                  <a:cubicBezTo>
                    <a:pt x="2770" y="2442"/>
                    <a:pt x="2442" y="2768"/>
                    <a:pt x="2029" y="2768"/>
                  </a:cubicBezTo>
                  <a:close/>
                  <a:moveTo>
                    <a:pt x="3291" y="914"/>
                  </a:moveTo>
                  <a:lnTo>
                    <a:pt x="3291" y="914"/>
                  </a:lnTo>
                  <a:cubicBezTo>
                    <a:pt x="3598" y="1417"/>
                    <a:pt x="3598" y="1417"/>
                    <a:pt x="3598" y="1417"/>
                  </a:cubicBezTo>
                  <a:cubicBezTo>
                    <a:pt x="3379" y="1549"/>
                    <a:pt x="3379" y="1549"/>
                    <a:pt x="3379" y="1549"/>
                  </a:cubicBezTo>
                  <a:cubicBezTo>
                    <a:pt x="3074" y="1046"/>
                    <a:pt x="3074" y="1046"/>
                    <a:pt x="3074" y="1046"/>
                  </a:cubicBezTo>
                  <a:lnTo>
                    <a:pt x="3291" y="914"/>
                  </a:lnTo>
                  <a:close/>
                  <a:moveTo>
                    <a:pt x="3335" y="3072"/>
                  </a:moveTo>
                  <a:lnTo>
                    <a:pt x="3335" y="3072"/>
                  </a:lnTo>
                  <a:cubicBezTo>
                    <a:pt x="3118" y="2943"/>
                    <a:pt x="3118" y="2943"/>
                    <a:pt x="3118" y="2943"/>
                  </a:cubicBezTo>
                  <a:cubicBezTo>
                    <a:pt x="3402" y="2442"/>
                    <a:pt x="3402" y="2442"/>
                    <a:pt x="3402" y="2442"/>
                  </a:cubicBezTo>
                  <a:cubicBezTo>
                    <a:pt x="3619" y="2571"/>
                    <a:pt x="3619" y="2571"/>
                    <a:pt x="3619" y="2571"/>
                  </a:cubicBezTo>
                  <a:lnTo>
                    <a:pt x="3335" y="307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9" name="Google Shape;879;p28"/>
            <p:cNvSpPr/>
            <p:nvPr/>
          </p:nvSpPr>
          <p:spPr>
            <a:xfrm>
              <a:off x="8641" y="4901"/>
              <a:ext cx="1611" cy="1611"/>
            </a:xfrm>
            <a:custGeom>
              <a:rect b="b" l="l" r="r" t="t"/>
              <a:pathLst>
                <a:path extrusionOk="0" h="7107" w="7108">
                  <a:moveTo>
                    <a:pt x="5256" y="436"/>
                  </a:moveTo>
                  <a:lnTo>
                    <a:pt x="5256" y="436"/>
                  </a:lnTo>
                  <a:cubicBezTo>
                    <a:pt x="4753" y="173"/>
                    <a:pt x="4164" y="0"/>
                    <a:pt x="3555" y="0"/>
                  </a:cubicBezTo>
                  <a:cubicBezTo>
                    <a:pt x="2923" y="0"/>
                    <a:pt x="2334" y="173"/>
                    <a:pt x="1831" y="436"/>
                  </a:cubicBezTo>
                  <a:cubicBezTo>
                    <a:pt x="741" y="1045"/>
                    <a:pt x="0" y="2222"/>
                    <a:pt x="0" y="3552"/>
                  </a:cubicBezTo>
                  <a:cubicBezTo>
                    <a:pt x="0" y="5514"/>
                    <a:pt x="1593" y="7106"/>
                    <a:pt x="3555" y="7106"/>
                  </a:cubicBezTo>
                  <a:cubicBezTo>
                    <a:pt x="5517" y="7106"/>
                    <a:pt x="7107" y="5514"/>
                    <a:pt x="7107" y="3552"/>
                  </a:cubicBezTo>
                  <a:cubicBezTo>
                    <a:pt x="7107" y="2222"/>
                    <a:pt x="6366" y="1045"/>
                    <a:pt x="5256" y="436"/>
                  </a:cubicBezTo>
                  <a:close/>
                  <a:moveTo>
                    <a:pt x="3555" y="6102"/>
                  </a:moveTo>
                  <a:lnTo>
                    <a:pt x="3555" y="6102"/>
                  </a:lnTo>
                  <a:cubicBezTo>
                    <a:pt x="2138" y="6102"/>
                    <a:pt x="1004" y="4969"/>
                    <a:pt x="1004" y="3552"/>
                  </a:cubicBezTo>
                  <a:cubicBezTo>
                    <a:pt x="1004" y="2158"/>
                    <a:pt x="2138" y="1001"/>
                    <a:pt x="3555" y="1001"/>
                  </a:cubicBezTo>
                  <a:cubicBezTo>
                    <a:pt x="4949" y="1001"/>
                    <a:pt x="6082" y="2158"/>
                    <a:pt x="6082" y="3552"/>
                  </a:cubicBezTo>
                  <a:cubicBezTo>
                    <a:pt x="6082" y="4969"/>
                    <a:pt x="4949" y="6102"/>
                    <a:pt x="3555" y="610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0" name="Google Shape;880;p28"/>
            <p:cNvSpPr/>
            <p:nvPr/>
          </p:nvSpPr>
          <p:spPr>
            <a:xfrm>
              <a:off x="8987" y="5247"/>
              <a:ext cx="919" cy="918"/>
            </a:xfrm>
            <a:custGeom>
              <a:rect b="b" l="l" r="r" t="t"/>
              <a:pathLst>
                <a:path extrusionOk="0" h="4054" w="4057">
                  <a:moveTo>
                    <a:pt x="2029" y="0"/>
                  </a:moveTo>
                  <a:lnTo>
                    <a:pt x="2029" y="0"/>
                  </a:lnTo>
                  <a:cubicBezTo>
                    <a:pt x="896" y="0"/>
                    <a:pt x="0" y="914"/>
                    <a:pt x="0" y="2027"/>
                  </a:cubicBezTo>
                  <a:cubicBezTo>
                    <a:pt x="0" y="3160"/>
                    <a:pt x="896" y="4053"/>
                    <a:pt x="2029" y="4053"/>
                  </a:cubicBezTo>
                  <a:cubicBezTo>
                    <a:pt x="3139" y="4053"/>
                    <a:pt x="4056" y="3160"/>
                    <a:pt x="4056" y="2027"/>
                  </a:cubicBezTo>
                  <a:cubicBezTo>
                    <a:pt x="4056" y="914"/>
                    <a:pt x="3139" y="0"/>
                    <a:pt x="2029" y="0"/>
                  </a:cubicBezTo>
                  <a:close/>
                  <a:moveTo>
                    <a:pt x="1701" y="393"/>
                  </a:moveTo>
                  <a:lnTo>
                    <a:pt x="1701" y="393"/>
                  </a:lnTo>
                  <a:cubicBezTo>
                    <a:pt x="2269" y="393"/>
                    <a:pt x="2269" y="393"/>
                    <a:pt x="2269" y="393"/>
                  </a:cubicBezTo>
                  <a:cubicBezTo>
                    <a:pt x="2269" y="633"/>
                    <a:pt x="2269" y="633"/>
                    <a:pt x="2269" y="633"/>
                  </a:cubicBezTo>
                  <a:cubicBezTo>
                    <a:pt x="1701" y="633"/>
                    <a:pt x="1701" y="633"/>
                    <a:pt x="1701" y="633"/>
                  </a:cubicBezTo>
                  <a:lnTo>
                    <a:pt x="1701" y="393"/>
                  </a:lnTo>
                  <a:close/>
                  <a:moveTo>
                    <a:pt x="720" y="981"/>
                  </a:moveTo>
                  <a:lnTo>
                    <a:pt x="720" y="981"/>
                  </a:lnTo>
                  <a:cubicBezTo>
                    <a:pt x="940" y="1113"/>
                    <a:pt x="940" y="1113"/>
                    <a:pt x="940" y="1113"/>
                  </a:cubicBezTo>
                  <a:cubicBezTo>
                    <a:pt x="656" y="1614"/>
                    <a:pt x="656" y="1614"/>
                    <a:pt x="656" y="1614"/>
                  </a:cubicBezTo>
                  <a:cubicBezTo>
                    <a:pt x="436" y="1482"/>
                    <a:pt x="436" y="1482"/>
                    <a:pt x="436" y="1482"/>
                  </a:cubicBezTo>
                  <a:lnTo>
                    <a:pt x="720" y="981"/>
                  </a:lnTo>
                  <a:close/>
                  <a:moveTo>
                    <a:pt x="764" y="3139"/>
                  </a:moveTo>
                  <a:lnTo>
                    <a:pt x="764" y="3139"/>
                  </a:lnTo>
                  <a:cubicBezTo>
                    <a:pt x="459" y="2638"/>
                    <a:pt x="459" y="2638"/>
                    <a:pt x="459" y="2638"/>
                  </a:cubicBezTo>
                  <a:cubicBezTo>
                    <a:pt x="676" y="2507"/>
                    <a:pt x="676" y="2507"/>
                    <a:pt x="676" y="2507"/>
                  </a:cubicBezTo>
                  <a:cubicBezTo>
                    <a:pt x="960" y="3008"/>
                    <a:pt x="960" y="3008"/>
                    <a:pt x="960" y="3008"/>
                  </a:cubicBezTo>
                  <a:lnTo>
                    <a:pt x="764" y="3139"/>
                  </a:lnTo>
                  <a:close/>
                  <a:moveTo>
                    <a:pt x="2334" y="3684"/>
                  </a:moveTo>
                  <a:lnTo>
                    <a:pt x="2334" y="3684"/>
                  </a:lnTo>
                  <a:cubicBezTo>
                    <a:pt x="1766" y="3684"/>
                    <a:pt x="1766" y="3684"/>
                    <a:pt x="1766" y="3684"/>
                  </a:cubicBezTo>
                  <a:cubicBezTo>
                    <a:pt x="1766" y="3423"/>
                    <a:pt x="1766" y="3423"/>
                    <a:pt x="1766" y="3423"/>
                  </a:cubicBezTo>
                  <a:cubicBezTo>
                    <a:pt x="2334" y="3423"/>
                    <a:pt x="2334" y="3423"/>
                    <a:pt x="2334" y="3423"/>
                  </a:cubicBezTo>
                  <a:lnTo>
                    <a:pt x="2334" y="3684"/>
                  </a:lnTo>
                  <a:close/>
                  <a:moveTo>
                    <a:pt x="2029" y="2768"/>
                  </a:moveTo>
                  <a:lnTo>
                    <a:pt x="2029" y="2768"/>
                  </a:lnTo>
                  <a:cubicBezTo>
                    <a:pt x="1614" y="2768"/>
                    <a:pt x="1288" y="2442"/>
                    <a:pt x="1288" y="2027"/>
                  </a:cubicBezTo>
                  <a:cubicBezTo>
                    <a:pt x="1288" y="1614"/>
                    <a:pt x="1614" y="1286"/>
                    <a:pt x="2029" y="1286"/>
                  </a:cubicBezTo>
                  <a:cubicBezTo>
                    <a:pt x="2421" y="1286"/>
                    <a:pt x="2770" y="1614"/>
                    <a:pt x="2770" y="2027"/>
                  </a:cubicBezTo>
                  <a:cubicBezTo>
                    <a:pt x="2770" y="2442"/>
                    <a:pt x="2421" y="2768"/>
                    <a:pt x="2029" y="2768"/>
                  </a:cubicBezTo>
                  <a:close/>
                  <a:moveTo>
                    <a:pt x="3294" y="914"/>
                  </a:moveTo>
                  <a:lnTo>
                    <a:pt x="3294" y="914"/>
                  </a:lnTo>
                  <a:cubicBezTo>
                    <a:pt x="3575" y="1417"/>
                    <a:pt x="3575" y="1417"/>
                    <a:pt x="3575" y="1417"/>
                  </a:cubicBezTo>
                  <a:cubicBezTo>
                    <a:pt x="3358" y="1549"/>
                    <a:pt x="3358" y="1549"/>
                    <a:pt x="3358" y="1549"/>
                  </a:cubicBezTo>
                  <a:cubicBezTo>
                    <a:pt x="3075" y="1046"/>
                    <a:pt x="3075" y="1046"/>
                    <a:pt x="3075" y="1046"/>
                  </a:cubicBezTo>
                  <a:lnTo>
                    <a:pt x="3294" y="914"/>
                  </a:lnTo>
                  <a:close/>
                  <a:moveTo>
                    <a:pt x="3315" y="3072"/>
                  </a:moveTo>
                  <a:lnTo>
                    <a:pt x="3315" y="3072"/>
                  </a:lnTo>
                  <a:cubicBezTo>
                    <a:pt x="3095" y="2943"/>
                    <a:pt x="3095" y="2943"/>
                    <a:pt x="3095" y="2943"/>
                  </a:cubicBezTo>
                  <a:cubicBezTo>
                    <a:pt x="3402" y="2442"/>
                    <a:pt x="3402" y="2442"/>
                    <a:pt x="3402" y="2442"/>
                  </a:cubicBezTo>
                  <a:cubicBezTo>
                    <a:pt x="3619" y="2571"/>
                    <a:pt x="3619" y="2571"/>
                    <a:pt x="3619" y="2571"/>
                  </a:cubicBezTo>
                  <a:lnTo>
                    <a:pt x="3315" y="307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1" name="Google Shape;881;p28"/>
            <p:cNvSpPr/>
            <p:nvPr/>
          </p:nvSpPr>
          <p:spPr>
            <a:xfrm>
              <a:off x="1928" y="2044"/>
              <a:ext cx="3020" cy="3608"/>
            </a:xfrm>
            <a:custGeom>
              <a:rect b="b" l="l" r="r" t="t"/>
              <a:pathLst>
                <a:path extrusionOk="0" h="15913" w="13323">
                  <a:moveTo>
                    <a:pt x="13212" y="850"/>
                  </a:moveTo>
                  <a:lnTo>
                    <a:pt x="13212" y="850"/>
                  </a:lnTo>
                  <a:cubicBezTo>
                    <a:pt x="13124" y="109"/>
                    <a:pt x="12058" y="0"/>
                    <a:pt x="12058" y="0"/>
                  </a:cubicBezTo>
                  <a:cubicBezTo>
                    <a:pt x="12058" y="0"/>
                    <a:pt x="7414" y="0"/>
                    <a:pt x="6149" y="0"/>
                  </a:cubicBezTo>
                  <a:cubicBezTo>
                    <a:pt x="4884" y="0"/>
                    <a:pt x="4427" y="718"/>
                    <a:pt x="4427" y="718"/>
                  </a:cubicBezTo>
                  <a:cubicBezTo>
                    <a:pt x="2225" y="3880"/>
                    <a:pt x="1200" y="5971"/>
                    <a:pt x="720" y="7259"/>
                  </a:cubicBezTo>
                  <a:cubicBezTo>
                    <a:pt x="720" y="7280"/>
                    <a:pt x="720" y="7280"/>
                    <a:pt x="720" y="7280"/>
                  </a:cubicBezTo>
                  <a:cubicBezTo>
                    <a:pt x="699" y="7303"/>
                    <a:pt x="699" y="7324"/>
                    <a:pt x="676" y="7347"/>
                  </a:cubicBezTo>
                  <a:cubicBezTo>
                    <a:pt x="284" y="8436"/>
                    <a:pt x="307" y="8916"/>
                    <a:pt x="307" y="8916"/>
                  </a:cubicBezTo>
                  <a:cubicBezTo>
                    <a:pt x="307" y="8916"/>
                    <a:pt x="307" y="10049"/>
                    <a:pt x="307" y="11051"/>
                  </a:cubicBezTo>
                  <a:cubicBezTo>
                    <a:pt x="1332" y="11051"/>
                    <a:pt x="1332" y="11051"/>
                    <a:pt x="1332" y="11051"/>
                  </a:cubicBezTo>
                  <a:cubicBezTo>
                    <a:pt x="1332" y="13470"/>
                    <a:pt x="1332" y="13470"/>
                    <a:pt x="1332" y="13470"/>
                  </a:cubicBezTo>
                  <a:cubicBezTo>
                    <a:pt x="568" y="13470"/>
                    <a:pt x="568" y="13470"/>
                    <a:pt x="568" y="13470"/>
                  </a:cubicBezTo>
                  <a:cubicBezTo>
                    <a:pt x="0" y="13514"/>
                    <a:pt x="154" y="14495"/>
                    <a:pt x="154" y="14495"/>
                  </a:cubicBezTo>
                  <a:cubicBezTo>
                    <a:pt x="88" y="15847"/>
                    <a:pt x="1592" y="15912"/>
                    <a:pt x="1592" y="15912"/>
                  </a:cubicBezTo>
                  <a:cubicBezTo>
                    <a:pt x="4884" y="15912"/>
                    <a:pt x="4884" y="15912"/>
                    <a:pt x="4884" y="15912"/>
                  </a:cubicBezTo>
                  <a:cubicBezTo>
                    <a:pt x="5015" y="15912"/>
                    <a:pt x="5103" y="15674"/>
                    <a:pt x="5103" y="15674"/>
                  </a:cubicBezTo>
                  <a:cubicBezTo>
                    <a:pt x="5103" y="15674"/>
                    <a:pt x="5255" y="15039"/>
                    <a:pt x="6061" y="13581"/>
                  </a:cubicBezTo>
                  <a:cubicBezTo>
                    <a:pt x="6846" y="12120"/>
                    <a:pt x="9396" y="12295"/>
                    <a:pt x="9396" y="12295"/>
                  </a:cubicBezTo>
                  <a:cubicBezTo>
                    <a:pt x="12362" y="12295"/>
                    <a:pt x="12362" y="12295"/>
                    <a:pt x="12362" y="12295"/>
                  </a:cubicBezTo>
                  <a:cubicBezTo>
                    <a:pt x="13256" y="12295"/>
                    <a:pt x="13212" y="11880"/>
                    <a:pt x="13212" y="11880"/>
                  </a:cubicBezTo>
                  <a:cubicBezTo>
                    <a:pt x="13212" y="11880"/>
                    <a:pt x="13322" y="1570"/>
                    <a:pt x="13212" y="850"/>
                  </a:cubicBezTo>
                  <a:close/>
                  <a:moveTo>
                    <a:pt x="8090" y="5994"/>
                  </a:moveTo>
                  <a:lnTo>
                    <a:pt x="8090" y="5994"/>
                  </a:lnTo>
                  <a:cubicBezTo>
                    <a:pt x="7393" y="5994"/>
                    <a:pt x="6693" y="6562"/>
                    <a:pt x="6693" y="6562"/>
                  </a:cubicBezTo>
                  <a:cubicBezTo>
                    <a:pt x="6693" y="6562"/>
                    <a:pt x="5364" y="7739"/>
                    <a:pt x="4863" y="8196"/>
                  </a:cubicBezTo>
                  <a:cubicBezTo>
                    <a:pt x="4339" y="8676"/>
                    <a:pt x="3751" y="8741"/>
                    <a:pt x="3751" y="8741"/>
                  </a:cubicBezTo>
                  <a:cubicBezTo>
                    <a:pt x="2966" y="8741"/>
                    <a:pt x="2966" y="8741"/>
                    <a:pt x="2966" y="8741"/>
                  </a:cubicBezTo>
                  <a:cubicBezTo>
                    <a:pt x="2006" y="8741"/>
                    <a:pt x="2137" y="7956"/>
                    <a:pt x="2137" y="7956"/>
                  </a:cubicBezTo>
                  <a:cubicBezTo>
                    <a:pt x="2137" y="7956"/>
                    <a:pt x="2137" y="6954"/>
                    <a:pt x="2137" y="6823"/>
                  </a:cubicBezTo>
                  <a:cubicBezTo>
                    <a:pt x="2137" y="6671"/>
                    <a:pt x="2356" y="5537"/>
                    <a:pt x="2356" y="5537"/>
                  </a:cubicBezTo>
                  <a:cubicBezTo>
                    <a:pt x="2356" y="5537"/>
                    <a:pt x="4011" y="2595"/>
                    <a:pt x="4471" y="1854"/>
                  </a:cubicBezTo>
                  <a:cubicBezTo>
                    <a:pt x="4951" y="1134"/>
                    <a:pt x="6061" y="1154"/>
                    <a:pt x="6061" y="1154"/>
                  </a:cubicBezTo>
                  <a:cubicBezTo>
                    <a:pt x="6061" y="1154"/>
                    <a:pt x="10313" y="1154"/>
                    <a:pt x="10968" y="1154"/>
                  </a:cubicBezTo>
                  <a:cubicBezTo>
                    <a:pt x="11621" y="1154"/>
                    <a:pt x="11577" y="1634"/>
                    <a:pt x="11577" y="1634"/>
                  </a:cubicBezTo>
                  <a:cubicBezTo>
                    <a:pt x="11577" y="5406"/>
                    <a:pt x="11577" y="5406"/>
                    <a:pt x="11577" y="5406"/>
                  </a:cubicBezTo>
                  <a:cubicBezTo>
                    <a:pt x="11577" y="6190"/>
                    <a:pt x="10989" y="5994"/>
                    <a:pt x="10989" y="5994"/>
                  </a:cubicBezTo>
                  <a:cubicBezTo>
                    <a:pt x="10989" y="5994"/>
                    <a:pt x="8808" y="5994"/>
                    <a:pt x="8090" y="5994"/>
                  </a:cubicBezTo>
                  <a:close/>
                  <a:moveTo>
                    <a:pt x="11577" y="9546"/>
                  </a:moveTo>
                  <a:lnTo>
                    <a:pt x="11577" y="9546"/>
                  </a:lnTo>
                  <a:cubicBezTo>
                    <a:pt x="11577" y="9701"/>
                    <a:pt x="11446" y="9830"/>
                    <a:pt x="11294" y="9830"/>
                  </a:cubicBezTo>
                  <a:cubicBezTo>
                    <a:pt x="10008" y="9830"/>
                    <a:pt x="10008" y="9830"/>
                    <a:pt x="10008" y="9830"/>
                  </a:cubicBezTo>
                  <a:cubicBezTo>
                    <a:pt x="9856" y="9830"/>
                    <a:pt x="9724" y="9701"/>
                    <a:pt x="9724" y="9546"/>
                  </a:cubicBezTo>
                  <a:cubicBezTo>
                    <a:pt x="9724" y="9221"/>
                    <a:pt x="9724" y="9221"/>
                    <a:pt x="9724" y="9221"/>
                  </a:cubicBezTo>
                  <a:cubicBezTo>
                    <a:pt x="9724" y="9069"/>
                    <a:pt x="9856" y="8937"/>
                    <a:pt x="10008" y="8937"/>
                  </a:cubicBezTo>
                  <a:cubicBezTo>
                    <a:pt x="11294" y="8937"/>
                    <a:pt x="11294" y="8937"/>
                    <a:pt x="11294" y="8937"/>
                  </a:cubicBezTo>
                  <a:cubicBezTo>
                    <a:pt x="11446" y="8937"/>
                    <a:pt x="11577" y="9069"/>
                    <a:pt x="11577" y="9221"/>
                  </a:cubicBezTo>
                  <a:lnTo>
                    <a:pt x="11577" y="95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2" name="Google Shape;882;p28"/>
            <p:cNvSpPr/>
            <p:nvPr/>
          </p:nvSpPr>
          <p:spPr>
            <a:xfrm>
              <a:off x="1962" y="2884"/>
              <a:ext cx="162" cy="652"/>
            </a:xfrm>
            <a:custGeom>
              <a:rect b="b" l="l" r="r" t="t"/>
              <a:pathLst>
                <a:path extrusionOk="0" h="2879" w="719">
                  <a:moveTo>
                    <a:pt x="718" y="2594"/>
                  </a:moveTo>
                  <a:lnTo>
                    <a:pt x="718" y="2594"/>
                  </a:lnTo>
                  <a:cubicBezTo>
                    <a:pt x="718" y="2746"/>
                    <a:pt x="587" y="2878"/>
                    <a:pt x="437" y="2878"/>
                  </a:cubicBezTo>
                  <a:cubicBezTo>
                    <a:pt x="282" y="2878"/>
                    <a:pt x="282" y="2878"/>
                    <a:pt x="282" y="2878"/>
                  </a:cubicBezTo>
                  <a:cubicBezTo>
                    <a:pt x="130" y="2878"/>
                    <a:pt x="0" y="2746"/>
                    <a:pt x="0" y="2594"/>
                  </a:cubicBezTo>
                  <a:cubicBezTo>
                    <a:pt x="130" y="307"/>
                    <a:pt x="130" y="307"/>
                    <a:pt x="130" y="307"/>
                  </a:cubicBezTo>
                  <a:cubicBezTo>
                    <a:pt x="130" y="131"/>
                    <a:pt x="282" y="0"/>
                    <a:pt x="437" y="0"/>
                  </a:cubicBezTo>
                  <a:lnTo>
                    <a:pt x="437" y="0"/>
                  </a:lnTo>
                  <a:cubicBezTo>
                    <a:pt x="587" y="0"/>
                    <a:pt x="718" y="131"/>
                    <a:pt x="718" y="284"/>
                  </a:cubicBezTo>
                  <a:lnTo>
                    <a:pt x="718" y="2594"/>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3" name="Google Shape;883;p28"/>
            <p:cNvSpPr/>
            <p:nvPr/>
          </p:nvSpPr>
          <p:spPr>
            <a:xfrm>
              <a:off x="2007" y="3537"/>
              <a:ext cx="83" cy="172"/>
            </a:xfrm>
            <a:custGeom>
              <a:rect b="b" l="l" r="r" t="t"/>
              <a:pathLst>
                <a:path extrusionOk="0" h="765" w="370">
                  <a:moveTo>
                    <a:pt x="325" y="764"/>
                  </a:moveTo>
                  <a:lnTo>
                    <a:pt x="325" y="764"/>
                  </a:lnTo>
                  <a:cubicBezTo>
                    <a:pt x="260" y="764"/>
                    <a:pt x="217" y="741"/>
                    <a:pt x="173" y="697"/>
                  </a:cubicBezTo>
                  <a:cubicBezTo>
                    <a:pt x="0" y="501"/>
                    <a:pt x="41" y="23"/>
                    <a:pt x="41" y="0"/>
                  </a:cubicBezTo>
                  <a:cubicBezTo>
                    <a:pt x="129" y="0"/>
                    <a:pt x="129" y="0"/>
                    <a:pt x="129" y="0"/>
                  </a:cubicBezTo>
                  <a:cubicBezTo>
                    <a:pt x="129" y="131"/>
                    <a:pt x="129" y="501"/>
                    <a:pt x="240" y="632"/>
                  </a:cubicBezTo>
                  <a:cubicBezTo>
                    <a:pt x="281" y="653"/>
                    <a:pt x="325" y="676"/>
                    <a:pt x="369" y="676"/>
                  </a:cubicBezTo>
                  <a:lnTo>
                    <a:pt x="325" y="764"/>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4" name="Google Shape;884;p28"/>
            <p:cNvSpPr/>
            <p:nvPr/>
          </p:nvSpPr>
          <p:spPr>
            <a:xfrm>
              <a:off x="4380" y="4832"/>
              <a:ext cx="613" cy="1102"/>
            </a:xfrm>
            <a:custGeom>
              <a:rect b="b" l="l" r="r" t="t"/>
              <a:pathLst>
                <a:path extrusionOk="0" h="4862" w="2707">
                  <a:moveTo>
                    <a:pt x="2311" y="4861"/>
                  </a:moveTo>
                  <a:lnTo>
                    <a:pt x="2311" y="4861"/>
                  </a:lnTo>
                  <a:cubicBezTo>
                    <a:pt x="2311" y="4794"/>
                    <a:pt x="2311" y="4817"/>
                    <a:pt x="2311" y="4665"/>
                  </a:cubicBezTo>
                  <a:cubicBezTo>
                    <a:pt x="2334" y="4228"/>
                    <a:pt x="2399" y="3224"/>
                    <a:pt x="1898" y="2179"/>
                  </a:cubicBezTo>
                  <a:cubicBezTo>
                    <a:pt x="1265" y="826"/>
                    <a:pt x="24" y="0"/>
                    <a:pt x="0" y="0"/>
                  </a:cubicBezTo>
                  <a:cubicBezTo>
                    <a:pt x="481" y="0"/>
                    <a:pt x="481" y="0"/>
                    <a:pt x="481" y="0"/>
                  </a:cubicBezTo>
                  <a:cubicBezTo>
                    <a:pt x="524" y="21"/>
                    <a:pt x="1485" y="653"/>
                    <a:pt x="2161" y="2047"/>
                  </a:cubicBezTo>
                  <a:cubicBezTo>
                    <a:pt x="2706" y="3181"/>
                    <a:pt x="2618" y="4228"/>
                    <a:pt x="2595" y="4685"/>
                  </a:cubicBezTo>
                  <a:cubicBezTo>
                    <a:pt x="2595" y="4750"/>
                    <a:pt x="2595" y="4838"/>
                    <a:pt x="2595" y="4861"/>
                  </a:cubicBezTo>
                  <a:cubicBezTo>
                    <a:pt x="2595" y="4861"/>
                    <a:pt x="2595" y="4861"/>
                    <a:pt x="2574" y="4861"/>
                  </a:cubicBezTo>
                  <a:lnTo>
                    <a:pt x="2311" y="4861"/>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5" name="Google Shape;885;p28"/>
            <p:cNvSpPr/>
            <p:nvPr/>
          </p:nvSpPr>
          <p:spPr>
            <a:xfrm>
              <a:off x="5082" y="4659"/>
              <a:ext cx="6441" cy="341"/>
            </a:xfrm>
            <a:custGeom>
              <a:rect b="b" l="l" r="r" t="t"/>
              <a:pathLst>
                <a:path extrusionOk="0" h="1506" w="28409">
                  <a:moveTo>
                    <a:pt x="28408" y="1505"/>
                  </a:moveTo>
                  <a:lnTo>
                    <a:pt x="0" y="1505"/>
                  </a:lnTo>
                  <a:lnTo>
                    <a:pt x="0" y="0"/>
                  </a:lnTo>
                  <a:lnTo>
                    <a:pt x="28408" y="0"/>
                  </a:lnTo>
                  <a:lnTo>
                    <a:pt x="28408" y="1505"/>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6" name="Google Shape;886;p28"/>
            <p:cNvSpPr/>
            <p:nvPr/>
          </p:nvSpPr>
          <p:spPr>
            <a:xfrm>
              <a:off x="6234" y="4837"/>
              <a:ext cx="1493" cy="706"/>
            </a:xfrm>
            <a:custGeom>
              <a:rect b="b" l="l" r="r" t="t"/>
              <a:pathLst>
                <a:path extrusionOk="0" h="3119" w="6586">
                  <a:moveTo>
                    <a:pt x="6585" y="3118"/>
                  </a:moveTo>
                  <a:lnTo>
                    <a:pt x="0" y="3118"/>
                  </a:lnTo>
                  <a:lnTo>
                    <a:pt x="0" y="0"/>
                  </a:lnTo>
                  <a:lnTo>
                    <a:pt x="6585" y="0"/>
                  </a:lnTo>
                  <a:lnTo>
                    <a:pt x="6585" y="3118"/>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7" name="Google Shape;887;p28"/>
            <p:cNvSpPr/>
            <p:nvPr/>
          </p:nvSpPr>
          <p:spPr>
            <a:xfrm>
              <a:off x="5260" y="5000"/>
              <a:ext cx="494" cy="493"/>
            </a:xfrm>
            <a:custGeom>
              <a:rect b="b" l="l" r="r" t="t"/>
              <a:pathLst>
                <a:path extrusionOk="0" h="2180" w="2183">
                  <a:moveTo>
                    <a:pt x="0" y="1089"/>
                  </a:moveTo>
                  <a:lnTo>
                    <a:pt x="0" y="1089"/>
                  </a:lnTo>
                  <a:cubicBezTo>
                    <a:pt x="0" y="501"/>
                    <a:pt x="504" y="0"/>
                    <a:pt x="1092" y="0"/>
                  </a:cubicBezTo>
                  <a:cubicBezTo>
                    <a:pt x="1681" y="0"/>
                    <a:pt x="2182" y="501"/>
                    <a:pt x="2182" y="1089"/>
                  </a:cubicBezTo>
                  <a:cubicBezTo>
                    <a:pt x="2182" y="1699"/>
                    <a:pt x="1681" y="2179"/>
                    <a:pt x="1092" y="2179"/>
                  </a:cubicBezTo>
                  <a:cubicBezTo>
                    <a:pt x="504" y="2179"/>
                    <a:pt x="0" y="1699"/>
                    <a:pt x="0" y="1089"/>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8" name="Google Shape;888;p28"/>
            <p:cNvSpPr/>
            <p:nvPr/>
          </p:nvSpPr>
          <p:spPr>
            <a:xfrm>
              <a:off x="10120" y="5045"/>
              <a:ext cx="1151" cy="291"/>
            </a:xfrm>
            <a:custGeom>
              <a:rect b="b" l="l" r="r" t="t"/>
              <a:pathLst>
                <a:path extrusionOk="0" h="1287" w="5081">
                  <a:moveTo>
                    <a:pt x="5080" y="741"/>
                  </a:moveTo>
                  <a:lnTo>
                    <a:pt x="5080" y="741"/>
                  </a:lnTo>
                  <a:cubicBezTo>
                    <a:pt x="5080" y="1046"/>
                    <a:pt x="4819" y="1286"/>
                    <a:pt x="4514" y="1286"/>
                  </a:cubicBezTo>
                  <a:cubicBezTo>
                    <a:pt x="567" y="1286"/>
                    <a:pt x="567" y="1286"/>
                    <a:pt x="567" y="1286"/>
                  </a:cubicBezTo>
                  <a:cubicBezTo>
                    <a:pt x="263" y="1286"/>
                    <a:pt x="0" y="1046"/>
                    <a:pt x="0" y="741"/>
                  </a:cubicBezTo>
                  <a:cubicBezTo>
                    <a:pt x="0" y="545"/>
                    <a:pt x="0" y="545"/>
                    <a:pt x="0" y="545"/>
                  </a:cubicBezTo>
                  <a:cubicBezTo>
                    <a:pt x="0" y="238"/>
                    <a:pt x="263" y="0"/>
                    <a:pt x="567" y="0"/>
                  </a:cubicBezTo>
                  <a:cubicBezTo>
                    <a:pt x="4514" y="0"/>
                    <a:pt x="4514" y="0"/>
                    <a:pt x="4514" y="0"/>
                  </a:cubicBezTo>
                  <a:cubicBezTo>
                    <a:pt x="4819" y="0"/>
                    <a:pt x="5080" y="238"/>
                    <a:pt x="5080" y="545"/>
                  </a:cubicBezTo>
                  <a:lnTo>
                    <a:pt x="5080" y="741"/>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89" name="Google Shape;889;p28"/>
            <p:cNvSpPr/>
            <p:nvPr/>
          </p:nvSpPr>
          <p:spPr>
            <a:xfrm>
              <a:off x="9962" y="4635"/>
              <a:ext cx="701" cy="1111"/>
            </a:xfrm>
            <a:custGeom>
              <a:rect b="b" l="l" r="r" t="t"/>
              <a:pathLst>
                <a:path extrusionOk="0" h="4905" w="3096">
                  <a:moveTo>
                    <a:pt x="2811" y="4904"/>
                  </a:moveTo>
                  <a:lnTo>
                    <a:pt x="2811" y="4904"/>
                  </a:lnTo>
                  <a:cubicBezTo>
                    <a:pt x="2811" y="4881"/>
                    <a:pt x="2790" y="3616"/>
                    <a:pt x="2398" y="2354"/>
                  </a:cubicBezTo>
                  <a:cubicBezTo>
                    <a:pt x="2026" y="1112"/>
                    <a:pt x="20" y="129"/>
                    <a:pt x="0" y="108"/>
                  </a:cubicBezTo>
                  <a:cubicBezTo>
                    <a:pt x="327" y="0"/>
                    <a:pt x="327" y="0"/>
                    <a:pt x="327" y="0"/>
                  </a:cubicBezTo>
                  <a:cubicBezTo>
                    <a:pt x="415" y="20"/>
                    <a:pt x="2245" y="893"/>
                    <a:pt x="2659" y="2266"/>
                  </a:cubicBezTo>
                  <a:cubicBezTo>
                    <a:pt x="3074" y="3575"/>
                    <a:pt x="3095" y="4837"/>
                    <a:pt x="3095" y="4881"/>
                  </a:cubicBezTo>
                  <a:lnTo>
                    <a:pt x="2811" y="4904"/>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0" name="Google Shape;890;p28"/>
            <p:cNvSpPr/>
            <p:nvPr/>
          </p:nvSpPr>
          <p:spPr>
            <a:xfrm>
              <a:off x="8518" y="4629"/>
              <a:ext cx="439" cy="543"/>
            </a:xfrm>
            <a:custGeom>
              <a:rect b="b" l="l" r="r" t="t"/>
              <a:pathLst>
                <a:path extrusionOk="0" h="2399" w="1942">
                  <a:moveTo>
                    <a:pt x="261" y="2398"/>
                  </a:moveTo>
                  <a:lnTo>
                    <a:pt x="261" y="2398"/>
                  </a:lnTo>
                  <a:cubicBezTo>
                    <a:pt x="0" y="2310"/>
                    <a:pt x="0" y="2310"/>
                    <a:pt x="0" y="2310"/>
                  </a:cubicBezTo>
                  <a:cubicBezTo>
                    <a:pt x="64" y="2070"/>
                    <a:pt x="741" y="0"/>
                    <a:pt x="1722" y="0"/>
                  </a:cubicBezTo>
                  <a:cubicBezTo>
                    <a:pt x="1941" y="131"/>
                    <a:pt x="1941" y="131"/>
                    <a:pt x="1941" y="131"/>
                  </a:cubicBezTo>
                  <a:cubicBezTo>
                    <a:pt x="1265" y="131"/>
                    <a:pt x="436" y="1809"/>
                    <a:pt x="261" y="2398"/>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1" name="Google Shape;891;p28"/>
            <p:cNvSpPr/>
            <p:nvPr/>
          </p:nvSpPr>
          <p:spPr>
            <a:xfrm>
              <a:off x="5161" y="4412"/>
              <a:ext cx="7049" cy="246"/>
            </a:xfrm>
            <a:custGeom>
              <a:rect b="b" l="l" r="r" t="t"/>
              <a:pathLst>
                <a:path extrusionOk="0" h="1090" w="31089">
                  <a:moveTo>
                    <a:pt x="0" y="0"/>
                  </a:moveTo>
                  <a:lnTo>
                    <a:pt x="31088" y="0"/>
                  </a:lnTo>
                  <a:lnTo>
                    <a:pt x="31088" y="1089"/>
                  </a:lnTo>
                  <a:lnTo>
                    <a:pt x="0" y="1089"/>
                  </a:lnTo>
                  <a:lnTo>
                    <a:pt x="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2" name="Google Shape;892;p28"/>
            <p:cNvSpPr/>
            <p:nvPr/>
          </p:nvSpPr>
          <p:spPr>
            <a:xfrm>
              <a:off x="5161" y="1901"/>
              <a:ext cx="187" cy="2757"/>
            </a:xfrm>
            <a:custGeom>
              <a:rect b="b" l="l" r="r" t="t"/>
              <a:pathLst>
                <a:path extrusionOk="0" h="12164" w="829">
                  <a:moveTo>
                    <a:pt x="828" y="0"/>
                  </a:moveTo>
                  <a:lnTo>
                    <a:pt x="0" y="0"/>
                  </a:lnTo>
                  <a:lnTo>
                    <a:pt x="0" y="12163"/>
                  </a:lnTo>
                  <a:lnTo>
                    <a:pt x="828" y="12163"/>
                  </a:lnTo>
                  <a:lnTo>
                    <a:pt x="828"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3" name="Google Shape;893;p28"/>
            <p:cNvSpPr/>
            <p:nvPr/>
          </p:nvSpPr>
          <p:spPr>
            <a:xfrm>
              <a:off x="5349" y="4026"/>
              <a:ext cx="6861" cy="246"/>
            </a:xfrm>
            <a:custGeom>
              <a:rect b="b" l="l" r="r" t="t"/>
              <a:pathLst>
                <a:path extrusionOk="0" h="1090" w="30261">
                  <a:moveTo>
                    <a:pt x="30260" y="0"/>
                  </a:moveTo>
                  <a:lnTo>
                    <a:pt x="0" y="0"/>
                  </a:lnTo>
                  <a:lnTo>
                    <a:pt x="0" y="1089"/>
                  </a:lnTo>
                  <a:lnTo>
                    <a:pt x="30260" y="1089"/>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4" name="Google Shape;894;p28"/>
            <p:cNvSpPr/>
            <p:nvPr/>
          </p:nvSpPr>
          <p:spPr>
            <a:xfrm>
              <a:off x="5349" y="4071"/>
              <a:ext cx="6861" cy="49"/>
            </a:xfrm>
            <a:custGeom>
              <a:rect b="b" l="l" r="r" t="t"/>
              <a:pathLst>
                <a:path extrusionOk="0" h="220" w="30261">
                  <a:moveTo>
                    <a:pt x="30260" y="0"/>
                  </a:moveTo>
                  <a:lnTo>
                    <a:pt x="0" y="0"/>
                  </a:lnTo>
                  <a:lnTo>
                    <a:pt x="0" y="219"/>
                  </a:lnTo>
                  <a:lnTo>
                    <a:pt x="30260" y="219"/>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5" name="Google Shape;895;p28"/>
            <p:cNvSpPr/>
            <p:nvPr/>
          </p:nvSpPr>
          <p:spPr>
            <a:xfrm>
              <a:off x="5349" y="4174"/>
              <a:ext cx="6861" cy="49"/>
            </a:xfrm>
            <a:custGeom>
              <a:rect b="b" l="l" r="r" t="t"/>
              <a:pathLst>
                <a:path extrusionOk="0" h="220" w="30261">
                  <a:moveTo>
                    <a:pt x="30260" y="0"/>
                  </a:moveTo>
                  <a:lnTo>
                    <a:pt x="0" y="0"/>
                  </a:lnTo>
                  <a:lnTo>
                    <a:pt x="0" y="219"/>
                  </a:lnTo>
                  <a:lnTo>
                    <a:pt x="30260" y="219"/>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6" name="Google Shape;896;p28"/>
            <p:cNvSpPr/>
            <p:nvPr/>
          </p:nvSpPr>
          <p:spPr>
            <a:xfrm>
              <a:off x="5349" y="2182"/>
              <a:ext cx="6861" cy="246"/>
            </a:xfrm>
            <a:custGeom>
              <a:rect b="b" l="l" r="r" t="t"/>
              <a:pathLst>
                <a:path extrusionOk="0" h="1090" w="30261">
                  <a:moveTo>
                    <a:pt x="30260" y="0"/>
                  </a:moveTo>
                  <a:lnTo>
                    <a:pt x="0" y="0"/>
                  </a:lnTo>
                  <a:lnTo>
                    <a:pt x="0" y="1089"/>
                  </a:lnTo>
                  <a:lnTo>
                    <a:pt x="30260" y="1089"/>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7" name="Google Shape;897;p28"/>
            <p:cNvSpPr/>
            <p:nvPr/>
          </p:nvSpPr>
          <p:spPr>
            <a:xfrm>
              <a:off x="5349" y="2227"/>
              <a:ext cx="6861" cy="44"/>
            </a:xfrm>
            <a:custGeom>
              <a:rect b="b" l="l" r="r" t="t"/>
              <a:pathLst>
                <a:path extrusionOk="0" h="197" w="30261">
                  <a:moveTo>
                    <a:pt x="30260" y="0"/>
                  </a:moveTo>
                  <a:lnTo>
                    <a:pt x="0" y="0"/>
                  </a:lnTo>
                  <a:lnTo>
                    <a:pt x="0" y="196"/>
                  </a:lnTo>
                  <a:lnTo>
                    <a:pt x="30260" y="196"/>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8" name="Google Shape;898;p28"/>
            <p:cNvSpPr/>
            <p:nvPr/>
          </p:nvSpPr>
          <p:spPr>
            <a:xfrm>
              <a:off x="5349" y="2331"/>
              <a:ext cx="6861" cy="49"/>
            </a:xfrm>
            <a:custGeom>
              <a:rect b="b" l="l" r="r" t="t"/>
              <a:pathLst>
                <a:path extrusionOk="0" h="220" w="30261">
                  <a:moveTo>
                    <a:pt x="30260" y="0"/>
                  </a:moveTo>
                  <a:lnTo>
                    <a:pt x="0" y="0"/>
                  </a:lnTo>
                  <a:lnTo>
                    <a:pt x="0" y="219"/>
                  </a:lnTo>
                  <a:lnTo>
                    <a:pt x="30260" y="219"/>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99" name="Google Shape;899;p28"/>
            <p:cNvSpPr/>
            <p:nvPr/>
          </p:nvSpPr>
          <p:spPr>
            <a:xfrm>
              <a:off x="5349" y="2805"/>
              <a:ext cx="6861" cy="247"/>
            </a:xfrm>
            <a:custGeom>
              <a:rect b="b" l="l" r="r" t="t"/>
              <a:pathLst>
                <a:path extrusionOk="0" h="1093" w="30261">
                  <a:moveTo>
                    <a:pt x="30260" y="0"/>
                  </a:moveTo>
                  <a:lnTo>
                    <a:pt x="0" y="0"/>
                  </a:lnTo>
                  <a:lnTo>
                    <a:pt x="0" y="1092"/>
                  </a:lnTo>
                  <a:lnTo>
                    <a:pt x="30260" y="1092"/>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0" name="Google Shape;900;p28"/>
            <p:cNvSpPr/>
            <p:nvPr/>
          </p:nvSpPr>
          <p:spPr>
            <a:xfrm>
              <a:off x="5349" y="2850"/>
              <a:ext cx="6861" cy="49"/>
            </a:xfrm>
            <a:custGeom>
              <a:rect b="b" l="l" r="r" t="t"/>
              <a:pathLst>
                <a:path extrusionOk="0" h="221" w="30261">
                  <a:moveTo>
                    <a:pt x="30260" y="0"/>
                  </a:moveTo>
                  <a:lnTo>
                    <a:pt x="0" y="0"/>
                  </a:lnTo>
                  <a:lnTo>
                    <a:pt x="0" y="220"/>
                  </a:lnTo>
                  <a:lnTo>
                    <a:pt x="30260" y="220"/>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1" name="Google Shape;901;p28"/>
            <p:cNvSpPr/>
            <p:nvPr/>
          </p:nvSpPr>
          <p:spPr>
            <a:xfrm>
              <a:off x="5349" y="2954"/>
              <a:ext cx="6861" cy="48"/>
            </a:xfrm>
            <a:custGeom>
              <a:rect b="b" l="l" r="r" t="t"/>
              <a:pathLst>
                <a:path extrusionOk="0" h="218" w="30261">
                  <a:moveTo>
                    <a:pt x="30260" y="0"/>
                  </a:moveTo>
                  <a:lnTo>
                    <a:pt x="0" y="0"/>
                  </a:lnTo>
                  <a:lnTo>
                    <a:pt x="0" y="217"/>
                  </a:lnTo>
                  <a:lnTo>
                    <a:pt x="30260" y="217"/>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2" name="Google Shape;902;p28"/>
            <p:cNvSpPr/>
            <p:nvPr/>
          </p:nvSpPr>
          <p:spPr>
            <a:xfrm>
              <a:off x="5349" y="3438"/>
              <a:ext cx="6861" cy="241"/>
            </a:xfrm>
            <a:custGeom>
              <a:rect b="b" l="l" r="r" t="t"/>
              <a:pathLst>
                <a:path extrusionOk="0" h="1069" w="30261">
                  <a:moveTo>
                    <a:pt x="30260" y="0"/>
                  </a:moveTo>
                  <a:lnTo>
                    <a:pt x="0" y="0"/>
                  </a:lnTo>
                  <a:lnTo>
                    <a:pt x="0" y="1068"/>
                  </a:lnTo>
                  <a:lnTo>
                    <a:pt x="30260" y="1068"/>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3" name="Google Shape;903;p28"/>
            <p:cNvSpPr/>
            <p:nvPr/>
          </p:nvSpPr>
          <p:spPr>
            <a:xfrm>
              <a:off x="5349" y="3483"/>
              <a:ext cx="6861" cy="44"/>
            </a:xfrm>
            <a:custGeom>
              <a:rect b="b" l="l" r="r" t="t"/>
              <a:pathLst>
                <a:path extrusionOk="0" h="197" w="30261">
                  <a:moveTo>
                    <a:pt x="30260" y="0"/>
                  </a:moveTo>
                  <a:lnTo>
                    <a:pt x="0" y="0"/>
                  </a:lnTo>
                  <a:lnTo>
                    <a:pt x="0" y="196"/>
                  </a:lnTo>
                  <a:lnTo>
                    <a:pt x="30260" y="196"/>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4" name="Google Shape;904;p28"/>
            <p:cNvSpPr/>
            <p:nvPr/>
          </p:nvSpPr>
          <p:spPr>
            <a:xfrm>
              <a:off x="5349" y="3587"/>
              <a:ext cx="6861" cy="43"/>
            </a:xfrm>
            <a:custGeom>
              <a:rect b="b" l="l" r="r" t="t"/>
              <a:pathLst>
                <a:path extrusionOk="0" h="195" w="30261">
                  <a:moveTo>
                    <a:pt x="30260" y="0"/>
                  </a:moveTo>
                  <a:lnTo>
                    <a:pt x="0" y="0"/>
                  </a:lnTo>
                  <a:lnTo>
                    <a:pt x="0" y="194"/>
                  </a:lnTo>
                  <a:lnTo>
                    <a:pt x="30260" y="194"/>
                  </a:lnTo>
                  <a:lnTo>
                    <a:pt x="3026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5" name="Google Shape;905;p28"/>
            <p:cNvSpPr/>
            <p:nvPr/>
          </p:nvSpPr>
          <p:spPr>
            <a:xfrm>
              <a:off x="5819" y="2182"/>
              <a:ext cx="163" cy="2476"/>
            </a:xfrm>
            <a:custGeom>
              <a:rect b="b" l="l" r="r" t="t"/>
              <a:pathLst>
                <a:path extrusionOk="0" h="10922" w="721">
                  <a:moveTo>
                    <a:pt x="720" y="0"/>
                  </a:moveTo>
                  <a:lnTo>
                    <a:pt x="0" y="0"/>
                  </a:lnTo>
                  <a:lnTo>
                    <a:pt x="0" y="10921"/>
                  </a:lnTo>
                  <a:lnTo>
                    <a:pt x="720" y="10921"/>
                  </a:lnTo>
                  <a:lnTo>
                    <a:pt x="72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6" name="Google Shape;906;p28"/>
            <p:cNvSpPr/>
            <p:nvPr/>
          </p:nvSpPr>
          <p:spPr>
            <a:xfrm>
              <a:off x="6595" y="2182"/>
              <a:ext cx="167" cy="2476"/>
            </a:xfrm>
            <a:custGeom>
              <a:rect b="b" l="l" r="r" t="t"/>
              <a:pathLst>
                <a:path extrusionOk="0" h="10922" w="741">
                  <a:moveTo>
                    <a:pt x="740" y="0"/>
                  </a:moveTo>
                  <a:lnTo>
                    <a:pt x="0" y="0"/>
                  </a:lnTo>
                  <a:lnTo>
                    <a:pt x="0" y="10921"/>
                  </a:lnTo>
                  <a:lnTo>
                    <a:pt x="740" y="10921"/>
                  </a:lnTo>
                  <a:lnTo>
                    <a:pt x="74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7" name="Google Shape;907;p28"/>
            <p:cNvSpPr/>
            <p:nvPr/>
          </p:nvSpPr>
          <p:spPr>
            <a:xfrm>
              <a:off x="7376" y="2182"/>
              <a:ext cx="163" cy="2476"/>
            </a:xfrm>
            <a:custGeom>
              <a:rect b="b" l="l" r="r" t="t"/>
              <a:pathLst>
                <a:path extrusionOk="0" h="10922" w="721">
                  <a:moveTo>
                    <a:pt x="720" y="0"/>
                  </a:moveTo>
                  <a:lnTo>
                    <a:pt x="0" y="0"/>
                  </a:lnTo>
                  <a:lnTo>
                    <a:pt x="0" y="10921"/>
                  </a:lnTo>
                  <a:lnTo>
                    <a:pt x="720" y="10921"/>
                  </a:lnTo>
                  <a:lnTo>
                    <a:pt x="72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8" name="Google Shape;908;p28"/>
            <p:cNvSpPr/>
            <p:nvPr/>
          </p:nvSpPr>
          <p:spPr>
            <a:xfrm>
              <a:off x="8152" y="2182"/>
              <a:ext cx="167" cy="2476"/>
            </a:xfrm>
            <a:custGeom>
              <a:rect b="b" l="l" r="r" t="t"/>
              <a:pathLst>
                <a:path extrusionOk="0" h="10922" w="742">
                  <a:moveTo>
                    <a:pt x="741" y="0"/>
                  </a:moveTo>
                  <a:lnTo>
                    <a:pt x="0" y="0"/>
                  </a:lnTo>
                  <a:lnTo>
                    <a:pt x="0" y="10921"/>
                  </a:lnTo>
                  <a:lnTo>
                    <a:pt x="741" y="10921"/>
                  </a:lnTo>
                  <a:lnTo>
                    <a:pt x="741"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09" name="Google Shape;909;p28"/>
            <p:cNvSpPr/>
            <p:nvPr/>
          </p:nvSpPr>
          <p:spPr>
            <a:xfrm>
              <a:off x="8933" y="2182"/>
              <a:ext cx="163" cy="2476"/>
            </a:xfrm>
            <a:custGeom>
              <a:rect b="b" l="l" r="r" t="t"/>
              <a:pathLst>
                <a:path extrusionOk="0" h="10922" w="721">
                  <a:moveTo>
                    <a:pt x="720" y="0"/>
                  </a:moveTo>
                  <a:lnTo>
                    <a:pt x="0" y="0"/>
                  </a:lnTo>
                  <a:lnTo>
                    <a:pt x="0" y="10921"/>
                  </a:lnTo>
                  <a:lnTo>
                    <a:pt x="720" y="10921"/>
                  </a:lnTo>
                  <a:lnTo>
                    <a:pt x="72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0" name="Google Shape;910;p28"/>
            <p:cNvSpPr/>
            <p:nvPr/>
          </p:nvSpPr>
          <p:spPr>
            <a:xfrm>
              <a:off x="9709" y="2182"/>
              <a:ext cx="168" cy="2476"/>
            </a:xfrm>
            <a:custGeom>
              <a:rect b="b" l="l" r="r" t="t"/>
              <a:pathLst>
                <a:path extrusionOk="0" h="10922" w="744">
                  <a:moveTo>
                    <a:pt x="743" y="0"/>
                  </a:moveTo>
                  <a:lnTo>
                    <a:pt x="0" y="0"/>
                  </a:lnTo>
                  <a:lnTo>
                    <a:pt x="0" y="10921"/>
                  </a:lnTo>
                  <a:lnTo>
                    <a:pt x="743" y="10921"/>
                  </a:lnTo>
                  <a:lnTo>
                    <a:pt x="743"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1" name="Google Shape;911;p28"/>
            <p:cNvSpPr/>
            <p:nvPr/>
          </p:nvSpPr>
          <p:spPr>
            <a:xfrm>
              <a:off x="10491" y="2182"/>
              <a:ext cx="162" cy="2476"/>
            </a:xfrm>
            <a:custGeom>
              <a:rect b="b" l="l" r="r" t="t"/>
              <a:pathLst>
                <a:path extrusionOk="0" h="10922" w="719">
                  <a:moveTo>
                    <a:pt x="718" y="0"/>
                  </a:moveTo>
                  <a:lnTo>
                    <a:pt x="0" y="0"/>
                  </a:lnTo>
                  <a:lnTo>
                    <a:pt x="0" y="10921"/>
                  </a:lnTo>
                  <a:lnTo>
                    <a:pt x="718" y="10921"/>
                  </a:lnTo>
                  <a:lnTo>
                    <a:pt x="718"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2" name="Google Shape;912;p28"/>
            <p:cNvSpPr/>
            <p:nvPr/>
          </p:nvSpPr>
          <p:spPr>
            <a:xfrm>
              <a:off x="11267" y="2182"/>
              <a:ext cx="167" cy="2476"/>
            </a:xfrm>
            <a:custGeom>
              <a:rect b="b" l="l" r="r" t="t"/>
              <a:pathLst>
                <a:path extrusionOk="0" h="10922" w="742">
                  <a:moveTo>
                    <a:pt x="741" y="0"/>
                  </a:moveTo>
                  <a:lnTo>
                    <a:pt x="0" y="0"/>
                  </a:lnTo>
                  <a:lnTo>
                    <a:pt x="0" y="10921"/>
                  </a:lnTo>
                  <a:lnTo>
                    <a:pt x="741" y="10921"/>
                  </a:lnTo>
                  <a:lnTo>
                    <a:pt x="741"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3" name="Google Shape;913;p28"/>
            <p:cNvSpPr/>
            <p:nvPr/>
          </p:nvSpPr>
          <p:spPr>
            <a:xfrm>
              <a:off x="12048" y="2182"/>
              <a:ext cx="163" cy="2476"/>
            </a:xfrm>
            <a:custGeom>
              <a:rect b="b" l="l" r="r" t="t"/>
              <a:pathLst>
                <a:path extrusionOk="0" h="10922" w="721">
                  <a:moveTo>
                    <a:pt x="720" y="0"/>
                  </a:moveTo>
                  <a:lnTo>
                    <a:pt x="0" y="0"/>
                  </a:lnTo>
                  <a:lnTo>
                    <a:pt x="0" y="10921"/>
                  </a:lnTo>
                  <a:lnTo>
                    <a:pt x="720" y="10921"/>
                  </a:lnTo>
                  <a:lnTo>
                    <a:pt x="720" y="0"/>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914" name="Google Shape;914;p28"/>
          <p:cNvGrpSpPr/>
          <p:nvPr/>
        </p:nvGrpSpPr>
        <p:grpSpPr>
          <a:xfrm>
            <a:off x="4372797" y="2420138"/>
            <a:ext cx="1329334" cy="791159"/>
            <a:chOff x="2765" y="2056"/>
            <a:chExt cx="7141" cy="4250"/>
          </a:xfrm>
        </p:grpSpPr>
        <p:sp>
          <p:nvSpPr>
            <p:cNvPr id="915" name="Google Shape;915;p28"/>
            <p:cNvSpPr/>
            <p:nvPr/>
          </p:nvSpPr>
          <p:spPr>
            <a:xfrm>
              <a:off x="2941" y="3980"/>
              <a:ext cx="3536" cy="462"/>
            </a:xfrm>
            <a:custGeom>
              <a:rect b="b" l="l" r="r" t="t"/>
              <a:pathLst>
                <a:path extrusionOk="0" h="2043" w="15596">
                  <a:moveTo>
                    <a:pt x="15595" y="671"/>
                  </a:moveTo>
                  <a:lnTo>
                    <a:pt x="15595" y="671"/>
                  </a:lnTo>
                  <a:cubicBezTo>
                    <a:pt x="13844" y="671"/>
                    <a:pt x="13844" y="671"/>
                    <a:pt x="13844" y="671"/>
                  </a:cubicBezTo>
                  <a:cubicBezTo>
                    <a:pt x="13828" y="671"/>
                    <a:pt x="13828" y="671"/>
                    <a:pt x="13828" y="671"/>
                  </a:cubicBezTo>
                  <a:cubicBezTo>
                    <a:pt x="14133" y="960"/>
                    <a:pt x="14164" y="1325"/>
                    <a:pt x="14164" y="1325"/>
                  </a:cubicBezTo>
                  <a:cubicBezTo>
                    <a:pt x="14164" y="2010"/>
                    <a:pt x="14164" y="2010"/>
                    <a:pt x="14164" y="2010"/>
                  </a:cubicBezTo>
                  <a:cubicBezTo>
                    <a:pt x="13981" y="2010"/>
                    <a:pt x="13981" y="2010"/>
                    <a:pt x="13981" y="2010"/>
                  </a:cubicBezTo>
                  <a:cubicBezTo>
                    <a:pt x="14027" y="1889"/>
                    <a:pt x="14042" y="1767"/>
                    <a:pt x="14042" y="1645"/>
                  </a:cubicBezTo>
                  <a:cubicBezTo>
                    <a:pt x="14042" y="1417"/>
                    <a:pt x="13981" y="1203"/>
                    <a:pt x="13858" y="1021"/>
                  </a:cubicBezTo>
                  <a:cubicBezTo>
                    <a:pt x="13797" y="899"/>
                    <a:pt x="13707" y="807"/>
                    <a:pt x="13600" y="716"/>
                  </a:cubicBezTo>
                  <a:cubicBezTo>
                    <a:pt x="13555" y="671"/>
                    <a:pt x="13479" y="626"/>
                    <a:pt x="13418" y="595"/>
                  </a:cubicBezTo>
                  <a:cubicBezTo>
                    <a:pt x="13402" y="534"/>
                    <a:pt x="13402" y="534"/>
                    <a:pt x="13402" y="534"/>
                  </a:cubicBezTo>
                  <a:cubicBezTo>
                    <a:pt x="12153" y="534"/>
                    <a:pt x="12153" y="534"/>
                    <a:pt x="12153" y="534"/>
                  </a:cubicBezTo>
                  <a:cubicBezTo>
                    <a:pt x="12138" y="687"/>
                    <a:pt x="12138" y="687"/>
                    <a:pt x="12138" y="687"/>
                  </a:cubicBezTo>
                  <a:cubicBezTo>
                    <a:pt x="12124" y="701"/>
                    <a:pt x="12108" y="716"/>
                    <a:pt x="12092" y="716"/>
                  </a:cubicBezTo>
                  <a:cubicBezTo>
                    <a:pt x="11833" y="946"/>
                    <a:pt x="11665" y="1264"/>
                    <a:pt x="11665" y="1645"/>
                  </a:cubicBezTo>
                  <a:cubicBezTo>
                    <a:pt x="11665" y="1767"/>
                    <a:pt x="11682" y="1889"/>
                    <a:pt x="11712" y="2010"/>
                  </a:cubicBezTo>
                  <a:cubicBezTo>
                    <a:pt x="11453" y="2010"/>
                    <a:pt x="11453" y="2010"/>
                    <a:pt x="11453" y="2010"/>
                  </a:cubicBezTo>
                  <a:cubicBezTo>
                    <a:pt x="11453" y="1325"/>
                    <a:pt x="11453" y="1325"/>
                    <a:pt x="11453" y="1325"/>
                  </a:cubicBezTo>
                  <a:cubicBezTo>
                    <a:pt x="11453" y="1325"/>
                    <a:pt x="11498" y="838"/>
                    <a:pt x="11940" y="534"/>
                  </a:cubicBezTo>
                  <a:cubicBezTo>
                    <a:pt x="3426" y="534"/>
                    <a:pt x="3426" y="534"/>
                    <a:pt x="3426" y="534"/>
                  </a:cubicBezTo>
                  <a:cubicBezTo>
                    <a:pt x="3731" y="838"/>
                    <a:pt x="3762" y="1203"/>
                    <a:pt x="3762" y="1203"/>
                  </a:cubicBezTo>
                  <a:cubicBezTo>
                    <a:pt x="3762" y="2010"/>
                    <a:pt x="3762" y="2010"/>
                    <a:pt x="3762" y="2010"/>
                  </a:cubicBezTo>
                  <a:cubicBezTo>
                    <a:pt x="3548" y="2010"/>
                    <a:pt x="3548" y="2010"/>
                    <a:pt x="3548" y="2010"/>
                  </a:cubicBezTo>
                  <a:cubicBezTo>
                    <a:pt x="3609" y="1859"/>
                    <a:pt x="3640" y="1692"/>
                    <a:pt x="3640" y="1523"/>
                  </a:cubicBezTo>
                  <a:cubicBezTo>
                    <a:pt x="3640" y="1294"/>
                    <a:pt x="3578" y="1082"/>
                    <a:pt x="3472" y="899"/>
                  </a:cubicBezTo>
                  <a:cubicBezTo>
                    <a:pt x="3397" y="793"/>
                    <a:pt x="3305" y="687"/>
                    <a:pt x="3213" y="610"/>
                  </a:cubicBezTo>
                  <a:cubicBezTo>
                    <a:pt x="3183" y="595"/>
                    <a:pt x="3168" y="579"/>
                    <a:pt x="3136" y="565"/>
                  </a:cubicBezTo>
                  <a:cubicBezTo>
                    <a:pt x="3136" y="534"/>
                    <a:pt x="3136" y="534"/>
                    <a:pt x="3136" y="534"/>
                  </a:cubicBezTo>
                  <a:cubicBezTo>
                    <a:pt x="2284" y="534"/>
                    <a:pt x="2284" y="534"/>
                    <a:pt x="2284" y="534"/>
                  </a:cubicBezTo>
                  <a:cubicBezTo>
                    <a:pt x="2070" y="397"/>
                    <a:pt x="2070" y="397"/>
                    <a:pt x="2070" y="397"/>
                  </a:cubicBezTo>
                  <a:cubicBezTo>
                    <a:pt x="2025" y="412"/>
                    <a:pt x="1979" y="442"/>
                    <a:pt x="1934" y="457"/>
                  </a:cubicBezTo>
                  <a:cubicBezTo>
                    <a:pt x="1964" y="320"/>
                    <a:pt x="1964" y="320"/>
                    <a:pt x="1964" y="320"/>
                  </a:cubicBezTo>
                  <a:cubicBezTo>
                    <a:pt x="1873" y="259"/>
                    <a:pt x="1873" y="259"/>
                    <a:pt x="1873" y="259"/>
                  </a:cubicBezTo>
                  <a:cubicBezTo>
                    <a:pt x="1858" y="259"/>
                    <a:pt x="1858" y="259"/>
                    <a:pt x="1858" y="259"/>
                  </a:cubicBezTo>
                  <a:cubicBezTo>
                    <a:pt x="1492" y="0"/>
                    <a:pt x="1492" y="0"/>
                    <a:pt x="1492" y="0"/>
                  </a:cubicBezTo>
                  <a:cubicBezTo>
                    <a:pt x="381" y="0"/>
                    <a:pt x="381" y="0"/>
                    <a:pt x="381" y="0"/>
                  </a:cubicBezTo>
                  <a:cubicBezTo>
                    <a:pt x="46" y="306"/>
                    <a:pt x="46" y="306"/>
                    <a:pt x="46" y="306"/>
                  </a:cubicBezTo>
                  <a:cubicBezTo>
                    <a:pt x="46" y="306"/>
                    <a:pt x="0" y="381"/>
                    <a:pt x="0" y="473"/>
                  </a:cubicBezTo>
                  <a:cubicBezTo>
                    <a:pt x="0" y="548"/>
                    <a:pt x="0" y="640"/>
                    <a:pt x="0" y="640"/>
                  </a:cubicBezTo>
                  <a:cubicBezTo>
                    <a:pt x="0" y="640"/>
                    <a:pt x="136" y="946"/>
                    <a:pt x="136" y="1005"/>
                  </a:cubicBezTo>
                  <a:cubicBezTo>
                    <a:pt x="122" y="1066"/>
                    <a:pt x="136" y="1325"/>
                    <a:pt x="136" y="1325"/>
                  </a:cubicBezTo>
                  <a:cubicBezTo>
                    <a:pt x="136" y="1325"/>
                    <a:pt x="152" y="1372"/>
                    <a:pt x="244" y="1433"/>
                  </a:cubicBezTo>
                  <a:cubicBezTo>
                    <a:pt x="350" y="1478"/>
                    <a:pt x="929" y="1767"/>
                    <a:pt x="943" y="1798"/>
                  </a:cubicBezTo>
                  <a:cubicBezTo>
                    <a:pt x="959" y="1812"/>
                    <a:pt x="1233" y="1950"/>
                    <a:pt x="1340" y="2010"/>
                  </a:cubicBezTo>
                  <a:cubicBezTo>
                    <a:pt x="1355" y="2010"/>
                    <a:pt x="1355" y="2010"/>
                    <a:pt x="1371" y="2026"/>
                  </a:cubicBezTo>
                  <a:cubicBezTo>
                    <a:pt x="1385" y="2026"/>
                    <a:pt x="1402" y="2042"/>
                    <a:pt x="1402" y="2042"/>
                  </a:cubicBezTo>
                  <a:cubicBezTo>
                    <a:pt x="1858" y="2042"/>
                    <a:pt x="1858" y="2042"/>
                    <a:pt x="1858" y="2042"/>
                  </a:cubicBezTo>
                  <a:cubicBezTo>
                    <a:pt x="1842" y="2026"/>
                    <a:pt x="1842" y="2010"/>
                    <a:pt x="1828" y="2010"/>
                  </a:cubicBezTo>
                  <a:cubicBezTo>
                    <a:pt x="1813" y="1981"/>
                    <a:pt x="1797" y="1950"/>
                    <a:pt x="1781" y="1920"/>
                  </a:cubicBezTo>
                  <a:cubicBezTo>
                    <a:pt x="1766" y="1920"/>
                    <a:pt x="1766" y="1904"/>
                    <a:pt x="1752" y="1889"/>
                  </a:cubicBezTo>
                  <a:cubicBezTo>
                    <a:pt x="1752" y="1873"/>
                    <a:pt x="1736" y="1859"/>
                    <a:pt x="1736" y="1843"/>
                  </a:cubicBezTo>
                  <a:cubicBezTo>
                    <a:pt x="1736" y="1843"/>
                    <a:pt x="1721" y="1828"/>
                    <a:pt x="1721" y="1812"/>
                  </a:cubicBezTo>
                  <a:cubicBezTo>
                    <a:pt x="1705" y="1767"/>
                    <a:pt x="1691" y="1722"/>
                    <a:pt x="1691" y="1692"/>
                  </a:cubicBezTo>
                  <a:cubicBezTo>
                    <a:pt x="1675" y="1661"/>
                    <a:pt x="1675" y="1630"/>
                    <a:pt x="1675" y="1614"/>
                  </a:cubicBezTo>
                  <a:cubicBezTo>
                    <a:pt x="1675" y="1569"/>
                    <a:pt x="1675" y="1539"/>
                    <a:pt x="1675" y="1494"/>
                  </a:cubicBezTo>
                  <a:cubicBezTo>
                    <a:pt x="1675" y="1478"/>
                    <a:pt x="1675" y="1478"/>
                    <a:pt x="1675" y="1462"/>
                  </a:cubicBezTo>
                  <a:cubicBezTo>
                    <a:pt x="2025" y="1630"/>
                    <a:pt x="2025" y="1630"/>
                    <a:pt x="2025" y="1630"/>
                  </a:cubicBezTo>
                  <a:cubicBezTo>
                    <a:pt x="2070" y="1753"/>
                    <a:pt x="2070" y="1753"/>
                    <a:pt x="2070" y="1753"/>
                  </a:cubicBezTo>
                  <a:cubicBezTo>
                    <a:pt x="1934" y="2010"/>
                    <a:pt x="1934" y="2010"/>
                    <a:pt x="1934" y="2010"/>
                  </a:cubicBezTo>
                  <a:cubicBezTo>
                    <a:pt x="1903" y="2042"/>
                    <a:pt x="1903" y="2042"/>
                    <a:pt x="1903" y="2042"/>
                  </a:cubicBezTo>
                  <a:cubicBezTo>
                    <a:pt x="2056" y="2042"/>
                    <a:pt x="2056" y="2042"/>
                    <a:pt x="2056" y="2042"/>
                  </a:cubicBezTo>
                  <a:cubicBezTo>
                    <a:pt x="2070" y="2010"/>
                    <a:pt x="2070" y="2010"/>
                    <a:pt x="2070" y="2010"/>
                  </a:cubicBezTo>
                  <a:cubicBezTo>
                    <a:pt x="2270" y="1692"/>
                    <a:pt x="2270" y="1692"/>
                    <a:pt x="2270" y="1692"/>
                  </a:cubicBezTo>
                  <a:cubicBezTo>
                    <a:pt x="2390" y="1783"/>
                    <a:pt x="2390" y="1783"/>
                    <a:pt x="2390" y="1783"/>
                  </a:cubicBezTo>
                  <a:cubicBezTo>
                    <a:pt x="2223" y="2010"/>
                    <a:pt x="2223" y="2010"/>
                    <a:pt x="2223" y="2010"/>
                  </a:cubicBezTo>
                  <a:cubicBezTo>
                    <a:pt x="2193" y="2042"/>
                    <a:pt x="2193" y="2042"/>
                    <a:pt x="2193" y="2042"/>
                  </a:cubicBezTo>
                  <a:cubicBezTo>
                    <a:pt x="2345" y="2042"/>
                    <a:pt x="2345" y="2042"/>
                    <a:pt x="2345" y="2042"/>
                  </a:cubicBezTo>
                  <a:cubicBezTo>
                    <a:pt x="2376" y="2010"/>
                    <a:pt x="2376" y="2010"/>
                    <a:pt x="2376" y="2010"/>
                  </a:cubicBezTo>
                  <a:cubicBezTo>
                    <a:pt x="2421" y="1965"/>
                    <a:pt x="2421" y="1965"/>
                    <a:pt x="2421" y="1965"/>
                  </a:cubicBezTo>
                  <a:cubicBezTo>
                    <a:pt x="2543" y="1950"/>
                    <a:pt x="2543" y="1950"/>
                    <a:pt x="2543" y="1950"/>
                  </a:cubicBezTo>
                  <a:cubicBezTo>
                    <a:pt x="2588" y="2010"/>
                    <a:pt x="2588" y="2010"/>
                    <a:pt x="2588" y="2010"/>
                  </a:cubicBezTo>
                  <a:cubicBezTo>
                    <a:pt x="2620" y="2042"/>
                    <a:pt x="2620" y="2042"/>
                    <a:pt x="2620" y="2042"/>
                  </a:cubicBezTo>
                  <a:cubicBezTo>
                    <a:pt x="2787" y="2042"/>
                    <a:pt x="2787" y="2042"/>
                    <a:pt x="2787" y="2042"/>
                  </a:cubicBezTo>
                  <a:cubicBezTo>
                    <a:pt x="2757" y="2010"/>
                    <a:pt x="2757" y="2010"/>
                    <a:pt x="2757" y="2010"/>
                  </a:cubicBezTo>
                  <a:cubicBezTo>
                    <a:pt x="2543" y="1753"/>
                    <a:pt x="2543" y="1753"/>
                    <a:pt x="2543" y="1753"/>
                  </a:cubicBezTo>
                  <a:cubicBezTo>
                    <a:pt x="2680" y="1661"/>
                    <a:pt x="2680" y="1661"/>
                    <a:pt x="2680" y="1661"/>
                  </a:cubicBezTo>
                  <a:cubicBezTo>
                    <a:pt x="2910" y="2010"/>
                    <a:pt x="2910" y="2010"/>
                    <a:pt x="2910" y="2010"/>
                  </a:cubicBezTo>
                  <a:cubicBezTo>
                    <a:pt x="2924" y="2042"/>
                    <a:pt x="2924" y="2042"/>
                    <a:pt x="2924" y="2042"/>
                  </a:cubicBezTo>
                  <a:cubicBezTo>
                    <a:pt x="12169" y="2042"/>
                    <a:pt x="12169" y="2042"/>
                    <a:pt x="12169" y="2042"/>
                  </a:cubicBezTo>
                  <a:cubicBezTo>
                    <a:pt x="12169" y="2026"/>
                    <a:pt x="12153" y="2010"/>
                    <a:pt x="12153" y="2010"/>
                  </a:cubicBezTo>
                  <a:cubicBezTo>
                    <a:pt x="12138" y="1981"/>
                    <a:pt x="12124" y="1950"/>
                    <a:pt x="12124" y="1920"/>
                  </a:cubicBezTo>
                  <a:lnTo>
                    <a:pt x="12124" y="1920"/>
                  </a:lnTo>
                  <a:cubicBezTo>
                    <a:pt x="12108" y="1904"/>
                    <a:pt x="12108" y="1904"/>
                    <a:pt x="12108" y="1889"/>
                  </a:cubicBezTo>
                  <a:lnTo>
                    <a:pt x="12108" y="1873"/>
                  </a:lnTo>
                  <a:cubicBezTo>
                    <a:pt x="12092" y="1873"/>
                    <a:pt x="12092" y="1859"/>
                    <a:pt x="12092" y="1859"/>
                  </a:cubicBezTo>
                  <a:cubicBezTo>
                    <a:pt x="12092" y="1828"/>
                    <a:pt x="12077" y="1783"/>
                    <a:pt x="12077" y="1753"/>
                  </a:cubicBezTo>
                  <a:cubicBezTo>
                    <a:pt x="12077" y="1737"/>
                    <a:pt x="12063" y="1722"/>
                    <a:pt x="12063" y="1706"/>
                  </a:cubicBezTo>
                  <a:cubicBezTo>
                    <a:pt x="12063" y="1675"/>
                    <a:pt x="12063" y="1645"/>
                    <a:pt x="12063" y="1600"/>
                  </a:cubicBezTo>
                  <a:cubicBezTo>
                    <a:pt x="12063" y="1600"/>
                    <a:pt x="12063" y="1584"/>
                    <a:pt x="12063" y="1569"/>
                  </a:cubicBezTo>
                  <a:cubicBezTo>
                    <a:pt x="12153" y="1614"/>
                    <a:pt x="12153" y="1614"/>
                    <a:pt x="12153" y="1614"/>
                  </a:cubicBezTo>
                  <a:cubicBezTo>
                    <a:pt x="12428" y="1737"/>
                    <a:pt x="12428" y="1737"/>
                    <a:pt x="12428" y="1737"/>
                  </a:cubicBezTo>
                  <a:cubicBezTo>
                    <a:pt x="12473" y="1859"/>
                    <a:pt x="12473" y="1859"/>
                    <a:pt x="12473" y="1859"/>
                  </a:cubicBezTo>
                  <a:cubicBezTo>
                    <a:pt x="12397" y="2010"/>
                    <a:pt x="12397" y="2010"/>
                    <a:pt x="12397" y="2010"/>
                  </a:cubicBezTo>
                  <a:cubicBezTo>
                    <a:pt x="12366" y="2042"/>
                    <a:pt x="12366" y="2042"/>
                    <a:pt x="12366" y="2042"/>
                  </a:cubicBezTo>
                  <a:cubicBezTo>
                    <a:pt x="12519" y="2042"/>
                    <a:pt x="12519" y="2042"/>
                    <a:pt x="12519" y="2042"/>
                  </a:cubicBezTo>
                  <a:cubicBezTo>
                    <a:pt x="12534" y="2010"/>
                    <a:pt x="12534" y="2010"/>
                    <a:pt x="12534" y="2010"/>
                  </a:cubicBezTo>
                  <a:cubicBezTo>
                    <a:pt x="12656" y="1798"/>
                    <a:pt x="12656" y="1798"/>
                    <a:pt x="12656" y="1798"/>
                  </a:cubicBezTo>
                  <a:cubicBezTo>
                    <a:pt x="12792" y="1904"/>
                    <a:pt x="12792" y="1904"/>
                    <a:pt x="12792" y="1904"/>
                  </a:cubicBezTo>
                  <a:cubicBezTo>
                    <a:pt x="12701" y="2010"/>
                    <a:pt x="12701" y="2010"/>
                    <a:pt x="12701" y="2010"/>
                  </a:cubicBezTo>
                  <a:cubicBezTo>
                    <a:pt x="12686" y="2042"/>
                    <a:pt x="12686" y="2042"/>
                    <a:pt x="12686" y="2042"/>
                  </a:cubicBezTo>
                  <a:cubicBezTo>
                    <a:pt x="13082" y="2042"/>
                    <a:pt x="13082" y="2042"/>
                    <a:pt x="13082" y="2042"/>
                  </a:cubicBezTo>
                  <a:cubicBezTo>
                    <a:pt x="13051" y="2010"/>
                    <a:pt x="13051" y="2010"/>
                    <a:pt x="13051" y="2010"/>
                  </a:cubicBezTo>
                  <a:cubicBezTo>
                    <a:pt x="12945" y="1873"/>
                    <a:pt x="12945" y="1873"/>
                    <a:pt x="12945" y="1873"/>
                  </a:cubicBezTo>
                  <a:cubicBezTo>
                    <a:pt x="13067" y="1783"/>
                    <a:pt x="13067" y="1783"/>
                    <a:pt x="13067" y="1783"/>
                  </a:cubicBezTo>
                  <a:cubicBezTo>
                    <a:pt x="13220" y="2010"/>
                    <a:pt x="13220" y="2010"/>
                    <a:pt x="13220" y="2010"/>
                  </a:cubicBezTo>
                  <a:cubicBezTo>
                    <a:pt x="13249" y="2042"/>
                    <a:pt x="13249" y="2042"/>
                    <a:pt x="13249" y="2042"/>
                  </a:cubicBezTo>
                  <a:cubicBezTo>
                    <a:pt x="13371" y="2042"/>
                    <a:pt x="13371" y="2042"/>
                    <a:pt x="13371" y="2042"/>
                  </a:cubicBezTo>
                  <a:cubicBezTo>
                    <a:pt x="13357" y="2010"/>
                    <a:pt x="13357" y="2010"/>
                    <a:pt x="13357" y="2010"/>
                  </a:cubicBezTo>
                  <a:cubicBezTo>
                    <a:pt x="13249" y="1812"/>
                    <a:pt x="13249" y="1812"/>
                    <a:pt x="13249" y="1812"/>
                  </a:cubicBezTo>
                  <a:cubicBezTo>
                    <a:pt x="13280" y="1692"/>
                    <a:pt x="13280" y="1692"/>
                    <a:pt x="13280" y="1692"/>
                  </a:cubicBezTo>
                  <a:cubicBezTo>
                    <a:pt x="13571" y="1553"/>
                    <a:pt x="13571" y="1553"/>
                    <a:pt x="13571" y="1553"/>
                  </a:cubicBezTo>
                  <a:cubicBezTo>
                    <a:pt x="13630" y="1539"/>
                    <a:pt x="13630" y="1539"/>
                    <a:pt x="13630" y="1539"/>
                  </a:cubicBezTo>
                  <a:cubicBezTo>
                    <a:pt x="13630" y="1584"/>
                    <a:pt x="13630" y="1630"/>
                    <a:pt x="13630" y="1675"/>
                  </a:cubicBezTo>
                  <a:cubicBezTo>
                    <a:pt x="13630" y="1706"/>
                    <a:pt x="13630" y="1722"/>
                    <a:pt x="13630" y="1753"/>
                  </a:cubicBezTo>
                  <a:cubicBezTo>
                    <a:pt x="13630" y="1767"/>
                    <a:pt x="13630" y="1783"/>
                    <a:pt x="13616" y="1798"/>
                  </a:cubicBezTo>
                  <a:cubicBezTo>
                    <a:pt x="13616" y="1843"/>
                    <a:pt x="13600" y="1889"/>
                    <a:pt x="13585" y="1934"/>
                  </a:cubicBezTo>
                  <a:cubicBezTo>
                    <a:pt x="13571" y="1950"/>
                    <a:pt x="13555" y="1981"/>
                    <a:pt x="13555" y="1995"/>
                  </a:cubicBezTo>
                  <a:cubicBezTo>
                    <a:pt x="13555" y="1995"/>
                    <a:pt x="13555" y="1995"/>
                    <a:pt x="13555" y="2010"/>
                  </a:cubicBezTo>
                  <a:cubicBezTo>
                    <a:pt x="13538" y="2010"/>
                    <a:pt x="13538" y="2026"/>
                    <a:pt x="13524" y="2042"/>
                  </a:cubicBezTo>
                  <a:cubicBezTo>
                    <a:pt x="14209" y="2042"/>
                    <a:pt x="14209" y="2042"/>
                    <a:pt x="14209" y="2042"/>
                  </a:cubicBezTo>
                  <a:cubicBezTo>
                    <a:pt x="14209" y="2042"/>
                    <a:pt x="14834" y="1965"/>
                    <a:pt x="15154" y="1753"/>
                  </a:cubicBezTo>
                  <a:cubicBezTo>
                    <a:pt x="15489" y="1553"/>
                    <a:pt x="15489" y="1553"/>
                    <a:pt x="15489" y="1553"/>
                  </a:cubicBezTo>
                  <a:cubicBezTo>
                    <a:pt x="15489" y="1494"/>
                    <a:pt x="15489" y="1494"/>
                    <a:pt x="15489" y="1494"/>
                  </a:cubicBezTo>
                  <a:cubicBezTo>
                    <a:pt x="15489" y="1494"/>
                    <a:pt x="15474" y="1494"/>
                    <a:pt x="15458" y="1494"/>
                  </a:cubicBezTo>
                  <a:cubicBezTo>
                    <a:pt x="15352" y="1494"/>
                    <a:pt x="15275" y="1417"/>
                    <a:pt x="15275" y="1311"/>
                  </a:cubicBezTo>
                  <a:cubicBezTo>
                    <a:pt x="15275" y="1219"/>
                    <a:pt x="15352" y="1127"/>
                    <a:pt x="15458" y="1127"/>
                  </a:cubicBezTo>
                  <a:cubicBezTo>
                    <a:pt x="15489" y="1127"/>
                    <a:pt x="15519" y="1143"/>
                    <a:pt x="15534" y="1158"/>
                  </a:cubicBezTo>
                  <a:cubicBezTo>
                    <a:pt x="15595" y="716"/>
                    <a:pt x="15595" y="716"/>
                    <a:pt x="15595" y="716"/>
                  </a:cubicBezTo>
                  <a:cubicBezTo>
                    <a:pt x="15595" y="716"/>
                    <a:pt x="15595" y="701"/>
                    <a:pt x="15595" y="671"/>
                  </a:cubicBezTo>
                  <a:close/>
                  <a:moveTo>
                    <a:pt x="2361" y="1280"/>
                  </a:moveTo>
                  <a:lnTo>
                    <a:pt x="2361" y="1280"/>
                  </a:lnTo>
                  <a:cubicBezTo>
                    <a:pt x="2376" y="746"/>
                    <a:pt x="2376" y="746"/>
                    <a:pt x="2376" y="746"/>
                  </a:cubicBezTo>
                  <a:cubicBezTo>
                    <a:pt x="2406" y="746"/>
                    <a:pt x="2437" y="746"/>
                    <a:pt x="2467" y="746"/>
                  </a:cubicBezTo>
                  <a:cubicBezTo>
                    <a:pt x="2512" y="1280"/>
                    <a:pt x="2512" y="1280"/>
                    <a:pt x="2512" y="1280"/>
                  </a:cubicBezTo>
                  <a:lnTo>
                    <a:pt x="2361" y="1280"/>
                  </a:lnTo>
                  <a:close/>
                  <a:moveTo>
                    <a:pt x="2482" y="1386"/>
                  </a:moveTo>
                  <a:lnTo>
                    <a:pt x="2482" y="1386"/>
                  </a:lnTo>
                  <a:cubicBezTo>
                    <a:pt x="2482" y="1402"/>
                    <a:pt x="2467" y="1417"/>
                    <a:pt x="2451" y="1417"/>
                  </a:cubicBezTo>
                  <a:cubicBezTo>
                    <a:pt x="2437" y="1417"/>
                    <a:pt x="2421" y="1402"/>
                    <a:pt x="2421" y="1386"/>
                  </a:cubicBezTo>
                  <a:cubicBezTo>
                    <a:pt x="2421" y="1372"/>
                    <a:pt x="2437" y="1356"/>
                    <a:pt x="2451" y="1356"/>
                  </a:cubicBezTo>
                  <a:cubicBezTo>
                    <a:pt x="2467" y="1356"/>
                    <a:pt x="2482" y="1372"/>
                    <a:pt x="2482" y="1386"/>
                  </a:cubicBezTo>
                  <a:close/>
                  <a:moveTo>
                    <a:pt x="1065" y="1859"/>
                  </a:moveTo>
                  <a:lnTo>
                    <a:pt x="1065" y="1859"/>
                  </a:lnTo>
                  <a:cubicBezTo>
                    <a:pt x="1065" y="1203"/>
                    <a:pt x="1065" y="1203"/>
                    <a:pt x="1065" y="1203"/>
                  </a:cubicBezTo>
                  <a:cubicBezTo>
                    <a:pt x="1065" y="1203"/>
                    <a:pt x="1127" y="503"/>
                    <a:pt x="1858" y="275"/>
                  </a:cubicBezTo>
                  <a:cubicBezTo>
                    <a:pt x="1781" y="548"/>
                    <a:pt x="1781" y="548"/>
                    <a:pt x="1781" y="548"/>
                  </a:cubicBezTo>
                  <a:cubicBezTo>
                    <a:pt x="1752" y="565"/>
                    <a:pt x="1721" y="595"/>
                    <a:pt x="1691" y="610"/>
                  </a:cubicBezTo>
                  <a:cubicBezTo>
                    <a:pt x="1430" y="823"/>
                    <a:pt x="1265" y="1158"/>
                    <a:pt x="1265" y="1523"/>
                  </a:cubicBezTo>
                  <a:cubicBezTo>
                    <a:pt x="1265" y="1692"/>
                    <a:pt x="1294" y="1843"/>
                    <a:pt x="1355" y="1981"/>
                  </a:cubicBezTo>
                  <a:lnTo>
                    <a:pt x="1355" y="1981"/>
                  </a:lnTo>
                  <a:cubicBezTo>
                    <a:pt x="1340" y="1995"/>
                    <a:pt x="1340" y="1995"/>
                    <a:pt x="1340" y="1995"/>
                  </a:cubicBezTo>
                  <a:cubicBezTo>
                    <a:pt x="1310" y="1981"/>
                    <a:pt x="1173" y="1920"/>
                    <a:pt x="1065" y="1859"/>
                  </a:cubicBezTo>
                  <a:close/>
                  <a:moveTo>
                    <a:pt x="2193" y="1539"/>
                  </a:moveTo>
                  <a:lnTo>
                    <a:pt x="2193" y="1539"/>
                  </a:lnTo>
                  <a:cubicBezTo>
                    <a:pt x="1691" y="1356"/>
                    <a:pt x="1691" y="1356"/>
                    <a:pt x="1691" y="1356"/>
                  </a:cubicBezTo>
                  <a:cubicBezTo>
                    <a:pt x="1691" y="1325"/>
                    <a:pt x="1705" y="1294"/>
                    <a:pt x="1721" y="1264"/>
                  </a:cubicBezTo>
                  <a:cubicBezTo>
                    <a:pt x="2239" y="1402"/>
                    <a:pt x="2239" y="1402"/>
                    <a:pt x="2239" y="1402"/>
                  </a:cubicBezTo>
                  <a:lnTo>
                    <a:pt x="2193" y="1539"/>
                  </a:lnTo>
                  <a:close/>
                  <a:moveTo>
                    <a:pt x="2223" y="1158"/>
                  </a:moveTo>
                  <a:lnTo>
                    <a:pt x="2223" y="1158"/>
                  </a:lnTo>
                  <a:cubicBezTo>
                    <a:pt x="2131" y="1235"/>
                    <a:pt x="2131" y="1235"/>
                    <a:pt x="2131" y="1235"/>
                  </a:cubicBezTo>
                  <a:cubicBezTo>
                    <a:pt x="1766" y="1158"/>
                    <a:pt x="1766" y="1158"/>
                    <a:pt x="1766" y="1158"/>
                  </a:cubicBezTo>
                  <a:cubicBezTo>
                    <a:pt x="1873" y="960"/>
                    <a:pt x="2056" y="807"/>
                    <a:pt x="2270" y="762"/>
                  </a:cubicBezTo>
                  <a:lnTo>
                    <a:pt x="2223" y="1158"/>
                  </a:lnTo>
                  <a:close/>
                  <a:moveTo>
                    <a:pt x="2315" y="1508"/>
                  </a:moveTo>
                  <a:lnTo>
                    <a:pt x="2315" y="1508"/>
                  </a:lnTo>
                  <a:cubicBezTo>
                    <a:pt x="2300" y="1508"/>
                    <a:pt x="2284" y="1494"/>
                    <a:pt x="2284" y="1478"/>
                  </a:cubicBezTo>
                  <a:cubicBezTo>
                    <a:pt x="2300" y="1462"/>
                    <a:pt x="2315" y="1447"/>
                    <a:pt x="2329" y="1447"/>
                  </a:cubicBezTo>
                  <a:cubicBezTo>
                    <a:pt x="2345" y="1462"/>
                    <a:pt x="2361" y="1478"/>
                    <a:pt x="2345" y="1494"/>
                  </a:cubicBezTo>
                  <a:cubicBezTo>
                    <a:pt x="2345" y="1508"/>
                    <a:pt x="2329" y="1523"/>
                    <a:pt x="2315" y="1508"/>
                  </a:cubicBezTo>
                  <a:close/>
                  <a:moveTo>
                    <a:pt x="2390" y="1661"/>
                  </a:moveTo>
                  <a:lnTo>
                    <a:pt x="2390" y="1661"/>
                  </a:lnTo>
                  <a:cubicBezTo>
                    <a:pt x="2390" y="1675"/>
                    <a:pt x="2361" y="1675"/>
                    <a:pt x="2345" y="1661"/>
                  </a:cubicBezTo>
                  <a:cubicBezTo>
                    <a:pt x="2329" y="1661"/>
                    <a:pt x="2329" y="1645"/>
                    <a:pt x="2345" y="1630"/>
                  </a:cubicBezTo>
                  <a:cubicBezTo>
                    <a:pt x="2361" y="1614"/>
                    <a:pt x="2376" y="1600"/>
                    <a:pt x="2390" y="1614"/>
                  </a:cubicBezTo>
                  <a:cubicBezTo>
                    <a:pt x="2406" y="1630"/>
                    <a:pt x="2406" y="1645"/>
                    <a:pt x="2390" y="1661"/>
                  </a:cubicBezTo>
                  <a:close/>
                  <a:moveTo>
                    <a:pt x="2361" y="1523"/>
                  </a:moveTo>
                  <a:lnTo>
                    <a:pt x="2361" y="1523"/>
                  </a:lnTo>
                  <a:cubicBezTo>
                    <a:pt x="2361" y="1478"/>
                    <a:pt x="2406" y="1433"/>
                    <a:pt x="2451" y="1433"/>
                  </a:cubicBezTo>
                  <a:cubicBezTo>
                    <a:pt x="2512" y="1433"/>
                    <a:pt x="2559" y="1478"/>
                    <a:pt x="2559" y="1523"/>
                  </a:cubicBezTo>
                  <a:cubicBezTo>
                    <a:pt x="2559" y="1584"/>
                    <a:pt x="2512" y="1630"/>
                    <a:pt x="2451" y="1630"/>
                  </a:cubicBezTo>
                  <a:cubicBezTo>
                    <a:pt x="2406" y="1630"/>
                    <a:pt x="2361" y="1584"/>
                    <a:pt x="2361" y="1523"/>
                  </a:cubicBezTo>
                  <a:close/>
                  <a:moveTo>
                    <a:pt x="2559" y="1661"/>
                  </a:moveTo>
                  <a:lnTo>
                    <a:pt x="2559" y="1661"/>
                  </a:lnTo>
                  <a:cubicBezTo>
                    <a:pt x="2543" y="1675"/>
                    <a:pt x="2529" y="1675"/>
                    <a:pt x="2512" y="1661"/>
                  </a:cubicBezTo>
                  <a:cubicBezTo>
                    <a:pt x="2498" y="1645"/>
                    <a:pt x="2512" y="1630"/>
                    <a:pt x="2512" y="1614"/>
                  </a:cubicBezTo>
                  <a:cubicBezTo>
                    <a:pt x="2529" y="1600"/>
                    <a:pt x="2559" y="1614"/>
                    <a:pt x="2559" y="1630"/>
                  </a:cubicBezTo>
                  <a:cubicBezTo>
                    <a:pt x="2574" y="1645"/>
                    <a:pt x="2574" y="1661"/>
                    <a:pt x="2559" y="1661"/>
                  </a:cubicBezTo>
                  <a:close/>
                  <a:moveTo>
                    <a:pt x="2604" y="1508"/>
                  </a:moveTo>
                  <a:lnTo>
                    <a:pt x="2604" y="1508"/>
                  </a:lnTo>
                  <a:cubicBezTo>
                    <a:pt x="2588" y="1523"/>
                    <a:pt x="2559" y="1508"/>
                    <a:pt x="2559" y="1494"/>
                  </a:cubicBezTo>
                  <a:cubicBezTo>
                    <a:pt x="2559" y="1478"/>
                    <a:pt x="2559" y="1462"/>
                    <a:pt x="2574" y="1447"/>
                  </a:cubicBezTo>
                  <a:cubicBezTo>
                    <a:pt x="2604" y="1447"/>
                    <a:pt x="2620" y="1462"/>
                    <a:pt x="2620" y="1478"/>
                  </a:cubicBezTo>
                  <a:cubicBezTo>
                    <a:pt x="2620" y="1494"/>
                    <a:pt x="2620" y="1508"/>
                    <a:pt x="2604" y="1508"/>
                  </a:cubicBezTo>
                  <a:close/>
                  <a:moveTo>
                    <a:pt x="2588" y="762"/>
                  </a:moveTo>
                  <a:lnTo>
                    <a:pt x="2588" y="762"/>
                  </a:lnTo>
                  <a:cubicBezTo>
                    <a:pt x="2620" y="762"/>
                    <a:pt x="2635" y="762"/>
                    <a:pt x="2665" y="777"/>
                  </a:cubicBezTo>
                  <a:lnTo>
                    <a:pt x="2680" y="777"/>
                  </a:lnTo>
                  <a:cubicBezTo>
                    <a:pt x="2696" y="777"/>
                    <a:pt x="2710" y="793"/>
                    <a:pt x="2741" y="793"/>
                  </a:cubicBezTo>
                  <a:cubicBezTo>
                    <a:pt x="2741" y="807"/>
                    <a:pt x="2757" y="807"/>
                    <a:pt x="2771" y="807"/>
                  </a:cubicBezTo>
                  <a:lnTo>
                    <a:pt x="2771" y="807"/>
                  </a:lnTo>
                  <a:cubicBezTo>
                    <a:pt x="2787" y="823"/>
                    <a:pt x="2802" y="823"/>
                    <a:pt x="2802" y="823"/>
                  </a:cubicBezTo>
                  <a:cubicBezTo>
                    <a:pt x="2818" y="823"/>
                    <a:pt x="2818" y="823"/>
                    <a:pt x="2818" y="838"/>
                  </a:cubicBezTo>
                  <a:lnTo>
                    <a:pt x="2832" y="838"/>
                  </a:lnTo>
                  <a:cubicBezTo>
                    <a:pt x="2877" y="868"/>
                    <a:pt x="2924" y="899"/>
                    <a:pt x="2969" y="929"/>
                  </a:cubicBezTo>
                  <a:cubicBezTo>
                    <a:pt x="2985" y="946"/>
                    <a:pt x="3016" y="975"/>
                    <a:pt x="3030" y="991"/>
                  </a:cubicBezTo>
                  <a:lnTo>
                    <a:pt x="3030" y="991"/>
                  </a:lnTo>
                  <a:cubicBezTo>
                    <a:pt x="3046" y="1005"/>
                    <a:pt x="3061" y="1021"/>
                    <a:pt x="3077" y="1052"/>
                  </a:cubicBezTo>
                  <a:lnTo>
                    <a:pt x="3077" y="1052"/>
                  </a:lnTo>
                  <a:lnTo>
                    <a:pt x="3077" y="1052"/>
                  </a:lnTo>
                  <a:lnTo>
                    <a:pt x="3077" y="1052"/>
                  </a:lnTo>
                  <a:lnTo>
                    <a:pt x="3077" y="1052"/>
                  </a:lnTo>
                  <a:cubicBezTo>
                    <a:pt x="3091" y="1082"/>
                    <a:pt x="3107" y="1097"/>
                    <a:pt x="3122" y="1127"/>
                  </a:cubicBezTo>
                  <a:cubicBezTo>
                    <a:pt x="3091" y="1127"/>
                    <a:pt x="3091" y="1127"/>
                    <a:pt x="3091" y="1127"/>
                  </a:cubicBezTo>
                  <a:cubicBezTo>
                    <a:pt x="2741" y="1203"/>
                    <a:pt x="2741" y="1203"/>
                    <a:pt x="2741" y="1203"/>
                  </a:cubicBezTo>
                  <a:cubicBezTo>
                    <a:pt x="2635" y="1127"/>
                    <a:pt x="2635" y="1127"/>
                    <a:pt x="2635" y="1127"/>
                  </a:cubicBezTo>
                  <a:lnTo>
                    <a:pt x="2588" y="762"/>
                  </a:lnTo>
                  <a:close/>
                  <a:moveTo>
                    <a:pt x="2649" y="1356"/>
                  </a:moveTo>
                  <a:lnTo>
                    <a:pt x="2649" y="1356"/>
                  </a:lnTo>
                  <a:cubicBezTo>
                    <a:pt x="3091" y="1235"/>
                    <a:pt x="3091" y="1235"/>
                    <a:pt x="3091" y="1235"/>
                  </a:cubicBezTo>
                  <a:cubicBezTo>
                    <a:pt x="3168" y="1219"/>
                    <a:pt x="3168" y="1219"/>
                    <a:pt x="3168" y="1219"/>
                  </a:cubicBezTo>
                  <a:cubicBezTo>
                    <a:pt x="3168" y="1219"/>
                    <a:pt x="3197" y="1264"/>
                    <a:pt x="3197" y="1294"/>
                  </a:cubicBezTo>
                  <a:cubicBezTo>
                    <a:pt x="3107" y="1341"/>
                    <a:pt x="3107" y="1341"/>
                    <a:pt x="3107" y="1341"/>
                  </a:cubicBezTo>
                  <a:cubicBezTo>
                    <a:pt x="2710" y="1508"/>
                    <a:pt x="2710" y="1508"/>
                    <a:pt x="2710" y="1508"/>
                  </a:cubicBezTo>
                  <a:lnTo>
                    <a:pt x="2649" y="1356"/>
                  </a:lnTo>
                  <a:close/>
                  <a:moveTo>
                    <a:pt x="3030" y="2010"/>
                  </a:moveTo>
                  <a:lnTo>
                    <a:pt x="3030" y="2010"/>
                  </a:lnTo>
                  <a:cubicBezTo>
                    <a:pt x="2848" y="1692"/>
                    <a:pt x="2848" y="1692"/>
                    <a:pt x="2848" y="1692"/>
                  </a:cubicBezTo>
                  <a:cubicBezTo>
                    <a:pt x="2877" y="1569"/>
                    <a:pt x="2877" y="1569"/>
                    <a:pt x="2877" y="1569"/>
                  </a:cubicBezTo>
                  <a:cubicBezTo>
                    <a:pt x="3122" y="1462"/>
                    <a:pt x="3122" y="1462"/>
                    <a:pt x="3122" y="1462"/>
                  </a:cubicBezTo>
                  <a:cubicBezTo>
                    <a:pt x="3228" y="1417"/>
                    <a:pt x="3228" y="1417"/>
                    <a:pt x="3228" y="1417"/>
                  </a:cubicBezTo>
                  <a:cubicBezTo>
                    <a:pt x="3244" y="1462"/>
                    <a:pt x="3244" y="1508"/>
                    <a:pt x="3244" y="1569"/>
                  </a:cubicBezTo>
                  <a:cubicBezTo>
                    <a:pt x="3228" y="1630"/>
                    <a:pt x="3228" y="1692"/>
                    <a:pt x="3213" y="1737"/>
                  </a:cubicBezTo>
                  <a:cubicBezTo>
                    <a:pt x="3197" y="1753"/>
                    <a:pt x="3197" y="1767"/>
                    <a:pt x="3197" y="1783"/>
                  </a:cubicBezTo>
                  <a:cubicBezTo>
                    <a:pt x="3197" y="1783"/>
                    <a:pt x="3197" y="1798"/>
                    <a:pt x="3183" y="1798"/>
                  </a:cubicBezTo>
                  <a:cubicBezTo>
                    <a:pt x="3183" y="1828"/>
                    <a:pt x="3168" y="1843"/>
                    <a:pt x="3168" y="1859"/>
                  </a:cubicBezTo>
                  <a:lnTo>
                    <a:pt x="3168" y="1859"/>
                  </a:lnTo>
                  <a:cubicBezTo>
                    <a:pt x="3152" y="1873"/>
                    <a:pt x="3152" y="1889"/>
                    <a:pt x="3136" y="1904"/>
                  </a:cubicBezTo>
                  <a:cubicBezTo>
                    <a:pt x="3136" y="1920"/>
                    <a:pt x="3122" y="1934"/>
                    <a:pt x="3122" y="1934"/>
                  </a:cubicBezTo>
                  <a:cubicBezTo>
                    <a:pt x="3107" y="1950"/>
                    <a:pt x="3107" y="1965"/>
                    <a:pt x="3091" y="1981"/>
                  </a:cubicBezTo>
                  <a:cubicBezTo>
                    <a:pt x="3091" y="1981"/>
                    <a:pt x="3077" y="1995"/>
                    <a:pt x="3077" y="2010"/>
                  </a:cubicBezTo>
                  <a:lnTo>
                    <a:pt x="3030" y="2010"/>
                  </a:lnTo>
                  <a:close/>
                  <a:moveTo>
                    <a:pt x="12747" y="1402"/>
                  </a:moveTo>
                  <a:lnTo>
                    <a:pt x="12747" y="1402"/>
                  </a:lnTo>
                  <a:cubicBezTo>
                    <a:pt x="12778" y="854"/>
                    <a:pt x="12778" y="854"/>
                    <a:pt x="12778" y="854"/>
                  </a:cubicBezTo>
                  <a:cubicBezTo>
                    <a:pt x="12809" y="854"/>
                    <a:pt x="12839" y="854"/>
                    <a:pt x="12870" y="854"/>
                  </a:cubicBezTo>
                  <a:cubicBezTo>
                    <a:pt x="12915" y="1402"/>
                    <a:pt x="12915" y="1402"/>
                    <a:pt x="12915" y="1402"/>
                  </a:cubicBezTo>
                  <a:lnTo>
                    <a:pt x="12747" y="1402"/>
                  </a:lnTo>
                  <a:close/>
                  <a:moveTo>
                    <a:pt x="12884" y="1494"/>
                  </a:moveTo>
                  <a:lnTo>
                    <a:pt x="12884" y="1494"/>
                  </a:lnTo>
                  <a:cubicBezTo>
                    <a:pt x="12884" y="1523"/>
                    <a:pt x="12870" y="1539"/>
                    <a:pt x="12854" y="1539"/>
                  </a:cubicBezTo>
                  <a:cubicBezTo>
                    <a:pt x="12839" y="1539"/>
                    <a:pt x="12823" y="1523"/>
                    <a:pt x="12823" y="1494"/>
                  </a:cubicBezTo>
                  <a:cubicBezTo>
                    <a:pt x="12823" y="1478"/>
                    <a:pt x="12839" y="1462"/>
                    <a:pt x="12854" y="1462"/>
                  </a:cubicBezTo>
                  <a:cubicBezTo>
                    <a:pt x="12870" y="1462"/>
                    <a:pt x="12884" y="1478"/>
                    <a:pt x="12884" y="1494"/>
                  </a:cubicBezTo>
                  <a:close/>
                  <a:moveTo>
                    <a:pt x="12854" y="1539"/>
                  </a:moveTo>
                  <a:lnTo>
                    <a:pt x="12854" y="1539"/>
                  </a:lnTo>
                  <a:cubicBezTo>
                    <a:pt x="12900" y="1539"/>
                    <a:pt x="12945" y="1584"/>
                    <a:pt x="12945" y="1645"/>
                  </a:cubicBezTo>
                  <a:cubicBezTo>
                    <a:pt x="12945" y="1692"/>
                    <a:pt x="12900" y="1737"/>
                    <a:pt x="12854" y="1737"/>
                  </a:cubicBezTo>
                  <a:cubicBezTo>
                    <a:pt x="12792" y="1737"/>
                    <a:pt x="12747" y="1692"/>
                    <a:pt x="12747" y="1645"/>
                  </a:cubicBezTo>
                  <a:cubicBezTo>
                    <a:pt x="12747" y="1584"/>
                    <a:pt x="12792" y="1539"/>
                    <a:pt x="12854" y="1539"/>
                  </a:cubicBezTo>
                  <a:close/>
                  <a:moveTo>
                    <a:pt x="12275" y="565"/>
                  </a:moveTo>
                  <a:lnTo>
                    <a:pt x="12275" y="565"/>
                  </a:lnTo>
                  <a:cubicBezTo>
                    <a:pt x="12381" y="548"/>
                    <a:pt x="12381" y="548"/>
                    <a:pt x="12381" y="548"/>
                  </a:cubicBezTo>
                  <a:cubicBezTo>
                    <a:pt x="12336" y="565"/>
                    <a:pt x="12305" y="579"/>
                    <a:pt x="12260" y="610"/>
                  </a:cubicBezTo>
                  <a:lnTo>
                    <a:pt x="12275" y="565"/>
                  </a:lnTo>
                  <a:close/>
                  <a:moveTo>
                    <a:pt x="12580" y="1661"/>
                  </a:moveTo>
                  <a:lnTo>
                    <a:pt x="12580" y="1661"/>
                  </a:lnTo>
                  <a:cubicBezTo>
                    <a:pt x="12169" y="1508"/>
                    <a:pt x="12169" y="1508"/>
                    <a:pt x="12169" y="1508"/>
                  </a:cubicBezTo>
                  <a:cubicBezTo>
                    <a:pt x="12077" y="1478"/>
                    <a:pt x="12077" y="1478"/>
                    <a:pt x="12077" y="1478"/>
                  </a:cubicBezTo>
                  <a:cubicBezTo>
                    <a:pt x="12092" y="1447"/>
                    <a:pt x="12092" y="1417"/>
                    <a:pt x="12108" y="1386"/>
                  </a:cubicBezTo>
                  <a:cubicBezTo>
                    <a:pt x="12169" y="1402"/>
                    <a:pt x="12169" y="1402"/>
                    <a:pt x="12169" y="1402"/>
                  </a:cubicBezTo>
                  <a:cubicBezTo>
                    <a:pt x="12640" y="1508"/>
                    <a:pt x="12640" y="1508"/>
                    <a:pt x="12640" y="1508"/>
                  </a:cubicBezTo>
                  <a:lnTo>
                    <a:pt x="12580" y="1661"/>
                  </a:lnTo>
                  <a:close/>
                  <a:moveTo>
                    <a:pt x="12625" y="1264"/>
                  </a:moveTo>
                  <a:lnTo>
                    <a:pt x="12625" y="1264"/>
                  </a:lnTo>
                  <a:cubicBezTo>
                    <a:pt x="12534" y="1356"/>
                    <a:pt x="12534" y="1356"/>
                    <a:pt x="12534" y="1356"/>
                  </a:cubicBezTo>
                  <a:cubicBezTo>
                    <a:pt x="12183" y="1280"/>
                    <a:pt x="12183" y="1280"/>
                    <a:pt x="12183" y="1280"/>
                  </a:cubicBezTo>
                  <a:cubicBezTo>
                    <a:pt x="12199" y="1203"/>
                    <a:pt x="12199" y="1203"/>
                    <a:pt x="12199" y="1203"/>
                  </a:cubicBezTo>
                  <a:lnTo>
                    <a:pt x="12199" y="1203"/>
                  </a:lnTo>
                  <a:lnTo>
                    <a:pt x="12199" y="1203"/>
                  </a:lnTo>
                  <a:lnTo>
                    <a:pt x="12199" y="1203"/>
                  </a:lnTo>
                  <a:cubicBezTo>
                    <a:pt x="12214" y="1188"/>
                    <a:pt x="12230" y="1158"/>
                    <a:pt x="12244" y="1143"/>
                  </a:cubicBezTo>
                  <a:lnTo>
                    <a:pt x="12260" y="1127"/>
                  </a:lnTo>
                  <a:cubicBezTo>
                    <a:pt x="12275" y="1113"/>
                    <a:pt x="12275" y="1097"/>
                    <a:pt x="12291" y="1097"/>
                  </a:cubicBezTo>
                  <a:cubicBezTo>
                    <a:pt x="12305" y="1082"/>
                    <a:pt x="12321" y="1066"/>
                    <a:pt x="12336" y="1052"/>
                  </a:cubicBezTo>
                  <a:cubicBezTo>
                    <a:pt x="12352" y="1036"/>
                    <a:pt x="12366" y="1021"/>
                    <a:pt x="12381" y="1005"/>
                  </a:cubicBezTo>
                  <a:cubicBezTo>
                    <a:pt x="12397" y="1005"/>
                    <a:pt x="12413" y="991"/>
                    <a:pt x="12428" y="975"/>
                  </a:cubicBezTo>
                  <a:cubicBezTo>
                    <a:pt x="12442" y="975"/>
                    <a:pt x="12442" y="975"/>
                    <a:pt x="12458" y="960"/>
                  </a:cubicBezTo>
                  <a:cubicBezTo>
                    <a:pt x="12473" y="946"/>
                    <a:pt x="12489" y="946"/>
                    <a:pt x="12519" y="929"/>
                  </a:cubicBezTo>
                  <a:cubicBezTo>
                    <a:pt x="12534" y="929"/>
                    <a:pt x="12550" y="913"/>
                    <a:pt x="12564" y="913"/>
                  </a:cubicBezTo>
                  <a:lnTo>
                    <a:pt x="12564" y="913"/>
                  </a:lnTo>
                  <a:cubicBezTo>
                    <a:pt x="12580" y="899"/>
                    <a:pt x="12595" y="899"/>
                    <a:pt x="12595" y="899"/>
                  </a:cubicBezTo>
                  <a:cubicBezTo>
                    <a:pt x="12625" y="884"/>
                    <a:pt x="12640" y="884"/>
                    <a:pt x="12672" y="868"/>
                  </a:cubicBezTo>
                  <a:lnTo>
                    <a:pt x="12625" y="1264"/>
                  </a:lnTo>
                  <a:close/>
                  <a:moveTo>
                    <a:pt x="12701" y="1630"/>
                  </a:moveTo>
                  <a:lnTo>
                    <a:pt x="12701" y="1630"/>
                  </a:lnTo>
                  <a:cubicBezTo>
                    <a:pt x="12686" y="1630"/>
                    <a:pt x="12672" y="1600"/>
                    <a:pt x="12686" y="1584"/>
                  </a:cubicBezTo>
                  <a:cubicBezTo>
                    <a:pt x="12686" y="1569"/>
                    <a:pt x="12701" y="1569"/>
                    <a:pt x="12731" y="1569"/>
                  </a:cubicBezTo>
                  <a:cubicBezTo>
                    <a:pt x="12747" y="1569"/>
                    <a:pt x="12747" y="1584"/>
                    <a:pt x="12747" y="1600"/>
                  </a:cubicBezTo>
                  <a:cubicBezTo>
                    <a:pt x="12747" y="1630"/>
                    <a:pt x="12717" y="1630"/>
                    <a:pt x="12701" y="1630"/>
                  </a:cubicBezTo>
                  <a:close/>
                  <a:moveTo>
                    <a:pt x="12747" y="1783"/>
                  </a:moveTo>
                  <a:lnTo>
                    <a:pt x="12747" y="1783"/>
                  </a:lnTo>
                  <a:cubicBezTo>
                    <a:pt x="12731" y="1767"/>
                    <a:pt x="12731" y="1753"/>
                    <a:pt x="12747" y="1737"/>
                  </a:cubicBezTo>
                  <a:cubicBezTo>
                    <a:pt x="12747" y="1722"/>
                    <a:pt x="12778" y="1722"/>
                    <a:pt x="12792" y="1737"/>
                  </a:cubicBezTo>
                  <a:cubicBezTo>
                    <a:pt x="12792" y="1737"/>
                    <a:pt x="12809" y="1767"/>
                    <a:pt x="12792" y="1783"/>
                  </a:cubicBezTo>
                  <a:cubicBezTo>
                    <a:pt x="12778" y="1783"/>
                    <a:pt x="12762" y="1798"/>
                    <a:pt x="12747" y="1783"/>
                  </a:cubicBezTo>
                  <a:close/>
                  <a:moveTo>
                    <a:pt x="12945" y="1783"/>
                  </a:moveTo>
                  <a:lnTo>
                    <a:pt x="12945" y="1783"/>
                  </a:lnTo>
                  <a:cubicBezTo>
                    <a:pt x="12945" y="1798"/>
                    <a:pt x="12915" y="1783"/>
                    <a:pt x="12915" y="1783"/>
                  </a:cubicBezTo>
                  <a:cubicBezTo>
                    <a:pt x="12900" y="1767"/>
                    <a:pt x="12900" y="1737"/>
                    <a:pt x="12915" y="1737"/>
                  </a:cubicBezTo>
                  <a:cubicBezTo>
                    <a:pt x="12929" y="1722"/>
                    <a:pt x="12945" y="1722"/>
                    <a:pt x="12961" y="1737"/>
                  </a:cubicBezTo>
                  <a:cubicBezTo>
                    <a:pt x="12976" y="1753"/>
                    <a:pt x="12961" y="1767"/>
                    <a:pt x="12945" y="1783"/>
                  </a:cubicBezTo>
                  <a:close/>
                  <a:moveTo>
                    <a:pt x="12990" y="1630"/>
                  </a:moveTo>
                  <a:lnTo>
                    <a:pt x="12990" y="1630"/>
                  </a:lnTo>
                  <a:cubicBezTo>
                    <a:pt x="12976" y="1630"/>
                    <a:pt x="12961" y="1630"/>
                    <a:pt x="12961" y="1600"/>
                  </a:cubicBezTo>
                  <a:cubicBezTo>
                    <a:pt x="12945" y="1584"/>
                    <a:pt x="12961" y="1569"/>
                    <a:pt x="12976" y="1569"/>
                  </a:cubicBezTo>
                  <a:cubicBezTo>
                    <a:pt x="12990" y="1569"/>
                    <a:pt x="13006" y="1569"/>
                    <a:pt x="13021" y="1584"/>
                  </a:cubicBezTo>
                  <a:cubicBezTo>
                    <a:pt x="13021" y="1600"/>
                    <a:pt x="13006" y="1630"/>
                    <a:pt x="12990" y="1630"/>
                  </a:cubicBezTo>
                  <a:close/>
                  <a:moveTo>
                    <a:pt x="12990" y="868"/>
                  </a:moveTo>
                  <a:lnTo>
                    <a:pt x="12990" y="868"/>
                  </a:lnTo>
                  <a:cubicBezTo>
                    <a:pt x="13006" y="868"/>
                    <a:pt x="13037" y="884"/>
                    <a:pt x="13051" y="884"/>
                  </a:cubicBezTo>
                  <a:cubicBezTo>
                    <a:pt x="13067" y="884"/>
                    <a:pt x="13082" y="884"/>
                    <a:pt x="13082" y="899"/>
                  </a:cubicBezTo>
                  <a:cubicBezTo>
                    <a:pt x="13112" y="899"/>
                    <a:pt x="13129" y="913"/>
                    <a:pt x="13143" y="913"/>
                  </a:cubicBezTo>
                  <a:cubicBezTo>
                    <a:pt x="13159" y="913"/>
                    <a:pt x="13159" y="913"/>
                    <a:pt x="13174" y="929"/>
                  </a:cubicBezTo>
                  <a:lnTo>
                    <a:pt x="13174" y="929"/>
                  </a:lnTo>
                  <a:cubicBezTo>
                    <a:pt x="13188" y="929"/>
                    <a:pt x="13188" y="929"/>
                    <a:pt x="13204" y="946"/>
                  </a:cubicBezTo>
                  <a:lnTo>
                    <a:pt x="13220" y="946"/>
                  </a:lnTo>
                  <a:lnTo>
                    <a:pt x="13235" y="960"/>
                  </a:lnTo>
                  <a:cubicBezTo>
                    <a:pt x="13296" y="991"/>
                    <a:pt x="13341" y="1021"/>
                    <a:pt x="13387" y="1066"/>
                  </a:cubicBezTo>
                  <a:cubicBezTo>
                    <a:pt x="13402" y="1082"/>
                    <a:pt x="13402" y="1082"/>
                    <a:pt x="13402" y="1097"/>
                  </a:cubicBezTo>
                  <a:cubicBezTo>
                    <a:pt x="13418" y="1097"/>
                    <a:pt x="13432" y="1113"/>
                    <a:pt x="13448" y="1127"/>
                  </a:cubicBezTo>
                  <a:lnTo>
                    <a:pt x="13448" y="1127"/>
                  </a:lnTo>
                  <a:cubicBezTo>
                    <a:pt x="13463" y="1143"/>
                    <a:pt x="13479" y="1158"/>
                    <a:pt x="13479" y="1174"/>
                  </a:cubicBezTo>
                  <a:cubicBezTo>
                    <a:pt x="13493" y="1188"/>
                    <a:pt x="13510" y="1219"/>
                    <a:pt x="13524" y="1235"/>
                  </a:cubicBezTo>
                  <a:cubicBezTo>
                    <a:pt x="13479" y="1249"/>
                    <a:pt x="13479" y="1249"/>
                    <a:pt x="13479" y="1249"/>
                  </a:cubicBezTo>
                  <a:cubicBezTo>
                    <a:pt x="13129" y="1311"/>
                    <a:pt x="13129" y="1311"/>
                    <a:pt x="13129" y="1311"/>
                  </a:cubicBezTo>
                  <a:cubicBezTo>
                    <a:pt x="13021" y="1249"/>
                    <a:pt x="13021" y="1249"/>
                    <a:pt x="13021" y="1249"/>
                  </a:cubicBezTo>
                  <a:lnTo>
                    <a:pt x="12990" y="868"/>
                  </a:lnTo>
                  <a:close/>
                  <a:moveTo>
                    <a:pt x="13538" y="1447"/>
                  </a:moveTo>
                  <a:lnTo>
                    <a:pt x="13538" y="1447"/>
                  </a:lnTo>
                  <a:cubicBezTo>
                    <a:pt x="13098" y="1614"/>
                    <a:pt x="13098" y="1614"/>
                    <a:pt x="13098" y="1614"/>
                  </a:cubicBezTo>
                  <a:cubicBezTo>
                    <a:pt x="13051" y="1478"/>
                    <a:pt x="13051" y="1478"/>
                    <a:pt x="13051" y="1478"/>
                  </a:cubicBezTo>
                  <a:cubicBezTo>
                    <a:pt x="13510" y="1341"/>
                    <a:pt x="13510" y="1341"/>
                    <a:pt x="13510" y="1341"/>
                  </a:cubicBezTo>
                  <a:cubicBezTo>
                    <a:pt x="13571" y="1325"/>
                    <a:pt x="13571" y="1325"/>
                    <a:pt x="13571" y="1325"/>
                  </a:cubicBezTo>
                  <a:cubicBezTo>
                    <a:pt x="13571" y="1325"/>
                    <a:pt x="13600" y="1386"/>
                    <a:pt x="13600" y="1417"/>
                  </a:cubicBezTo>
                  <a:lnTo>
                    <a:pt x="13538" y="144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6" name="Google Shape;916;p28"/>
            <p:cNvSpPr/>
            <p:nvPr/>
          </p:nvSpPr>
          <p:spPr>
            <a:xfrm>
              <a:off x="3027" y="3375"/>
              <a:ext cx="3449" cy="756"/>
            </a:xfrm>
            <a:custGeom>
              <a:rect b="b" l="l" r="r" t="t"/>
              <a:pathLst>
                <a:path extrusionOk="0" h="3336" w="15215">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2604" y="151"/>
                  </a:moveTo>
                  <a:lnTo>
                    <a:pt x="2604" y="151"/>
                  </a:lnTo>
                  <a:lnTo>
                    <a:pt x="2604" y="151"/>
                  </a:lnTo>
                  <a:cubicBezTo>
                    <a:pt x="2619" y="151"/>
                    <a:pt x="2635" y="137"/>
                    <a:pt x="2635" y="137"/>
                  </a:cubicBezTo>
                  <a:cubicBezTo>
                    <a:pt x="2635" y="137"/>
                    <a:pt x="2619" y="137"/>
                    <a:pt x="2604" y="151"/>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15122" y="3198"/>
                  </a:moveTo>
                  <a:lnTo>
                    <a:pt x="15122" y="3198"/>
                  </a:lnTo>
                  <a:cubicBezTo>
                    <a:pt x="15002" y="3076"/>
                    <a:pt x="14940" y="3000"/>
                    <a:pt x="14940" y="3000"/>
                  </a:cubicBezTo>
                  <a:cubicBezTo>
                    <a:pt x="14940" y="3000"/>
                    <a:pt x="14407" y="3000"/>
                    <a:pt x="13965" y="2741"/>
                  </a:cubicBezTo>
                  <a:cubicBezTo>
                    <a:pt x="13965" y="2741"/>
                    <a:pt x="13889" y="2664"/>
                    <a:pt x="13995" y="2558"/>
                  </a:cubicBezTo>
                  <a:cubicBezTo>
                    <a:pt x="14087" y="2466"/>
                    <a:pt x="14376" y="2421"/>
                    <a:pt x="14407" y="2421"/>
                  </a:cubicBezTo>
                  <a:cubicBezTo>
                    <a:pt x="14331" y="2375"/>
                    <a:pt x="14254" y="2330"/>
                    <a:pt x="14164" y="2299"/>
                  </a:cubicBezTo>
                  <a:cubicBezTo>
                    <a:pt x="13767" y="2177"/>
                    <a:pt x="12534" y="1918"/>
                    <a:pt x="11635" y="1766"/>
                  </a:cubicBezTo>
                  <a:lnTo>
                    <a:pt x="11635" y="1766"/>
                  </a:lnTo>
                  <a:cubicBezTo>
                    <a:pt x="11574" y="1751"/>
                    <a:pt x="11513" y="1735"/>
                    <a:pt x="11452" y="1735"/>
                  </a:cubicBezTo>
                  <a:cubicBezTo>
                    <a:pt x="11103" y="1659"/>
                    <a:pt x="10828" y="1629"/>
                    <a:pt x="10706" y="1614"/>
                  </a:cubicBezTo>
                  <a:cubicBezTo>
                    <a:pt x="10706" y="1614"/>
                    <a:pt x="10493" y="1568"/>
                    <a:pt x="10296" y="1431"/>
                  </a:cubicBezTo>
                  <a:cubicBezTo>
                    <a:pt x="10082" y="1294"/>
                    <a:pt x="8741" y="502"/>
                    <a:pt x="8162" y="335"/>
                  </a:cubicBezTo>
                  <a:cubicBezTo>
                    <a:pt x="7599" y="167"/>
                    <a:pt x="6837" y="15"/>
                    <a:pt x="6701" y="0"/>
                  </a:cubicBezTo>
                  <a:cubicBezTo>
                    <a:pt x="6564" y="0"/>
                    <a:pt x="6564" y="0"/>
                    <a:pt x="6564" y="0"/>
                  </a:cubicBezTo>
                  <a:cubicBezTo>
                    <a:pt x="4234" y="0"/>
                    <a:pt x="4234" y="0"/>
                    <a:pt x="4234" y="0"/>
                  </a:cubicBezTo>
                  <a:cubicBezTo>
                    <a:pt x="4234" y="0"/>
                    <a:pt x="3183" y="45"/>
                    <a:pt x="2696" y="137"/>
                  </a:cubicBezTo>
                  <a:cubicBezTo>
                    <a:pt x="2680" y="137"/>
                    <a:pt x="2604" y="227"/>
                    <a:pt x="2467" y="365"/>
                  </a:cubicBezTo>
                  <a:cubicBezTo>
                    <a:pt x="2467" y="304"/>
                    <a:pt x="2482" y="259"/>
                    <a:pt x="2482" y="212"/>
                  </a:cubicBezTo>
                  <a:cubicBezTo>
                    <a:pt x="2451" y="227"/>
                    <a:pt x="2406" y="243"/>
                    <a:pt x="2345" y="274"/>
                  </a:cubicBezTo>
                  <a:cubicBezTo>
                    <a:pt x="2345" y="349"/>
                    <a:pt x="2329" y="410"/>
                    <a:pt x="2315" y="487"/>
                  </a:cubicBezTo>
                  <a:cubicBezTo>
                    <a:pt x="2131" y="655"/>
                    <a:pt x="1889" y="836"/>
                    <a:pt x="1598" y="989"/>
                  </a:cubicBezTo>
                  <a:cubicBezTo>
                    <a:pt x="959" y="1370"/>
                    <a:pt x="303" y="1568"/>
                    <a:pt x="258" y="1523"/>
                  </a:cubicBezTo>
                  <a:cubicBezTo>
                    <a:pt x="228" y="1537"/>
                    <a:pt x="213" y="1553"/>
                    <a:pt x="183" y="1568"/>
                  </a:cubicBezTo>
                  <a:cubicBezTo>
                    <a:pt x="183" y="1568"/>
                    <a:pt x="14" y="1645"/>
                    <a:pt x="0" y="1735"/>
                  </a:cubicBezTo>
                  <a:cubicBezTo>
                    <a:pt x="0" y="1782"/>
                    <a:pt x="0" y="1965"/>
                    <a:pt x="0" y="2163"/>
                  </a:cubicBezTo>
                  <a:lnTo>
                    <a:pt x="0" y="2163"/>
                  </a:lnTo>
                  <a:cubicBezTo>
                    <a:pt x="334" y="2163"/>
                    <a:pt x="609" y="2269"/>
                    <a:pt x="609" y="2391"/>
                  </a:cubicBezTo>
                  <a:cubicBezTo>
                    <a:pt x="609" y="2513"/>
                    <a:pt x="334" y="2603"/>
                    <a:pt x="0" y="2603"/>
                  </a:cubicBezTo>
                  <a:lnTo>
                    <a:pt x="0" y="2603"/>
                  </a:lnTo>
                  <a:cubicBezTo>
                    <a:pt x="0" y="2650"/>
                    <a:pt x="0" y="2664"/>
                    <a:pt x="0" y="2664"/>
                  </a:cubicBezTo>
                  <a:cubicBezTo>
                    <a:pt x="1111" y="2664"/>
                    <a:pt x="1111" y="2664"/>
                    <a:pt x="1111" y="2664"/>
                  </a:cubicBezTo>
                  <a:cubicBezTo>
                    <a:pt x="1477" y="2923"/>
                    <a:pt x="1477" y="2923"/>
                    <a:pt x="1477" y="2923"/>
                  </a:cubicBezTo>
                  <a:cubicBezTo>
                    <a:pt x="1492" y="2923"/>
                    <a:pt x="1492" y="2923"/>
                    <a:pt x="1492" y="2923"/>
                  </a:cubicBezTo>
                  <a:cubicBezTo>
                    <a:pt x="1583" y="2984"/>
                    <a:pt x="1583" y="2984"/>
                    <a:pt x="1583" y="2984"/>
                  </a:cubicBezTo>
                  <a:cubicBezTo>
                    <a:pt x="1614" y="2893"/>
                    <a:pt x="1614" y="2893"/>
                    <a:pt x="1614" y="2893"/>
                  </a:cubicBezTo>
                  <a:cubicBezTo>
                    <a:pt x="1705" y="2878"/>
                    <a:pt x="1797" y="2862"/>
                    <a:pt x="1889" y="2862"/>
                  </a:cubicBezTo>
                  <a:lnTo>
                    <a:pt x="1889" y="2862"/>
                  </a:lnTo>
                  <a:cubicBezTo>
                    <a:pt x="2604" y="2954"/>
                    <a:pt x="2604" y="2954"/>
                    <a:pt x="2604" y="2954"/>
                  </a:cubicBezTo>
                  <a:cubicBezTo>
                    <a:pt x="2635" y="3137"/>
                    <a:pt x="2635" y="3137"/>
                    <a:pt x="2635" y="3137"/>
                  </a:cubicBezTo>
                  <a:cubicBezTo>
                    <a:pt x="2467" y="3045"/>
                    <a:pt x="2268" y="3000"/>
                    <a:pt x="2070" y="3000"/>
                  </a:cubicBezTo>
                  <a:cubicBezTo>
                    <a:pt x="1934" y="3000"/>
                    <a:pt x="1812" y="3029"/>
                    <a:pt x="1689" y="3061"/>
                  </a:cubicBezTo>
                  <a:cubicBezTo>
                    <a:pt x="1903" y="3198"/>
                    <a:pt x="1903" y="3198"/>
                    <a:pt x="1903" y="3198"/>
                  </a:cubicBezTo>
                  <a:cubicBezTo>
                    <a:pt x="2755" y="3198"/>
                    <a:pt x="2755" y="3198"/>
                    <a:pt x="2755" y="3198"/>
                  </a:cubicBezTo>
                  <a:cubicBezTo>
                    <a:pt x="2741" y="2984"/>
                    <a:pt x="2741" y="2984"/>
                    <a:pt x="2741" y="2984"/>
                  </a:cubicBezTo>
                  <a:cubicBezTo>
                    <a:pt x="2847" y="3045"/>
                    <a:pt x="2939" y="3106"/>
                    <a:pt x="3016" y="3167"/>
                  </a:cubicBezTo>
                  <a:cubicBezTo>
                    <a:pt x="3030" y="3182"/>
                    <a:pt x="3045" y="3198"/>
                    <a:pt x="3045" y="3198"/>
                  </a:cubicBezTo>
                  <a:cubicBezTo>
                    <a:pt x="11559" y="3198"/>
                    <a:pt x="11559" y="3198"/>
                    <a:pt x="11559" y="3198"/>
                  </a:cubicBezTo>
                  <a:cubicBezTo>
                    <a:pt x="11574" y="3198"/>
                    <a:pt x="11590" y="3182"/>
                    <a:pt x="11604" y="3167"/>
                  </a:cubicBezTo>
                  <a:cubicBezTo>
                    <a:pt x="11757" y="3076"/>
                    <a:pt x="11971" y="3000"/>
                    <a:pt x="12244" y="2970"/>
                  </a:cubicBezTo>
                  <a:cubicBezTo>
                    <a:pt x="12259" y="3000"/>
                    <a:pt x="12275" y="3029"/>
                    <a:pt x="12291" y="3045"/>
                  </a:cubicBezTo>
                  <a:cubicBezTo>
                    <a:pt x="11772" y="3121"/>
                    <a:pt x="11772" y="3121"/>
                    <a:pt x="11772" y="3121"/>
                  </a:cubicBezTo>
                  <a:cubicBezTo>
                    <a:pt x="11772" y="3198"/>
                    <a:pt x="11772" y="3198"/>
                    <a:pt x="11772" y="3198"/>
                  </a:cubicBezTo>
                  <a:cubicBezTo>
                    <a:pt x="13021" y="3198"/>
                    <a:pt x="13021" y="3198"/>
                    <a:pt x="13021" y="3198"/>
                  </a:cubicBezTo>
                  <a:cubicBezTo>
                    <a:pt x="12960" y="3045"/>
                    <a:pt x="12960" y="3045"/>
                    <a:pt x="12960" y="3045"/>
                  </a:cubicBezTo>
                  <a:cubicBezTo>
                    <a:pt x="13157" y="3106"/>
                    <a:pt x="13310" y="3198"/>
                    <a:pt x="13432" y="3304"/>
                  </a:cubicBezTo>
                  <a:cubicBezTo>
                    <a:pt x="13432" y="3304"/>
                    <a:pt x="13447" y="3319"/>
                    <a:pt x="13447" y="3335"/>
                  </a:cubicBezTo>
                  <a:cubicBezTo>
                    <a:pt x="13463" y="3335"/>
                    <a:pt x="13463" y="3335"/>
                    <a:pt x="13463" y="3335"/>
                  </a:cubicBezTo>
                  <a:cubicBezTo>
                    <a:pt x="15214" y="3335"/>
                    <a:pt x="15214" y="3335"/>
                    <a:pt x="15214" y="3335"/>
                  </a:cubicBezTo>
                  <a:cubicBezTo>
                    <a:pt x="15199" y="3304"/>
                    <a:pt x="15183" y="3259"/>
                    <a:pt x="15122" y="3198"/>
                  </a:cubicBezTo>
                  <a:close/>
                  <a:moveTo>
                    <a:pt x="3487" y="2254"/>
                  </a:moveTo>
                  <a:lnTo>
                    <a:pt x="3487" y="2254"/>
                  </a:lnTo>
                  <a:cubicBezTo>
                    <a:pt x="2985" y="2254"/>
                    <a:pt x="2985" y="2254"/>
                    <a:pt x="2985" y="2254"/>
                  </a:cubicBezTo>
                  <a:cubicBezTo>
                    <a:pt x="2939" y="2254"/>
                    <a:pt x="2908" y="2208"/>
                    <a:pt x="2908" y="2163"/>
                  </a:cubicBezTo>
                  <a:cubicBezTo>
                    <a:pt x="2908" y="2116"/>
                    <a:pt x="2939" y="2085"/>
                    <a:pt x="2985" y="2085"/>
                  </a:cubicBezTo>
                  <a:cubicBezTo>
                    <a:pt x="3487" y="2085"/>
                    <a:pt x="3487" y="2085"/>
                    <a:pt x="3487" y="2085"/>
                  </a:cubicBezTo>
                  <a:cubicBezTo>
                    <a:pt x="3533" y="2085"/>
                    <a:pt x="3564" y="2116"/>
                    <a:pt x="3564" y="2163"/>
                  </a:cubicBezTo>
                  <a:cubicBezTo>
                    <a:pt x="3564" y="2208"/>
                    <a:pt x="3533" y="2254"/>
                    <a:pt x="3487" y="2254"/>
                  </a:cubicBezTo>
                  <a:close/>
                  <a:moveTo>
                    <a:pt x="7341" y="2254"/>
                  </a:moveTo>
                  <a:lnTo>
                    <a:pt x="7341" y="2254"/>
                  </a:lnTo>
                  <a:cubicBezTo>
                    <a:pt x="6837" y="2254"/>
                    <a:pt x="6837" y="2254"/>
                    <a:pt x="6837" y="2254"/>
                  </a:cubicBezTo>
                  <a:cubicBezTo>
                    <a:pt x="6792" y="2254"/>
                    <a:pt x="6762" y="2208"/>
                    <a:pt x="6762" y="2163"/>
                  </a:cubicBezTo>
                  <a:cubicBezTo>
                    <a:pt x="6762" y="2116"/>
                    <a:pt x="6792" y="2085"/>
                    <a:pt x="6837" y="2085"/>
                  </a:cubicBezTo>
                  <a:cubicBezTo>
                    <a:pt x="7341" y="2085"/>
                    <a:pt x="7341" y="2085"/>
                    <a:pt x="7341" y="2085"/>
                  </a:cubicBezTo>
                  <a:cubicBezTo>
                    <a:pt x="7386" y="2085"/>
                    <a:pt x="7416" y="2116"/>
                    <a:pt x="7416" y="2163"/>
                  </a:cubicBezTo>
                  <a:cubicBezTo>
                    <a:pt x="7416" y="2208"/>
                    <a:pt x="7386" y="2254"/>
                    <a:pt x="7341" y="2254"/>
                  </a:cubicBezTo>
                  <a:close/>
                  <a:moveTo>
                    <a:pt x="6350" y="1782"/>
                  </a:moveTo>
                  <a:lnTo>
                    <a:pt x="6350" y="1782"/>
                  </a:lnTo>
                  <a:cubicBezTo>
                    <a:pt x="2680" y="1568"/>
                    <a:pt x="2680" y="1568"/>
                    <a:pt x="2680" y="1568"/>
                  </a:cubicBezTo>
                  <a:cubicBezTo>
                    <a:pt x="2771" y="1325"/>
                    <a:pt x="2939" y="975"/>
                    <a:pt x="3289" y="655"/>
                  </a:cubicBezTo>
                  <a:cubicBezTo>
                    <a:pt x="3670" y="319"/>
                    <a:pt x="4644" y="151"/>
                    <a:pt x="4644" y="151"/>
                  </a:cubicBezTo>
                  <a:cubicBezTo>
                    <a:pt x="6030" y="151"/>
                    <a:pt x="6030" y="151"/>
                    <a:pt x="6030" y="151"/>
                  </a:cubicBezTo>
                  <a:cubicBezTo>
                    <a:pt x="6030" y="151"/>
                    <a:pt x="6898" y="151"/>
                    <a:pt x="7371" y="259"/>
                  </a:cubicBezTo>
                  <a:cubicBezTo>
                    <a:pt x="7858" y="365"/>
                    <a:pt x="9670" y="1126"/>
                    <a:pt x="10051" y="1568"/>
                  </a:cubicBezTo>
                  <a:cubicBezTo>
                    <a:pt x="10310" y="1857"/>
                    <a:pt x="10355" y="1949"/>
                    <a:pt x="10371" y="2010"/>
                  </a:cubicBezTo>
                  <a:lnTo>
                    <a:pt x="6350" y="1782"/>
                  </a:lnTo>
                  <a:close/>
                  <a:moveTo>
                    <a:pt x="12381" y="2970"/>
                  </a:moveTo>
                  <a:lnTo>
                    <a:pt x="12381" y="2970"/>
                  </a:lnTo>
                  <a:cubicBezTo>
                    <a:pt x="12397" y="2970"/>
                    <a:pt x="12411" y="2970"/>
                    <a:pt x="12428" y="2970"/>
                  </a:cubicBezTo>
                  <a:cubicBezTo>
                    <a:pt x="12548" y="2970"/>
                    <a:pt x="12640" y="2970"/>
                    <a:pt x="12748" y="2984"/>
                  </a:cubicBezTo>
                  <a:cubicBezTo>
                    <a:pt x="12411" y="3029"/>
                    <a:pt x="12411" y="3029"/>
                    <a:pt x="12411" y="3029"/>
                  </a:cubicBezTo>
                  <a:cubicBezTo>
                    <a:pt x="12411" y="3015"/>
                    <a:pt x="12397" y="2984"/>
                    <a:pt x="12381" y="2970"/>
                  </a:cubicBezTo>
                  <a:close/>
                  <a:moveTo>
                    <a:pt x="12625" y="3121"/>
                  </a:moveTo>
                  <a:lnTo>
                    <a:pt x="12625" y="3121"/>
                  </a:lnTo>
                  <a:cubicBezTo>
                    <a:pt x="12854" y="3090"/>
                    <a:pt x="12854" y="3090"/>
                    <a:pt x="12854" y="3090"/>
                  </a:cubicBezTo>
                  <a:cubicBezTo>
                    <a:pt x="12884" y="3182"/>
                    <a:pt x="12884" y="3182"/>
                    <a:pt x="12884" y="3182"/>
                  </a:cubicBezTo>
                  <a:cubicBezTo>
                    <a:pt x="12807" y="3167"/>
                    <a:pt x="12717" y="3137"/>
                    <a:pt x="12625" y="3121"/>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moveTo>
                    <a:pt x="9397" y="1309"/>
                  </a:moveTo>
                  <a:lnTo>
                    <a:pt x="9397" y="1309"/>
                  </a:lnTo>
                  <a:cubicBezTo>
                    <a:pt x="9320" y="1325"/>
                    <a:pt x="9169" y="1370"/>
                    <a:pt x="9153" y="1492"/>
                  </a:cubicBezTo>
                  <a:cubicBezTo>
                    <a:pt x="9138" y="1614"/>
                    <a:pt x="9153" y="1721"/>
                    <a:pt x="9153" y="1721"/>
                  </a:cubicBezTo>
                  <a:cubicBezTo>
                    <a:pt x="9153" y="1721"/>
                    <a:pt x="9198" y="1904"/>
                    <a:pt x="9534" y="1888"/>
                  </a:cubicBezTo>
                  <a:cubicBezTo>
                    <a:pt x="9884" y="1857"/>
                    <a:pt x="9929" y="1796"/>
                    <a:pt x="9929" y="1796"/>
                  </a:cubicBezTo>
                  <a:cubicBezTo>
                    <a:pt x="9929" y="1721"/>
                    <a:pt x="9929" y="1721"/>
                    <a:pt x="9929" y="1721"/>
                  </a:cubicBezTo>
                  <a:cubicBezTo>
                    <a:pt x="9929" y="1721"/>
                    <a:pt x="9823" y="1248"/>
                    <a:pt x="9397" y="130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7" name="Google Shape;917;p28"/>
            <p:cNvSpPr/>
            <p:nvPr/>
          </p:nvSpPr>
          <p:spPr>
            <a:xfrm>
              <a:off x="5100" y="3659"/>
              <a:ext cx="179" cy="148"/>
            </a:xfrm>
            <a:custGeom>
              <a:rect b="b" l="l" r="r" t="t"/>
              <a:pathLst>
                <a:path extrusionOk="0" h="657" w="792">
                  <a:moveTo>
                    <a:pt x="791" y="473"/>
                  </a:moveTo>
                  <a:lnTo>
                    <a:pt x="791" y="473"/>
                  </a:lnTo>
                  <a:cubicBezTo>
                    <a:pt x="791" y="548"/>
                    <a:pt x="791" y="548"/>
                    <a:pt x="791" y="548"/>
                  </a:cubicBezTo>
                  <a:cubicBezTo>
                    <a:pt x="791" y="548"/>
                    <a:pt x="746" y="609"/>
                    <a:pt x="396" y="640"/>
                  </a:cubicBezTo>
                  <a:cubicBezTo>
                    <a:pt x="60" y="656"/>
                    <a:pt x="15" y="473"/>
                    <a:pt x="15" y="473"/>
                  </a:cubicBezTo>
                  <a:cubicBezTo>
                    <a:pt x="15" y="473"/>
                    <a:pt x="0" y="366"/>
                    <a:pt x="15" y="244"/>
                  </a:cubicBezTo>
                  <a:cubicBezTo>
                    <a:pt x="31" y="122"/>
                    <a:pt x="182" y="77"/>
                    <a:pt x="259" y="61"/>
                  </a:cubicBezTo>
                  <a:cubicBezTo>
                    <a:pt x="685" y="0"/>
                    <a:pt x="791" y="473"/>
                    <a:pt x="791" y="473"/>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8" name="Google Shape;918;p28"/>
            <p:cNvSpPr/>
            <p:nvPr/>
          </p:nvSpPr>
          <p:spPr>
            <a:xfrm>
              <a:off x="4467" y="3780"/>
              <a:ext cx="911" cy="583"/>
            </a:xfrm>
            <a:custGeom>
              <a:rect b="b" l="l" r="r" t="t"/>
              <a:pathLst>
                <a:path extrusionOk="0" h="2575" w="4022">
                  <a:moveTo>
                    <a:pt x="4021" y="228"/>
                  </a:moveTo>
                  <a:lnTo>
                    <a:pt x="4021" y="228"/>
                  </a:lnTo>
                  <a:cubicBezTo>
                    <a:pt x="0" y="0"/>
                    <a:pt x="0" y="0"/>
                    <a:pt x="0" y="0"/>
                  </a:cubicBezTo>
                  <a:cubicBezTo>
                    <a:pt x="0" y="2574"/>
                    <a:pt x="0" y="2574"/>
                    <a:pt x="0" y="2574"/>
                  </a:cubicBezTo>
                  <a:cubicBezTo>
                    <a:pt x="4021" y="2574"/>
                    <a:pt x="4021" y="2574"/>
                    <a:pt x="4021" y="2574"/>
                  </a:cubicBezTo>
                  <a:cubicBezTo>
                    <a:pt x="4021" y="2574"/>
                    <a:pt x="4021" y="1995"/>
                    <a:pt x="4021" y="1416"/>
                  </a:cubicBezTo>
                  <a:cubicBezTo>
                    <a:pt x="4021" y="320"/>
                    <a:pt x="4021" y="320"/>
                    <a:pt x="4021" y="320"/>
                  </a:cubicBezTo>
                  <a:cubicBezTo>
                    <a:pt x="4021" y="289"/>
                    <a:pt x="4021" y="258"/>
                    <a:pt x="4021" y="228"/>
                  </a:cubicBezTo>
                  <a:close/>
                  <a:moveTo>
                    <a:pt x="487" y="303"/>
                  </a:moveTo>
                  <a:lnTo>
                    <a:pt x="487" y="303"/>
                  </a:lnTo>
                  <a:cubicBezTo>
                    <a:pt x="991" y="303"/>
                    <a:pt x="991" y="303"/>
                    <a:pt x="991" y="303"/>
                  </a:cubicBezTo>
                  <a:cubicBezTo>
                    <a:pt x="1036" y="303"/>
                    <a:pt x="1066" y="334"/>
                    <a:pt x="1066" y="381"/>
                  </a:cubicBezTo>
                  <a:cubicBezTo>
                    <a:pt x="1066" y="426"/>
                    <a:pt x="1036" y="472"/>
                    <a:pt x="991" y="472"/>
                  </a:cubicBezTo>
                  <a:cubicBezTo>
                    <a:pt x="487" y="472"/>
                    <a:pt x="487" y="472"/>
                    <a:pt x="487" y="472"/>
                  </a:cubicBezTo>
                  <a:cubicBezTo>
                    <a:pt x="442" y="472"/>
                    <a:pt x="412" y="426"/>
                    <a:pt x="412" y="381"/>
                  </a:cubicBezTo>
                  <a:cubicBezTo>
                    <a:pt x="412" y="334"/>
                    <a:pt x="442" y="303"/>
                    <a:pt x="487" y="303"/>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19" name="Google Shape;919;p28"/>
            <p:cNvSpPr/>
            <p:nvPr/>
          </p:nvSpPr>
          <p:spPr>
            <a:xfrm>
              <a:off x="3604" y="3731"/>
              <a:ext cx="863" cy="631"/>
            </a:xfrm>
            <a:custGeom>
              <a:rect b="b" l="l" r="r" t="t"/>
              <a:pathLst>
                <a:path extrusionOk="0" h="2789" w="3808">
                  <a:moveTo>
                    <a:pt x="137" y="0"/>
                  </a:moveTo>
                  <a:lnTo>
                    <a:pt x="137" y="0"/>
                  </a:lnTo>
                  <a:cubicBezTo>
                    <a:pt x="137" y="30"/>
                    <a:pt x="122" y="61"/>
                    <a:pt x="122" y="91"/>
                  </a:cubicBezTo>
                  <a:cubicBezTo>
                    <a:pt x="45" y="336"/>
                    <a:pt x="31" y="960"/>
                    <a:pt x="0" y="1157"/>
                  </a:cubicBezTo>
                  <a:cubicBezTo>
                    <a:pt x="0" y="1157"/>
                    <a:pt x="473" y="1341"/>
                    <a:pt x="732" y="1630"/>
                  </a:cubicBezTo>
                  <a:cubicBezTo>
                    <a:pt x="793" y="1706"/>
                    <a:pt x="852" y="1767"/>
                    <a:pt x="883" y="1842"/>
                  </a:cubicBezTo>
                  <a:cubicBezTo>
                    <a:pt x="1066" y="2254"/>
                    <a:pt x="1142" y="2788"/>
                    <a:pt x="1142" y="2788"/>
                  </a:cubicBezTo>
                  <a:cubicBezTo>
                    <a:pt x="3807" y="2788"/>
                    <a:pt x="3807" y="2788"/>
                    <a:pt x="3807" y="2788"/>
                  </a:cubicBezTo>
                  <a:cubicBezTo>
                    <a:pt x="3807" y="214"/>
                    <a:pt x="3807" y="214"/>
                    <a:pt x="3807" y="214"/>
                  </a:cubicBezTo>
                  <a:lnTo>
                    <a:pt x="137" y="0"/>
                  </a:lnTo>
                  <a:close/>
                  <a:moveTo>
                    <a:pt x="442" y="686"/>
                  </a:moveTo>
                  <a:lnTo>
                    <a:pt x="442" y="686"/>
                  </a:lnTo>
                  <a:cubicBezTo>
                    <a:pt x="396" y="686"/>
                    <a:pt x="365" y="640"/>
                    <a:pt x="365" y="595"/>
                  </a:cubicBezTo>
                  <a:cubicBezTo>
                    <a:pt x="365" y="548"/>
                    <a:pt x="396" y="517"/>
                    <a:pt x="442" y="517"/>
                  </a:cubicBezTo>
                  <a:cubicBezTo>
                    <a:pt x="944" y="517"/>
                    <a:pt x="944" y="517"/>
                    <a:pt x="944" y="517"/>
                  </a:cubicBezTo>
                  <a:cubicBezTo>
                    <a:pt x="990" y="517"/>
                    <a:pt x="1021" y="548"/>
                    <a:pt x="1021" y="595"/>
                  </a:cubicBezTo>
                  <a:cubicBezTo>
                    <a:pt x="1021" y="640"/>
                    <a:pt x="990" y="686"/>
                    <a:pt x="944" y="686"/>
                  </a:cubicBezTo>
                  <a:lnTo>
                    <a:pt x="442" y="68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0" name="Google Shape;920;p28"/>
            <p:cNvSpPr/>
            <p:nvPr/>
          </p:nvSpPr>
          <p:spPr>
            <a:xfrm>
              <a:off x="5586" y="4049"/>
              <a:ext cx="538" cy="386"/>
            </a:xfrm>
            <a:custGeom>
              <a:rect b="b" l="l" r="r" t="t"/>
              <a:pathLst>
                <a:path extrusionOk="0" h="1705" w="2378">
                  <a:moveTo>
                    <a:pt x="2193" y="715"/>
                  </a:moveTo>
                  <a:lnTo>
                    <a:pt x="2193" y="715"/>
                  </a:lnTo>
                  <a:cubicBezTo>
                    <a:pt x="2132" y="593"/>
                    <a:pt x="2042" y="501"/>
                    <a:pt x="1935" y="410"/>
                  </a:cubicBezTo>
                  <a:cubicBezTo>
                    <a:pt x="1890" y="365"/>
                    <a:pt x="1814" y="320"/>
                    <a:pt x="1753" y="289"/>
                  </a:cubicBezTo>
                  <a:cubicBezTo>
                    <a:pt x="1737" y="228"/>
                    <a:pt x="1737" y="228"/>
                    <a:pt x="1737" y="228"/>
                  </a:cubicBezTo>
                  <a:cubicBezTo>
                    <a:pt x="1676" y="75"/>
                    <a:pt x="1676" y="75"/>
                    <a:pt x="1676" y="75"/>
                  </a:cubicBezTo>
                  <a:cubicBezTo>
                    <a:pt x="1615" y="45"/>
                    <a:pt x="1539" y="30"/>
                    <a:pt x="1464" y="14"/>
                  </a:cubicBezTo>
                  <a:lnTo>
                    <a:pt x="1464" y="14"/>
                  </a:lnTo>
                  <a:cubicBezTo>
                    <a:pt x="1127" y="59"/>
                    <a:pt x="1127" y="59"/>
                    <a:pt x="1127" y="59"/>
                  </a:cubicBezTo>
                  <a:cubicBezTo>
                    <a:pt x="1127" y="45"/>
                    <a:pt x="1113" y="14"/>
                    <a:pt x="1097" y="0"/>
                  </a:cubicBezTo>
                  <a:cubicBezTo>
                    <a:pt x="1052" y="0"/>
                    <a:pt x="1007" y="0"/>
                    <a:pt x="960" y="0"/>
                  </a:cubicBezTo>
                  <a:cubicBezTo>
                    <a:pt x="975" y="30"/>
                    <a:pt x="991" y="59"/>
                    <a:pt x="1007" y="75"/>
                  </a:cubicBezTo>
                  <a:cubicBezTo>
                    <a:pt x="488" y="151"/>
                    <a:pt x="488" y="151"/>
                    <a:pt x="488" y="151"/>
                  </a:cubicBezTo>
                  <a:cubicBezTo>
                    <a:pt x="488" y="228"/>
                    <a:pt x="488" y="228"/>
                    <a:pt x="488" y="228"/>
                  </a:cubicBezTo>
                  <a:cubicBezTo>
                    <a:pt x="473" y="381"/>
                    <a:pt x="473" y="381"/>
                    <a:pt x="473" y="381"/>
                  </a:cubicBezTo>
                  <a:cubicBezTo>
                    <a:pt x="459" y="395"/>
                    <a:pt x="443" y="410"/>
                    <a:pt x="427" y="410"/>
                  </a:cubicBezTo>
                  <a:cubicBezTo>
                    <a:pt x="168" y="640"/>
                    <a:pt x="0" y="958"/>
                    <a:pt x="0" y="1339"/>
                  </a:cubicBezTo>
                  <a:cubicBezTo>
                    <a:pt x="0" y="1461"/>
                    <a:pt x="17" y="1583"/>
                    <a:pt x="47" y="1704"/>
                  </a:cubicBezTo>
                  <a:cubicBezTo>
                    <a:pt x="488" y="1704"/>
                    <a:pt x="488" y="1704"/>
                    <a:pt x="488" y="1704"/>
                  </a:cubicBezTo>
                  <a:cubicBezTo>
                    <a:pt x="473" y="1675"/>
                    <a:pt x="459" y="1644"/>
                    <a:pt x="459" y="1614"/>
                  </a:cubicBezTo>
                  <a:lnTo>
                    <a:pt x="459" y="1614"/>
                  </a:lnTo>
                  <a:cubicBezTo>
                    <a:pt x="443" y="1598"/>
                    <a:pt x="443" y="1598"/>
                    <a:pt x="443" y="1583"/>
                  </a:cubicBezTo>
                  <a:lnTo>
                    <a:pt x="443" y="1567"/>
                  </a:lnTo>
                  <a:cubicBezTo>
                    <a:pt x="427" y="1567"/>
                    <a:pt x="427" y="1553"/>
                    <a:pt x="427" y="1553"/>
                  </a:cubicBezTo>
                  <a:cubicBezTo>
                    <a:pt x="427" y="1522"/>
                    <a:pt x="412" y="1477"/>
                    <a:pt x="412" y="1447"/>
                  </a:cubicBezTo>
                  <a:cubicBezTo>
                    <a:pt x="412" y="1431"/>
                    <a:pt x="398" y="1416"/>
                    <a:pt x="398" y="1400"/>
                  </a:cubicBezTo>
                  <a:cubicBezTo>
                    <a:pt x="398" y="1369"/>
                    <a:pt x="398" y="1339"/>
                    <a:pt x="398" y="1294"/>
                  </a:cubicBezTo>
                  <a:cubicBezTo>
                    <a:pt x="398" y="1294"/>
                    <a:pt x="398" y="1278"/>
                    <a:pt x="398" y="1263"/>
                  </a:cubicBezTo>
                  <a:cubicBezTo>
                    <a:pt x="488" y="1308"/>
                    <a:pt x="488" y="1308"/>
                    <a:pt x="488" y="1308"/>
                  </a:cubicBezTo>
                  <a:cubicBezTo>
                    <a:pt x="763" y="1431"/>
                    <a:pt x="763" y="1431"/>
                    <a:pt x="763" y="1431"/>
                  </a:cubicBezTo>
                  <a:cubicBezTo>
                    <a:pt x="808" y="1553"/>
                    <a:pt x="808" y="1553"/>
                    <a:pt x="808" y="1553"/>
                  </a:cubicBezTo>
                  <a:cubicBezTo>
                    <a:pt x="732" y="1704"/>
                    <a:pt x="732" y="1704"/>
                    <a:pt x="732" y="1704"/>
                  </a:cubicBezTo>
                  <a:cubicBezTo>
                    <a:pt x="869" y="1704"/>
                    <a:pt x="869" y="1704"/>
                    <a:pt x="869" y="1704"/>
                  </a:cubicBezTo>
                  <a:cubicBezTo>
                    <a:pt x="991" y="1492"/>
                    <a:pt x="991" y="1492"/>
                    <a:pt x="991" y="1492"/>
                  </a:cubicBezTo>
                  <a:cubicBezTo>
                    <a:pt x="1127" y="1598"/>
                    <a:pt x="1127" y="1598"/>
                    <a:pt x="1127" y="1598"/>
                  </a:cubicBezTo>
                  <a:cubicBezTo>
                    <a:pt x="1036" y="1704"/>
                    <a:pt x="1036" y="1704"/>
                    <a:pt x="1036" y="1704"/>
                  </a:cubicBezTo>
                  <a:cubicBezTo>
                    <a:pt x="1386" y="1704"/>
                    <a:pt x="1386" y="1704"/>
                    <a:pt x="1386" y="1704"/>
                  </a:cubicBezTo>
                  <a:cubicBezTo>
                    <a:pt x="1280" y="1567"/>
                    <a:pt x="1280" y="1567"/>
                    <a:pt x="1280" y="1567"/>
                  </a:cubicBezTo>
                  <a:cubicBezTo>
                    <a:pt x="1402" y="1477"/>
                    <a:pt x="1402" y="1477"/>
                    <a:pt x="1402" y="1477"/>
                  </a:cubicBezTo>
                  <a:cubicBezTo>
                    <a:pt x="1555" y="1704"/>
                    <a:pt x="1555" y="1704"/>
                    <a:pt x="1555" y="1704"/>
                  </a:cubicBezTo>
                  <a:cubicBezTo>
                    <a:pt x="1692" y="1704"/>
                    <a:pt x="1692" y="1704"/>
                    <a:pt x="1692" y="1704"/>
                  </a:cubicBezTo>
                  <a:cubicBezTo>
                    <a:pt x="1584" y="1506"/>
                    <a:pt x="1584" y="1506"/>
                    <a:pt x="1584" y="1506"/>
                  </a:cubicBezTo>
                  <a:cubicBezTo>
                    <a:pt x="1615" y="1386"/>
                    <a:pt x="1615" y="1386"/>
                    <a:pt x="1615" y="1386"/>
                  </a:cubicBezTo>
                  <a:cubicBezTo>
                    <a:pt x="1906" y="1247"/>
                    <a:pt x="1906" y="1247"/>
                    <a:pt x="1906" y="1247"/>
                  </a:cubicBezTo>
                  <a:cubicBezTo>
                    <a:pt x="1965" y="1233"/>
                    <a:pt x="1965" y="1233"/>
                    <a:pt x="1965" y="1233"/>
                  </a:cubicBezTo>
                  <a:cubicBezTo>
                    <a:pt x="1965" y="1278"/>
                    <a:pt x="1965" y="1324"/>
                    <a:pt x="1965" y="1369"/>
                  </a:cubicBezTo>
                  <a:cubicBezTo>
                    <a:pt x="1965" y="1400"/>
                    <a:pt x="1965" y="1416"/>
                    <a:pt x="1965" y="1447"/>
                  </a:cubicBezTo>
                  <a:cubicBezTo>
                    <a:pt x="1965" y="1461"/>
                    <a:pt x="1965" y="1477"/>
                    <a:pt x="1951" y="1492"/>
                  </a:cubicBezTo>
                  <a:cubicBezTo>
                    <a:pt x="1951" y="1537"/>
                    <a:pt x="1935" y="1583"/>
                    <a:pt x="1920" y="1628"/>
                  </a:cubicBezTo>
                  <a:cubicBezTo>
                    <a:pt x="1906" y="1644"/>
                    <a:pt x="1890" y="1675"/>
                    <a:pt x="1890" y="1689"/>
                  </a:cubicBezTo>
                  <a:cubicBezTo>
                    <a:pt x="1890" y="1689"/>
                    <a:pt x="1890" y="1689"/>
                    <a:pt x="1890" y="1704"/>
                  </a:cubicBezTo>
                  <a:cubicBezTo>
                    <a:pt x="2316" y="1704"/>
                    <a:pt x="2316" y="1704"/>
                    <a:pt x="2316" y="1704"/>
                  </a:cubicBezTo>
                  <a:cubicBezTo>
                    <a:pt x="2362" y="1583"/>
                    <a:pt x="2377" y="1461"/>
                    <a:pt x="2377" y="1339"/>
                  </a:cubicBezTo>
                  <a:cubicBezTo>
                    <a:pt x="2377" y="1111"/>
                    <a:pt x="2316" y="897"/>
                    <a:pt x="2193" y="715"/>
                  </a:cubicBezTo>
                  <a:close/>
                  <a:moveTo>
                    <a:pt x="1082" y="1096"/>
                  </a:moveTo>
                  <a:lnTo>
                    <a:pt x="1082" y="1096"/>
                  </a:lnTo>
                  <a:cubicBezTo>
                    <a:pt x="1113" y="548"/>
                    <a:pt x="1113" y="548"/>
                    <a:pt x="1113" y="548"/>
                  </a:cubicBezTo>
                  <a:cubicBezTo>
                    <a:pt x="1144" y="548"/>
                    <a:pt x="1174" y="548"/>
                    <a:pt x="1205" y="548"/>
                  </a:cubicBezTo>
                  <a:cubicBezTo>
                    <a:pt x="1250" y="1096"/>
                    <a:pt x="1250" y="1096"/>
                    <a:pt x="1250" y="1096"/>
                  </a:cubicBezTo>
                  <a:lnTo>
                    <a:pt x="1082" y="1096"/>
                  </a:lnTo>
                  <a:close/>
                  <a:moveTo>
                    <a:pt x="1219" y="1188"/>
                  </a:moveTo>
                  <a:lnTo>
                    <a:pt x="1219" y="1188"/>
                  </a:lnTo>
                  <a:cubicBezTo>
                    <a:pt x="1219" y="1217"/>
                    <a:pt x="1205" y="1233"/>
                    <a:pt x="1189" y="1233"/>
                  </a:cubicBezTo>
                  <a:cubicBezTo>
                    <a:pt x="1174" y="1233"/>
                    <a:pt x="1158" y="1217"/>
                    <a:pt x="1158" y="1188"/>
                  </a:cubicBezTo>
                  <a:cubicBezTo>
                    <a:pt x="1158" y="1172"/>
                    <a:pt x="1174" y="1156"/>
                    <a:pt x="1189" y="1156"/>
                  </a:cubicBezTo>
                  <a:cubicBezTo>
                    <a:pt x="1205" y="1156"/>
                    <a:pt x="1219" y="1172"/>
                    <a:pt x="1219" y="1188"/>
                  </a:cubicBezTo>
                  <a:close/>
                  <a:moveTo>
                    <a:pt x="1570" y="120"/>
                  </a:moveTo>
                  <a:lnTo>
                    <a:pt x="1570" y="120"/>
                  </a:lnTo>
                  <a:cubicBezTo>
                    <a:pt x="1600" y="212"/>
                    <a:pt x="1600" y="212"/>
                    <a:pt x="1600" y="212"/>
                  </a:cubicBezTo>
                  <a:cubicBezTo>
                    <a:pt x="1523" y="197"/>
                    <a:pt x="1433" y="167"/>
                    <a:pt x="1341" y="151"/>
                  </a:cubicBezTo>
                  <a:lnTo>
                    <a:pt x="1570" y="120"/>
                  </a:lnTo>
                  <a:close/>
                  <a:moveTo>
                    <a:pt x="610" y="259"/>
                  </a:moveTo>
                  <a:lnTo>
                    <a:pt x="610" y="259"/>
                  </a:lnTo>
                  <a:cubicBezTo>
                    <a:pt x="716" y="242"/>
                    <a:pt x="716" y="242"/>
                    <a:pt x="716" y="242"/>
                  </a:cubicBezTo>
                  <a:cubicBezTo>
                    <a:pt x="671" y="259"/>
                    <a:pt x="640" y="273"/>
                    <a:pt x="595" y="304"/>
                  </a:cubicBezTo>
                  <a:lnTo>
                    <a:pt x="610" y="259"/>
                  </a:lnTo>
                  <a:close/>
                  <a:moveTo>
                    <a:pt x="915" y="1355"/>
                  </a:moveTo>
                  <a:lnTo>
                    <a:pt x="915" y="1355"/>
                  </a:lnTo>
                  <a:cubicBezTo>
                    <a:pt x="504" y="1202"/>
                    <a:pt x="504" y="1202"/>
                    <a:pt x="504" y="1202"/>
                  </a:cubicBezTo>
                  <a:cubicBezTo>
                    <a:pt x="412" y="1172"/>
                    <a:pt x="412" y="1172"/>
                    <a:pt x="412" y="1172"/>
                  </a:cubicBezTo>
                  <a:cubicBezTo>
                    <a:pt x="427" y="1141"/>
                    <a:pt x="427" y="1111"/>
                    <a:pt x="443" y="1080"/>
                  </a:cubicBezTo>
                  <a:cubicBezTo>
                    <a:pt x="504" y="1096"/>
                    <a:pt x="504" y="1096"/>
                    <a:pt x="504" y="1096"/>
                  </a:cubicBezTo>
                  <a:cubicBezTo>
                    <a:pt x="975" y="1202"/>
                    <a:pt x="975" y="1202"/>
                    <a:pt x="975" y="1202"/>
                  </a:cubicBezTo>
                  <a:lnTo>
                    <a:pt x="915" y="1355"/>
                  </a:lnTo>
                  <a:close/>
                  <a:moveTo>
                    <a:pt x="960" y="958"/>
                  </a:moveTo>
                  <a:lnTo>
                    <a:pt x="960" y="958"/>
                  </a:lnTo>
                  <a:cubicBezTo>
                    <a:pt x="869" y="1050"/>
                    <a:pt x="869" y="1050"/>
                    <a:pt x="869" y="1050"/>
                  </a:cubicBezTo>
                  <a:cubicBezTo>
                    <a:pt x="518" y="974"/>
                    <a:pt x="518" y="974"/>
                    <a:pt x="518" y="974"/>
                  </a:cubicBezTo>
                  <a:cubicBezTo>
                    <a:pt x="534" y="897"/>
                    <a:pt x="534" y="897"/>
                    <a:pt x="534" y="897"/>
                  </a:cubicBezTo>
                  <a:lnTo>
                    <a:pt x="534" y="897"/>
                  </a:lnTo>
                  <a:lnTo>
                    <a:pt x="534" y="897"/>
                  </a:lnTo>
                  <a:lnTo>
                    <a:pt x="534" y="897"/>
                  </a:lnTo>
                  <a:cubicBezTo>
                    <a:pt x="549" y="882"/>
                    <a:pt x="565" y="852"/>
                    <a:pt x="579" y="837"/>
                  </a:cubicBezTo>
                  <a:lnTo>
                    <a:pt x="595" y="821"/>
                  </a:lnTo>
                  <a:cubicBezTo>
                    <a:pt x="610" y="807"/>
                    <a:pt x="610" y="791"/>
                    <a:pt x="626" y="791"/>
                  </a:cubicBezTo>
                  <a:cubicBezTo>
                    <a:pt x="640" y="776"/>
                    <a:pt x="656" y="760"/>
                    <a:pt x="671" y="746"/>
                  </a:cubicBezTo>
                  <a:cubicBezTo>
                    <a:pt x="687" y="730"/>
                    <a:pt x="701" y="715"/>
                    <a:pt x="716" y="699"/>
                  </a:cubicBezTo>
                  <a:cubicBezTo>
                    <a:pt x="732" y="699"/>
                    <a:pt x="748" y="685"/>
                    <a:pt x="763" y="669"/>
                  </a:cubicBezTo>
                  <a:cubicBezTo>
                    <a:pt x="777" y="669"/>
                    <a:pt x="777" y="669"/>
                    <a:pt x="793" y="654"/>
                  </a:cubicBezTo>
                  <a:cubicBezTo>
                    <a:pt x="808" y="640"/>
                    <a:pt x="824" y="640"/>
                    <a:pt x="854" y="623"/>
                  </a:cubicBezTo>
                  <a:cubicBezTo>
                    <a:pt x="869" y="623"/>
                    <a:pt x="885" y="607"/>
                    <a:pt x="899" y="607"/>
                  </a:cubicBezTo>
                  <a:lnTo>
                    <a:pt x="899" y="607"/>
                  </a:lnTo>
                  <a:cubicBezTo>
                    <a:pt x="915" y="593"/>
                    <a:pt x="930" y="593"/>
                    <a:pt x="930" y="593"/>
                  </a:cubicBezTo>
                  <a:cubicBezTo>
                    <a:pt x="960" y="578"/>
                    <a:pt x="975" y="578"/>
                    <a:pt x="1007" y="562"/>
                  </a:cubicBezTo>
                  <a:lnTo>
                    <a:pt x="960" y="958"/>
                  </a:lnTo>
                  <a:close/>
                  <a:moveTo>
                    <a:pt x="1036" y="1324"/>
                  </a:moveTo>
                  <a:lnTo>
                    <a:pt x="1036" y="1324"/>
                  </a:lnTo>
                  <a:cubicBezTo>
                    <a:pt x="1021" y="1324"/>
                    <a:pt x="1007" y="1294"/>
                    <a:pt x="1021" y="1278"/>
                  </a:cubicBezTo>
                  <a:cubicBezTo>
                    <a:pt x="1021" y="1263"/>
                    <a:pt x="1036" y="1263"/>
                    <a:pt x="1066" y="1263"/>
                  </a:cubicBezTo>
                  <a:cubicBezTo>
                    <a:pt x="1082" y="1263"/>
                    <a:pt x="1082" y="1278"/>
                    <a:pt x="1082" y="1294"/>
                  </a:cubicBezTo>
                  <a:cubicBezTo>
                    <a:pt x="1082" y="1324"/>
                    <a:pt x="1052" y="1324"/>
                    <a:pt x="1036" y="1324"/>
                  </a:cubicBezTo>
                  <a:close/>
                  <a:moveTo>
                    <a:pt x="1127" y="1477"/>
                  </a:moveTo>
                  <a:lnTo>
                    <a:pt x="1127" y="1477"/>
                  </a:lnTo>
                  <a:cubicBezTo>
                    <a:pt x="1113" y="1477"/>
                    <a:pt x="1097" y="1492"/>
                    <a:pt x="1082" y="1477"/>
                  </a:cubicBezTo>
                  <a:cubicBezTo>
                    <a:pt x="1066" y="1461"/>
                    <a:pt x="1066" y="1447"/>
                    <a:pt x="1082" y="1431"/>
                  </a:cubicBezTo>
                  <a:cubicBezTo>
                    <a:pt x="1082" y="1416"/>
                    <a:pt x="1113" y="1416"/>
                    <a:pt x="1127" y="1431"/>
                  </a:cubicBezTo>
                  <a:cubicBezTo>
                    <a:pt x="1127" y="1431"/>
                    <a:pt x="1144" y="1461"/>
                    <a:pt x="1127" y="1477"/>
                  </a:cubicBezTo>
                  <a:close/>
                  <a:moveTo>
                    <a:pt x="1082" y="1339"/>
                  </a:moveTo>
                  <a:lnTo>
                    <a:pt x="1082" y="1339"/>
                  </a:lnTo>
                  <a:cubicBezTo>
                    <a:pt x="1082" y="1278"/>
                    <a:pt x="1127" y="1233"/>
                    <a:pt x="1189" y="1233"/>
                  </a:cubicBezTo>
                  <a:cubicBezTo>
                    <a:pt x="1235" y="1233"/>
                    <a:pt x="1280" y="1278"/>
                    <a:pt x="1280" y="1339"/>
                  </a:cubicBezTo>
                  <a:cubicBezTo>
                    <a:pt x="1280" y="1386"/>
                    <a:pt x="1235" y="1431"/>
                    <a:pt x="1189" y="1431"/>
                  </a:cubicBezTo>
                  <a:cubicBezTo>
                    <a:pt x="1127" y="1431"/>
                    <a:pt x="1082" y="1386"/>
                    <a:pt x="1082" y="1339"/>
                  </a:cubicBezTo>
                  <a:close/>
                  <a:moveTo>
                    <a:pt x="1280" y="1477"/>
                  </a:moveTo>
                  <a:lnTo>
                    <a:pt x="1280" y="1477"/>
                  </a:lnTo>
                  <a:cubicBezTo>
                    <a:pt x="1280" y="1492"/>
                    <a:pt x="1250" y="1477"/>
                    <a:pt x="1250" y="1477"/>
                  </a:cubicBezTo>
                  <a:cubicBezTo>
                    <a:pt x="1235" y="1461"/>
                    <a:pt x="1235" y="1431"/>
                    <a:pt x="1250" y="1431"/>
                  </a:cubicBezTo>
                  <a:cubicBezTo>
                    <a:pt x="1264" y="1416"/>
                    <a:pt x="1280" y="1416"/>
                    <a:pt x="1296" y="1431"/>
                  </a:cubicBezTo>
                  <a:cubicBezTo>
                    <a:pt x="1311" y="1447"/>
                    <a:pt x="1296" y="1461"/>
                    <a:pt x="1280" y="1477"/>
                  </a:cubicBezTo>
                  <a:close/>
                  <a:moveTo>
                    <a:pt x="1325" y="1324"/>
                  </a:moveTo>
                  <a:lnTo>
                    <a:pt x="1325" y="1324"/>
                  </a:lnTo>
                  <a:cubicBezTo>
                    <a:pt x="1311" y="1324"/>
                    <a:pt x="1296" y="1324"/>
                    <a:pt x="1296" y="1294"/>
                  </a:cubicBezTo>
                  <a:cubicBezTo>
                    <a:pt x="1280" y="1278"/>
                    <a:pt x="1296" y="1263"/>
                    <a:pt x="1311" y="1263"/>
                  </a:cubicBezTo>
                  <a:cubicBezTo>
                    <a:pt x="1325" y="1263"/>
                    <a:pt x="1341" y="1263"/>
                    <a:pt x="1356" y="1278"/>
                  </a:cubicBezTo>
                  <a:cubicBezTo>
                    <a:pt x="1356" y="1294"/>
                    <a:pt x="1341" y="1324"/>
                    <a:pt x="1325" y="1324"/>
                  </a:cubicBezTo>
                  <a:close/>
                  <a:moveTo>
                    <a:pt x="1325" y="562"/>
                  </a:moveTo>
                  <a:lnTo>
                    <a:pt x="1325" y="562"/>
                  </a:lnTo>
                  <a:cubicBezTo>
                    <a:pt x="1341" y="562"/>
                    <a:pt x="1372" y="578"/>
                    <a:pt x="1386" y="578"/>
                  </a:cubicBezTo>
                  <a:cubicBezTo>
                    <a:pt x="1402" y="578"/>
                    <a:pt x="1417" y="578"/>
                    <a:pt x="1417" y="593"/>
                  </a:cubicBezTo>
                  <a:cubicBezTo>
                    <a:pt x="1447" y="593"/>
                    <a:pt x="1464" y="607"/>
                    <a:pt x="1478" y="607"/>
                  </a:cubicBezTo>
                  <a:cubicBezTo>
                    <a:pt x="1494" y="607"/>
                    <a:pt x="1494" y="607"/>
                    <a:pt x="1509" y="623"/>
                  </a:cubicBezTo>
                  <a:lnTo>
                    <a:pt x="1509" y="623"/>
                  </a:lnTo>
                  <a:cubicBezTo>
                    <a:pt x="1523" y="623"/>
                    <a:pt x="1523" y="623"/>
                    <a:pt x="1539" y="640"/>
                  </a:cubicBezTo>
                  <a:lnTo>
                    <a:pt x="1555" y="640"/>
                  </a:lnTo>
                  <a:lnTo>
                    <a:pt x="1570" y="654"/>
                  </a:lnTo>
                  <a:cubicBezTo>
                    <a:pt x="1631" y="685"/>
                    <a:pt x="1676" y="715"/>
                    <a:pt x="1722" y="760"/>
                  </a:cubicBezTo>
                  <a:cubicBezTo>
                    <a:pt x="1737" y="776"/>
                    <a:pt x="1737" y="776"/>
                    <a:pt x="1737" y="791"/>
                  </a:cubicBezTo>
                  <a:cubicBezTo>
                    <a:pt x="1753" y="791"/>
                    <a:pt x="1767" y="807"/>
                    <a:pt x="1783" y="821"/>
                  </a:cubicBezTo>
                  <a:lnTo>
                    <a:pt x="1783" y="821"/>
                  </a:lnTo>
                  <a:cubicBezTo>
                    <a:pt x="1798" y="837"/>
                    <a:pt x="1814" y="852"/>
                    <a:pt x="1814" y="868"/>
                  </a:cubicBezTo>
                  <a:cubicBezTo>
                    <a:pt x="1828" y="882"/>
                    <a:pt x="1845" y="913"/>
                    <a:pt x="1859" y="929"/>
                  </a:cubicBezTo>
                  <a:cubicBezTo>
                    <a:pt x="1814" y="943"/>
                    <a:pt x="1814" y="943"/>
                    <a:pt x="1814" y="943"/>
                  </a:cubicBezTo>
                  <a:cubicBezTo>
                    <a:pt x="1464" y="1005"/>
                    <a:pt x="1464" y="1005"/>
                    <a:pt x="1464" y="1005"/>
                  </a:cubicBezTo>
                  <a:cubicBezTo>
                    <a:pt x="1356" y="943"/>
                    <a:pt x="1356" y="943"/>
                    <a:pt x="1356" y="943"/>
                  </a:cubicBezTo>
                  <a:lnTo>
                    <a:pt x="1325" y="562"/>
                  </a:lnTo>
                  <a:close/>
                  <a:moveTo>
                    <a:pt x="1873" y="1141"/>
                  </a:moveTo>
                  <a:lnTo>
                    <a:pt x="1873" y="1141"/>
                  </a:lnTo>
                  <a:cubicBezTo>
                    <a:pt x="1433" y="1308"/>
                    <a:pt x="1433" y="1308"/>
                    <a:pt x="1433" y="1308"/>
                  </a:cubicBezTo>
                  <a:cubicBezTo>
                    <a:pt x="1386" y="1172"/>
                    <a:pt x="1386" y="1172"/>
                    <a:pt x="1386" y="1172"/>
                  </a:cubicBezTo>
                  <a:cubicBezTo>
                    <a:pt x="1845" y="1035"/>
                    <a:pt x="1845" y="1035"/>
                    <a:pt x="1845" y="1035"/>
                  </a:cubicBezTo>
                  <a:cubicBezTo>
                    <a:pt x="1906" y="1019"/>
                    <a:pt x="1906" y="1019"/>
                    <a:pt x="1906" y="1019"/>
                  </a:cubicBezTo>
                  <a:cubicBezTo>
                    <a:pt x="1906" y="1019"/>
                    <a:pt x="1935" y="1080"/>
                    <a:pt x="1935" y="1111"/>
                  </a:cubicBezTo>
                  <a:lnTo>
                    <a:pt x="1873" y="114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1" name="Google Shape;921;p28"/>
            <p:cNvSpPr/>
            <p:nvPr/>
          </p:nvSpPr>
          <p:spPr>
            <a:xfrm>
              <a:off x="3228" y="4021"/>
              <a:ext cx="538" cy="413"/>
            </a:xfrm>
            <a:custGeom>
              <a:rect b="b" l="l" r="r" t="t"/>
              <a:pathLst>
                <a:path extrusionOk="0" h="1827" w="2376">
                  <a:moveTo>
                    <a:pt x="2207" y="715"/>
                  </a:moveTo>
                  <a:lnTo>
                    <a:pt x="2207" y="715"/>
                  </a:lnTo>
                  <a:cubicBezTo>
                    <a:pt x="2132" y="609"/>
                    <a:pt x="2040" y="503"/>
                    <a:pt x="1948" y="426"/>
                  </a:cubicBezTo>
                  <a:cubicBezTo>
                    <a:pt x="1918" y="411"/>
                    <a:pt x="1903" y="395"/>
                    <a:pt x="1871" y="381"/>
                  </a:cubicBezTo>
                  <a:cubicBezTo>
                    <a:pt x="1871" y="350"/>
                    <a:pt x="1871" y="350"/>
                    <a:pt x="1871" y="350"/>
                  </a:cubicBezTo>
                  <a:cubicBezTo>
                    <a:pt x="1857" y="136"/>
                    <a:pt x="1857" y="136"/>
                    <a:pt x="1857" y="136"/>
                  </a:cubicBezTo>
                  <a:cubicBezTo>
                    <a:pt x="1674" y="61"/>
                    <a:pt x="1445" y="0"/>
                    <a:pt x="1156" y="0"/>
                  </a:cubicBezTo>
                  <a:cubicBezTo>
                    <a:pt x="1096" y="0"/>
                    <a:pt x="1050" y="0"/>
                    <a:pt x="1005" y="14"/>
                  </a:cubicBezTo>
                  <a:cubicBezTo>
                    <a:pt x="1720" y="106"/>
                    <a:pt x="1720" y="106"/>
                    <a:pt x="1720" y="106"/>
                  </a:cubicBezTo>
                  <a:cubicBezTo>
                    <a:pt x="1751" y="289"/>
                    <a:pt x="1751" y="289"/>
                    <a:pt x="1751" y="289"/>
                  </a:cubicBezTo>
                  <a:cubicBezTo>
                    <a:pt x="1583" y="197"/>
                    <a:pt x="1384" y="152"/>
                    <a:pt x="1186" y="152"/>
                  </a:cubicBezTo>
                  <a:cubicBezTo>
                    <a:pt x="1050" y="152"/>
                    <a:pt x="928" y="181"/>
                    <a:pt x="805" y="213"/>
                  </a:cubicBezTo>
                  <a:cubicBezTo>
                    <a:pt x="760" y="228"/>
                    <a:pt x="714" y="258"/>
                    <a:pt x="669" y="273"/>
                  </a:cubicBezTo>
                  <a:cubicBezTo>
                    <a:pt x="699" y="136"/>
                    <a:pt x="699" y="136"/>
                    <a:pt x="699" y="136"/>
                  </a:cubicBezTo>
                  <a:cubicBezTo>
                    <a:pt x="730" y="45"/>
                    <a:pt x="730" y="45"/>
                    <a:pt x="730" y="45"/>
                  </a:cubicBezTo>
                  <a:cubicBezTo>
                    <a:pt x="699" y="61"/>
                    <a:pt x="654" y="61"/>
                    <a:pt x="624" y="75"/>
                  </a:cubicBezTo>
                  <a:cubicBezTo>
                    <a:pt x="608" y="75"/>
                    <a:pt x="608" y="75"/>
                    <a:pt x="608" y="75"/>
                  </a:cubicBezTo>
                  <a:cubicBezTo>
                    <a:pt x="608" y="75"/>
                    <a:pt x="608" y="75"/>
                    <a:pt x="593" y="91"/>
                  </a:cubicBezTo>
                  <a:lnTo>
                    <a:pt x="593" y="91"/>
                  </a:lnTo>
                  <a:cubicBezTo>
                    <a:pt x="516" y="364"/>
                    <a:pt x="516" y="364"/>
                    <a:pt x="516" y="364"/>
                  </a:cubicBezTo>
                  <a:cubicBezTo>
                    <a:pt x="487" y="381"/>
                    <a:pt x="456" y="411"/>
                    <a:pt x="426" y="426"/>
                  </a:cubicBezTo>
                  <a:cubicBezTo>
                    <a:pt x="165" y="639"/>
                    <a:pt x="0" y="974"/>
                    <a:pt x="0" y="1339"/>
                  </a:cubicBezTo>
                  <a:cubicBezTo>
                    <a:pt x="0" y="1508"/>
                    <a:pt x="29" y="1659"/>
                    <a:pt x="90" y="1797"/>
                  </a:cubicBezTo>
                  <a:lnTo>
                    <a:pt x="90" y="1797"/>
                  </a:lnTo>
                  <a:cubicBezTo>
                    <a:pt x="75" y="1811"/>
                    <a:pt x="75" y="1811"/>
                    <a:pt x="75" y="1811"/>
                  </a:cubicBezTo>
                  <a:cubicBezTo>
                    <a:pt x="90" y="1811"/>
                    <a:pt x="90" y="1826"/>
                    <a:pt x="90" y="1826"/>
                  </a:cubicBezTo>
                  <a:cubicBezTo>
                    <a:pt x="563" y="1826"/>
                    <a:pt x="563" y="1826"/>
                    <a:pt x="563" y="1826"/>
                  </a:cubicBezTo>
                  <a:cubicBezTo>
                    <a:pt x="548" y="1797"/>
                    <a:pt x="532" y="1766"/>
                    <a:pt x="516" y="1736"/>
                  </a:cubicBezTo>
                  <a:cubicBezTo>
                    <a:pt x="501" y="1736"/>
                    <a:pt x="501" y="1720"/>
                    <a:pt x="487" y="1705"/>
                  </a:cubicBezTo>
                  <a:cubicBezTo>
                    <a:pt x="487" y="1689"/>
                    <a:pt x="471" y="1675"/>
                    <a:pt x="471" y="1659"/>
                  </a:cubicBezTo>
                  <a:cubicBezTo>
                    <a:pt x="471" y="1659"/>
                    <a:pt x="456" y="1644"/>
                    <a:pt x="456" y="1628"/>
                  </a:cubicBezTo>
                  <a:cubicBezTo>
                    <a:pt x="440" y="1583"/>
                    <a:pt x="426" y="1538"/>
                    <a:pt x="426" y="1508"/>
                  </a:cubicBezTo>
                  <a:cubicBezTo>
                    <a:pt x="410" y="1477"/>
                    <a:pt x="410" y="1446"/>
                    <a:pt x="410" y="1430"/>
                  </a:cubicBezTo>
                  <a:cubicBezTo>
                    <a:pt x="410" y="1385"/>
                    <a:pt x="410" y="1355"/>
                    <a:pt x="410" y="1310"/>
                  </a:cubicBezTo>
                  <a:cubicBezTo>
                    <a:pt x="410" y="1294"/>
                    <a:pt x="410" y="1294"/>
                    <a:pt x="410" y="1278"/>
                  </a:cubicBezTo>
                  <a:cubicBezTo>
                    <a:pt x="760" y="1446"/>
                    <a:pt x="760" y="1446"/>
                    <a:pt x="760" y="1446"/>
                  </a:cubicBezTo>
                  <a:cubicBezTo>
                    <a:pt x="805" y="1569"/>
                    <a:pt x="805" y="1569"/>
                    <a:pt x="805" y="1569"/>
                  </a:cubicBezTo>
                  <a:cubicBezTo>
                    <a:pt x="669" y="1826"/>
                    <a:pt x="669" y="1826"/>
                    <a:pt x="669" y="1826"/>
                  </a:cubicBezTo>
                  <a:cubicBezTo>
                    <a:pt x="805" y="1826"/>
                    <a:pt x="805" y="1826"/>
                    <a:pt x="805" y="1826"/>
                  </a:cubicBezTo>
                  <a:cubicBezTo>
                    <a:pt x="1005" y="1508"/>
                    <a:pt x="1005" y="1508"/>
                    <a:pt x="1005" y="1508"/>
                  </a:cubicBezTo>
                  <a:cubicBezTo>
                    <a:pt x="1125" y="1599"/>
                    <a:pt x="1125" y="1599"/>
                    <a:pt x="1125" y="1599"/>
                  </a:cubicBezTo>
                  <a:cubicBezTo>
                    <a:pt x="958" y="1826"/>
                    <a:pt x="958" y="1826"/>
                    <a:pt x="958" y="1826"/>
                  </a:cubicBezTo>
                  <a:cubicBezTo>
                    <a:pt x="1111" y="1826"/>
                    <a:pt x="1111" y="1826"/>
                    <a:pt x="1111" y="1826"/>
                  </a:cubicBezTo>
                  <a:cubicBezTo>
                    <a:pt x="1156" y="1781"/>
                    <a:pt x="1156" y="1781"/>
                    <a:pt x="1156" y="1781"/>
                  </a:cubicBezTo>
                  <a:cubicBezTo>
                    <a:pt x="1278" y="1766"/>
                    <a:pt x="1278" y="1766"/>
                    <a:pt x="1278" y="1766"/>
                  </a:cubicBezTo>
                  <a:cubicBezTo>
                    <a:pt x="1323" y="1826"/>
                    <a:pt x="1323" y="1826"/>
                    <a:pt x="1323" y="1826"/>
                  </a:cubicBezTo>
                  <a:cubicBezTo>
                    <a:pt x="1492" y="1826"/>
                    <a:pt x="1492" y="1826"/>
                    <a:pt x="1492" y="1826"/>
                  </a:cubicBezTo>
                  <a:cubicBezTo>
                    <a:pt x="1278" y="1569"/>
                    <a:pt x="1278" y="1569"/>
                    <a:pt x="1278" y="1569"/>
                  </a:cubicBezTo>
                  <a:cubicBezTo>
                    <a:pt x="1415" y="1477"/>
                    <a:pt x="1415" y="1477"/>
                    <a:pt x="1415" y="1477"/>
                  </a:cubicBezTo>
                  <a:cubicBezTo>
                    <a:pt x="1645" y="1826"/>
                    <a:pt x="1645" y="1826"/>
                    <a:pt x="1645" y="1826"/>
                  </a:cubicBezTo>
                  <a:cubicBezTo>
                    <a:pt x="1765" y="1826"/>
                    <a:pt x="1765" y="1826"/>
                    <a:pt x="1765" y="1826"/>
                  </a:cubicBezTo>
                  <a:cubicBezTo>
                    <a:pt x="1583" y="1508"/>
                    <a:pt x="1583" y="1508"/>
                    <a:pt x="1583" y="1508"/>
                  </a:cubicBezTo>
                  <a:cubicBezTo>
                    <a:pt x="1612" y="1385"/>
                    <a:pt x="1612" y="1385"/>
                    <a:pt x="1612" y="1385"/>
                  </a:cubicBezTo>
                  <a:cubicBezTo>
                    <a:pt x="1857" y="1278"/>
                    <a:pt x="1857" y="1278"/>
                    <a:pt x="1857" y="1278"/>
                  </a:cubicBezTo>
                  <a:cubicBezTo>
                    <a:pt x="1963" y="1233"/>
                    <a:pt x="1963" y="1233"/>
                    <a:pt x="1963" y="1233"/>
                  </a:cubicBezTo>
                  <a:cubicBezTo>
                    <a:pt x="1979" y="1278"/>
                    <a:pt x="1979" y="1324"/>
                    <a:pt x="1979" y="1385"/>
                  </a:cubicBezTo>
                  <a:cubicBezTo>
                    <a:pt x="1963" y="1446"/>
                    <a:pt x="1963" y="1508"/>
                    <a:pt x="1948" y="1553"/>
                  </a:cubicBezTo>
                  <a:cubicBezTo>
                    <a:pt x="1932" y="1569"/>
                    <a:pt x="1932" y="1583"/>
                    <a:pt x="1932" y="1599"/>
                  </a:cubicBezTo>
                  <a:cubicBezTo>
                    <a:pt x="1932" y="1599"/>
                    <a:pt x="1932" y="1614"/>
                    <a:pt x="1918" y="1614"/>
                  </a:cubicBezTo>
                  <a:cubicBezTo>
                    <a:pt x="1918" y="1644"/>
                    <a:pt x="1903" y="1659"/>
                    <a:pt x="1903" y="1675"/>
                  </a:cubicBezTo>
                  <a:lnTo>
                    <a:pt x="1903" y="1675"/>
                  </a:lnTo>
                  <a:cubicBezTo>
                    <a:pt x="1887" y="1689"/>
                    <a:pt x="1887" y="1705"/>
                    <a:pt x="1871" y="1720"/>
                  </a:cubicBezTo>
                  <a:cubicBezTo>
                    <a:pt x="1871" y="1736"/>
                    <a:pt x="1857" y="1750"/>
                    <a:pt x="1857" y="1750"/>
                  </a:cubicBezTo>
                  <a:cubicBezTo>
                    <a:pt x="1842" y="1766"/>
                    <a:pt x="1842" y="1781"/>
                    <a:pt x="1826" y="1797"/>
                  </a:cubicBezTo>
                  <a:cubicBezTo>
                    <a:pt x="1826" y="1797"/>
                    <a:pt x="1812" y="1811"/>
                    <a:pt x="1812" y="1826"/>
                  </a:cubicBezTo>
                  <a:cubicBezTo>
                    <a:pt x="2283" y="1826"/>
                    <a:pt x="2283" y="1826"/>
                    <a:pt x="2283" y="1826"/>
                  </a:cubicBezTo>
                  <a:cubicBezTo>
                    <a:pt x="2344" y="1675"/>
                    <a:pt x="2375" y="1508"/>
                    <a:pt x="2375" y="1339"/>
                  </a:cubicBezTo>
                  <a:cubicBezTo>
                    <a:pt x="2375" y="1110"/>
                    <a:pt x="2313" y="898"/>
                    <a:pt x="2207" y="715"/>
                  </a:cubicBezTo>
                  <a:close/>
                  <a:moveTo>
                    <a:pt x="1096" y="1096"/>
                  </a:moveTo>
                  <a:lnTo>
                    <a:pt x="1096" y="1096"/>
                  </a:lnTo>
                  <a:cubicBezTo>
                    <a:pt x="1111" y="562"/>
                    <a:pt x="1111" y="562"/>
                    <a:pt x="1111" y="562"/>
                  </a:cubicBezTo>
                  <a:cubicBezTo>
                    <a:pt x="1141" y="562"/>
                    <a:pt x="1172" y="562"/>
                    <a:pt x="1202" y="562"/>
                  </a:cubicBezTo>
                  <a:cubicBezTo>
                    <a:pt x="1247" y="1096"/>
                    <a:pt x="1247" y="1096"/>
                    <a:pt x="1247" y="1096"/>
                  </a:cubicBezTo>
                  <a:lnTo>
                    <a:pt x="1096" y="1096"/>
                  </a:lnTo>
                  <a:close/>
                  <a:moveTo>
                    <a:pt x="1217" y="1202"/>
                  </a:moveTo>
                  <a:lnTo>
                    <a:pt x="1217" y="1202"/>
                  </a:lnTo>
                  <a:cubicBezTo>
                    <a:pt x="1217" y="1218"/>
                    <a:pt x="1202" y="1233"/>
                    <a:pt x="1186" y="1233"/>
                  </a:cubicBezTo>
                  <a:cubicBezTo>
                    <a:pt x="1172" y="1233"/>
                    <a:pt x="1156" y="1218"/>
                    <a:pt x="1156" y="1202"/>
                  </a:cubicBezTo>
                  <a:cubicBezTo>
                    <a:pt x="1156" y="1188"/>
                    <a:pt x="1172" y="1172"/>
                    <a:pt x="1186" y="1172"/>
                  </a:cubicBezTo>
                  <a:cubicBezTo>
                    <a:pt x="1202" y="1172"/>
                    <a:pt x="1217" y="1188"/>
                    <a:pt x="1217" y="1202"/>
                  </a:cubicBezTo>
                  <a:close/>
                  <a:moveTo>
                    <a:pt x="928" y="1355"/>
                  </a:moveTo>
                  <a:lnTo>
                    <a:pt x="928" y="1355"/>
                  </a:lnTo>
                  <a:cubicBezTo>
                    <a:pt x="426" y="1172"/>
                    <a:pt x="426" y="1172"/>
                    <a:pt x="426" y="1172"/>
                  </a:cubicBezTo>
                  <a:cubicBezTo>
                    <a:pt x="426" y="1141"/>
                    <a:pt x="440" y="1110"/>
                    <a:pt x="456" y="1080"/>
                  </a:cubicBezTo>
                  <a:cubicBezTo>
                    <a:pt x="974" y="1218"/>
                    <a:pt x="974" y="1218"/>
                    <a:pt x="974" y="1218"/>
                  </a:cubicBezTo>
                  <a:lnTo>
                    <a:pt x="928" y="1355"/>
                  </a:lnTo>
                  <a:close/>
                  <a:moveTo>
                    <a:pt x="958" y="974"/>
                  </a:moveTo>
                  <a:lnTo>
                    <a:pt x="958" y="974"/>
                  </a:lnTo>
                  <a:cubicBezTo>
                    <a:pt x="866" y="1051"/>
                    <a:pt x="866" y="1051"/>
                    <a:pt x="866" y="1051"/>
                  </a:cubicBezTo>
                  <a:cubicBezTo>
                    <a:pt x="501" y="974"/>
                    <a:pt x="501" y="974"/>
                    <a:pt x="501" y="974"/>
                  </a:cubicBezTo>
                  <a:cubicBezTo>
                    <a:pt x="608" y="776"/>
                    <a:pt x="791" y="623"/>
                    <a:pt x="1005" y="578"/>
                  </a:cubicBezTo>
                  <a:lnTo>
                    <a:pt x="958" y="974"/>
                  </a:lnTo>
                  <a:close/>
                  <a:moveTo>
                    <a:pt x="1050" y="1324"/>
                  </a:moveTo>
                  <a:lnTo>
                    <a:pt x="1050" y="1324"/>
                  </a:lnTo>
                  <a:cubicBezTo>
                    <a:pt x="1035" y="1324"/>
                    <a:pt x="1019" y="1310"/>
                    <a:pt x="1019" y="1294"/>
                  </a:cubicBezTo>
                  <a:cubicBezTo>
                    <a:pt x="1035" y="1278"/>
                    <a:pt x="1050" y="1263"/>
                    <a:pt x="1064" y="1263"/>
                  </a:cubicBezTo>
                  <a:cubicBezTo>
                    <a:pt x="1080" y="1278"/>
                    <a:pt x="1096" y="1294"/>
                    <a:pt x="1080" y="1310"/>
                  </a:cubicBezTo>
                  <a:cubicBezTo>
                    <a:pt x="1080" y="1324"/>
                    <a:pt x="1064" y="1339"/>
                    <a:pt x="1050" y="1324"/>
                  </a:cubicBezTo>
                  <a:close/>
                  <a:moveTo>
                    <a:pt x="1125" y="1477"/>
                  </a:moveTo>
                  <a:lnTo>
                    <a:pt x="1125" y="1477"/>
                  </a:lnTo>
                  <a:cubicBezTo>
                    <a:pt x="1125" y="1491"/>
                    <a:pt x="1096" y="1491"/>
                    <a:pt x="1080" y="1477"/>
                  </a:cubicBezTo>
                  <a:cubicBezTo>
                    <a:pt x="1064" y="1477"/>
                    <a:pt x="1064" y="1461"/>
                    <a:pt x="1080" y="1446"/>
                  </a:cubicBezTo>
                  <a:cubicBezTo>
                    <a:pt x="1096" y="1430"/>
                    <a:pt x="1111" y="1416"/>
                    <a:pt x="1125" y="1430"/>
                  </a:cubicBezTo>
                  <a:cubicBezTo>
                    <a:pt x="1141" y="1446"/>
                    <a:pt x="1141" y="1461"/>
                    <a:pt x="1125" y="1477"/>
                  </a:cubicBezTo>
                  <a:close/>
                  <a:moveTo>
                    <a:pt x="1096" y="1339"/>
                  </a:moveTo>
                  <a:lnTo>
                    <a:pt x="1096" y="1339"/>
                  </a:lnTo>
                  <a:cubicBezTo>
                    <a:pt x="1096" y="1294"/>
                    <a:pt x="1141" y="1249"/>
                    <a:pt x="1186" y="1249"/>
                  </a:cubicBezTo>
                  <a:cubicBezTo>
                    <a:pt x="1247" y="1249"/>
                    <a:pt x="1294" y="1294"/>
                    <a:pt x="1294" y="1339"/>
                  </a:cubicBezTo>
                  <a:cubicBezTo>
                    <a:pt x="1294" y="1400"/>
                    <a:pt x="1247" y="1446"/>
                    <a:pt x="1186" y="1446"/>
                  </a:cubicBezTo>
                  <a:cubicBezTo>
                    <a:pt x="1141" y="1446"/>
                    <a:pt x="1096" y="1400"/>
                    <a:pt x="1096" y="1339"/>
                  </a:cubicBezTo>
                  <a:close/>
                  <a:moveTo>
                    <a:pt x="1294" y="1477"/>
                  </a:moveTo>
                  <a:lnTo>
                    <a:pt x="1294" y="1477"/>
                  </a:lnTo>
                  <a:cubicBezTo>
                    <a:pt x="1278" y="1491"/>
                    <a:pt x="1264" y="1491"/>
                    <a:pt x="1247" y="1477"/>
                  </a:cubicBezTo>
                  <a:cubicBezTo>
                    <a:pt x="1233" y="1461"/>
                    <a:pt x="1247" y="1446"/>
                    <a:pt x="1247" y="1430"/>
                  </a:cubicBezTo>
                  <a:cubicBezTo>
                    <a:pt x="1264" y="1416"/>
                    <a:pt x="1294" y="1430"/>
                    <a:pt x="1294" y="1446"/>
                  </a:cubicBezTo>
                  <a:cubicBezTo>
                    <a:pt x="1309" y="1461"/>
                    <a:pt x="1309" y="1477"/>
                    <a:pt x="1294" y="1477"/>
                  </a:cubicBezTo>
                  <a:close/>
                  <a:moveTo>
                    <a:pt x="1339" y="1324"/>
                  </a:moveTo>
                  <a:lnTo>
                    <a:pt x="1339" y="1324"/>
                  </a:lnTo>
                  <a:cubicBezTo>
                    <a:pt x="1323" y="1339"/>
                    <a:pt x="1294" y="1324"/>
                    <a:pt x="1294" y="1310"/>
                  </a:cubicBezTo>
                  <a:cubicBezTo>
                    <a:pt x="1294" y="1294"/>
                    <a:pt x="1294" y="1278"/>
                    <a:pt x="1309" y="1263"/>
                  </a:cubicBezTo>
                  <a:cubicBezTo>
                    <a:pt x="1339" y="1263"/>
                    <a:pt x="1355" y="1278"/>
                    <a:pt x="1355" y="1294"/>
                  </a:cubicBezTo>
                  <a:cubicBezTo>
                    <a:pt x="1355" y="1310"/>
                    <a:pt x="1355" y="1324"/>
                    <a:pt x="1339" y="1324"/>
                  </a:cubicBezTo>
                  <a:close/>
                  <a:moveTo>
                    <a:pt x="1323" y="578"/>
                  </a:moveTo>
                  <a:lnTo>
                    <a:pt x="1323" y="578"/>
                  </a:lnTo>
                  <a:cubicBezTo>
                    <a:pt x="1355" y="578"/>
                    <a:pt x="1370" y="578"/>
                    <a:pt x="1400" y="593"/>
                  </a:cubicBezTo>
                  <a:lnTo>
                    <a:pt x="1415" y="593"/>
                  </a:lnTo>
                  <a:cubicBezTo>
                    <a:pt x="1431" y="593"/>
                    <a:pt x="1445" y="609"/>
                    <a:pt x="1476" y="609"/>
                  </a:cubicBezTo>
                  <a:cubicBezTo>
                    <a:pt x="1476" y="623"/>
                    <a:pt x="1492" y="623"/>
                    <a:pt x="1506" y="623"/>
                  </a:cubicBezTo>
                  <a:lnTo>
                    <a:pt x="1506" y="623"/>
                  </a:lnTo>
                  <a:cubicBezTo>
                    <a:pt x="1522" y="639"/>
                    <a:pt x="1537" y="639"/>
                    <a:pt x="1537" y="639"/>
                  </a:cubicBezTo>
                  <a:cubicBezTo>
                    <a:pt x="1553" y="639"/>
                    <a:pt x="1553" y="639"/>
                    <a:pt x="1553" y="654"/>
                  </a:cubicBezTo>
                  <a:lnTo>
                    <a:pt x="1567" y="654"/>
                  </a:lnTo>
                  <a:cubicBezTo>
                    <a:pt x="1612" y="684"/>
                    <a:pt x="1659" y="715"/>
                    <a:pt x="1704" y="745"/>
                  </a:cubicBezTo>
                  <a:cubicBezTo>
                    <a:pt x="1720" y="762"/>
                    <a:pt x="1751" y="791"/>
                    <a:pt x="1765" y="807"/>
                  </a:cubicBezTo>
                  <a:lnTo>
                    <a:pt x="1765" y="807"/>
                  </a:lnTo>
                  <a:cubicBezTo>
                    <a:pt x="1781" y="821"/>
                    <a:pt x="1796" y="837"/>
                    <a:pt x="1812" y="868"/>
                  </a:cubicBezTo>
                  <a:lnTo>
                    <a:pt x="1812" y="868"/>
                  </a:lnTo>
                  <a:lnTo>
                    <a:pt x="1812" y="868"/>
                  </a:lnTo>
                  <a:lnTo>
                    <a:pt x="1812" y="868"/>
                  </a:lnTo>
                  <a:lnTo>
                    <a:pt x="1812" y="868"/>
                  </a:lnTo>
                  <a:cubicBezTo>
                    <a:pt x="1826" y="898"/>
                    <a:pt x="1842" y="913"/>
                    <a:pt x="1857" y="943"/>
                  </a:cubicBezTo>
                  <a:cubicBezTo>
                    <a:pt x="1826" y="943"/>
                    <a:pt x="1826" y="943"/>
                    <a:pt x="1826" y="943"/>
                  </a:cubicBezTo>
                  <a:cubicBezTo>
                    <a:pt x="1476" y="1019"/>
                    <a:pt x="1476" y="1019"/>
                    <a:pt x="1476" y="1019"/>
                  </a:cubicBezTo>
                  <a:cubicBezTo>
                    <a:pt x="1370" y="943"/>
                    <a:pt x="1370" y="943"/>
                    <a:pt x="1370" y="943"/>
                  </a:cubicBezTo>
                  <a:lnTo>
                    <a:pt x="1323" y="578"/>
                  </a:lnTo>
                  <a:close/>
                  <a:moveTo>
                    <a:pt x="1842" y="1157"/>
                  </a:moveTo>
                  <a:lnTo>
                    <a:pt x="1842" y="1157"/>
                  </a:lnTo>
                  <a:cubicBezTo>
                    <a:pt x="1445" y="1324"/>
                    <a:pt x="1445" y="1324"/>
                    <a:pt x="1445" y="1324"/>
                  </a:cubicBezTo>
                  <a:cubicBezTo>
                    <a:pt x="1384" y="1172"/>
                    <a:pt x="1384" y="1172"/>
                    <a:pt x="1384" y="1172"/>
                  </a:cubicBezTo>
                  <a:cubicBezTo>
                    <a:pt x="1826" y="1051"/>
                    <a:pt x="1826" y="1051"/>
                    <a:pt x="1826" y="1051"/>
                  </a:cubicBezTo>
                  <a:cubicBezTo>
                    <a:pt x="1903" y="1035"/>
                    <a:pt x="1903" y="1035"/>
                    <a:pt x="1903" y="1035"/>
                  </a:cubicBezTo>
                  <a:cubicBezTo>
                    <a:pt x="1903" y="1035"/>
                    <a:pt x="1932" y="1080"/>
                    <a:pt x="1932" y="1110"/>
                  </a:cubicBezTo>
                  <a:lnTo>
                    <a:pt x="1842" y="115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2" name="Google Shape;922;p28"/>
            <p:cNvSpPr/>
            <p:nvPr/>
          </p:nvSpPr>
          <p:spPr>
            <a:xfrm>
              <a:off x="5100" y="3659"/>
              <a:ext cx="179" cy="148"/>
            </a:xfrm>
            <a:custGeom>
              <a:rect b="b" l="l" r="r" t="t"/>
              <a:pathLst>
                <a:path extrusionOk="0" h="657" w="792">
                  <a:moveTo>
                    <a:pt x="791" y="473"/>
                  </a:moveTo>
                  <a:lnTo>
                    <a:pt x="791" y="473"/>
                  </a:lnTo>
                  <a:cubicBezTo>
                    <a:pt x="791" y="548"/>
                    <a:pt x="791" y="548"/>
                    <a:pt x="791" y="548"/>
                  </a:cubicBezTo>
                  <a:cubicBezTo>
                    <a:pt x="791" y="548"/>
                    <a:pt x="746" y="609"/>
                    <a:pt x="396" y="640"/>
                  </a:cubicBezTo>
                  <a:cubicBezTo>
                    <a:pt x="60" y="656"/>
                    <a:pt x="15" y="473"/>
                    <a:pt x="15" y="473"/>
                  </a:cubicBezTo>
                  <a:cubicBezTo>
                    <a:pt x="15" y="473"/>
                    <a:pt x="0" y="366"/>
                    <a:pt x="15" y="244"/>
                  </a:cubicBezTo>
                  <a:cubicBezTo>
                    <a:pt x="31" y="122"/>
                    <a:pt x="182" y="77"/>
                    <a:pt x="259" y="61"/>
                  </a:cubicBezTo>
                  <a:cubicBezTo>
                    <a:pt x="685" y="0"/>
                    <a:pt x="791" y="473"/>
                    <a:pt x="791" y="473"/>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3" name="Google Shape;923;p28"/>
            <p:cNvSpPr/>
            <p:nvPr/>
          </p:nvSpPr>
          <p:spPr>
            <a:xfrm>
              <a:off x="3086" y="3410"/>
              <a:ext cx="531" cy="310"/>
            </a:xfrm>
            <a:custGeom>
              <a:rect b="b" l="l" r="r" t="t"/>
              <a:pathLst>
                <a:path extrusionOk="0" h="1373" w="2347">
                  <a:moveTo>
                    <a:pt x="2346" y="0"/>
                  </a:moveTo>
                  <a:lnTo>
                    <a:pt x="2346" y="0"/>
                  </a:lnTo>
                  <a:cubicBezTo>
                    <a:pt x="2330" y="0"/>
                    <a:pt x="2285" y="31"/>
                    <a:pt x="2224" y="61"/>
                  </a:cubicBezTo>
                  <a:cubicBezTo>
                    <a:pt x="2224" y="108"/>
                    <a:pt x="2209" y="153"/>
                    <a:pt x="2209" y="214"/>
                  </a:cubicBezTo>
                  <a:cubicBezTo>
                    <a:pt x="2163" y="259"/>
                    <a:pt x="2118" y="290"/>
                    <a:pt x="2057" y="336"/>
                  </a:cubicBezTo>
                  <a:cubicBezTo>
                    <a:pt x="2071" y="259"/>
                    <a:pt x="2087" y="198"/>
                    <a:pt x="2087" y="123"/>
                  </a:cubicBezTo>
                  <a:cubicBezTo>
                    <a:pt x="1615" y="381"/>
                    <a:pt x="579" y="946"/>
                    <a:pt x="0" y="1372"/>
                  </a:cubicBezTo>
                  <a:lnTo>
                    <a:pt x="0" y="1356"/>
                  </a:lnTo>
                  <a:cubicBezTo>
                    <a:pt x="579" y="930"/>
                    <a:pt x="1631" y="367"/>
                    <a:pt x="2087" y="123"/>
                  </a:cubicBezTo>
                  <a:cubicBezTo>
                    <a:pt x="2148" y="92"/>
                    <a:pt x="2193" y="76"/>
                    <a:pt x="2224" y="47"/>
                  </a:cubicBezTo>
                  <a:cubicBezTo>
                    <a:pt x="2300" y="16"/>
                    <a:pt x="2330" y="0"/>
                    <a:pt x="2330" y="0"/>
                  </a:cubicBezTo>
                  <a:lnTo>
                    <a:pt x="2346"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4" name="Google Shape;924;p28"/>
            <p:cNvSpPr/>
            <p:nvPr/>
          </p:nvSpPr>
          <p:spPr>
            <a:xfrm>
              <a:off x="3228" y="4056"/>
              <a:ext cx="538" cy="538"/>
            </a:xfrm>
            <a:custGeom>
              <a:rect b="b" l="l" r="r" t="t"/>
              <a:pathLst>
                <a:path extrusionOk="0" h="2376" w="2376">
                  <a:moveTo>
                    <a:pt x="2207" y="563"/>
                  </a:moveTo>
                  <a:lnTo>
                    <a:pt x="2207" y="563"/>
                  </a:lnTo>
                  <a:cubicBezTo>
                    <a:pt x="2132" y="457"/>
                    <a:pt x="2040" y="351"/>
                    <a:pt x="1948" y="274"/>
                  </a:cubicBezTo>
                  <a:cubicBezTo>
                    <a:pt x="1918" y="259"/>
                    <a:pt x="1903" y="243"/>
                    <a:pt x="1871" y="229"/>
                  </a:cubicBezTo>
                  <a:cubicBezTo>
                    <a:pt x="1871" y="212"/>
                    <a:pt x="1857" y="212"/>
                    <a:pt x="1857" y="198"/>
                  </a:cubicBezTo>
                  <a:cubicBezTo>
                    <a:pt x="1826" y="182"/>
                    <a:pt x="1781" y="151"/>
                    <a:pt x="1751" y="137"/>
                  </a:cubicBezTo>
                  <a:cubicBezTo>
                    <a:pt x="1583" y="45"/>
                    <a:pt x="1384" y="0"/>
                    <a:pt x="1186" y="0"/>
                  </a:cubicBezTo>
                  <a:cubicBezTo>
                    <a:pt x="1050" y="0"/>
                    <a:pt x="928" y="29"/>
                    <a:pt x="805" y="61"/>
                  </a:cubicBezTo>
                  <a:cubicBezTo>
                    <a:pt x="760" y="76"/>
                    <a:pt x="714" y="106"/>
                    <a:pt x="669" y="121"/>
                  </a:cubicBezTo>
                  <a:cubicBezTo>
                    <a:pt x="608" y="151"/>
                    <a:pt x="563" y="182"/>
                    <a:pt x="516" y="212"/>
                  </a:cubicBezTo>
                  <a:cubicBezTo>
                    <a:pt x="487" y="229"/>
                    <a:pt x="456" y="259"/>
                    <a:pt x="426" y="274"/>
                  </a:cubicBezTo>
                  <a:cubicBezTo>
                    <a:pt x="165" y="487"/>
                    <a:pt x="0" y="822"/>
                    <a:pt x="0" y="1187"/>
                  </a:cubicBezTo>
                  <a:cubicBezTo>
                    <a:pt x="0" y="1356"/>
                    <a:pt x="29" y="1507"/>
                    <a:pt x="90" y="1645"/>
                  </a:cubicBezTo>
                  <a:lnTo>
                    <a:pt x="90" y="1645"/>
                  </a:lnTo>
                  <a:cubicBezTo>
                    <a:pt x="90" y="1645"/>
                    <a:pt x="90" y="1659"/>
                    <a:pt x="90" y="1674"/>
                  </a:cubicBezTo>
                  <a:cubicBezTo>
                    <a:pt x="106" y="1674"/>
                    <a:pt x="106" y="1674"/>
                    <a:pt x="106" y="1690"/>
                  </a:cubicBezTo>
                  <a:cubicBezTo>
                    <a:pt x="120" y="1720"/>
                    <a:pt x="151" y="1766"/>
                    <a:pt x="165" y="1796"/>
                  </a:cubicBezTo>
                  <a:cubicBezTo>
                    <a:pt x="379" y="2147"/>
                    <a:pt x="760" y="2375"/>
                    <a:pt x="1186" y="2375"/>
                  </a:cubicBezTo>
                  <a:cubicBezTo>
                    <a:pt x="1492" y="2375"/>
                    <a:pt x="1751" y="2269"/>
                    <a:pt x="1963" y="2102"/>
                  </a:cubicBezTo>
                  <a:cubicBezTo>
                    <a:pt x="2010" y="2055"/>
                    <a:pt x="2040" y="2024"/>
                    <a:pt x="2071" y="1979"/>
                  </a:cubicBezTo>
                  <a:cubicBezTo>
                    <a:pt x="2132" y="1934"/>
                    <a:pt x="2161" y="1873"/>
                    <a:pt x="2207" y="1812"/>
                  </a:cubicBezTo>
                  <a:cubicBezTo>
                    <a:pt x="2222" y="1782"/>
                    <a:pt x="2252" y="1735"/>
                    <a:pt x="2268" y="1706"/>
                  </a:cubicBezTo>
                  <a:cubicBezTo>
                    <a:pt x="2268" y="1690"/>
                    <a:pt x="2283" y="1674"/>
                    <a:pt x="2283" y="1674"/>
                  </a:cubicBezTo>
                  <a:cubicBezTo>
                    <a:pt x="2344" y="1523"/>
                    <a:pt x="2375" y="1356"/>
                    <a:pt x="2375" y="1187"/>
                  </a:cubicBezTo>
                  <a:cubicBezTo>
                    <a:pt x="2375" y="958"/>
                    <a:pt x="2313" y="746"/>
                    <a:pt x="2207" y="563"/>
                  </a:cubicBezTo>
                  <a:close/>
                  <a:moveTo>
                    <a:pt x="1186" y="2116"/>
                  </a:moveTo>
                  <a:lnTo>
                    <a:pt x="1186" y="2116"/>
                  </a:lnTo>
                  <a:cubicBezTo>
                    <a:pt x="866" y="2116"/>
                    <a:pt x="593" y="1949"/>
                    <a:pt x="426" y="1706"/>
                  </a:cubicBezTo>
                  <a:cubicBezTo>
                    <a:pt x="410" y="1690"/>
                    <a:pt x="410" y="1674"/>
                    <a:pt x="410" y="1674"/>
                  </a:cubicBezTo>
                  <a:cubicBezTo>
                    <a:pt x="349" y="1584"/>
                    <a:pt x="304" y="1492"/>
                    <a:pt x="288" y="1386"/>
                  </a:cubicBezTo>
                  <a:cubicBezTo>
                    <a:pt x="273" y="1325"/>
                    <a:pt x="273" y="1264"/>
                    <a:pt x="273" y="1187"/>
                  </a:cubicBezTo>
                  <a:cubicBezTo>
                    <a:pt x="273" y="928"/>
                    <a:pt x="379" y="700"/>
                    <a:pt x="548" y="532"/>
                  </a:cubicBezTo>
                  <a:cubicBezTo>
                    <a:pt x="714" y="365"/>
                    <a:pt x="944" y="274"/>
                    <a:pt x="1186" y="274"/>
                  </a:cubicBezTo>
                  <a:cubicBezTo>
                    <a:pt x="1415" y="274"/>
                    <a:pt x="1629" y="351"/>
                    <a:pt x="1781" y="487"/>
                  </a:cubicBezTo>
                  <a:lnTo>
                    <a:pt x="1781" y="487"/>
                  </a:lnTo>
                  <a:cubicBezTo>
                    <a:pt x="1842" y="532"/>
                    <a:pt x="1887" y="593"/>
                    <a:pt x="1932" y="639"/>
                  </a:cubicBezTo>
                  <a:cubicBezTo>
                    <a:pt x="2040" y="791"/>
                    <a:pt x="2116" y="989"/>
                    <a:pt x="2116" y="1187"/>
                  </a:cubicBezTo>
                  <a:cubicBezTo>
                    <a:pt x="2116" y="1325"/>
                    <a:pt x="2085" y="1447"/>
                    <a:pt x="2024" y="1568"/>
                  </a:cubicBezTo>
                  <a:lnTo>
                    <a:pt x="2024" y="1568"/>
                  </a:lnTo>
                  <a:cubicBezTo>
                    <a:pt x="2010" y="1598"/>
                    <a:pt x="1993" y="1629"/>
                    <a:pt x="1979" y="1674"/>
                  </a:cubicBezTo>
                  <a:cubicBezTo>
                    <a:pt x="1963" y="1674"/>
                    <a:pt x="1963" y="1690"/>
                    <a:pt x="1963" y="1706"/>
                  </a:cubicBezTo>
                  <a:cubicBezTo>
                    <a:pt x="1948" y="1706"/>
                    <a:pt x="1932" y="1720"/>
                    <a:pt x="1932" y="1735"/>
                  </a:cubicBezTo>
                  <a:cubicBezTo>
                    <a:pt x="1765" y="1965"/>
                    <a:pt x="1492" y="2116"/>
                    <a:pt x="1186" y="211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5" name="Google Shape;925;p28"/>
            <p:cNvSpPr/>
            <p:nvPr/>
          </p:nvSpPr>
          <p:spPr>
            <a:xfrm>
              <a:off x="3290" y="4118"/>
              <a:ext cx="417" cy="417"/>
            </a:xfrm>
            <a:custGeom>
              <a:rect b="b" l="l" r="r" t="t"/>
              <a:pathLst>
                <a:path extrusionOk="0" h="1843" w="1844">
                  <a:moveTo>
                    <a:pt x="1659" y="365"/>
                  </a:moveTo>
                  <a:lnTo>
                    <a:pt x="1659" y="365"/>
                  </a:lnTo>
                  <a:cubicBezTo>
                    <a:pt x="1614" y="319"/>
                    <a:pt x="1569" y="258"/>
                    <a:pt x="1508" y="213"/>
                  </a:cubicBezTo>
                  <a:lnTo>
                    <a:pt x="1508" y="213"/>
                  </a:lnTo>
                  <a:cubicBezTo>
                    <a:pt x="1356" y="77"/>
                    <a:pt x="1142" y="0"/>
                    <a:pt x="913" y="0"/>
                  </a:cubicBezTo>
                  <a:cubicBezTo>
                    <a:pt x="671" y="0"/>
                    <a:pt x="441" y="91"/>
                    <a:pt x="275" y="258"/>
                  </a:cubicBezTo>
                  <a:cubicBezTo>
                    <a:pt x="106" y="426"/>
                    <a:pt x="0" y="654"/>
                    <a:pt x="0" y="913"/>
                  </a:cubicBezTo>
                  <a:cubicBezTo>
                    <a:pt x="0" y="990"/>
                    <a:pt x="0" y="1051"/>
                    <a:pt x="15" y="1112"/>
                  </a:cubicBezTo>
                  <a:cubicBezTo>
                    <a:pt x="31" y="1218"/>
                    <a:pt x="76" y="1310"/>
                    <a:pt x="137" y="1400"/>
                  </a:cubicBezTo>
                  <a:cubicBezTo>
                    <a:pt x="137" y="1400"/>
                    <a:pt x="137" y="1416"/>
                    <a:pt x="153" y="1432"/>
                  </a:cubicBezTo>
                  <a:cubicBezTo>
                    <a:pt x="320" y="1675"/>
                    <a:pt x="593" y="1842"/>
                    <a:pt x="913" y="1842"/>
                  </a:cubicBezTo>
                  <a:cubicBezTo>
                    <a:pt x="1219" y="1842"/>
                    <a:pt x="1492" y="1691"/>
                    <a:pt x="1659" y="1461"/>
                  </a:cubicBezTo>
                  <a:cubicBezTo>
                    <a:pt x="1659" y="1446"/>
                    <a:pt x="1675" y="1432"/>
                    <a:pt x="1690" y="1432"/>
                  </a:cubicBezTo>
                  <a:cubicBezTo>
                    <a:pt x="1690" y="1416"/>
                    <a:pt x="1690" y="1400"/>
                    <a:pt x="1706" y="1400"/>
                  </a:cubicBezTo>
                  <a:cubicBezTo>
                    <a:pt x="1720" y="1355"/>
                    <a:pt x="1737" y="1324"/>
                    <a:pt x="1751" y="1294"/>
                  </a:cubicBezTo>
                  <a:lnTo>
                    <a:pt x="1751" y="1294"/>
                  </a:lnTo>
                  <a:cubicBezTo>
                    <a:pt x="1812" y="1173"/>
                    <a:pt x="1843" y="1051"/>
                    <a:pt x="1843" y="913"/>
                  </a:cubicBezTo>
                  <a:cubicBezTo>
                    <a:pt x="1843" y="715"/>
                    <a:pt x="1767" y="517"/>
                    <a:pt x="1659" y="365"/>
                  </a:cubicBezTo>
                  <a:close/>
                  <a:moveTo>
                    <a:pt x="1645" y="1340"/>
                  </a:moveTo>
                  <a:lnTo>
                    <a:pt x="1645" y="1340"/>
                  </a:lnTo>
                  <a:lnTo>
                    <a:pt x="1645" y="1340"/>
                  </a:lnTo>
                  <a:cubicBezTo>
                    <a:pt x="1630" y="1355"/>
                    <a:pt x="1614" y="1371"/>
                    <a:pt x="1614" y="1400"/>
                  </a:cubicBezTo>
                  <a:cubicBezTo>
                    <a:pt x="1598" y="1400"/>
                    <a:pt x="1598" y="1416"/>
                    <a:pt x="1584" y="1432"/>
                  </a:cubicBezTo>
                  <a:cubicBezTo>
                    <a:pt x="1431" y="1644"/>
                    <a:pt x="1158" y="1766"/>
                    <a:pt x="883" y="1750"/>
                  </a:cubicBezTo>
                  <a:cubicBezTo>
                    <a:pt x="624" y="1750"/>
                    <a:pt x="396" y="1614"/>
                    <a:pt x="243" y="1432"/>
                  </a:cubicBezTo>
                  <a:cubicBezTo>
                    <a:pt x="243" y="1416"/>
                    <a:pt x="228" y="1400"/>
                    <a:pt x="228" y="1400"/>
                  </a:cubicBezTo>
                  <a:cubicBezTo>
                    <a:pt x="137" y="1263"/>
                    <a:pt x="76" y="1096"/>
                    <a:pt x="76" y="913"/>
                  </a:cubicBezTo>
                  <a:cubicBezTo>
                    <a:pt x="76" y="898"/>
                    <a:pt x="76" y="898"/>
                    <a:pt x="76" y="884"/>
                  </a:cubicBezTo>
                  <a:cubicBezTo>
                    <a:pt x="92" y="731"/>
                    <a:pt x="137" y="578"/>
                    <a:pt x="214" y="456"/>
                  </a:cubicBezTo>
                  <a:lnTo>
                    <a:pt x="214" y="456"/>
                  </a:lnTo>
                  <a:cubicBezTo>
                    <a:pt x="365" y="213"/>
                    <a:pt x="640" y="61"/>
                    <a:pt x="960" y="77"/>
                  </a:cubicBezTo>
                  <a:cubicBezTo>
                    <a:pt x="1172" y="91"/>
                    <a:pt x="1386" y="183"/>
                    <a:pt x="1523" y="336"/>
                  </a:cubicBezTo>
                  <a:cubicBezTo>
                    <a:pt x="1584" y="411"/>
                    <a:pt x="1630" y="487"/>
                    <a:pt x="1675" y="564"/>
                  </a:cubicBezTo>
                  <a:lnTo>
                    <a:pt x="1675" y="564"/>
                  </a:lnTo>
                  <a:cubicBezTo>
                    <a:pt x="1737" y="684"/>
                    <a:pt x="1767" y="823"/>
                    <a:pt x="1751" y="959"/>
                  </a:cubicBezTo>
                  <a:cubicBezTo>
                    <a:pt x="1751" y="1004"/>
                    <a:pt x="1751" y="1051"/>
                    <a:pt x="1737" y="1096"/>
                  </a:cubicBezTo>
                  <a:cubicBezTo>
                    <a:pt x="1720" y="1188"/>
                    <a:pt x="1690" y="1263"/>
                    <a:pt x="1645" y="13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6" name="Google Shape;926;p28"/>
            <p:cNvSpPr/>
            <p:nvPr/>
          </p:nvSpPr>
          <p:spPr>
            <a:xfrm>
              <a:off x="3307" y="4132"/>
              <a:ext cx="383" cy="386"/>
            </a:xfrm>
            <a:custGeom>
              <a:rect b="b" l="l" r="r" t="t"/>
              <a:pathLst>
                <a:path extrusionOk="0" h="1706" w="1692">
                  <a:moveTo>
                    <a:pt x="1599" y="503"/>
                  </a:moveTo>
                  <a:lnTo>
                    <a:pt x="1599" y="503"/>
                  </a:lnTo>
                  <a:lnTo>
                    <a:pt x="1599" y="503"/>
                  </a:lnTo>
                  <a:cubicBezTo>
                    <a:pt x="1554" y="426"/>
                    <a:pt x="1508" y="350"/>
                    <a:pt x="1447" y="275"/>
                  </a:cubicBezTo>
                  <a:cubicBezTo>
                    <a:pt x="1310" y="122"/>
                    <a:pt x="1096" y="30"/>
                    <a:pt x="884" y="16"/>
                  </a:cubicBezTo>
                  <a:cubicBezTo>
                    <a:pt x="564" y="0"/>
                    <a:pt x="289" y="152"/>
                    <a:pt x="138" y="395"/>
                  </a:cubicBezTo>
                  <a:lnTo>
                    <a:pt x="138" y="395"/>
                  </a:lnTo>
                  <a:cubicBezTo>
                    <a:pt x="61" y="517"/>
                    <a:pt x="16" y="670"/>
                    <a:pt x="0" y="823"/>
                  </a:cubicBezTo>
                  <a:cubicBezTo>
                    <a:pt x="0" y="837"/>
                    <a:pt x="0" y="837"/>
                    <a:pt x="0" y="852"/>
                  </a:cubicBezTo>
                  <a:cubicBezTo>
                    <a:pt x="0" y="1035"/>
                    <a:pt x="61" y="1202"/>
                    <a:pt x="152" y="1339"/>
                  </a:cubicBezTo>
                  <a:cubicBezTo>
                    <a:pt x="152" y="1339"/>
                    <a:pt x="167" y="1355"/>
                    <a:pt x="167" y="1371"/>
                  </a:cubicBezTo>
                  <a:cubicBezTo>
                    <a:pt x="320" y="1553"/>
                    <a:pt x="548" y="1689"/>
                    <a:pt x="807" y="1689"/>
                  </a:cubicBezTo>
                  <a:cubicBezTo>
                    <a:pt x="1082" y="1705"/>
                    <a:pt x="1355" y="1583"/>
                    <a:pt x="1508" y="1371"/>
                  </a:cubicBezTo>
                  <a:cubicBezTo>
                    <a:pt x="1522" y="1355"/>
                    <a:pt x="1522" y="1339"/>
                    <a:pt x="1538" y="1339"/>
                  </a:cubicBezTo>
                  <a:cubicBezTo>
                    <a:pt x="1538" y="1310"/>
                    <a:pt x="1554" y="1294"/>
                    <a:pt x="1569" y="1279"/>
                  </a:cubicBezTo>
                  <a:lnTo>
                    <a:pt x="1569" y="1279"/>
                  </a:lnTo>
                  <a:cubicBezTo>
                    <a:pt x="1614" y="1202"/>
                    <a:pt x="1644" y="1127"/>
                    <a:pt x="1661" y="1035"/>
                  </a:cubicBezTo>
                  <a:cubicBezTo>
                    <a:pt x="1675" y="990"/>
                    <a:pt x="1675" y="943"/>
                    <a:pt x="1675" y="898"/>
                  </a:cubicBezTo>
                  <a:cubicBezTo>
                    <a:pt x="1691" y="762"/>
                    <a:pt x="1661" y="623"/>
                    <a:pt x="1599" y="503"/>
                  </a:cubicBezTo>
                  <a:close/>
                  <a:moveTo>
                    <a:pt x="1583" y="623"/>
                  </a:moveTo>
                  <a:lnTo>
                    <a:pt x="1583" y="623"/>
                  </a:lnTo>
                  <a:cubicBezTo>
                    <a:pt x="1493" y="670"/>
                    <a:pt x="1493" y="670"/>
                    <a:pt x="1493" y="670"/>
                  </a:cubicBezTo>
                  <a:cubicBezTo>
                    <a:pt x="1096" y="837"/>
                    <a:pt x="1096" y="837"/>
                    <a:pt x="1096" y="837"/>
                  </a:cubicBezTo>
                  <a:cubicBezTo>
                    <a:pt x="1035" y="685"/>
                    <a:pt x="1035" y="685"/>
                    <a:pt x="1035" y="685"/>
                  </a:cubicBezTo>
                  <a:cubicBezTo>
                    <a:pt x="1477" y="564"/>
                    <a:pt x="1477" y="564"/>
                    <a:pt x="1477" y="564"/>
                  </a:cubicBezTo>
                  <a:cubicBezTo>
                    <a:pt x="1554" y="548"/>
                    <a:pt x="1554" y="548"/>
                    <a:pt x="1554" y="548"/>
                  </a:cubicBezTo>
                  <a:cubicBezTo>
                    <a:pt x="1554" y="548"/>
                    <a:pt x="1583" y="593"/>
                    <a:pt x="1583" y="623"/>
                  </a:cubicBezTo>
                  <a:close/>
                  <a:moveTo>
                    <a:pt x="1051" y="106"/>
                  </a:moveTo>
                  <a:lnTo>
                    <a:pt x="1051" y="106"/>
                  </a:lnTo>
                  <a:lnTo>
                    <a:pt x="1066" y="106"/>
                  </a:lnTo>
                  <a:cubicBezTo>
                    <a:pt x="1082" y="106"/>
                    <a:pt x="1096" y="122"/>
                    <a:pt x="1127" y="122"/>
                  </a:cubicBezTo>
                  <a:cubicBezTo>
                    <a:pt x="1127" y="136"/>
                    <a:pt x="1143" y="136"/>
                    <a:pt x="1157" y="136"/>
                  </a:cubicBezTo>
                  <a:lnTo>
                    <a:pt x="1157" y="136"/>
                  </a:lnTo>
                  <a:cubicBezTo>
                    <a:pt x="1173" y="152"/>
                    <a:pt x="1188" y="152"/>
                    <a:pt x="1188" y="152"/>
                  </a:cubicBezTo>
                  <a:cubicBezTo>
                    <a:pt x="1204" y="152"/>
                    <a:pt x="1204" y="152"/>
                    <a:pt x="1204" y="167"/>
                  </a:cubicBezTo>
                  <a:lnTo>
                    <a:pt x="1218" y="167"/>
                  </a:lnTo>
                  <a:cubicBezTo>
                    <a:pt x="1263" y="197"/>
                    <a:pt x="1310" y="228"/>
                    <a:pt x="1355" y="258"/>
                  </a:cubicBezTo>
                  <a:cubicBezTo>
                    <a:pt x="1371" y="275"/>
                    <a:pt x="1402" y="304"/>
                    <a:pt x="1416" y="320"/>
                  </a:cubicBezTo>
                  <a:lnTo>
                    <a:pt x="1416" y="320"/>
                  </a:lnTo>
                  <a:cubicBezTo>
                    <a:pt x="1432" y="334"/>
                    <a:pt x="1447" y="350"/>
                    <a:pt x="1463" y="381"/>
                  </a:cubicBezTo>
                  <a:lnTo>
                    <a:pt x="1463" y="381"/>
                  </a:lnTo>
                  <a:lnTo>
                    <a:pt x="1463" y="381"/>
                  </a:lnTo>
                  <a:lnTo>
                    <a:pt x="1463" y="381"/>
                  </a:lnTo>
                  <a:lnTo>
                    <a:pt x="1463" y="381"/>
                  </a:lnTo>
                  <a:cubicBezTo>
                    <a:pt x="1477" y="411"/>
                    <a:pt x="1493" y="426"/>
                    <a:pt x="1508" y="456"/>
                  </a:cubicBezTo>
                  <a:cubicBezTo>
                    <a:pt x="1477" y="456"/>
                    <a:pt x="1477" y="456"/>
                    <a:pt x="1477" y="456"/>
                  </a:cubicBezTo>
                  <a:cubicBezTo>
                    <a:pt x="1127" y="532"/>
                    <a:pt x="1127" y="532"/>
                    <a:pt x="1127" y="532"/>
                  </a:cubicBezTo>
                  <a:cubicBezTo>
                    <a:pt x="1021" y="456"/>
                    <a:pt x="1021" y="456"/>
                    <a:pt x="1021" y="456"/>
                  </a:cubicBezTo>
                  <a:cubicBezTo>
                    <a:pt x="974" y="91"/>
                    <a:pt x="974" y="91"/>
                    <a:pt x="974" y="91"/>
                  </a:cubicBezTo>
                  <a:cubicBezTo>
                    <a:pt x="1006" y="91"/>
                    <a:pt x="1021" y="91"/>
                    <a:pt x="1051" y="106"/>
                  </a:cubicBezTo>
                  <a:close/>
                  <a:moveTo>
                    <a:pt x="960" y="776"/>
                  </a:moveTo>
                  <a:lnTo>
                    <a:pt x="960" y="776"/>
                  </a:lnTo>
                  <a:cubicBezTo>
                    <a:pt x="990" y="776"/>
                    <a:pt x="1006" y="791"/>
                    <a:pt x="1006" y="807"/>
                  </a:cubicBezTo>
                  <a:cubicBezTo>
                    <a:pt x="1006" y="823"/>
                    <a:pt x="1006" y="837"/>
                    <a:pt x="990" y="837"/>
                  </a:cubicBezTo>
                  <a:cubicBezTo>
                    <a:pt x="974" y="852"/>
                    <a:pt x="945" y="837"/>
                    <a:pt x="945" y="823"/>
                  </a:cubicBezTo>
                  <a:cubicBezTo>
                    <a:pt x="945" y="807"/>
                    <a:pt x="945" y="791"/>
                    <a:pt x="960" y="776"/>
                  </a:cubicBezTo>
                  <a:close/>
                  <a:moveTo>
                    <a:pt x="945" y="990"/>
                  </a:moveTo>
                  <a:lnTo>
                    <a:pt x="945" y="990"/>
                  </a:lnTo>
                  <a:cubicBezTo>
                    <a:pt x="929" y="1004"/>
                    <a:pt x="915" y="1004"/>
                    <a:pt x="898" y="990"/>
                  </a:cubicBezTo>
                  <a:cubicBezTo>
                    <a:pt x="884" y="974"/>
                    <a:pt x="898" y="959"/>
                    <a:pt x="898" y="943"/>
                  </a:cubicBezTo>
                  <a:cubicBezTo>
                    <a:pt x="915" y="929"/>
                    <a:pt x="945" y="943"/>
                    <a:pt x="945" y="959"/>
                  </a:cubicBezTo>
                  <a:cubicBezTo>
                    <a:pt x="960" y="974"/>
                    <a:pt x="960" y="990"/>
                    <a:pt x="945" y="990"/>
                  </a:cubicBezTo>
                  <a:close/>
                  <a:moveTo>
                    <a:pt x="762" y="75"/>
                  </a:moveTo>
                  <a:lnTo>
                    <a:pt x="762" y="75"/>
                  </a:lnTo>
                  <a:cubicBezTo>
                    <a:pt x="792" y="75"/>
                    <a:pt x="823" y="75"/>
                    <a:pt x="853" y="75"/>
                  </a:cubicBezTo>
                  <a:cubicBezTo>
                    <a:pt x="898" y="609"/>
                    <a:pt x="898" y="609"/>
                    <a:pt x="898" y="609"/>
                  </a:cubicBezTo>
                  <a:cubicBezTo>
                    <a:pt x="747" y="609"/>
                    <a:pt x="747" y="609"/>
                    <a:pt x="747" y="609"/>
                  </a:cubicBezTo>
                  <a:lnTo>
                    <a:pt x="762" y="75"/>
                  </a:lnTo>
                  <a:close/>
                  <a:moveTo>
                    <a:pt x="868" y="715"/>
                  </a:moveTo>
                  <a:lnTo>
                    <a:pt x="868" y="715"/>
                  </a:lnTo>
                  <a:cubicBezTo>
                    <a:pt x="868" y="731"/>
                    <a:pt x="853" y="746"/>
                    <a:pt x="837" y="746"/>
                  </a:cubicBezTo>
                  <a:cubicBezTo>
                    <a:pt x="823" y="746"/>
                    <a:pt x="807" y="731"/>
                    <a:pt x="807" y="715"/>
                  </a:cubicBezTo>
                  <a:cubicBezTo>
                    <a:pt x="807" y="701"/>
                    <a:pt x="823" y="685"/>
                    <a:pt x="837" y="685"/>
                  </a:cubicBezTo>
                  <a:cubicBezTo>
                    <a:pt x="853" y="685"/>
                    <a:pt x="868" y="701"/>
                    <a:pt x="868" y="715"/>
                  </a:cubicBezTo>
                  <a:close/>
                  <a:moveTo>
                    <a:pt x="837" y="762"/>
                  </a:moveTo>
                  <a:lnTo>
                    <a:pt x="837" y="762"/>
                  </a:lnTo>
                  <a:cubicBezTo>
                    <a:pt x="898" y="762"/>
                    <a:pt x="945" y="807"/>
                    <a:pt x="945" y="852"/>
                  </a:cubicBezTo>
                  <a:cubicBezTo>
                    <a:pt x="945" y="913"/>
                    <a:pt x="898" y="959"/>
                    <a:pt x="837" y="959"/>
                  </a:cubicBezTo>
                  <a:cubicBezTo>
                    <a:pt x="792" y="959"/>
                    <a:pt x="747" y="913"/>
                    <a:pt x="747" y="852"/>
                  </a:cubicBezTo>
                  <a:cubicBezTo>
                    <a:pt x="747" y="807"/>
                    <a:pt x="792" y="762"/>
                    <a:pt x="837" y="762"/>
                  </a:cubicBezTo>
                  <a:close/>
                  <a:moveTo>
                    <a:pt x="776" y="990"/>
                  </a:moveTo>
                  <a:lnTo>
                    <a:pt x="776" y="990"/>
                  </a:lnTo>
                  <a:cubicBezTo>
                    <a:pt x="776" y="1004"/>
                    <a:pt x="747" y="1004"/>
                    <a:pt x="731" y="990"/>
                  </a:cubicBezTo>
                  <a:cubicBezTo>
                    <a:pt x="715" y="990"/>
                    <a:pt x="715" y="974"/>
                    <a:pt x="731" y="959"/>
                  </a:cubicBezTo>
                  <a:cubicBezTo>
                    <a:pt x="747" y="943"/>
                    <a:pt x="762" y="929"/>
                    <a:pt x="776" y="943"/>
                  </a:cubicBezTo>
                  <a:cubicBezTo>
                    <a:pt x="792" y="959"/>
                    <a:pt x="792" y="974"/>
                    <a:pt x="776" y="990"/>
                  </a:cubicBezTo>
                  <a:close/>
                  <a:moveTo>
                    <a:pt x="715" y="776"/>
                  </a:moveTo>
                  <a:lnTo>
                    <a:pt x="715" y="776"/>
                  </a:lnTo>
                  <a:cubicBezTo>
                    <a:pt x="731" y="791"/>
                    <a:pt x="747" y="807"/>
                    <a:pt x="731" y="823"/>
                  </a:cubicBezTo>
                  <a:cubicBezTo>
                    <a:pt x="731" y="837"/>
                    <a:pt x="715" y="852"/>
                    <a:pt x="701" y="837"/>
                  </a:cubicBezTo>
                  <a:cubicBezTo>
                    <a:pt x="686" y="837"/>
                    <a:pt x="670" y="823"/>
                    <a:pt x="670" y="807"/>
                  </a:cubicBezTo>
                  <a:cubicBezTo>
                    <a:pt x="686" y="791"/>
                    <a:pt x="701" y="776"/>
                    <a:pt x="715" y="776"/>
                  </a:cubicBezTo>
                  <a:close/>
                  <a:moveTo>
                    <a:pt x="656" y="91"/>
                  </a:moveTo>
                  <a:lnTo>
                    <a:pt x="656" y="91"/>
                  </a:lnTo>
                  <a:cubicBezTo>
                    <a:pt x="609" y="487"/>
                    <a:pt x="609" y="487"/>
                    <a:pt x="609" y="487"/>
                  </a:cubicBezTo>
                  <a:cubicBezTo>
                    <a:pt x="517" y="564"/>
                    <a:pt x="517" y="564"/>
                    <a:pt x="517" y="564"/>
                  </a:cubicBezTo>
                  <a:cubicBezTo>
                    <a:pt x="152" y="487"/>
                    <a:pt x="152" y="487"/>
                    <a:pt x="152" y="487"/>
                  </a:cubicBezTo>
                  <a:cubicBezTo>
                    <a:pt x="259" y="289"/>
                    <a:pt x="442" y="136"/>
                    <a:pt x="656" y="91"/>
                  </a:cubicBezTo>
                  <a:close/>
                  <a:moveTo>
                    <a:pt x="625" y="731"/>
                  </a:moveTo>
                  <a:lnTo>
                    <a:pt x="625" y="731"/>
                  </a:lnTo>
                  <a:cubicBezTo>
                    <a:pt x="579" y="868"/>
                    <a:pt x="579" y="868"/>
                    <a:pt x="579" y="868"/>
                  </a:cubicBezTo>
                  <a:cubicBezTo>
                    <a:pt x="77" y="685"/>
                    <a:pt x="77" y="685"/>
                    <a:pt x="77" y="685"/>
                  </a:cubicBezTo>
                  <a:cubicBezTo>
                    <a:pt x="77" y="654"/>
                    <a:pt x="91" y="623"/>
                    <a:pt x="107" y="593"/>
                  </a:cubicBezTo>
                  <a:lnTo>
                    <a:pt x="625" y="731"/>
                  </a:lnTo>
                  <a:close/>
                  <a:moveTo>
                    <a:pt x="275" y="1400"/>
                  </a:moveTo>
                  <a:lnTo>
                    <a:pt x="275" y="1400"/>
                  </a:lnTo>
                  <a:cubicBezTo>
                    <a:pt x="259" y="1385"/>
                    <a:pt x="244" y="1371"/>
                    <a:pt x="244" y="1371"/>
                  </a:cubicBezTo>
                  <a:cubicBezTo>
                    <a:pt x="228" y="1355"/>
                    <a:pt x="228" y="1339"/>
                    <a:pt x="214" y="1339"/>
                  </a:cubicBezTo>
                  <a:cubicBezTo>
                    <a:pt x="199" y="1310"/>
                    <a:pt x="183" y="1279"/>
                    <a:pt x="167" y="1249"/>
                  </a:cubicBezTo>
                  <a:cubicBezTo>
                    <a:pt x="152" y="1249"/>
                    <a:pt x="152" y="1233"/>
                    <a:pt x="138" y="1218"/>
                  </a:cubicBezTo>
                  <a:cubicBezTo>
                    <a:pt x="138" y="1202"/>
                    <a:pt x="122" y="1188"/>
                    <a:pt x="122" y="1172"/>
                  </a:cubicBezTo>
                  <a:cubicBezTo>
                    <a:pt x="122" y="1172"/>
                    <a:pt x="107" y="1157"/>
                    <a:pt x="107" y="1141"/>
                  </a:cubicBezTo>
                  <a:cubicBezTo>
                    <a:pt x="91" y="1096"/>
                    <a:pt x="77" y="1051"/>
                    <a:pt x="77" y="1021"/>
                  </a:cubicBezTo>
                  <a:cubicBezTo>
                    <a:pt x="61" y="990"/>
                    <a:pt x="61" y="959"/>
                    <a:pt x="61" y="943"/>
                  </a:cubicBezTo>
                  <a:cubicBezTo>
                    <a:pt x="61" y="898"/>
                    <a:pt x="61" y="868"/>
                    <a:pt x="61" y="823"/>
                  </a:cubicBezTo>
                  <a:cubicBezTo>
                    <a:pt x="61" y="807"/>
                    <a:pt x="61" y="807"/>
                    <a:pt x="61" y="791"/>
                  </a:cubicBezTo>
                  <a:cubicBezTo>
                    <a:pt x="411" y="959"/>
                    <a:pt x="411" y="959"/>
                    <a:pt x="411" y="959"/>
                  </a:cubicBezTo>
                  <a:cubicBezTo>
                    <a:pt x="456" y="1082"/>
                    <a:pt x="456" y="1082"/>
                    <a:pt x="456" y="1082"/>
                  </a:cubicBezTo>
                  <a:cubicBezTo>
                    <a:pt x="320" y="1339"/>
                    <a:pt x="320" y="1339"/>
                    <a:pt x="320" y="1339"/>
                  </a:cubicBezTo>
                  <a:cubicBezTo>
                    <a:pt x="289" y="1371"/>
                    <a:pt x="289" y="1371"/>
                    <a:pt x="289" y="1371"/>
                  </a:cubicBezTo>
                  <a:lnTo>
                    <a:pt x="275" y="1400"/>
                  </a:lnTo>
                  <a:close/>
                  <a:moveTo>
                    <a:pt x="365" y="1477"/>
                  </a:moveTo>
                  <a:lnTo>
                    <a:pt x="365" y="1477"/>
                  </a:lnTo>
                  <a:cubicBezTo>
                    <a:pt x="442" y="1371"/>
                    <a:pt x="442" y="1371"/>
                    <a:pt x="442" y="1371"/>
                  </a:cubicBezTo>
                  <a:cubicBezTo>
                    <a:pt x="456" y="1339"/>
                    <a:pt x="456" y="1339"/>
                    <a:pt x="456" y="1339"/>
                  </a:cubicBezTo>
                  <a:cubicBezTo>
                    <a:pt x="656" y="1021"/>
                    <a:pt x="656" y="1021"/>
                    <a:pt x="656" y="1021"/>
                  </a:cubicBezTo>
                  <a:cubicBezTo>
                    <a:pt x="776" y="1112"/>
                    <a:pt x="776" y="1112"/>
                    <a:pt x="776" y="1112"/>
                  </a:cubicBezTo>
                  <a:cubicBezTo>
                    <a:pt x="609" y="1339"/>
                    <a:pt x="609" y="1339"/>
                    <a:pt x="609" y="1339"/>
                  </a:cubicBezTo>
                  <a:cubicBezTo>
                    <a:pt x="579" y="1371"/>
                    <a:pt x="579" y="1371"/>
                    <a:pt x="579" y="1371"/>
                  </a:cubicBezTo>
                  <a:cubicBezTo>
                    <a:pt x="442" y="1538"/>
                    <a:pt x="442" y="1538"/>
                    <a:pt x="442" y="1538"/>
                  </a:cubicBezTo>
                  <a:cubicBezTo>
                    <a:pt x="411" y="1522"/>
                    <a:pt x="397" y="1508"/>
                    <a:pt x="365" y="1477"/>
                  </a:cubicBezTo>
                  <a:close/>
                  <a:moveTo>
                    <a:pt x="807" y="1644"/>
                  </a:moveTo>
                  <a:lnTo>
                    <a:pt x="807" y="1644"/>
                  </a:lnTo>
                  <a:cubicBezTo>
                    <a:pt x="715" y="1644"/>
                    <a:pt x="625" y="1614"/>
                    <a:pt x="534" y="1583"/>
                  </a:cubicBezTo>
                  <a:cubicBezTo>
                    <a:pt x="731" y="1371"/>
                    <a:pt x="731" y="1371"/>
                    <a:pt x="731" y="1371"/>
                  </a:cubicBezTo>
                  <a:cubicBezTo>
                    <a:pt x="762" y="1339"/>
                    <a:pt x="762" y="1339"/>
                    <a:pt x="762" y="1339"/>
                  </a:cubicBezTo>
                  <a:cubicBezTo>
                    <a:pt x="807" y="1294"/>
                    <a:pt x="807" y="1294"/>
                    <a:pt x="807" y="1294"/>
                  </a:cubicBezTo>
                  <a:cubicBezTo>
                    <a:pt x="929" y="1279"/>
                    <a:pt x="929" y="1279"/>
                    <a:pt x="929" y="1279"/>
                  </a:cubicBezTo>
                  <a:cubicBezTo>
                    <a:pt x="974" y="1339"/>
                    <a:pt x="974" y="1339"/>
                    <a:pt x="974" y="1339"/>
                  </a:cubicBezTo>
                  <a:cubicBezTo>
                    <a:pt x="1006" y="1371"/>
                    <a:pt x="1006" y="1371"/>
                    <a:pt x="1006" y="1371"/>
                  </a:cubicBezTo>
                  <a:cubicBezTo>
                    <a:pt x="1188" y="1569"/>
                    <a:pt x="1188" y="1569"/>
                    <a:pt x="1188" y="1569"/>
                  </a:cubicBezTo>
                  <a:cubicBezTo>
                    <a:pt x="1066" y="1614"/>
                    <a:pt x="945" y="1644"/>
                    <a:pt x="807" y="1644"/>
                  </a:cubicBezTo>
                  <a:close/>
                  <a:moveTo>
                    <a:pt x="1280" y="1508"/>
                  </a:moveTo>
                  <a:lnTo>
                    <a:pt x="1280" y="1508"/>
                  </a:lnTo>
                  <a:cubicBezTo>
                    <a:pt x="1173" y="1371"/>
                    <a:pt x="1173" y="1371"/>
                    <a:pt x="1173" y="1371"/>
                  </a:cubicBezTo>
                  <a:cubicBezTo>
                    <a:pt x="1143" y="1339"/>
                    <a:pt x="1143" y="1339"/>
                    <a:pt x="1143" y="1339"/>
                  </a:cubicBezTo>
                  <a:cubicBezTo>
                    <a:pt x="929" y="1082"/>
                    <a:pt x="929" y="1082"/>
                    <a:pt x="929" y="1082"/>
                  </a:cubicBezTo>
                  <a:cubicBezTo>
                    <a:pt x="1066" y="990"/>
                    <a:pt x="1066" y="990"/>
                    <a:pt x="1066" y="990"/>
                  </a:cubicBezTo>
                  <a:cubicBezTo>
                    <a:pt x="1296" y="1339"/>
                    <a:pt x="1296" y="1339"/>
                    <a:pt x="1296" y="1339"/>
                  </a:cubicBezTo>
                  <a:cubicBezTo>
                    <a:pt x="1310" y="1371"/>
                    <a:pt x="1310" y="1371"/>
                    <a:pt x="1310" y="1371"/>
                  </a:cubicBezTo>
                  <a:cubicBezTo>
                    <a:pt x="1355" y="1447"/>
                    <a:pt x="1355" y="1447"/>
                    <a:pt x="1355" y="1447"/>
                  </a:cubicBezTo>
                  <a:cubicBezTo>
                    <a:pt x="1341" y="1461"/>
                    <a:pt x="1310" y="1477"/>
                    <a:pt x="1280" y="1508"/>
                  </a:cubicBezTo>
                  <a:close/>
                  <a:moveTo>
                    <a:pt x="1599" y="1066"/>
                  </a:moveTo>
                  <a:lnTo>
                    <a:pt x="1599" y="1066"/>
                  </a:lnTo>
                  <a:cubicBezTo>
                    <a:pt x="1583" y="1082"/>
                    <a:pt x="1583" y="1096"/>
                    <a:pt x="1583" y="1112"/>
                  </a:cubicBezTo>
                  <a:cubicBezTo>
                    <a:pt x="1583" y="1112"/>
                    <a:pt x="1583" y="1127"/>
                    <a:pt x="1569" y="1127"/>
                  </a:cubicBezTo>
                  <a:cubicBezTo>
                    <a:pt x="1569" y="1157"/>
                    <a:pt x="1554" y="1172"/>
                    <a:pt x="1554" y="1188"/>
                  </a:cubicBezTo>
                  <a:lnTo>
                    <a:pt x="1554" y="1188"/>
                  </a:lnTo>
                  <a:cubicBezTo>
                    <a:pt x="1538" y="1202"/>
                    <a:pt x="1538" y="1218"/>
                    <a:pt x="1522" y="1233"/>
                  </a:cubicBezTo>
                  <a:cubicBezTo>
                    <a:pt x="1522" y="1249"/>
                    <a:pt x="1508" y="1263"/>
                    <a:pt x="1508" y="1263"/>
                  </a:cubicBezTo>
                  <a:cubicBezTo>
                    <a:pt x="1493" y="1279"/>
                    <a:pt x="1493" y="1294"/>
                    <a:pt x="1477" y="1310"/>
                  </a:cubicBezTo>
                  <a:cubicBezTo>
                    <a:pt x="1477" y="1310"/>
                    <a:pt x="1463" y="1324"/>
                    <a:pt x="1463" y="1339"/>
                  </a:cubicBezTo>
                  <a:cubicBezTo>
                    <a:pt x="1463" y="1339"/>
                    <a:pt x="1447" y="1355"/>
                    <a:pt x="1432" y="1371"/>
                  </a:cubicBezTo>
                  <a:lnTo>
                    <a:pt x="1432" y="1371"/>
                  </a:lnTo>
                  <a:lnTo>
                    <a:pt x="1432" y="1371"/>
                  </a:lnTo>
                  <a:cubicBezTo>
                    <a:pt x="1416" y="1339"/>
                    <a:pt x="1416" y="1339"/>
                    <a:pt x="1416" y="1339"/>
                  </a:cubicBezTo>
                  <a:cubicBezTo>
                    <a:pt x="1234" y="1021"/>
                    <a:pt x="1234" y="1021"/>
                    <a:pt x="1234" y="1021"/>
                  </a:cubicBezTo>
                  <a:cubicBezTo>
                    <a:pt x="1263" y="898"/>
                    <a:pt x="1263" y="898"/>
                    <a:pt x="1263" y="898"/>
                  </a:cubicBezTo>
                  <a:cubicBezTo>
                    <a:pt x="1508" y="791"/>
                    <a:pt x="1508" y="791"/>
                    <a:pt x="1508" y="791"/>
                  </a:cubicBezTo>
                  <a:cubicBezTo>
                    <a:pt x="1614" y="746"/>
                    <a:pt x="1614" y="746"/>
                    <a:pt x="1614" y="746"/>
                  </a:cubicBezTo>
                  <a:cubicBezTo>
                    <a:pt x="1630" y="791"/>
                    <a:pt x="1630" y="837"/>
                    <a:pt x="1630" y="898"/>
                  </a:cubicBezTo>
                  <a:cubicBezTo>
                    <a:pt x="1614" y="959"/>
                    <a:pt x="1614" y="1021"/>
                    <a:pt x="1599" y="1066"/>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7" name="Google Shape;927;p28"/>
            <p:cNvSpPr/>
            <p:nvPr/>
          </p:nvSpPr>
          <p:spPr>
            <a:xfrm>
              <a:off x="3628" y="4435"/>
              <a:ext cx="10" cy="6"/>
            </a:xfrm>
            <a:custGeom>
              <a:rect b="b" l="l" r="r" t="t"/>
              <a:pathLst>
                <a:path extrusionOk="0" h="33" w="48">
                  <a:moveTo>
                    <a:pt x="0" y="0"/>
                  </a:moveTo>
                  <a:lnTo>
                    <a:pt x="0" y="0"/>
                  </a:lnTo>
                  <a:cubicBezTo>
                    <a:pt x="47" y="0"/>
                    <a:pt x="47" y="0"/>
                    <a:pt x="47" y="0"/>
                  </a:cubicBezTo>
                  <a:cubicBezTo>
                    <a:pt x="47" y="0"/>
                    <a:pt x="31" y="16"/>
                    <a:pt x="16" y="32"/>
                  </a:cubicBezTo>
                  <a:lnTo>
                    <a:pt x="16" y="32"/>
                  </a:lnTo>
                  <a:lnTo>
                    <a:pt x="16" y="32"/>
                  </a:lnTo>
                  <a:lnTo>
                    <a:pt x="0"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8" name="Google Shape;928;p28"/>
            <p:cNvSpPr/>
            <p:nvPr/>
          </p:nvSpPr>
          <p:spPr>
            <a:xfrm>
              <a:off x="3659" y="4387"/>
              <a:ext cx="3" cy="13"/>
            </a:xfrm>
            <a:custGeom>
              <a:rect b="b" l="l" r="r" t="t"/>
              <a:pathLst>
                <a:path extrusionOk="0" h="62" w="16">
                  <a:moveTo>
                    <a:pt x="0" y="61"/>
                  </a:moveTo>
                  <a:lnTo>
                    <a:pt x="0" y="61"/>
                  </a:lnTo>
                  <a:cubicBezTo>
                    <a:pt x="0" y="45"/>
                    <a:pt x="15" y="30"/>
                    <a:pt x="15" y="0"/>
                  </a:cubicBezTo>
                  <a:cubicBezTo>
                    <a:pt x="15" y="30"/>
                    <a:pt x="0" y="45"/>
                    <a:pt x="0" y="61"/>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29" name="Google Shape;929;p28"/>
            <p:cNvSpPr/>
            <p:nvPr/>
          </p:nvSpPr>
          <p:spPr>
            <a:xfrm>
              <a:off x="5586" y="4083"/>
              <a:ext cx="538" cy="538"/>
            </a:xfrm>
            <a:custGeom>
              <a:rect b="b" l="l" r="r" t="t"/>
              <a:pathLst>
                <a:path extrusionOk="0" h="2377" w="2378">
                  <a:moveTo>
                    <a:pt x="2193" y="564"/>
                  </a:moveTo>
                  <a:lnTo>
                    <a:pt x="2193" y="564"/>
                  </a:lnTo>
                  <a:cubicBezTo>
                    <a:pt x="2132" y="442"/>
                    <a:pt x="2042" y="350"/>
                    <a:pt x="1935" y="259"/>
                  </a:cubicBezTo>
                  <a:cubicBezTo>
                    <a:pt x="1890" y="214"/>
                    <a:pt x="1814" y="169"/>
                    <a:pt x="1753" y="138"/>
                  </a:cubicBezTo>
                  <a:cubicBezTo>
                    <a:pt x="1706" y="122"/>
                    <a:pt x="1676" y="91"/>
                    <a:pt x="1631" y="77"/>
                  </a:cubicBezTo>
                  <a:cubicBezTo>
                    <a:pt x="1631" y="77"/>
                    <a:pt x="1615" y="77"/>
                    <a:pt x="1600" y="61"/>
                  </a:cubicBezTo>
                  <a:cubicBezTo>
                    <a:pt x="1523" y="46"/>
                    <a:pt x="1433" y="16"/>
                    <a:pt x="1341" y="0"/>
                  </a:cubicBezTo>
                  <a:lnTo>
                    <a:pt x="1341" y="0"/>
                  </a:lnTo>
                  <a:cubicBezTo>
                    <a:pt x="1296" y="0"/>
                    <a:pt x="1235" y="0"/>
                    <a:pt x="1189" y="0"/>
                  </a:cubicBezTo>
                  <a:cubicBezTo>
                    <a:pt x="1144" y="0"/>
                    <a:pt x="1097" y="0"/>
                    <a:pt x="1066" y="0"/>
                  </a:cubicBezTo>
                  <a:cubicBezTo>
                    <a:pt x="1052" y="0"/>
                    <a:pt x="1052" y="0"/>
                    <a:pt x="1052" y="0"/>
                  </a:cubicBezTo>
                  <a:lnTo>
                    <a:pt x="1052" y="0"/>
                  </a:lnTo>
                  <a:lnTo>
                    <a:pt x="1052" y="0"/>
                  </a:lnTo>
                  <a:cubicBezTo>
                    <a:pt x="930" y="16"/>
                    <a:pt x="838" y="46"/>
                    <a:pt x="732" y="77"/>
                  </a:cubicBezTo>
                  <a:cubicBezTo>
                    <a:pt x="732" y="91"/>
                    <a:pt x="732" y="91"/>
                    <a:pt x="716" y="91"/>
                  </a:cubicBezTo>
                  <a:lnTo>
                    <a:pt x="716" y="91"/>
                  </a:lnTo>
                  <a:cubicBezTo>
                    <a:pt x="671" y="108"/>
                    <a:pt x="640" y="122"/>
                    <a:pt x="595" y="153"/>
                  </a:cubicBezTo>
                  <a:cubicBezTo>
                    <a:pt x="549" y="169"/>
                    <a:pt x="504" y="198"/>
                    <a:pt x="473" y="230"/>
                  </a:cubicBezTo>
                  <a:cubicBezTo>
                    <a:pt x="459" y="244"/>
                    <a:pt x="443" y="259"/>
                    <a:pt x="427" y="259"/>
                  </a:cubicBezTo>
                  <a:cubicBezTo>
                    <a:pt x="168" y="489"/>
                    <a:pt x="0" y="807"/>
                    <a:pt x="0" y="1188"/>
                  </a:cubicBezTo>
                  <a:cubicBezTo>
                    <a:pt x="0" y="1310"/>
                    <a:pt x="17" y="1432"/>
                    <a:pt x="47" y="1553"/>
                  </a:cubicBezTo>
                  <a:cubicBezTo>
                    <a:pt x="47" y="1553"/>
                    <a:pt x="62" y="1569"/>
                    <a:pt x="62" y="1585"/>
                  </a:cubicBezTo>
                  <a:cubicBezTo>
                    <a:pt x="108" y="1722"/>
                    <a:pt x="184" y="1844"/>
                    <a:pt x="275" y="1950"/>
                  </a:cubicBezTo>
                  <a:cubicBezTo>
                    <a:pt x="306" y="1995"/>
                    <a:pt x="351" y="2026"/>
                    <a:pt x="381" y="2072"/>
                  </a:cubicBezTo>
                  <a:cubicBezTo>
                    <a:pt x="595" y="2254"/>
                    <a:pt x="885" y="2376"/>
                    <a:pt x="1189" y="2376"/>
                  </a:cubicBezTo>
                  <a:cubicBezTo>
                    <a:pt x="1584" y="2376"/>
                    <a:pt x="1920" y="2178"/>
                    <a:pt x="2148" y="1889"/>
                  </a:cubicBezTo>
                  <a:cubicBezTo>
                    <a:pt x="2163" y="1858"/>
                    <a:pt x="2179" y="1844"/>
                    <a:pt x="2193" y="1813"/>
                  </a:cubicBezTo>
                  <a:cubicBezTo>
                    <a:pt x="2210" y="1797"/>
                    <a:pt x="2224" y="1767"/>
                    <a:pt x="2224" y="1752"/>
                  </a:cubicBezTo>
                  <a:cubicBezTo>
                    <a:pt x="2255" y="1706"/>
                    <a:pt x="2285" y="1645"/>
                    <a:pt x="2316" y="1585"/>
                  </a:cubicBezTo>
                  <a:cubicBezTo>
                    <a:pt x="2316" y="1569"/>
                    <a:pt x="2316" y="1553"/>
                    <a:pt x="2316" y="1553"/>
                  </a:cubicBezTo>
                  <a:cubicBezTo>
                    <a:pt x="2362" y="1432"/>
                    <a:pt x="2377" y="1310"/>
                    <a:pt x="2377" y="1188"/>
                  </a:cubicBezTo>
                  <a:cubicBezTo>
                    <a:pt x="2377" y="960"/>
                    <a:pt x="2316" y="746"/>
                    <a:pt x="2193" y="564"/>
                  </a:cubicBezTo>
                  <a:close/>
                  <a:moveTo>
                    <a:pt x="1189" y="2101"/>
                  </a:moveTo>
                  <a:lnTo>
                    <a:pt x="1189" y="2101"/>
                  </a:lnTo>
                  <a:cubicBezTo>
                    <a:pt x="869" y="2101"/>
                    <a:pt x="595" y="1950"/>
                    <a:pt x="427" y="1706"/>
                  </a:cubicBezTo>
                  <a:cubicBezTo>
                    <a:pt x="398" y="1661"/>
                    <a:pt x="381" y="1614"/>
                    <a:pt x="351" y="1585"/>
                  </a:cubicBezTo>
                  <a:cubicBezTo>
                    <a:pt x="351" y="1569"/>
                    <a:pt x="351" y="1553"/>
                    <a:pt x="336" y="1553"/>
                  </a:cubicBezTo>
                  <a:cubicBezTo>
                    <a:pt x="336" y="1538"/>
                    <a:pt x="320" y="1524"/>
                    <a:pt x="320" y="1508"/>
                  </a:cubicBezTo>
                  <a:cubicBezTo>
                    <a:pt x="290" y="1402"/>
                    <a:pt x="259" y="1296"/>
                    <a:pt x="259" y="1188"/>
                  </a:cubicBezTo>
                  <a:cubicBezTo>
                    <a:pt x="259" y="1005"/>
                    <a:pt x="320" y="823"/>
                    <a:pt x="412" y="686"/>
                  </a:cubicBezTo>
                  <a:cubicBezTo>
                    <a:pt x="412" y="670"/>
                    <a:pt x="412" y="670"/>
                    <a:pt x="412" y="670"/>
                  </a:cubicBezTo>
                  <a:cubicBezTo>
                    <a:pt x="459" y="609"/>
                    <a:pt x="504" y="564"/>
                    <a:pt x="565" y="518"/>
                  </a:cubicBezTo>
                  <a:cubicBezTo>
                    <a:pt x="716" y="366"/>
                    <a:pt x="946" y="259"/>
                    <a:pt x="1189" y="259"/>
                  </a:cubicBezTo>
                  <a:cubicBezTo>
                    <a:pt x="1386" y="259"/>
                    <a:pt x="1555" y="320"/>
                    <a:pt x="1706" y="427"/>
                  </a:cubicBezTo>
                  <a:cubicBezTo>
                    <a:pt x="1767" y="472"/>
                    <a:pt x="1828" y="518"/>
                    <a:pt x="1890" y="579"/>
                  </a:cubicBezTo>
                  <a:cubicBezTo>
                    <a:pt x="2026" y="746"/>
                    <a:pt x="2103" y="960"/>
                    <a:pt x="2103" y="1188"/>
                  </a:cubicBezTo>
                  <a:cubicBezTo>
                    <a:pt x="2103" y="1218"/>
                    <a:pt x="2103" y="1265"/>
                    <a:pt x="2103" y="1310"/>
                  </a:cubicBezTo>
                  <a:cubicBezTo>
                    <a:pt x="2087" y="1386"/>
                    <a:pt x="2071" y="1463"/>
                    <a:pt x="2042" y="1538"/>
                  </a:cubicBezTo>
                  <a:cubicBezTo>
                    <a:pt x="2042" y="1538"/>
                    <a:pt x="2026" y="1538"/>
                    <a:pt x="2026" y="1553"/>
                  </a:cubicBezTo>
                  <a:cubicBezTo>
                    <a:pt x="2026" y="1553"/>
                    <a:pt x="2026" y="1569"/>
                    <a:pt x="2012" y="1585"/>
                  </a:cubicBezTo>
                  <a:cubicBezTo>
                    <a:pt x="1873" y="1889"/>
                    <a:pt x="1555" y="2101"/>
                    <a:pt x="1189" y="2101"/>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0" name="Google Shape;930;p28"/>
            <p:cNvSpPr/>
            <p:nvPr/>
          </p:nvSpPr>
          <p:spPr>
            <a:xfrm>
              <a:off x="5645" y="4142"/>
              <a:ext cx="417" cy="417"/>
            </a:xfrm>
            <a:custGeom>
              <a:rect b="b" l="l" r="r" t="t"/>
              <a:pathLst>
                <a:path extrusionOk="0" h="1843" w="1845">
                  <a:moveTo>
                    <a:pt x="1631" y="320"/>
                  </a:moveTo>
                  <a:lnTo>
                    <a:pt x="1631" y="320"/>
                  </a:lnTo>
                  <a:cubicBezTo>
                    <a:pt x="1569" y="259"/>
                    <a:pt x="1508" y="213"/>
                    <a:pt x="1447" y="168"/>
                  </a:cubicBezTo>
                  <a:cubicBezTo>
                    <a:pt x="1296" y="61"/>
                    <a:pt x="1127" y="0"/>
                    <a:pt x="930" y="0"/>
                  </a:cubicBezTo>
                  <a:cubicBezTo>
                    <a:pt x="687" y="0"/>
                    <a:pt x="457" y="107"/>
                    <a:pt x="306" y="259"/>
                  </a:cubicBezTo>
                  <a:cubicBezTo>
                    <a:pt x="245" y="305"/>
                    <a:pt x="200" y="350"/>
                    <a:pt x="153" y="411"/>
                  </a:cubicBezTo>
                  <a:cubicBezTo>
                    <a:pt x="153" y="427"/>
                    <a:pt x="153" y="427"/>
                    <a:pt x="153" y="427"/>
                  </a:cubicBezTo>
                  <a:cubicBezTo>
                    <a:pt x="61" y="564"/>
                    <a:pt x="0" y="746"/>
                    <a:pt x="0" y="929"/>
                  </a:cubicBezTo>
                  <a:cubicBezTo>
                    <a:pt x="0" y="1037"/>
                    <a:pt x="31" y="1143"/>
                    <a:pt x="61" y="1249"/>
                  </a:cubicBezTo>
                  <a:cubicBezTo>
                    <a:pt x="61" y="1265"/>
                    <a:pt x="77" y="1279"/>
                    <a:pt x="77" y="1294"/>
                  </a:cubicBezTo>
                  <a:cubicBezTo>
                    <a:pt x="92" y="1294"/>
                    <a:pt x="92" y="1310"/>
                    <a:pt x="92" y="1326"/>
                  </a:cubicBezTo>
                  <a:cubicBezTo>
                    <a:pt x="122" y="1355"/>
                    <a:pt x="139" y="1402"/>
                    <a:pt x="168" y="1447"/>
                  </a:cubicBezTo>
                  <a:cubicBezTo>
                    <a:pt x="336" y="1691"/>
                    <a:pt x="610" y="1842"/>
                    <a:pt x="930" y="1842"/>
                  </a:cubicBezTo>
                  <a:cubicBezTo>
                    <a:pt x="1296" y="1842"/>
                    <a:pt x="1614" y="1630"/>
                    <a:pt x="1753" y="1326"/>
                  </a:cubicBezTo>
                  <a:cubicBezTo>
                    <a:pt x="1767" y="1310"/>
                    <a:pt x="1767" y="1294"/>
                    <a:pt x="1767" y="1294"/>
                  </a:cubicBezTo>
                  <a:cubicBezTo>
                    <a:pt x="1767" y="1279"/>
                    <a:pt x="1783" y="1279"/>
                    <a:pt x="1783" y="1279"/>
                  </a:cubicBezTo>
                  <a:cubicBezTo>
                    <a:pt x="1812" y="1204"/>
                    <a:pt x="1828" y="1127"/>
                    <a:pt x="1844" y="1051"/>
                  </a:cubicBezTo>
                  <a:cubicBezTo>
                    <a:pt x="1844" y="1006"/>
                    <a:pt x="1844" y="959"/>
                    <a:pt x="1844" y="929"/>
                  </a:cubicBezTo>
                  <a:cubicBezTo>
                    <a:pt x="1844" y="701"/>
                    <a:pt x="1767" y="487"/>
                    <a:pt x="1631" y="320"/>
                  </a:cubicBezTo>
                  <a:close/>
                  <a:moveTo>
                    <a:pt x="1767" y="959"/>
                  </a:moveTo>
                  <a:lnTo>
                    <a:pt x="1767" y="959"/>
                  </a:lnTo>
                  <a:cubicBezTo>
                    <a:pt x="1767" y="1021"/>
                    <a:pt x="1753" y="1082"/>
                    <a:pt x="1737" y="1143"/>
                  </a:cubicBezTo>
                  <a:cubicBezTo>
                    <a:pt x="1722" y="1188"/>
                    <a:pt x="1706" y="1234"/>
                    <a:pt x="1676" y="1294"/>
                  </a:cubicBezTo>
                  <a:cubicBezTo>
                    <a:pt x="1676" y="1294"/>
                    <a:pt x="1676" y="1310"/>
                    <a:pt x="1661" y="1326"/>
                  </a:cubicBezTo>
                  <a:cubicBezTo>
                    <a:pt x="1524" y="1599"/>
                    <a:pt x="1219" y="1783"/>
                    <a:pt x="885" y="1767"/>
                  </a:cubicBezTo>
                  <a:cubicBezTo>
                    <a:pt x="579" y="1752"/>
                    <a:pt x="320" y="1569"/>
                    <a:pt x="184" y="1326"/>
                  </a:cubicBezTo>
                  <a:lnTo>
                    <a:pt x="184" y="1326"/>
                  </a:lnTo>
                  <a:cubicBezTo>
                    <a:pt x="184" y="1310"/>
                    <a:pt x="184" y="1310"/>
                    <a:pt x="184" y="1310"/>
                  </a:cubicBezTo>
                  <a:lnTo>
                    <a:pt x="168" y="1294"/>
                  </a:lnTo>
                  <a:cubicBezTo>
                    <a:pt x="122" y="1204"/>
                    <a:pt x="108" y="1112"/>
                    <a:pt x="92" y="1021"/>
                  </a:cubicBezTo>
                  <a:cubicBezTo>
                    <a:pt x="92" y="976"/>
                    <a:pt x="92" y="929"/>
                    <a:pt x="92" y="884"/>
                  </a:cubicBezTo>
                  <a:cubicBezTo>
                    <a:pt x="92" y="807"/>
                    <a:pt x="108" y="731"/>
                    <a:pt x="139" y="656"/>
                  </a:cubicBezTo>
                  <a:cubicBezTo>
                    <a:pt x="168" y="548"/>
                    <a:pt x="214" y="458"/>
                    <a:pt x="290" y="381"/>
                  </a:cubicBezTo>
                  <a:cubicBezTo>
                    <a:pt x="442" y="197"/>
                    <a:pt x="687" y="77"/>
                    <a:pt x="960" y="91"/>
                  </a:cubicBezTo>
                  <a:cubicBezTo>
                    <a:pt x="1158" y="91"/>
                    <a:pt x="1356" y="183"/>
                    <a:pt x="1494" y="305"/>
                  </a:cubicBezTo>
                  <a:lnTo>
                    <a:pt x="1494" y="305"/>
                  </a:lnTo>
                  <a:cubicBezTo>
                    <a:pt x="1600" y="397"/>
                    <a:pt x="1676" y="519"/>
                    <a:pt x="1722" y="656"/>
                  </a:cubicBezTo>
                  <a:cubicBezTo>
                    <a:pt x="1737" y="731"/>
                    <a:pt x="1737" y="731"/>
                    <a:pt x="1737" y="731"/>
                  </a:cubicBezTo>
                  <a:cubicBezTo>
                    <a:pt x="1753" y="807"/>
                    <a:pt x="1767" y="884"/>
                    <a:pt x="1767" y="95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1" name="Google Shape;931;p28"/>
            <p:cNvSpPr/>
            <p:nvPr/>
          </p:nvSpPr>
          <p:spPr>
            <a:xfrm>
              <a:off x="5666" y="4159"/>
              <a:ext cx="379" cy="386"/>
            </a:xfrm>
            <a:custGeom>
              <a:rect b="b" l="l" r="r" t="t"/>
              <a:pathLst>
                <a:path extrusionOk="0" h="1707" w="1676">
                  <a:moveTo>
                    <a:pt x="1645" y="654"/>
                  </a:moveTo>
                  <a:lnTo>
                    <a:pt x="1645" y="654"/>
                  </a:lnTo>
                  <a:cubicBezTo>
                    <a:pt x="1630" y="579"/>
                    <a:pt x="1630" y="579"/>
                    <a:pt x="1630" y="579"/>
                  </a:cubicBezTo>
                  <a:cubicBezTo>
                    <a:pt x="1584" y="442"/>
                    <a:pt x="1508" y="320"/>
                    <a:pt x="1402" y="228"/>
                  </a:cubicBezTo>
                  <a:lnTo>
                    <a:pt x="1402" y="228"/>
                  </a:lnTo>
                  <a:cubicBezTo>
                    <a:pt x="1264" y="106"/>
                    <a:pt x="1066" y="14"/>
                    <a:pt x="868" y="14"/>
                  </a:cubicBezTo>
                  <a:cubicBezTo>
                    <a:pt x="595" y="0"/>
                    <a:pt x="350" y="120"/>
                    <a:pt x="198" y="304"/>
                  </a:cubicBezTo>
                  <a:cubicBezTo>
                    <a:pt x="122" y="381"/>
                    <a:pt x="76" y="471"/>
                    <a:pt x="47" y="579"/>
                  </a:cubicBezTo>
                  <a:cubicBezTo>
                    <a:pt x="16" y="654"/>
                    <a:pt x="0" y="730"/>
                    <a:pt x="0" y="807"/>
                  </a:cubicBezTo>
                  <a:cubicBezTo>
                    <a:pt x="0" y="852"/>
                    <a:pt x="0" y="899"/>
                    <a:pt x="0" y="944"/>
                  </a:cubicBezTo>
                  <a:cubicBezTo>
                    <a:pt x="16" y="1035"/>
                    <a:pt x="30" y="1127"/>
                    <a:pt x="76" y="1217"/>
                  </a:cubicBezTo>
                  <a:lnTo>
                    <a:pt x="92" y="1233"/>
                  </a:lnTo>
                  <a:cubicBezTo>
                    <a:pt x="92" y="1249"/>
                    <a:pt x="92" y="1249"/>
                    <a:pt x="92" y="1249"/>
                  </a:cubicBezTo>
                  <a:lnTo>
                    <a:pt x="92" y="1249"/>
                  </a:lnTo>
                  <a:cubicBezTo>
                    <a:pt x="228" y="1492"/>
                    <a:pt x="487" y="1675"/>
                    <a:pt x="793" y="1690"/>
                  </a:cubicBezTo>
                  <a:cubicBezTo>
                    <a:pt x="1127" y="1706"/>
                    <a:pt x="1432" y="1522"/>
                    <a:pt x="1569" y="1249"/>
                  </a:cubicBezTo>
                  <a:cubicBezTo>
                    <a:pt x="1584" y="1233"/>
                    <a:pt x="1584" y="1217"/>
                    <a:pt x="1584" y="1217"/>
                  </a:cubicBezTo>
                  <a:cubicBezTo>
                    <a:pt x="1614" y="1157"/>
                    <a:pt x="1630" y="1111"/>
                    <a:pt x="1645" y="1066"/>
                  </a:cubicBezTo>
                  <a:cubicBezTo>
                    <a:pt x="1661" y="1005"/>
                    <a:pt x="1675" y="944"/>
                    <a:pt x="1675" y="882"/>
                  </a:cubicBezTo>
                  <a:cubicBezTo>
                    <a:pt x="1675" y="807"/>
                    <a:pt x="1661" y="730"/>
                    <a:pt x="1645" y="654"/>
                  </a:cubicBezTo>
                  <a:close/>
                  <a:moveTo>
                    <a:pt x="1584" y="624"/>
                  </a:moveTo>
                  <a:lnTo>
                    <a:pt x="1584" y="624"/>
                  </a:lnTo>
                  <a:cubicBezTo>
                    <a:pt x="1522" y="654"/>
                    <a:pt x="1522" y="654"/>
                    <a:pt x="1522" y="654"/>
                  </a:cubicBezTo>
                  <a:cubicBezTo>
                    <a:pt x="1082" y="821"/>
                    <a:pt x="1082" y="821"/>
                    <a:pt x="1082" y="821"/>
                  </a:cubicBezTo>
                  <a:cubicBezTo>
                    <a:pt x="1035" y="685"/>
                    <a:pt x="1035" y="685"/>
                    <a:pt x="1035" y="685"/>
                  </a:cubicBezTo>
                  <a:cubicBezTo>
                    <a:pt x="1494" y="548"/>
                    <a:pt x="1494" y="548"/>
                    <a:pt x="1494" y="548"/>
                  </a:cubicBezTo>
                  <a:cubicBezTo>
                    <a:pt x="1555" y="532"/>
                    <a:pt x="1555" y="532"/>
                    <a:pt x="1555" y="532"/>
                  </a:cubicBezTo>
                  <a:cubicBezTo>
                    <a:pt x="1555" y="532"/>
                    <a:pt x="1584" y="593"/>
                    <a:pt x="1584" y="624"/>
                  </a:cubicBezTo>
                  <a:close/>
                  <a:moveTo>
                    <a:pt x="1035" y="91"/>
                  </a:moveTo>
                  <a:lnTo>
                    <a:pt x="1035" y="91"/>
                  </a:lnTo>
                  <a:cubicBezTo>
                    <a:pt x="1051" y="91"/>
                    <a:pt x="1066" y="91"/>
                    <a:pt x="1066" y="106"/>
                  </a:cubicBezTo>
                  <a:cubicBezTo>
                    <a:pt x="1096" y="106"/>
                    <a:pt x="1113" y="120"/>
                    <a:pt x="1127" y="120"/>
                  </a:cubicBezTo>
                  <a:cubicBezTo>
                    <a:pt x="1143" y="120"/>
                    <a:pt x="1143" y="120"/>
                    <a:pt x="1158" y="136"/>
                  </a:cubicBezTo>
                  <a:lnTo>
                    <a:pt x="1158" y="136"/>
                  </a:lnTo>
                  <a:cubicBezTo>
                    <a:pt x="1172" y="136"/>
                    <a:pt x="1172" y="136"/>
                    <a:pt x="1188" y="153"/>
                  </a:cubicBezTo>
                  <a:lnTo>
                    <a:pt x="1204" y="153"/>
                  </a:lnTo>
                  <a:lnTo>
                    <a:pt x="1219" y="167"/>
                  </a:lnTo>
                  <a:cubicBezTo>
                    <a:pt x="1280" y="198"/>
                    <a:pt x="1325" y="228"/>
                    <a:pt x="1371" y="273"/>
                  </a:cubicBezTo>
                  <a:cubicBezTo>
                    <a:pt x="1386" y="289"/>
                    <a:pt x="1386" y="289"/>
                    <a:pt x="1386" y="304"/>
                  </a:cubicBezTo>
                  <a:cubicBezTo>
                    <a:pt x="1402" y="304"/>
                    <a:pt x="1416" y="320"/>
                    <a:pt x="1432" y="334"/>
                  </a:cubicBezTo>
                  <a:lnTo>
                    <a:pt x="1432" y="334"/>
                  </a:lnTo>
                  <a:cubicBezTo>
                    <a:pt x="1447" y="350"/>
                    <a:pt x="1463" y="365"/>
                    <a:pt x="1463" y="381"/>
                  </a:cubicBezTo>
                  <a:cubicBezTo>
                    <a:pt x="1477" y="395"/>
                    <a:pt x="1494" y="426"/>
                    <a:pt x="1508" y="442"/>
                  </a:cubicBezTo>
                  <a:cubicBezTo>
                    <a:pt x="1463" y="456"/>
                    <a:pt x="1463" y="456"/>
                    <a:pt x="1463" y="456"/>
                  </a:cubicBezTo>
                  <a:cubicBezTo>
                    <a:pt x="1113" y="518"/>
                    <a:pt x="1113" y="518"/>
                    <a:pt x="1113" y="518"/>
                  </a:cubicBezTo>
                  <a:cubicBezTo>
                    <a:pt x="1005" y="456"/>
                    <a:pt x="1005" y="456"/>
                    <a:pt x="1005" y="456"/>
                  </a:cubicBezTo>
                  <a:cubicBezTo>
                    <a:pt x="974" y="75"/>
                    <a:pt x="974" y="75"/>
                    <a:pt x="974" y="75"/>
                  </a:cubicBezTo>
                  <a:cubicBezTo>
                    <a:pt x="990" y="75"/>
                    <a:pt x="1021" y="91"/>
                    <a:pt x="1035" y="91"/>
                  </a:cubicBezTo>
                  <a:close/>
                  <a:moveTo>
                    <a:pt x="960" y="776"/>
                  </a:moveTo>
                  <a:lnTo>
                    <a:pt x="960" y="776"/>
                  </a:lnTo>
                  <a:cubicBezTo>
                    <a:pt x="974" y="776"/>
                    <a:pt x="990" y="776"/>
                    <a:pt x="1005" y="791"/>
                  </a:cubicBezTo>
                  <a:cubicBezTo>
                    <a:pt x="1005" y="807"/>
                    <a:pt x="990" y="837"/>
                    <a:pt x="974" y="837"/>
                  </a:cubicBezTo>
                  <a:cubicBezTo>
                    <a:pt x="960" y="837"/>
                    <a:pt x="945" y="837"/>
                    <a:pt x="945" y="807"/>
                  </a:cubicBezTo>
                  <a:cubicBezTo>
                    <a:pt x="929" y="791"/>
                    <a:pt x="945" y="776"/>
                    <a:pt x="960" y="776"/>
                  </a:cubicBezTo>
                  <a:close/>
                  <a:moveTo>
                    <a:pt x="776" y="990"/>
                  </a:moveTo>
                  <a:lnTo>
                    <a:pt x="776" y="990"/>
                  </a:lnTo>
                  <a:cubicBezTo>
                    <a:pt x="762" y="990"/>
                    <a:pt x="746" y="1005"/>
                    <a:pt x="731" y="990"/>
                  </a:cubicBezTo>
                  <a:cubicBezTo>
                    <a:pt x="715" y="974"/>
                    <a:pt x="715" y="960"/>
                    <a:pt x="731" y="944"/>
                  </a:cubicBezTo>
                  <a:cubicBezTo>
                    <a:pt x="731" y="929"/>
                    <a:pt x="762" y="929"/>
                    <a:pt x="776" y="944"/>
                  </a:cubicBezTo>
                  <a:cubicBezTo>
                    <a:pt x="776" y="944"/>
                    <a:pt x="793" y="974"/>
                    <a:pt x="776" y="990"/>
                  </a:cubicBezTo>
                  <a:close/>
                  <a:moveTo>
                    <a:pt x="899" y="990"/>
                  </a:moveTo>
                  <a:lnTo>
                    <a:pt x="899" y="990"/>
                  </a:lnTo>
                  <a:cubicBezTo>
                    <a:pt x="884" y="974"/>
                    <a:pt x="884" y="944"/>
                    <a:pt x="899" y="944"/>
                  </a:cubicBezTo>
                  <a:cubicBezTo>
                    <a:pt x="913" y="929"/>
                    <a:pt x="929" y="929"/>
                    <a:pt x="945" y="944"/>
                  </a:cubicBezTo>
                  <a:cubicBezTo>
                    <a:pt x="960" y="960"/>
                    <a:pt x="945" y="974"/>
                    <a:pt x="929" y="990"/>
                  </a:cubicBezTo>
                  <a:cubicBezTo>
                    <a:pt x="929" y="1005"/>
                    <a:pt x="899" y="990"/>
                    <a:pt x="899" y="990"/>
                  </a:cubicBezTo>
                  <a:close/>
                  <a:moveTo>
                    <a:pt x="762" y="61"/>
                  </a:moveTo>
                  <a:lnTo>
                    <a:pt x="762" y="61"/>
                  </a:lnTo>
                  <a:cubicBezTo>
                    <a:pt x="793" y="61"/>
                    <a:pt x="823" y="61"/>
                    <a:pt x="854" y="61"/>
                  </a:cubicBezTo>
                  <a:cubicBezTo>
                    <a:pt x="899" y="609"/>
                    <a:pt x="899" y="609"/>
                    <a:pt x="899" y="609"/>
                  </a:cubicBezTo>
                  <a:cubicBezTo>
                    <a:pt x="731" y="609"/>
                    <a:pt x="731" y="609"/>
                    <a:pt x="731" y="609"/>
                  </a:cubicBezTo>
                  <a:lnTo>
                    <a:pt x="762" y="61"/>
                  </a:lnTo>
                  <a:close/>
                  <a:moveTo>
                    <a:pt x="868" y="701"/>
                  </a:moveTo>
                  <a:lnTo>
                    <a:pt x="868" y="701"/>
                  </a:lnTo>
                  <a:cubicBezTo>
                    <a:pt x="868" y="730"/>
                    <a:pt x="854" y="746"/>
                    <a:pt x="838" y="746"/>
                  </a:cubicBezTo>
                  <a:cubicBezTo>
                    <a:pt x="823" y="746"/>
                    <a:pt x="807" y="730"/>
                    <a:pt x="807" y="701"/>
                  </a:cubicBezTo>
                  <a:cubicBezTo>
                    <a:pt x="807" y="685"/>
                    <a:pt x="823" y="669"/>
                    <a:pt x="838" y="669"/>
                  </a:cubicBezTo>
                  <a:cubicBezTo>
                    <a:pt x="854" y="669"/>
                    <a:pt x="868" y="685"/>
                    <a:pt x="868" y="701"/>
                  </a:cubicBezTo>
                  <a:close/>
                  <a:moveTo>
                    <a:pt x="838" y="746"/>
                  </a:moveTo>
                  <a:lnTo>
                    <a:pt x="838" y="746"/>
                  </a:lnTo>
                  <a:cubicBezTo>
                    <a:pt x="884" y="746"/>
                    <a:pt x="929" y="791"/>
                    <a:pt x="929" y="852"/>
                  </a:cubicBezTo>
                  <a:cubicBezTo>
                    <a:pt x="929" y="899"/>
                    <a:pt x="884" y="944"/>
                    <a:pt x="838" y="944"/>
                  </a:cubicBezTo>
                  <a:cubicBezTo>
                    <a:pt x="776" y="944"/>
                    <a:pt x="731" y="899"/>
                    <a:pt x="731" y="852"/>
                  </a:cubicBezTo>
                  <a:cubicBezTo>
                    <a:pt x="731" y="791"/>
                    <a:pt x="776" y="746"/>
                    <a:pt x="838" y="746"/>
                  </a:cubicBezTo>
                  <a:close/>
                  <a:moveTo>
                    <a:pt x="715" y="776"/>
                  </a:moveTo>
                  <a:lnTo>
                    <a:pt x="715" y="776"/>
                  </a:lnTo>
                  <a:cubicBezTo>
                    <a:pt x="731" y="776"/>
                    <a:pt x="731" y="791"/>
                    <a:pt x="731" y="807"/>
                  </a:cubicBezTo>
                  <a:cubicBezTo>
                    <a:pt x="731" y="837"/>
                    <a:pt x="701" y="837"/>
                    <a:pt x="685" y="837"/>
                  </a:cubicBezTo>
                  <a:cubicBezTo>
                    <a:pt x="670" y="837"/>
                    <a:pt x="656" y="807"/>
                    <a:pt x="670" y="791"/>
                  </a:cubicBezTo>
                  <a:cubicBezTo>
                    <a:pt x="670" y="776"/>
                    <a:pt x="685" y="776"/>
                    <a:pt x="715" y="776"/>
                  </a:cubicBezTo>
                  <a:close/>
                  <a:moveTo>
                    <a:pt x="183" y="426"/>
                  </a:moveTo>
                  <a:lnTo>
                    <a:pt x="183" y="426"/>
                  </a:lnTo>
                  <a:lnTo>
                    <a:pt x="183" y="410"/>
                  </a:lnTo>
                  <a:lnTo>
                    <a:pt x="183" y="410"/>
                  </a:lnTo>
                  <a:lnTo>
                    <a:pt x="183" y="410"/>
                  </a:lnTo>
                  <a:lnTo>
                    <a:pt x="183" y="410"/>
                  </a:lnTo>
                  <a:cubicBezTo>
                    <a:pt x="198" y="395"/>
                    <a:pt x="214" y="365"/>
                    <a:pt x="228" y="350"/>
                  </a:cubicBezTo>
                  <a:lnTo>
                    <a:pt x="244" y="334"/>
                  </a:lnTo>
                  <a:cubicBezTo>
                    <a:pt x="259" y="320"/>
                    <a:pt x="259" y="304"/>
                    <a:pt x="275" y="304"/>
                  </a:cubicBezTo>
                  <a:cubicBezTo>
                    <a:pt x="289" y="289"/>
                    <a:pt x="305" y="273"/>
                    <a:pt x="320" y="259"/>
                  </a:cubicBezTo>
                  <a:cubicBezTo>
                    <a:pt x="336" y="243"/>
                    <a:pt x="350" y="228"/>
                    <a:pt x="365" y="212"/>
                  </a:cubicBezTo>
                  <a:cubicBezTo>
                    <a:pt x="381" y="212"/>
                    <a:pt x="397" y="198"/>
                    <a:pt x="412" y="182"/>
                  </a:cubicBezTo>
                  <a:cubicBezTo>
                    <a:pt x="426" y="182"/>
                    <a:pt x="426" y="182"/>
                    <a:pt x="442" y="167"/>
                  </a:cubicBezTo>
                  <a:cubicBezTo>
                    <a:pt x="457" y="153"/>
                    <a:pt x="473" y="153"/>
                    <a:pt x="503" y="136"/>
                  </a:cubicBezTo>
                  <a:cubicBezTo>
                    <a:pt x="518" y="136"/>
                    <a:pt x="534" y="120"/>
                    <a:pt x="548" y="120"/>
                  </a:cubicBezTo>
                  <a:lnTo>
                    <a:pt x="548" y="120"/>
                  </a:lnTo>
                  <a:cubicBezTo>
                    <a:pt x="564" y="106"/>
                    <a:pt x="579" y="106"/>
                    <a:pt x="579" y="106"/>
                  </a:cubicBezTo>
                  <a:cubicBezTo>
                    <a:pt x="609" y="91"/>
                    <a:pt x="624" y="91"/>
                    <a:pt x="656" y="75"/>
                  </a:cubicBezTo>
                  <a:cubicBezTo>
                    <a:pt x="609" y="471"/>
                    <a:pt x="609" y="471"/>
                    <a:pt x="609" y="471"/>
                  </a:cubicBezTo>
                  <a:cubicBezTo>
                    <a:pt x="518" y="563"/>
                    <a:pt x="518" y="563"/>
                    <a:pt x="518" y="563"/>
                  </a:cubicBezTo>
                  <a:cubicBezTo>
                    <a:pt x="167" y="487"/>
                    <a:pt x="167" y="487"/>
                    <a:pt x="167" y="487"/>
                  </a:cubicBezTo>
                  <a:cubicBezTo>
                    <a:pt x="137" y="471"/>
                    <a:pt x="137" y="471"/>
                    <a:pt x="137" y="471"/>
                  </a:cubicBezTo>
                  <a:cubicBezTo>
                    <a:pt x="153" y="456"/>
                    <a:pt x="167" y="442"/>
                    <a:pt x="183" y="426"/>
                  </a:cubicBezTo>
                  <a:close/>
                  <a:moveTo>
                    <a:pt x="92" y="593"/>
                  </a:moveTo>
                  <a:lnTo>
                    <a:pt x="92" y="593"/>
                  </a:lnTo>
                  <a:cubicBezTo>
                    <a:pt x="153" y="609"/>
                    <a:pt x="153" y="609"/>
                    <a:pt x="153" y="609"/>
                  </a:cubicBezTo>
                  <a:cubicBezTo>
                    <a:pt x="624" y="715"/>
                    <a:pt x="624" y="715"/>
                    <a:pt x="624" y="715"/>
                  </a:cubicBezTo>
                  <a:cubicBezTo>
                    <a:pt x="564" y="868"/>
                    <a:pt x="564" y="868"/>
                    <a:pt x="564" y="868"/>
                  </a:cubicBezTo>
                  <a:cubicBezTo>
                    <a:pt x="153" y="715"/>
                    <a:pt x="153" y="715"/>
                    <a:pt x="153" y="715"/>
                  </a:cubicBezTo>
                  <a:cubicBezTo>
                    <a:pt x="61" y="685"/>
                    <a:pt x="61" y="685"/>
                    <a:pt x="61" y="685"/>
                  </a:cubicBezTo>
                  <a:cubicBezTo>
                    <a:pt x="76" y="654"/>
                    <a:pt x="76" y="624"/>
                    <a:pt x="92" y="593"/>
                  </a:cubicBezTo>
                  <a:close/>
                  <a:moveTo>
                    <a:pt x="183" y="1278"/>
                  </a:moveTo>
                  <a:lnTo>
                    <a:pt x="183" y="1278"/>
                  </a:lnTo>
                  <a:cubicBezTo>
                    <a:pt x="167" y="1278"/>
                    <a:pt x="167" y="1263"/>
                    <a:pt x="153" y="1249"/>
                  </a:cubicBezTo>
                  <a:lnTo>
                    <a:pt x="153" y="1249"/>
                  </a:lnTo>
                  <a:cubicBezTo>
                    <a:pt x="153" y="1233"/>
                    <a:pt x="137" y="1217"/>
                    <a:pt x="137" y="1217"/>
                  </a:cubicBezTo>
                  <a:cubicBezTo>
                    <a:pt x="122" y="1188"/>
                    <a:pt x="108" y="1157"/>
                    <a:pt x="108" y="1127"/>
                  </a:cubicBezTo>
                  <a:lnTo>
                    <a:pt x="108" y="1127"/>
                  </a:lnTo>
                  <a:cubicBezTo>
                    <a:pt x="92" y="1111"/>
                    <a:pt x="92" y="1111"/>
                    <a:pt x="92" y="1096"/>
                  </a:cubicBezTo>
                  <a:lnTo>
                    <a:pt x="92" y="1080"/>
                  </a:lnTo>
                  <a:cubicBezTo>
                    <a:pt x="76" y="1080"/>
                    <a:pt x="76" y="1066"/>
                    <a:pt x="76" y="1066"/>
                  </a:cubicBezTo>
                  <a:cubicBezTo>
                    <a:pt x="76" y="1035"/>
                    <a:pt x="61" y="990"/>
                    <a:pt x="61" y="960"/>
                  </a:cubicBezTo>
                  <a:cubicBezTo>
                    <a:pt x="61" y="944"/>
                    <a:pt x="47" y="929"/>
                    <a:pt x="47" y="913"/>
                  </a:cubicBezTo>
                  <a:cubicBezTo>
                    <a:pt x="47" y="882"/>
                    <a:pt x="47" y="852"/>
                    <a:pt x="47" y="807"/>
                  </a:cubicBezTo>
                  <a:cubicBezTo>
                    <a:pt x="47" y="807"/>
                    <a:pt x="47" y="791"/>
                    <a:pt x="47" y="776"/>
                  </a:cubicBezTo>
                  <a:cubicBezTo>
                    <a:pt x="137" y="821"/>
                    <a:pt x="137" y="821"/>
                    <a:pt x="137" y="821"/>
                  </a:cubicBezTo>
                  <a:cubicBezTo>
                    <a:pt x="412" y="944"/>
                    <a:pt x="412" y="944"/>
                    <a:pt x="412" y="944"/>
                  </a:cubicBezTo>
                  <a:cubicBezTo>
                    <a:pt x="457" y="1066"/>
                    <a:pt x="457" y="1066"/>
                    <a:pt x="457" y="1066"/>
                  </a:cubicBezTo>
                  <a:cubicBezTo>
                    <a:pt x="381" y="1217"/>
                    <a:pt x="381" y="1217"/>
                    <a:pt x="381" y="1217"/>
                  </a:cubicBezTo>
                  <a:cubicBezTo>
                    <a:pt x="350" y="1249"/>
                    <a:pt x="350" y="1249"/>
                    <a:pt x="350" y="1249"/>
                  </a:cubicBezTo>
                  <a:cubicBezTo>
                    <a:pt x="275" y="1400"/>
                    <a:pt x="275" y="1400"/>
                    <a:pt x="275" y="1400"/>
                  </a:cubicBezTo>
                  <a:cubicBezTo>
                    <a:pt x="244" y="1355"/>
                    <a:pt x="214" y="1325"/>
                    <a:pt x="183" y="1278"/>
                  </a:cubicBezTo>
                  <a:close/>
                  <a:moveTo>
                    <a:pt x="350" y="1477"/>
                  </a:moveTo>
                  <a:lnTo>
                    <a:pt x="350" y="1477"/>
                  </a:lnTo>
                  <a:cubicBezTo>
                    <a:pt x="503" y="1249"/>
                    <a:pt x="503" y="1249"/>
                    <a:pt x="503" y="1249"/>
                  </a:cubicBezTo>
                  <a:cubicBezTo>
                    <a:pt x="518" y="1217"/>
                    <a:pt x="518" y="1217"/>
                    <a:pt x="518" y="1217"/>
                  </a:cubicBezTo>
                  <a:cubicBezTo>
                    <a:pt x="640" y="1005"/>
                    <a:pt x="640" y="1005"/>
                    <a:pt x="640" y="1005"/>
                  </a:cubicBezTo>
                  <a:cubicBezTo>
                    <a:pt x="776" y="1111"/>
                    <a:pt x="776" y="1111"/>
                    <a:pt x="776" y="1111"/>
                  </a:cubicBezTo>
                  <a:cubicBezTo>
                    <a:pt x="685" y="1217"/>
                    <a:pt x="685" y="1217"/>
                    <a:pt x="685" y="1217"/>
                  </a:cubicBezTo>
                  <a:cubicBezTo>
                    <a:pt x="670" y="1249"/>
                    <a:pt x="670" y="1249"/>
                    <a:pt x="670" y="1249"/>
                  </a:cubicBezTo>
                  <a:cubicBezTo>
                    <a:pt x="442" y="1522"/>
                    <a:pt x="442" y="1522"/>
                    <a:pt x="442" y="1522"/>
                  </a:cubicBezTo>
                  <a:cubicBezTo>
                    <a:pt x="412" y="1508"/>
                    <a:pt x="381" y="1492"/>
                    <a:pt x="350" y="1477"/>
                  </a:cubicBezTo>
                  <a:close/>
                  <a:moveTo>
                    <a:pt x="793" y="1628"/>
                  </a:moveTo>
                  <a:lnTo>
                    <a:pt x="793" y="1628"/>
                  </a:lnTo>
                  <a:cubicBezTo>
                    <a:pt x="701" y="1628"/>
                    <a:pt x="609" y="1614"/>
                    <a:pt x="534" y="1567"/>
                  </a:cubicBezTo>
                  <a:cubicBezTo>
                    <a:pt x="793" y="1278"/>
                    <a:pt x="793" y="1278"/>
                    <a:pt x="793" y="1278"/>
                  </a:cubicBezTo>
                  <a:cubicBezTo>
                    <a:pt x="929" y="1278"/>
                    <a:pt x="929" y="1278"/>
                    <a:pt x="929" y="1278"/>
                  </a:cubicBezTo>
                  <a:cubicBezTo>
                    <a:pt x="1172" y="1553"/>
                    <a:pt x="1172" y="1553"/>
                    <a:pt x="1172" y="1553"/>
                  </a:cubicBezTo>
                  <a:cubicBezTo>
                    <a:pt x="1066" y="1614"/>
                    <a:pt x="929" y="1645"/>
                    <a:pt x="793" y="1628"/>
                  </a:cubicBezTo>
                  <a:close/>
                  <a:moveTo>
                    <a:pt x="1280" y="1492"/>
                  </a:moveTo>
                  <a:lnTo>
                    <a:pt x="1280" y="1492"/>
                  </a:lnTo>
                  <a:cubicBezTo>
                    <a:pt x="1066" y="1249"/>
                    <a:pt x="1066" y="1249"/>
                    <a:pt x="1066" y="1249"/>
                  </a:cubicBezTo>
                  <a:cubicBezTo>
                    <a:pt x="1035" y="1217"/>
                    <a:pt x="1035" y="1217"/>
                    <a:pt x="1035" y="1217"/>
                  </a:cubicBezTo>
                  <a:cubicBezTo>
                    <a:pt x="929" y="1080"/>
                    <a:pt x="929" y="1080"/>
                    <a:pt x="929" y="1080"/>
                  </a:cubicBezTo>
                  <a:cubicBezTo>
                    <a:pt x="1051" y="990"/>
                    <a:pt x="1051" y="990"/>
                    <a:pt x="1051" y="990"/>
                  </a:cubicBezTo>
                  <a:cubicBezTo>
                    <a:pt x="1204" y="1217"/>
                    <a:pt x="1204" y="1217"/>
                    <a:pt x="1204" y="1217"/>
                  </a:cubicBezTo>
                  <a:cubicBezTo>
                    <a:pt x="1233" y="1249"/>
                    <a:pt x="1233" y="1249"/>
                    <a:pt x="1233" y="1249"/>
                  </a:cubicBezTo>
                  <a:cubicBezTo>
                    <a:pt x="1355" y="1431"/>
                    <a:pt x="1355" y="1431"/>
                    <a:pt x="1355" y="1431"/>
                  </a:cubicBezTo>
                  <a:cubicBezTo>
                    <a:pt x="1325" y="1461"/>
                    <a:pt x="1310" y="1477"/>
                    <a:pt x="1280" y="1492"/>
                  </a:cubicBezTo>
                  <a:close/>
                  <a:moveTo>
                    <a:pt x="1600" y="1005"/>
                  </a:moveTo>
                  <a:lnTo>
                    <a:pt x="1600" y="1005"/>
                  </a:lnTo>
                  <a:cubicBezTo>
                    <a:pt x="1600" y="1050"/>
                    <a:pt x="1584" y="1096"/>
                    <a:pt x="1569" y="1141"/>
                  </a:cubicBezTo>
                  <a:cubicBezTo>
                    <a:pt x="1555" y="1157"/>
                    <a:pt x="1555" y="1188"/>
                    <a:pt x="1539" y="1202"/>
                  </a:cubicBezTo>
                  <a:cubicBezTo>
                    <a:pt x="1539" y="1202"/>
                    <a:pt x="1539" y="1202"/>
                    <a:pt x="1539" y="1217"/>
                  </a:cubicBezTo>
                  <a:cubicBezTo>
                    <a:pt x="1522" y="1217"/>
                    <a:pt x="1522" y="1233"/>
                    <a:pt x="1508" y="1249"/>
                  </a:cubicBezTo>
                  <a:cubicBezTo>
                    <a:pt x="1508" y="1263"/>
                    <a:pt x="1494" y="1278"/>
                    <a:pt x="1477" y="1294"/>
                  </a:cubicBezTo>
                  <a:lnTo>
                    <a:pt x="1477" y="1309"/>
                  </a:lnTo>
                  <a:cubicBezTo>
                    <a:pt x="1463" y="1309"/>
                    <a:pt x="1463" y="1325"/>
                    <a:pt x="1463" y="1325"/>
                  </a:cubicBezTo>
                  <a:cubicBezTo>
                    <a:pt x="1447" y="1339"/>
                    <a:pt x="1447" y="1355"/>
                    <a:pt x="1432" y="1370"/>
                  </a:cubicBezTo>
                  <a:cubicBezTo>
                    <a:pt x="1355" y="1249"/>
                    <a:pt x="1355" y="1249"/>
                    <a:pt x="1355" y="1249"/>
                  </a:cubicBezTo>
                  <a:cubicBezTo>
                    <a:pt x="1341" y="1217"/>
                    <a:pt x="1341" y="1217"/>
                    <a:pt x="1341" y="1217"/>
                  </a:cubicBezTo>
                  <a:cubicBezTo>
                    <a:pt x="1233" y="1019"/>
                    <a:pt x="1233" y="1019"/>
                    <a:pt x="1233" y="1019"/>
                  </a:cubicBezTo>
                  <a:cubicBezTo>
                    <a:pt x="1264" y="899"/>
                    <a:pt x="1264" y="899"/>
                    <a:pt x="1264" y="899"/>
                  </a:cubicBezTo>
                  <a:cubicBezTo>
                    <a:pt x="1555" y="760"/>
                    <a:pt x="1555" y="760"/>
                    <a:pt x="1555" y="760"/>
                  </a:cubicBezTo>
                  <a:cubicBezTo>
                    <a:pt x="1614" y="746"/>
                    <a:pt x="1614" y="746"/>
                    <a:pt x="1614" y="746"/>
                  </a:cubicBezTo>
                  <a:cubicBezTo>
                    <a:pt x="1614" y="791"/>
                    <a:pt x="1614" y="837"/>
                    <a:pt x="1614" y="882"/>
                  </a:cubicBezTo>
                  <a:cubicBezTo>
                    <a:pt x="1614" y="913"/>
                    <a:pt x="1614" y="929"/>
                    <a:pt x="1614" y="960"/>
                  </a:cubicBezTo>
                  <a:cubicBezTo>
                    <a:pt x="1614" y="974"/>
                    <a:pt x="1614" y="990"/>
                    <a:pt x="1600" y="100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2" name="Google Shape;932;p28"/>
            <p:cNvSpPr/>
            <p:nvPr/>
          </p:nvSpPr>
          <p:spPr>
            <a:xfrm>
              <a:off x="5687" y="4408"/>
              <a:ext cx="3" cy="6"/>
            </a:xfrm>
            <a:custGeom>
              <a:rect b="b" l="l" r="r" t="t"/>
              <a:pathLst>
                <a:path extrusionOk="0" h="32" w="17">
                  <a:moveTo>
                    <a:pt x="0" y="0"/>
                  </a:moveTo>
                  <a:lnTo>
                    <a:pt x="0" y="0"/>
                  </a:lnTo>
                  <a:cubicBezTo>
                    <a:pt x="0" y="15"/>
                    <a:pt x="0" y="15"/>
                    <a:pt x="16" y="31"/>
                  </a:cubicBezTo>
                  <a:lnTo>
                    <a:pt x="16" y="31"/>
                  </a:lnTo>
                  <a:cubicBezTo>
                    <a:pt x="0" y="31"/>
                    <a:pt x="0" y="15"/>
                    <a:pt x="0" y="0"/>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3" name="Google Shape;933;p28"/>
            <p:cNvSpPr/>
            <p:nvPr/>
          </p:nvSpPr>
          <p:spPr>
            <a:xfrm>
              <a:off x="5697" y="4252"/>
              <a:ext cx="10" cy="17"/>
            </a:xfrm>
            <a:custGeom>
              <a:rect b="b" l="l" r="r" t="t"/>
              <a:pathLst>
                <a:path extrusionOk="0" h="78" w="47">
                  <a:moveTo>
                    <a:pt x="46" y="16"/>
                  </a:moveTo>
                  <a:lnTo>
                    <a:pt x="46" y="16"/>
                  </a:lnTo>
                  <a:lnTo>
                    <a:pt x="46" y="0"/>
                  </a:lnTo>
                  <a:lnTo>
                    <a:pt x="46" y="0"/>
                  </a:lnTo>
                  <a:cubicBezTo>
                    <a:pt x="30" y="77"/>
                    <a:pt x="30" y="77"/>
                    <a:pt x="30" y="77"/>
                  </a:cubicBezTo>
                  <a:cubicBezTo>
                    <a:pt x="0" y="61"/>
                    <a:pt x="0" y="61"/>
                    <a:pt x="0" y="61"/>
                  </a:cubicBezTo>
                  <a:cubicBezTo>
                    <a:pt x="16" y="46"/>
                    <a:pt x="30" y="32"/>
                    <a:pt x="46" y="16"/>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4" name="Google Shape;934;p28"/>
            <p:cNvSpPr/>
            <p:nvPr/>
          </p:nvSpPr>
          <p:spPr>
            <a:xfrm>
              <a:off x="8519" y="5637"/>
              <a:ext cx="438" cy="138"/>
            </a:xfrm>
            <a:custGeom>
              <a:rect b="b" l="l" r="r" t="t"/>
              <a:pathLst>
                <a:path extrusionOk="0" h="611" w="1935">
                  <a:moveTo>
                    <a:pt x="958" y="0"/>
                  </a:moveTo>
                  <a:lnTo>
                    <a:pt x="958" y="0"/>
                  </a:lnTo>
                  <a:cubicBezTo>
                    <a:pt x="532" y="0"/>
                    <a:pt x="167" y="243"/>
                    <a:pt x="0" y="610"/>
                  </a:cubicBezTo>
                  <a:cubicBezTo>
                    <a:pt x="228" y="610"/>
                    <a:pt x="228" y="610"/>
                    <a:pt x="228" y="610"/>
                  </a:cubicBezTo>
                  <a:cubicBezTo>
                    <a:pt x="273" y="518"/>
                    <a:pt x="273" y="518"/>
                    <a:pt x="273" y="518"/>
                  </a:cubicBezTo>
                  <a:cubicBezTo>
                    <a:pt x="395" y="594"/>
                    <a:pt x="395" y="594"/>
                    <a:pt x="395" y="594"/>
                  </a:cubicBezTo>
                  <a:cubicBezTo>
                    <a:pt x="381" y="610"/>
                    <a:pt x="381" y="610"/>
                    <a:pt x="381" y="610"/>
                  </a:cubicBezTo>
                  <a:cubicBezTo>
                    <a:pt x="1553" y="610"/>
                    <a:pt x="1553" y="610"/>
                    <a:pt x="1553" y="610"/>
                  </a:cubicBezTo>
                  <a:cubicBezTo>
                    <a:pt x="1522" y="549"/>
                    <a:pt x="1522" y="549"/>
                    <a:pt x="1522" y="549"/>
                  </a:cubicBezTo>
                  <a:cubicBezTo>
                    <a:pt x="1644" y="488"/>
                    <a:pt x="1644" y="488"/>
                    <a:pt x="1644" y="488"/>
                  </a:cubicBezTo>
                  <a:cubicBezTo>
                    <a:pt x="1705" y="610"/>
                    <a:pt x="1705" y="610"/>
                    <a:pt x="1705" y="610"/>
                  </a:cubicBezTo>
                  <a:cubicBezTo>
                    <a:pt x="1934" y="610"/>
                    <a:pt x="1934" y="610"/>
                    <a:pt x="1934" y="610"/>
                  </a:cubicBezTo>
                  <a:cubicBezTo>
                    <a:pt x="1767" y="243"/>
                    <a:pt x="1400" y="0"/>
                    <a:pt x="958" y="0"/>
                  </a:cubicBezTo>
                  <a:close/>
                  <a:moveTo>
                    <a:pt x="1096" y="335"/>
                  </a:moveTo>
                  <a:lnTo>
                    <a:pt x="1096" y="335"/>
                  </a:lnTo>
                  <a:cubicBezTo>
                    <a:pt x="791" y="335"/>
                    <a:pt x="791" y="335"/>
                    <a:pt x="791" y="335"/>
                  </a:cubicBezTo>
                  <a:cubicBezTo>
                    <a:pt x="791" y="198"/>
                    <a:pt x="791" y="198"/>
                    <a:pt x="791" y="198"/>
                  </a:cubicBezTo>
                  <a:cubicBezTo>
                    <a:pt x="1096" y="198"/>
                    <a:pt x="1096" y="198"/>
                    <a:pt x="1096" y="198"/>
                  </a:cubicBezTo>
                  <a:lnTo>
                    <a:pt x="1096" y="335"/>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5" name="Google Shape;935;p28"/>
            <p:cNvSpPr/>
            <p:nvPr/>
          </p:nvSpPr>
          <p:spPr>
            <a:xfrm>
              <a:off x="8325" y="5454"/>
              <a:ext cx="825" cy="321"/>
            </a:xfrm>
            <a:custGeom>
              <a:rect b="b" l="l" r="r" t="t"/>
              <a:pathLst>
                <a:path extrusionOk="0" h="1418" w="3641">
                  <a:moveTo>
                    <a:pt x="3640" y="1417"/>
                  </a:moveTo>
                  <a:lnTo>
                    <a:pt x="3640" y="1417"/>
                  </a:lnTo>
                  <a:cubicBezTo>
                    <a:pt x="3092" y="1417"/>
                    <a:pt x="3092" y="1417"/>
                    <a:pt x="3092" y="1417"/>
                  </a:cubicBezTo>
                  <a:cubicBezTo>
                    <a:pt x="2894" y="899"/>
                    <a:pt x="2407" y="534"/>
                    <a:pt x="1812" y="534"/>
                  </a:cubicBezTo>
                  <a:cubicBezTo>
                    <a:pt x="1235" y="534"/>
                    <a:pt x="746" y="899"/>
                    <a:pt x="548" y="1417"/>
                  </a:cubicBezTo>
                  <a:cubicBezTo>
                    <a:pt x="0" y="1417"/>
                    <a:pt x="0" y="1417"/>
                    <a:pt x="0" y="1417"/>
                  </a:cubicBezTo>
                  <a:cubicBezTo>
                    <a:pt x="198" y="594"/>
                    <a:pt x="944" y="0"/>
                    <a:pt x="1812" y="0"/>
                  </a:cubicBezTo>
                  <a:cubicBezTo>
                    <a:pt x="2696" y="0"/>
                    <a:pt x="3442" y="594"/>
                    <a:pt x="3640" y="1417"/>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6" name="Google Shape;936;p28"/>
            <p:cNvSpPr/>
            <p:nvPr/>
          </p:nvSpPr>
          <p:spPr>
            <a:xfrm>
              <a:off x="8198" y="5130"/>
              <a:ext cx="1571" cy="655"/>
            </a:xfrm>
            <a:custGeom>
              <a:rect b="b" l="l" r="r" t="t"/>
              <a:pathLst>
                <a:path extrusionOk="0" h="2893" w="6931">
                  <a:moveTo>
                    <a:pt x="6930" y="1125"/>
                  </a:moveTo>
                  <a:lnTo>
                    <a:pt x="6930" y="1125"/>
                  </a:lnTo>
                  <a:cubicBezTo>
                    <a:pt x="6930" y="2040"/>
                    <a:pt x="6930" y="2847"/>
                    <a:pt x="6930" y="2847"/>
                  </a:cubicBezTo>
                  <a:cubicBezTo>
                    <a:pt x="5955" y="2847"/>
                    <a:pt x="5955" y="2847"/>
                    <a:pt x="5955" y="2847"/>
                  </a:cubicBezTo>
                  <a:cubicBezTo>
                    <a:pt x="4341" y="2847"/>
                    <a:pt x="4341" y="2847"/>
                    <a:pt x="4341" y="2847"/>
                  </a:cubicBezTo>
                  <a:cubicBezTo>
                    <a:pt x="4309" y="2480"/>
                    <a:pt x="4188" y="1734"/>
                    <a:pt x="3685" y="1233"/>
                  </a:cubicBezTo>
                  <a:cubicBezTo>
                    <a:pt x="3365" y="897"/>
                    <a:pt x="2923" y="729"/>
                    <a:pt x="2375" y="729"/>
                  </a:cubicBezTo>
                  <a:cubicBezTo>
                    <a:pt x="1843" y="729"/>
                    <a:pt x="1401" y="897"/>
                    <a:pt x="1081" y="1233"/>
                  </a:cubicBezTo>
                  <a:cubicBezTo>
                    <a:pt x="579" y="1734"/>
                    <a:pt x="457" y="2480"/>
                    <a:pt x="426" y="2847"/>
                  </a:cubicBezTo>
                  <a:cubicBezTo>
                    <a:pt x="274" y="2847"/>
                    <a:pt x="274" y="2847"/>
                    <a:pt x="274" y="2847"/>
                  </a:cubicBezTo>
                  <a:cubicBezTo>
                    <a:pt x="274" y="2847"/>
                    <a:pt x="0" y="2892"/>
                    <a:pt x="0" y="2572"/>
                  </a:cubicBezTo>
                  <a:cubicBezTo>
                    <a:pt x="0" y="2451"/>
                    <a:pt x="31" y="1339"/>
                    <a:pt x="76" y="0"/>
                  </a:cubicBezTo>
                  <a:cubicBezTo>
                    <a:pt x="2497" y="0"/>
                    <a:pt x="2497" y="0"/>
                    <a:pt x="2497" y="0"/>
                  </a:cubicBezTo>
                  <a:cubicBezTo>
                    <a:pt x="2497" y="0"/>
                    <a:pt x="3701" y="151"/>
                    <a:pt x="4142" y="1125"/>
                  </a:cubicBezTo>
                  <a:lnTo>
                    <a:pt x="6930" y="1125"/>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7" name="Google Shape;937;p28"/>
            <p:cNvSpPr/>
            <p:nvPr/>
          </p:nvSpPr>
          <p:spPr>
            <a:xfrm>
              <a:off x="8215" y="3949"/>
              <a:ext cx="1554" cy="1436"/>
            </a:xfrm>
            <a:custGeom>
              <a:rect b="b" l="l" r="r" t="t"/>
              <a:pathLst>
                <a:path extrusionOk="0" h="6335" w="6855">
                  <a:moveTo>
                    <a:pt x="6686" y="3197"/>
                  </a:moveTo>
                  <a:lnTo>
                    <a:pt x="6686" y="3197"/>
                  </a:lnTo>
                  <a:cubicBezTo>
                    <a:pt x="6686" y="3197"/>
                    <a:pt x="6122" y="1065"/>
                    <a:pt x="5971" y="562"/>
                  </a:cubicBezTo>
                  <a:cubicBezTo>
                    <a:pt x="5818" y="61"/>
                    <a:pt x="5209" y="0"/>
                    <a:pt x="5209" y="0"/>
                  </a:cubicBezTo>
                  <a:cubicBezTo>
                    <a:pt x="5209" y="0"/>
                    <a:pt x="1797" y="0"/>
                    <a:pt x="1294" y="0"/>
                  </a:cubicBezTo>
                  <a:cubicBezTo>
                    <a:pt x="792" y="0"/>
                    <a:pt x="548" y="275"/>
                    <a:pt x="548" y="275"/>
                  </a:cubicBezTo>
                  <a:cubicBezTo>
                    <a:pt x="275" y="487"/>
                    <a:pt x="106" y="3122"/>
                    <a:pt x="0" y="5209"/>
                  </a:cubicBezTo>
                  <a:cubicBezTo>
                    <a:pt x="2421" y="5209"/>
                    <a:pt x="2421" y="5209"/>
                    <a:pt x="2421" y="5209"/>
                  </a:cubicBezTo>
                  <a:cubicBezTo>
                    <a:pt x="2421" y="5209"/>
                    <a:pt x="3625" y="5360"/>
                    <a:pt x="4066" y="6334"/>
                  </a:cubicBezTo>
                  <a:cubicBezTo>
                    <a:pt x="6854" y="6334"/>
                    <a:pt x="6854" y="6334"/>
                    <a:pt x="6854" y="6334"/>
                  </a:cubicBezTo>
                  <a:cubicBezTo>
                    <a:pt x="6854" y="4035"/>
                    <a:pt x="6854" y="4035"/>
                    <a:pt x="6854" y="4035"/>
                  </a:cubicBezTo>
                  <a:cubicBezTo>
                    <a:pt x="6854" y="3334"/>
                    <a:pt x="6686" y="3197"/>
                    <a:pt x="6686" y="3197"/>
                  </a:cubicBezTo>
                  <a:close/>
                  <a:moveTo>
                    <a:pt x="2955" y="4553"/>
                  </a:moveTo>
                  <a:lnTo>
                    <a:pt x="2955" y="4553"/>
                  </a:lnTo>
                  <a:cubicBezTo>
                    <a:pt x="3625" y="4553"/>
                    <a:pt x="3625" y="4553"/>
                    <a:pt x="3625" y="4553"/>
                  </a:cubicBezTo>
                  <a:cubicBezTo>
                    <a:pt x="3625" y="4736"/>
                    <a:pt x="3625" y="4736"/>
                    <a:pt x="3625" y="4736"/>
                  </a:cubicBezTo>
                  <a:cubicBezTo>
                    <a:pt x="2955" y="4736"/>
                    <a:pt x="2955" y="4736"/>
                    <a:pt x="2955" y="4736"/>
                  </a:cubicBezTo>
                  <a:lnTo>
                    <a:pt x="2955" y="4553"/>
                  </a:lnTo>
                  <a:close/>
                  <a:moveTo>
                    <a:pt x="3289" y="2665"/>
                  </a:moveTo>
                  <a:lnTo>
                    <a:pt x="3289" y="2665"/>
                  </a:lnTo>
                  <a:cubicBezTo>
                    <a:pt x="3289" y="882"/>
                    <a:pt x="3289" y="882"/>
                    <a:pt x="3289" y="882"/>
                  </a:cubicBezTo>
                  <a:cubicBezTo>
                    <a:pt x="3289" y="715"/>
                    <a:pt x="3442" y="578"/>
                    <a:pt x="3640" y="578"/>
                  </a:cubicBezTo>
                  <a:cubicBezTo>
                    <a:pt x="5132" y="578"/>
                    <a:pt x="5132" y="578"/>
                    <a:pt x="5132" y="578"/>
                  </a:cubicBezTo>
                  <a:cubicBezTo>
                    <a:pt x="5331" y="578"/>
                    <a:pt x="5482" y="715"/>
                    <a:pt x="5482" y="882"/>
                  </a:cubicBezTo>
                  <a:cubicBezTo>
                    <a:pt x="5924" y="2938"/>
                    <a:pt x="5924" y="2938"/>
                    <a:pt x="5924" y="2938"/>
                  </a:cubicBezTo>
                  <a:cubicBezTo>
                    <a:pt x="5924" y="3106"/>
                    <a:pt x="5910" y="3274"/>
                    <a:pt x="5711" y="3274"/>
                  </a:cubicBezTo>
                  <a:cubicBezTo>
                    <a:pt x="3640" y="2969"/>
                    <a:pt x="3640" y="2969"/>
                    <a:pt x="3640" y="2969"/>
                  </a:cubicBezTo>
                  <a:cubicBezTo>
                    <a:pt x="3442" y="2969"/>
                    <a:pt x="3289" y="2832"/>
                    <a:pt x="3289" y="266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8" name="Google Shape;938;p28"/>
            <p:cNvSpPr/>
            <p:nvPr/>
          </p:nvSpPr>
          <p:spPr>
            <a:xfrm>
              <a:off x="8836" y="4025"/>
              <a:ext cx="846" cy="1308"/>
            </a:xfrm>
            <a:custGeom>
              <a:rect b="b" l="l" r="r" t="t"/>
              <a:pathLst>
                <a:path extrusionOk="0" h="5773" w="3733">
                  <a:moveTo>
                    <a:pt x="3579" y="2757"/>
                  </a:moveTo>
                  <a:lnTo>
                    <a:pt x="3579" y="2757"/>
                  </a:lnTo>
                  <a:cubicBezTo>
                    <a:pt x="3579" y="2757"/>
                    <a:pt x="3183" y="1174"/>
                    <a:pt x="3016" y="579"/>
                  </a:cubicBezTo>
                  <a:cubicBezTo>
                    <a:pt x="2847" y="0"/>
                    <a:pt x="2360" y="16"/>
                    <a:pt x="2360" y="16"/>
                  </a:cubicBezTo>
                  <a:cubicBezTo>
                    <a:pt x="214" y="16"/>
                    <a:pt x="214" y="16"/>
                    <a:pt x="214" y="16"/>
                  </a:cubicBezTo>
                  <a:cubicBezTo>
                    <a:pt x="0" y="4675"/>
                    <a:pt x="0" y="4675"/>
                    <a:pt x="0" y="4675"/>
                  </a:cubicBezTo>
                  <a:cubicBezTo>
                    <a:pt x="1158" y="4736"/>
                    <a:pt x="1539" y="5772"/>
                    <a:pt x="1539" y="5772"/>
                  </a:cubicBezTo>
                  <a:cubicBezTo>
                    <a:pt x="3732" y="5772"/>
                    <a:pt x="3732" y="5772"/>
                    <a:pt x="3732" y="5772"/>
                  </a:cubicBezTo>
                  <a:cubicBezTo>
                    <a:pt x="3732" y="5772"/>
                    <a:pt x="3732" y="3715"/>
                    <a:pt x="3732" y="3442"/>
                  </a:cubicBezTo>
                  <a:cubicBezTo>
                    <a:pt x="3732" y="3153"/>
                    <a:pt x="3579" y="2757"/>
                    <a:pt x="3579" y="2757"/>
                  </a:cubicBezTo>
                  <a:close/>
                  <a:moveTo>
                    <a:pt x="884" y="4402"/>
                  </a:moveTo>
                  <a:lnTo>
                    <a:pt x="884" y="4402"/>
                  </a:lnTo>
                  <a:cubicBezTo>
                    <a:pt x="214" y="4402"/>
                    <a:pt x="214" y="4402"/>
                    <a:pt x="214" y="4402"/>
                  </a:cubicBezTo>
                  <a:cubicBezTo>
                    <a:pt x="214" y="4219"/>
                    <a:pt x="214" y="4219"/>
                    <a:pt x="214" y="4219"/>
                  </a:cubicBezTo>
                  <a:cubicBezTo>
                    <a:pt x="884" y="4219"/>
                    <a:pt x="884" y="4219"/>
                    <a:pt x="884" y="4219"/>
                  </a:cubicBezTo>
                  <a:lnTo>
                    <a:pt x="884" y="4402"/>
                  </a:lnTo>
                  <a:close/>
                  <a:moveTo>
                    <a:pt x="2970" y="2940"/>
                  </a:moveTo>
                  <a:lnTo>
                    <a:pt x="2970" y="2940"/>
                  </a:lnTo>
                  <a:cubicBezTo>
                    <a:pt x="899" y="2635"/>
                    <a:pt x="899" y="2635"/>
                    <a:pt x="899" y="2635"/>
                  </a:cubicBezTo>
                  <a:cubicBezTo>
                    <a:pt x="701" y="2635"/>
                    <a:pt x="548" y="2498"/>
                    <a:pt x="548" y="2331"/>
                  </a:cubicBezTo>
                  <a:cubicBezTo>
                    <a:pt x="548" y="548"/>
                    <a:pt x="548" y="548"/>
                    <a:pt x="548" y="548"/>
                  </a:cubicBezTo>
                  <a:cubicBezTo>
                    <a:pt x="548" y="381"/>
                    <a:pt x="701" y="244"/>
                    <a:pt x="899" y="244"/>
                  </a:cubicBezTo>
                  <a:cubicBezTo>
                    <a:pt x="2391" y="244"/>
                    <a:pt x="2391" y="244"/>
                    <a:pt x="2391" y="244"/>
                  </a:cubicBezTo>
                  <a:cubicBezTo>
                    <a:pt x="2590" y="244"/>
                    <a:pt x="2741" y="381"/>
                    <a:pt x="2741" y="548"/>
                  </a:cubicBezTo>
                  <a:cubicBezTo>
                    <a:pt x="3183" y="2604"/>
                    <a:pt x="3183" y="2604"/>
                    <a:pt x="3183" y="2604"/>
                  </a:cubicBezTo>
                  <a:cubicBezTo>
                    <a:pt x="3183" y="2772"/>
                    <a:pt x="3169" y="2940"/>
                    <a:pt x="2970" y="29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39" name="Google Shape;939;p28"/>
            <p:cNvSpPr/>
            <p:nvPr/>
          </p:nvSpPr>
          <p:spPr>
            <a:xfrm>
              <a:off x="9807" y="5385"/>
              <a:ext cx="99" cy="438"/>
            </a:xfrm>
            <a:custGeom>
              <a:rect b="b" l="l" r="r" t="t"/>
              <a:pathLst>
                <a:path extrusionOk="0" h="1937" w="443">
                  <a:moveTo>
                    <a:pt x="442" y="1706"/>
                  </a:moveTo>
                  <a:lnTo>
                    <a:pt x="442" y="1706"/>
                  </a:lnTo>
                  <a:cubicBezTo>
                    <a:pt x="442" y="1844"/>
                    <a:pt x="334" y="1936"/>
                    <a:pt x="214" y="1936"/>
                  </a:cubicBezTo>
                  <a:lnTo>
                    <a:pt x="214" y="1936"/>
                  </a:lnTo>
                  <a:cubicBezTo>
                    <a:pt x="92" y="1936"/>
                    <a:pt x="0" y="1844"/>
                    <a:pt x="0" y="1706"/>
                  </a:cubicBezTo>
                  <a:cubicBezTo>
                    <a:pt x="0" y="230"/>
                    <a:pt x="0" y="230"/>
                    <a:pt x="0" y="230"/>
                  </a:cubicBezTo>
                  <a:cubicBezTo>
                    <a:pt x="0" y="108"/>
                    <a:pt x="92" y="0"/>
                    <a:pt x="214" y="0"/>
                  </a:cubicBezTo>
                  <a:lnTo>
                    <a:pt x="214" y="0"/>
                  </a:lnTo>
                  <a:cubicBezTo>
                    <a:pt x="334" y="0"/>
                    <a:pt x="442" y="108"/>
                    <a:pt x="442" y="230"/>
                  </a:cubicBezTo>
                  <a:lnTo>
                    <a:pt x="442" y="1706"/>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0" name="Google Shape;940;p28"/>
            <p:cNvSpPr/>
            <p:nvPr/>
          </p:nvSpPr>
          <p:spPr>
            <a:xfrm>
              <a:off x="8260" y="5261"/>
              <a:ext cx="956" cy="563"/>
            </a:xfrm>
            <a:custGeom>
              <a:rect b="b" l="l" r="r" t="t"/>
              <a:pathLst>
                <a:path extrusionOk="0" h="2485" w="4219">
                  <a:moveTo>
                    <a:pt x="4218" y="2484"/>
                  </a:moveTo>
                  <a:lnTo>
                    <a:pt x="4218" y="2484"/>
                  </a:lnTo>
                  <a:cubicBezTo>
                    <a:pt x="4067" y="2484"/>
                    <a:pt x="4067" y="2484"/>
                    <a:pt x="4067" y="2484"/>
                  </a:cubicBezTo>
                  <a:cubicBezTo>
                    <a:pt x="4067" y="2484"/>
                    <a:pt x="4067" y="2406"/>
                    <a:pt x="4067" y="2270"/>
                  </a:cubicBezTo>
                  <a:cubicBezTo>
                    <a:pt x="4035" y="1903"/>
                    <a:pt x="3914" y="1157"/>
                    <a:pt x="3411" y="656"/>
                  </a:cubicBezTo>
                  <a:cubicBezTo>
                    <a:pt x="3091" y="320"/>
                    <a:pt x="2649" y="152"/>
                    <a:pt x="2101" y="152"/>
                  </a:cubicBezTo>
                  <a:cubicBezTo>
                    <a:pt x="1569" y="152"/>
                    <a:pt x="1127" y="320"/>
                    <a:pt x="807" y="656"/>
                  </a:cubicBezTo>
                  <a:cubicBezTo>
                    <a:pt x="305" y="1157"/>
                    <a:pt x="183" y="1903"/>
                    <a:pt x="152" y="2270"/>
                  </a:cubicBezTo>
                  <a:cubicBezTo>
                    <a:pt x="136" y="2406"/>
                    <a:pt x="152" y="2484"/>
                    <a:pt x="152" y="2484"/>
                  </a:cubicBezTo>
                  <a:cubicBezTo>
                    <a:pt x="0" y="2484"/>
                    <a:pt x="0" y="2484"/>
                    <a:pt x="0" y="2484"/>
                  </a:cubicBezTo>
                  <a:cubicBezTo>
                    <a:pt x="0" y="2468"/>
                    <a:pt x="0" y="2392"/>
                    <a:pt x="0" y="2270"/>
                  </a:cubicBezTo>
                  <a:cubicBezTo>
                    <a:pt x="30" y="1889"/>
                    <a:pt x="152" y="1096"/>
                    <a:pt x="701" y="548"/>
                  </a:cubicBezTo>
                  <a:cubicBezTo>
                    <a:pt x="1051" y="183"/>
                    <a:pt x="1524" y="0"/>
                    <a:pt x="2101" y="0"/>
                  </a:cubicBezTo>
                  <a:cubicBezTo>
                    <a:pt x="2696" y="0"/>
                    <a:pt x="3168" y="183"/>
                    <a:pt x="3519" y="548"/>
                  </a:cubicBezTo>
                  <a:cubicBezTo>
                    <a:pt x="4051" y="1096"/>
                    <a:pt x="4188" y="1889"/>
                    <a:pt x="4218" y="2270"/>
                  </a:cubicBezTo>
                  <a:cubicBezTo>
                    <a:pt x="4218" y="2392"/>
                    <a:pt x="4218" y="2468"/>
                    <a:pt x="4218" y="2484"/>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1" name="Google Shape;941;p28"/>
            <p:cNvSpPr/>
            <p:nvPr/>
          </p:nvSpPr>
          <p:spPr>
            <a:xfrm>
              <a:off x="8311" y="5454"/>
              <a:ext cx="852" cy="852"/>
            </a:xfrm>
            <a:custGeom>
              <a:rect b="b" l="l" r="r" t="t"/>
              <a:pathLst>
                <a:path extrusionOk="0" h="3763" w="3763">
                  <a:moveTo>
                    <a:pt x="3701" y="1417"/>
                  </a:moveTo>
                  <a:lnTo>
                    <a:pt x="3701" y="1417"/>
                  </a:lnTo>
                  <a:cubicBezTo>
                    <a:pt x="3503" y="594"/>
                    <a:pt x="2757" y="0"/>
                    <a:pt x="1873" y="0"/>
                  </a:cubicBezTo>
                  <a:cubicBezTo>
                    <a:pt x="1005" y="0"/>
                    <a:pt x="259" y="594"/>
                    <a:pt x="61" y="1417"/>
                  </a:cubicBezTo>
                  <a:cubicBezTo>
                    <a:pt x="16" y="1570"/>
                    <a:pt x="0" y="1721"/>
                    <a:pt x="0" y="1873"/>
                  </a:cubicBezTo>
                  <a:cubicBezTo>
                    <a:pt x="0" y="2925"/>
                    <a:pt x="837" y="3762"/>
                    <a:pt x="1873" y="3762"/>
                  </a:cubicBezTo>
                  <a:cubicBezTo>
                    <a:pt x="2924" y="3762"/>
                    <a:pt x="3762" y="2925"/>
                    <a:pt x="3762" y="1873"/>
                  </a:cubicBezTo>
                  <a:cubicBezTo>
                    <a:pt x="3762" y="1721"/>
                    <a:pt x="3748" y="1570"/>
                    <a:pt x="3701" y="1417"/>
                  </a:cubicBezTo>
                  <a:close/>
                  <a:moveTo>
                    <a:pt x="1873" y="3229"/>
                  </a:moveTo>
                  <a:lnTo>
                    <a:pt x="1873" y="3229"/>
                  </a:lnTo>
                  <a:cubicBezTo>
                    <a:pt x="1143" y="3229"/>
                    <a:pt x="534" y="2619"/>
                    <a:pt x="534" y="1873"/>
                  </a:cubicBezTo>
                  <a:cubicBezTo>
                    <a:pt x="534" y="1721"/>
                    <a:pt x="564" y="1570"/>
                    <a:pt x="609" y="1417"/>
                  </a:cubicBezTo>
                  <a:cubicBezTo>
                    <a:pt x="807" y="899"/>
                    <a:pt x="1296" y="534"/>
                    <a:pt x="1873" y="534"/>
                  </a:cubicBezTo>
                  <a:cubicBezTo>
                    <a:pt x="2468" y="534"/>
                    <a:pt x="2955" y="899"/>
                    <a:pt x="3153" y="1417"/>
                  </a:cubicBezTo>
                  <a:cubicBezTo>
                    <a:pt x="3199" y="1570"/>
                    <a:pt x="3230" y="1721"/>
                    <a:pt x="3230" y="1873"/>
                  </a:cubicBezTo>
                  <a:cubicBezTo>
                    <a:pt x="3230" y="2619"/>
                    <a:pt x="2620" y="3229"/>
                    <a:pt x="1873" y="322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2" name="Google Shape;942;p28"/>
            <p:cNvSpPr/>
            <p:nvPr/>
          </p:nvSpPr>
          <p:spPr>
            <a:xfrm>
              <a:off x="8494" y="5637"/>
              <a:ext cx="486" cy="486"/>
            </a:xfrm>
            <a:custGeom>
              <a:rect b="b" l="l" r="r" t="t"/>
              <a:pathLst>
                <a:path extrusionOk="0" h="2149" w="2149">
                  <a:moveTo>
                    <a:pt x="2042" y="610"/>
                  </a:moveTo>
                  <a:lnTo>
                    <a:pt x="2042" y="610"/>
                  </a:lnTo>
                  <a:cubicBezTo>
                    <a:pt x="1875" y="243"/>
                    <a:pt x="1508" y="0"/>
                    <a:pt x="1066" y="0"/>
                  </a:cubicBezTo>
                  <a:cubicBezTo>
                    <a:pt x="640" y="0"/>
                    <a:pt x="275" y="243"/>
                    <a:pt x="108" y="610"/>
                  </a:cubicBezTo>
                  <a:cubicBezTo>
                    <a:pt x="30" y="746"/>
                    <a:pt x="0" y="914"/>
                    <a:pt x="0" y="1066"/>
                  </a:cubicBezTo>
                  <a:cubicBezTo>
                    <a:pt x="0" y="1661"/>
                    <a:pt x="489" y="2148"/>
                    <a:pt x="1066" y="2148"/>
                  </a:cubicBezTo>
                  <a:cubicBezTo>
                    <a:pt x="1661" y="2148"/>
                    <a:pt x="2148" y="1661"/>
                    <a:pt x="2148" y="1066"/>
                  </a:cubicBezTo>
                  <a:cubicBezTo>
                    <a:pt x="2148" y="914"/>
                    <a:pt x="2117" y="746"/>
                    <a:pt x="2042" y="610"/>
                  </a:cubicBezTo>
                  <a:close/>
                  <a:moveTo>
                    <a:pt x="1752" y="488"/>
                  </a:moveTo>
                  <a:lnTo>
                    <a:pt x="1752" y="488"/>
                  </a:lnTo>
                  <a:cubicBezTo>
                    <a:pt x="1813" y="610"/>
                    <a:pt x="1813" y="610"/>
                    <a:pt x="1813" y="610"/>
                  </a:cubicBezTo>
                  <a:cubicBezTo>
                    <a:pt x="1904" y="746"/>
                    <a:pt x="1904" y="746"/>
                    <a:pt x="1904" y="746"/>
                  </a:cubicBezTo>
                  <a:cubicBezTo>
                    <a:pt x="1783" y="824"/>
                    <a:pt x="1783" y="824"/>
                    <a:pt x="1783" y="824"/>
                  </a:cubicBezTo>
                  <a:cubicBezTo>
                    <a:pt x="1661" y="610"/>
                    <a:pt x="1661" y="610"/>
                    <a:pt x="1661" y="610"/>
                  </a:cubicBezTo>
                  <a:cubicBezTo>
                    <a:pt x="1630" y="549"/>
                    <a:pt x="1630" y="549"/>
                    <a:pt x="1630" y="549"/>
                  </a:cubicBezTo>
                  <a:lnTo>
                    <a:pt x="1752" y="488"/>
                  </a:lnTo>
                  <a:close/>
                  <a:moveTo>
                    <a:pt x="899" y="198"/>
                  </a:moveTo>
                  <a:lnTo>
                    <a:pt x="899" y="198"/>
                  </a:lnTo>
                  <a:cubicBezTo>
                    <a:pt x="1204" y="198"/>
                    <a:pt x="1204" y="198"/>
                    <a:pt x="1204" y="198"/>
                  </a:cubicBezTo>
                  <a:cubicBezTo>
                    <a:pt x="1204" y="335"/>
                    <a:pt x="1204" y="335"/>
                    <a:pt x="1204" y="335"/>
                  </a:cubicBezTo>
                  <a:cubicBezTo>
                    <a:pt x="899" y="335"/>
                    <a:pt x="899" y="335"/>
                    <a:pt x="899" y="335"/>
                  </a:cubicBezTo>
                  <a:lnTo>
                    <a:pt x="899" y="198"/>
                  </a:lnTo>
                  <a:close/>
                  <a:moveTo>
                    <a:pt x="336" y="610"/>
                  </a:moveTo>
                  <a:lnTo>
                    <a:pt x="336" y="610"/>
                  </a:lnTo>
                  <a:cubicBezTo>
                    <a:pt x="381" y="518"/>
                    <a:pt x="381" y="518"/>
                    <a:pt x="381" y="518"/>
                  </a:cubicBezTo>
                  <a:cubicBezTo>
                    <a:pt x="503" y="594"/>
                    <a:pt x="503" y="594"/>
                    <a:pt x="503" y="594"/>
                  </a:cubicBezTo>
                  <a:cubicBezTo>
                    <a:pt x="489" y="610"/>
                    <a:pt x="489" y="610"/>
                    <a:pt x="489" y="610"/>
                  </a:cubicBezTo>
                  <a:cubicBezTo>
                    <a:pt x="350" y="853"/>
                    <a:pt x="350" y="853"/>
                    <a:pt x="350" y="853"/>
                  </a:cubicBezTo>
                  <a:cubicBezTo>
                    <a:pt x="230" y="791"/>
                    <a:pt x="230" y="791"/>
                    <a:pt x="230" y="791"/>
                  </a:cubicBezTo>
                  <a:lnTo>
                    <a:pt x="336" y="610"/>
                  </a:lnTo>
                  <a:close/>
                  <a:moveTo>
                    <a:pt x="397" y="1661"/>
                  </a:moveTo>
                  <a:lnTo>
                    <a:pt x="397" y="1661"/>
                  </a:lnTo>
                  <a:cubicBezTo>
                    <a:pt x="244" y="1401"/>
                    <a:pt x="244" y="1401"/>
                    <a:pt x="244" y="1401"/>
                  </a:cubicBezTo>
                  <a:cubicBezTo>
                    <a:pt x="367" y="1325"/>
                    <a:pt x="367" y="1325"/>
                    <a:pt x="367" y="1325"/>
                  </a:cubicBezTo>
                  <a:cubicBezTo>
                    <a:pt x="518" y="1584"/>
                    <a:pt x="518" y="1584"/>
                    <a:pt x="518" y="1584"/>
                  </a:cubicBezTo>
                  <a:lnTo>
                    <a:pt x="397" y="1661"/>
                  </a:lnTo>
                  <a:close/>
                  <a:moveTo>
                    <a:pt x="1249" y="1949"/>
                  </a:moveTo>
                  <a:lnTo>
                    <a:pt x="1249" y="1949"/>
                  </a:lnTo>
                  <a:cubicBezTo>
                    <a:pt x="945" y="1949"/>
                    <a:pt x="945" y="1949"/>
                    <a:pt x="945" y="1949"/>
                  </a:cubicBezTo>
                  <a:cubicBezTo>
                    <a:pt x="945" y="1812"/>
                    <a:pt x="945" y="1812"/>
                    <a:pt x="945" y="1812"/>
                  </a:cubicBezTo>
                  <a:cubicBezTo>
                    <a:pt x="1249" y="1812"/>
                    <a:pt x="1249" y="1812"/>
                    <a:pt x="1249" y="1812"/>
                  </a:cubicBezTo>
                  <a:lnTo>
                    <a:pt x="1249" y="1949"/>
                  </a:lnTo>
                  <a:close/>
                  <a:moveTo>
                    <a:pt x="1066" y="1462"/>
                  </a:moveTo>
                  <a:lnTo>
                    <a:pt x="1066" y="1462"/>
                  </a:lnTo>
                  <a:cubicBezTo>
                    <a:pt x="854" y="1462"/>
                    <a:pt x="686" y="1295"/>
                    <a:pt x="686" y="1066"/>
                  </a:cubicBezTo>
                  <a:cubicBezTo>
                    <a:pt x="686" y="853"/>
                    <a:pt x="854" y="685"/>
                    <a:pt x="1066" y="685"/>
                  </a:cubicBezTo>
                  <a:cubicBezTo>
                    <a:pt x="1296" y="685"/>
                    <a:pt x="1463" y="853"/>
                    <a:pt x="1463" y="1066"/>
                  </a:cubicBezTo>
                  <a:cubicBezTo>
                    <a:pt x="1463" y="1295"/>
                    <a:pt x="1296" y="1462"/>
                    <a:pt x="1066" y="1462"/>
                  </a:cubicBezTo>
                  <a:close/>
                  <a:moveTo>
                    <a:pt x="1767" y="1631"/>
                  </a:moveTo>
                  <a:lnTo>
                    <a:pt x="1767" y="1631"/>
                  </a:lnTo>
                  <a:cubicBezTo>
                    <a:pt x="1645" y="1554"/>
                    <a:pt x="1645" y="1554"/>
                    <a:pt x="1645" y="1554"/>
                  </a:cubicBezTo>
                  <a:cubicBezTo>
                    <a:pt x="1797" y="1295"/>
                    <a:pt x="1797" y="1295"/>
                    <a:pt x="1797" y="1295"/>
                  </a:cubicBezTo>
                  <a:cubicBezTo>
                    <a:pt x="1920" y="1356"/>
                    <a:pt x="1920" y="1356"/>
                    <a:pt x="1920" y="1356"/>
                  </a:cubicBezTo>
                  <a:lnTo>
                    <a:pt x="1767" y="16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3" name="Google Shape;943;p28"/>
            <p:cNvSpPr/>
            <p:nvPr/>
          </p:nvSpPr>
          <p:spPr>
            <a:xfrm>
              <a:off x="4353" y="5454"/>
              <a:ext cx="852" cy="852"/>
            </a:xfrm>
            <a:custGeom>
              <a:rect b="b" l="l" r="r" t="t"/>
              <a:pathLst>
                <a:path extrusionOk="0" h="3763" w="3763">
                  <a:moveTo>
                    <a:pt x="3762" y="1737"/>
                  </a:moveTo>
                  <a:lnTo>
                    <a:pt x="3762" y="1737"/>
                  </a:lnTo>
                  <a:cubicBezTo>
                    <a:pt x="3687" y="762"/>
                    <a:pt x="2880" y="0"/>
                    <a:pt x="1889" y="0"/>
                  </a:cubicBezTo>
                  <a:cubicBezTo>
                    <a:pt x="899" y="0"/>
                    <a:pt x="77" y="762"/>
                    <a:pt x="16" y="1737"/>
                  </a:cubicBezTo>
                  <a:cubicBezTo>
                    <a:pt x="0" y="1782"/>
                    <a:pt x="0" y="1828"/>
                    <a:pt x="0" y="1873"/>
                  </a:cubicBezTo>
                  <a:cubicBezTo>
                    <a:pt x="0" y="2925"/>
                    <a:pt x="854" y="3762"/>
                    <a:pt x="1889" y="3762"/>
                  </a:cubicBezTo>
                  <a:cubicBezTo>
                    <a:pt x="2925" y="3762"/>
                    <a:pt x="3762" y="2925"/>
                    <a:pt x="3762" y="1873"/>
                  </a:cubicBezTo>
                  <a:cubicBezTo>
                    <a:pt x="3762" y="1828"/>
                    <a:pt x="3762" y="1782"/>
                    <a:pt x="3762" y="1737"/>
                  </a:cubicBezTo>
                  <a:close/>
                  <a:moveTo>
                    <a:pt x="1889" y="3229"/>
                  </a:moveTo>
                  <a:lnTo>
                    <a:pt x="1889" y="3229"/>
                  </a:lnTo>
                  <a:cubicBezTo>
                    <a:pt x="1143" y="3229"/>
                    <a:pt x="534" y="2619"/>
                    <a:pt x="534" y="1873"/>
                  </a:cubicBezTo>
                  <a:cubicBezTo>
                    <a:pt x="534" y="1828"/>
                    <a:pt x="534" y="1782"/>
                    <a:pt x="548" y="1737"/>
                  </a:cubicBezTo>
                  <a:cubicBezTo>
                    <a:pt x="609" y="1050"/>
                    <a:pt x="1190" y="534"/>
                    <a:pt x="1889" y="534"/>
                  </a:cubicBezTo>
                  <a:cubicBezTo>
                    <a:pt x="2574" y="534"/>
                    <a:pt x="3153" y="1050"/>
                    <a:pt x="3230" y="1737"/>
                  </a:cubicBezTo>
                  <a:cubicBezTo>
                    <a:pt x="3230" y="1782"/>
                    <a:pt x="3230" y="1828"/>
                    <a:pt x="3230" y="1873"/>
                  </a:cubicBezTo>
                  <a:cubicBezTo>
                    <a:pt x="3230" y="2619"/>
                    <a:pt x="2635" y="3229"/>
                    <a:pt x="1889" y="3229"/>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4" name="Google Shape;944;p28"/>
            <p:cNvSpPr/>
            <p:nvPr/>
          </p:nvSpPr>
          <p:spPr>
            <a:xfrm>
              <a:off x="4536" y="5637"/>
              <a:ext cx="486" cy="486"/>
            </a:xfrm>
            <a:custGeom>
              <a:rect b="b" l="l" r="r" t="t"/>
              <a:pathLst>
                <a:path extrusionOk="0" h="2149" w="2149">
                  <a:moveTo>
                    <a:pt x="2148" y="930"/>
                  </a:moveTo>
                  <a:lnTo>
                    <a:pt x="2148" y="930"/>
                  </a:lnTo>
                  <a:cubicBezTo>
                    <a:pt x="2073" y="396"/>
                    <a:pt x="1616" y="0"/>
                    <a:pt x="1082" y="0"/>
                  </a:cubicBezTo>
                  <a:cubicBezTo>
                    <a:pt x="534" y="0"/>
                    <a:pt x="77" y="396"/>
                    <a:pt x="16" y="930"/>
                  </a:cubicBezTo>
                  <a:cubicBezTo>
                    <a:pt x="0" y="975"/>
                    <a:pt x="0" y="1021"/>
                    <a:pt x="0" y="1066"/>
                  </a:cubicBezTo>
                  <a:cubicBezTo>
                    <a:pt x="0" y="1661"/>
                    <a:pt x="489" y="2148"/>
                    <a:pt x="1082" y="2148"/>
                  </a:cubicBezTo>
                  <a:cubicBezTo>
                    <a:pt x="1677" y="2148"/>
                    <a:pt x="2148" y="1661"/>
                    <a:pt x="2148" y="1066"/>
                  </a:cubicBezTo>
                  <a:cubicBezTo>
                    <a:pt x="2148" y="1021"/>
                    <a:pt x="2148" y="975"/>
                    <a:pt x="2148" y="930"/>
                  </a:cubicBezTo>
                  <a:close/>
                  <a:moveTo>
                    <a:pt x="1753" y="488"/>
                  </a:moveTo>
                  <a:lnTo>
                    <a:pt x="1753" y="488"/>
                  </a:lnTo>
                  <a:cubicBezTo>
                    <a:pt x="1905" y="746"/>
                    <a:pt x="1905" y="746"/>
                    <a:pt x="1905" y="746"/>
                  </a:cubicBezTo>
                  <a:cubicBezTo>
                    <a:pt x="1783" y="824"/>
                    <a:pt x="1783" y="824"/>
                    <a:pt x="1783" y="824"/>
                  </a:cubicBezTo>
                  <a:cubicBezTo>
                    <a:pt x="1630" y="549"/>
                    <a:pt x="1630" y="549"/>
                    <a:pt x="1630" y="549"/>
                  </a:cubicBezTo>
                  <a:lnTo>
                    <a:pt x="1753" y="488"/>
                  </a:lnTo>
                  <a:close/>
                  <a:moveTo>
                    <a:pt x="899" y="198"/>
                  </a:moveTo>
                  <a:lnTo>
                    <a:pt x="899" y="198"/>
                  </a:lnTo>
                  <a:cubicBezTo>
                    <a:pt x="1204" y="198"/>
                    <a:pt x="1204" y="198"/>
                    <a:pt x="1204" y="198"/>
                  </a:cubicBezTo>
                  <a:cubicBezTo>
                    <a:pt x="1204" y="335"/>
                    <a:pt x="1204" y="335"/>
                    <a:pt x="1204" y="335"/>
                  </a:cubicBezTo>
                  <a:cubicBezTo>
                    <a:pt x="899" y="335"/>
                    <a:pt x="899" y="335"/>
                    <a:pt x="899" y="335"/>
                  </a:cubicBezTo>
                  <a:lnTo>
                    <a:pt x="899" y="198"/>
                  </a:lnTo>
                  <a:close/>
                  <a:moveTo>
                    <a:pt x="383" y="518"/>
                  </a:moveTo>
                  <a:lnTo>
                    <a:pt x="383" y="518"/>
                  </a:lnTo>
                  <a:cubicBezTo>
                    <a:pt x="503" y="594"/>
                    <a:pt x="503" y="594"/>
                    <a:pt x="503" y="594"/>
                  </a:cubicBezTo>
                  <a:cubicBezTo>
                    <a:pt x="351" y="853"/>
                    <a:pt x="351" y="853"/>
                    <a:pt x="351" y="853"/>
                  </a:cubicBezTo>
                  <a:cubicBezTo>
                    <a:pt x="230" y="791"/>
                    <a:pt x="230" y="791"/>
                    <a:pt x="230" y="791"/>
                  </a:cubicBezTo>
                  <a:lnTo>
                    <a:pt x="383" y="518"/>
                  </a:lnTo>
                  <a:close/>
                  <a:moveTo>
                    <a:pt x="412" y="1661"/>
                  </a:moveTo>
                  <a:lnTo>
                    <a:pt x="412" y="1661"/>
                  </a:lnTo>
                  <a:cubicBezTo>
                    <a:pt x="261" y="1401"/>
                    <a:pt x="261" y="1401"/>
                    <a:pt x="261" y="1401"/>
                  </a:cubicBezTo>
                  <a:cubicBezTo>
                    <a:pt x="367" y="1325"/>
                    <a:pt x="367" y="1325"/>
                    <a:pt x="367" y="1325"/>
                  </a:cubicBezTo>
                  <a:cubicBezTo>
                    <a:pt x="519" y="1584"/>
                    <a:pt x="519" y="1584"/>
                    <a:pt x="519" y="1584"/>
                  </a:cubicBezTo>
                  <a:lnTo>
                    <a:pt x="412" y="1661"/>
                  </a:lnTo>
                  <a:close/>
                  <a:moveTo>
                    <a:pt x="1249" y="1949"/>
                  </a:moveTo>
                  <a:lnTo>
                    <a:pt x="1249" y="1949"/>
                  </a:lnTo>
                  <a:cubicBezTo>
                    <a:pt x="945" y="1949"/>
                    <a:pt x="945" y="1949"/>
                    <a:pt x="945" y="1949"/>
                  </a:cubicBezTo>
                  <a:cubicBezTo>
                    <a:pt x="945" y="1812"/>
                    <a:pt x="945" y="1812"/>
                    <a:pt x="945" y="1812"/>
                  </a:cubicBezTo>
                  <a:cubicBezTo>
                    <a:pt x="1249" y="1812"/>
                    <a:pt x="1249" y="1812"/>
                    <a:pt x="1249" y="1812"/>
                  </a:cubicBezTo>
                  <a:lnTo>
                    <a:pt x="1249" y="1949"/>
                  </a:lnTo>
                  <a:close/>
                  <a:moveTo>
                    <a:pt x="1082" y="1462"/>
                  </a:moveTo>
                  <a:lnTo>
                    <a:pt x="1082" y="1462"/>
                  </a:lnTo>
                  <a:cubicBezTo>
                    <a:pt x="854" y="1462"/>
                    <a:pt x="687" y="1295"/>
                    <a:pt x="687" y="1066"/>
                  </a:cubicBezTo>
                  <a:cubicBezTo>
                    <a:pt x="687" y="1052"/>
                    <a:pt x="687" y="1021"/>
                    <a:pt x="687" y="1005"/>
                  </a:cubicBezTo>
                  <a:cubicBezTo>
                    <a:pt x="701" y="975"/>
                    <a:pt x="701" y="944"/>
                    <a:pt x="717" y="930"/>
                  </a:cubicBezTo>
                  <a:cubicBezTo>
                    <a:pt x="717" y="899"/>
                    <a:pt x="732" y="883"/>
                    <a:pt x="748" y="869"/>
                  </a:cubicBezTo>
                  <a:cubicBezTo>
                    <a:pt x="748" y="853"/>
                    <a:pt x="762" y="838"/>
                    <a:pt x="762" y="838"/>
                  </a:cubicBezTo>
                  <a:cubicBezTo>
                    <a:pt x="778" y="824"/>
                    <a:pt x="778" y="808"/>
                    <a:pt x="793" y="808"/>
                  </a:cubicBezTo>
                  <a:cubicBezTo>
                    <a:pt x="793" y="791"/>
                    <a:pt x="809" y="791"/>
                    <a:pt x="809" y="777"/>
                  </a:cubicBezTo>
                  <a:cubicBezTo>
                    <a:pt x="823" y="777"/>
                    <a:pt x="839" y="763"/>
                    <a:pt x="839" y="763"/>
                  </a:cubicBezTo>
                  <a:cubicBezTo>
                    <a:pt x="854" y="746"/>
                    <a:pt x="870" y="732"/>
                    <a:pt x="884" y="732"/>
                  </a:cubicBezTo>
                  <a:cubicBezTo>
                    <a:pt x="899" y="716"/>
                    <a:pt x="915" y="716"/>
                    <a:pt x="931" y="716"/>
                  </a:cubicBezTo>
                  <a:cubicBezTo>
                    <a:pt x="931" y="701"/>
                    <a:pt x="945" y="701"/>
                    <a:pt x="960" y="701"/>
                  </a:cubicBezTo>
                  <a:cubicBezTo>
                    <a:pt x="976" y="701"/>
                    <a:pt x="990" y="685"/>
                    <a:pt x="1007" y="685"/>
                  </a:cubicBezTo>
                  <a:cubicBezTo>
                    <a:pt x="1021" y="685"/>
                    <a:pt x="1052" y="685"/>
                    <a:pt x="1082" y="685"/>
                  </a:cubicBezTo>
                  <a:cubicBezTo>
                    <a:pt x="1113" y="685"/>
                    <a:pt x="1129" y="685"/>
                    <a:pt x="1158" y="685"/>
                  </a:cubicBezTo>
                  <a:cubicBezTo>
                    <a:pt x="1174" y="685"/>
                    <a:pt x="1188" y="701"/>
                    <a:pt x="1188" y="701"/>
                  </a:cubicBezTo>
                  <a:cubicBezTo>
                    <a:pt x="1219" y="701"/>
                    <a:pt x="1235" y="716"/>
                    <a:pt x="1249" y="716"/>
                  </a:cubicBezTo>
                  <a:cubicBezTo>
                    <a:pt x="1265" y="732"/>
                    <a:pt x="1280" y="732"/>
                    <a:pt x="1280" y="746"/>
                  </a:cubicBezTo>
                  <a:cubicBezTo>
                    <a:pt x="1296" y="746"/>
                    <a:pt x="1327" y="763"/>
                    <a:pt x="1341" y="777"/>
                  </a:cubicBezTo>
                  <a:cubicBezTo>
                    <a:pt x="1341" y="791"/>
                    <a:pt x="1357" y="791"/>
                    <a:pt x="1372" y="808"/>
                  </a:cubicBezTo>
                  <a:cubicBezTo>
                    <a:pt x="1388" y="824"/>
                    <a:pt x="1388" y="838"/>
                    <a:pt x="1402" y="853"/>
                  </a:cubicBezTo>
                  <a:cubicBezTo>
                    <a:pt x="1418" y="869"/>
                    <a:pt x="1433" y="899"/>
                    <a:pt x="1433" y="914"/>
                  </a:cubicBezTo>
                  <a:cubicBezTo>
                    <a:pt x="1433" y="914"/>
                    <a:pt x="1433" y="930"/>
                    <a:pt x="1447" y="930"/>
                  </a:cubicBezTo>
                  <a:cubicBezTo>
                    <a:pt x="1447" y="944"/>
                    <a:pt x="1463" y="975"/>
                    <a:pt x="1463" y="1005"/>
                  </a:cubicBezTo>
                  <a:cubicBezTo>
                    <a:pt x="1463" y="1021"/>
                    <a:pt x="1463" y="1052"/>
                    <a:pt x="1463" y="1066"/>
                  </a:cubicBezTo>
                  <a:cubicBezTo>
                    <a:pt x="1463" y="1295"/>
                    <a:pt x="1296" y="1462"/>
                    <a:pt x="1082" y="1462"/>
                  </a:cubicBezTo>
                  <a:close/>
                  <a:moveTo>
                    <a:pt x="1767" y="1631"/>
                  </a:moveTo>
                  <a:lnTo>
                    <a:pt x="1767" y="1631"/>
                  </a:lnTo>
                  <a:cubicBezTo>
                    <a:pt x="1646" y="1554"/>
                    <a:pt x="1646" y="1554"/>
                    <a:pt x="1646" y="1554"/>
                  </a:cubicBezTo>
                  <a:cubicBezTo>
                    <a:pt x="1798" y="1295"/>
                    <a:pt x="1798" y="1295"/>
                    <a:pt x="1798" y="1295"/>
                  </a:cubicBezTo>
                  <a:cubicBezTo>
                    <a:pt x="1920" y="1356"/>
                    <a:pt x="1920" y="1356"/>
                    <a:pt x="1920" y="1356"/>
                  </a:cubicBezTo>
                  <a:lnTo>
                    <a:pt x="1767" y="1631"/>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5" name="Google Shape;945;p28"/>
            <p:cNvSpPr/>
            <p:nvPr/>
          </p:nvSpPr>
          <p:spPr>
            <a:xfrm>
              <a:off x="4540" y="5637"/>
              <a:ext cx="483" cy="210"/>
            </a:xfrm>
            <a:custGeom>
              <a:rect b="b" l="l" r="r" t="t"/>
              <a:pathLst>
                <a:path extrusionOk="0" h="931" w="2133">
                  <a:moveTo>
                    <a:pt x="1066" y="0"/>
                  </a:moveTo>
                  <a:lnTo>
                    <a:pt x="1066" y="0"/>
                  </a:lnTo>
                  <a:cubicBezTo>
                    <a:pt x="518" y="0"/>
                    <a:pt x="61" y="396"/>
                    <a:pt x="0" y="930"/>
                  </a:cubicBezTo>
                  <a:cubicBezTo>
                    <a:pt x="701" y="930"/>
                    <a:pt x="701" y="930"/>
                    <a:pt x="701" y="930"/>
                  </a:cubicBezTo>
                  <a:cubicBezTo>
                    <a:pt x="701" y="899"/>
                    <a:pt x="716" y="883"/>
                    <a:pt x="732" y="869"/>
                  </a:cubicBezTo>
                  <a:cubicBezTo>
                    <a:pt x="732" y="853"/>
                    <a:pt x="746" y="838"/>
                    <a:pt x="746" y="838"/>
                  </a:cubicBezTo>
                  <a:cubicBezTo>
                    <a:pt x="762" y="824"/>
                    <a:pt x="762" y="808"/>
                    <a:pt x="777" y="808"/>
                  </a:cubicBezTo>
                  <a:cubicBezTo>
                    <a:pt x="777" y="791"/>
                    <a:pt x="793" y="791"/>
                    <a:pt x="793" y="777"/>
                  </a:cubicBezTo>
                  <a:cubicBezTo>
                    <a:pt x="807" y="777"/>
                    <a:pt x="823" y="763"/>
                    <a:pt x="823" y="763"/>
                  </a:cubicBezTo>
                  <a:cubicBezTo>
                    <a:pt x="838" y="746"/>
                    <a:pt x="854" y="732"/>
                    <a:pt x="868" y="732"/>
                  </a:cubicBezTo>
                  <a:cubicBezTo>
                    <a:pt x="883" y="716"/>
                    <a:pt x="899" y="716"/>
                    <a:pt x="915" y="716"/>
                  </a:cubicBezTo>
                  <a:cubicBezTo>
                    <a:pt x="915" y="701"/>
                    <a:pt x="929" y="701"/>
                    <a:pt x="944" y="701"/>
                  </a:cubicBezTo>
                  <a:cubicBezTo>
                    <a:pt x="960" y="701"/>
                    <a:pt x="974" y="685"/>
                    <a:pt x="991" y="685"/>
                  </a:cubicBezTo>
                  <a:cubicBezTo>
                    <a:pt x="1005" y="685"/>
                    <a:pt x="1036" y="685"/>
                    <a:pt x="1066" y="685"/>
                  </a:cubicBezTo>
                  <a:cubicBezTo>
                    <a:pt x="1097" y="685"/>
                    <a:pt x="1113" y="685"/>
                    <a:pt x="1142" y="685"/>
                  </a:cubicBezTo>
                  <a:cubicBezTo>
                    <a:pt x="1158" y="685"/>
                    <a:pt x="1172" y="701"/>
                    <a:pt x="1172" y="701"/>
                  </a:cubicBezTo>
                  <a:cubicBezTo>
                    <a:pt x="1203" y="701"/>
                    <a:pt x="1219" y="716"/>
                    <a:pt x="1233" y="716"/>
                  </a:cubicBezTo>
                  <a:cubicBezTo>
                    <a:pt x="1249" y="732"/>
                    <a:pt x="1264" y="732"/>
                    <a:pt x="1264" y="746"/>
                  </a:cubicBezTo>
                  <a:cubicBezTo>
                    <a:pt x="1280" y="746"/>
                    <a:pt x="1311" y="763"/>
                    <a:pt x="1325" y="777"/>
                  </a:cubicBezTo>
                  <a:cubicBezTo>
                    <a:pt x="1325" y="791"/>
                    <a:pt x="1341" y="791"/>
                    <a:pt x="1356" y="808"/>
                  </a:cubicBezTo>
                  <a:cubicBezTo>
                    <a:pt x="1372" y="824"/>
                    <a:pt x="1372" y="838"/>
                    <a:pt x="1386" y="853"/>
                  </a:cubicBezTo>
                  <a:cubicBezTo>
                    <a:pt x="1402" y="869"/>
                    <a:pt x="1417" y="899"/>
                    <a:pt x="1417" y="914"/>
                  </a:cubicBezTo>
                  <a:cubicBezTo>
                    <a:pt x="1417" y="914"/>
                    <a:pt x="1417" y="930"/>
                    <a:pt x="1431" y="930"/>
                  </a:cubicBezTo>
                  <a:cubicBezTo>
                    <a:pt x="2132" y="930"/>
                    <a:pt x="2132" y="930"/>
                    <a:pt x="2132" y="930"/>
                  </a:cubicBezTo>
                  <a:cubicBezTo>
                    <a:pt x="2057" y="396"/>
                    <a:pt x="1600" y="0"/>
                    <a:pt x="1066" y="0"/>
                  </a:cubicBezTo>
                  <a:close/>
                  <a:moveTo>
                    <a:pt x="335" y="853"/>
                  </a:moveTo>
                  <a:lnTo>
                    <a:pt x="335" y="853"/>
                  </a:lnTo>
                  <a:cubicBezTo>
                    <a:pt x="214" y="791"/>
                    <a:pt x="214" y="791"/>
                    <a:pt x="214" y="791"/>
                  </a:cubicBezTo>
                  <a:cubicBezTo>
                    <a:pt x="367" y="518"/>
                    <a:pt x="367" y="518"/>
                    <a:pt x="367" y="518"/>
                  </a:cubicBezTo>
                  <a:cubicBezTo>
                    <a:pt x="487" y="594"/>
                    <a:pt x="487" y="594"/>
                    <a:pt x="487" y="594"/>
                  </a:cubicBezTo>
                  <a:lnTo>
                    <a:pt x="335" y="853"/>
                  </a:lnTo>
                  <a:close/>
                  <a:moveTo>
                    <a:pt x="1188" y="335"/>
                  </a:moveTo>
                  <a:lnTo>
                    <a:pt x="1188" y="335"/>
                  </a:lnTo>
                  <a:cubicBezTo>
                    <a:pt x="883" y="335"/>
                    <a:pt x="883" y="335"/>
                    <a:pt x="883" y="335"/>
                  </a:cubicBezTo>
                  <a:cubicBezTo>
                    <a:pt x="883" y="198"/>
                    <a:pt x="883" y="198"/>
                    <a:pt x="883" y="198"/>
                  </a:cubicBezTo>
                  <a:cubicBezTo>
                    <a:pt x="1188" y="198"/>
                    <a:pt x="1188" y="198"/>
                    <a:pt x="1188" y="198"/>
                  </a:cubicBezTo>
                  <a:lnTo>
                    <a:pt x="1188" y="335"/>
                  </a:lnTo>
                  <a:close/>
                  <a:moveTo>
                    <a:pt x="1614" y="549"/>
                  </a:moveTo>
                  <a:lnTo>
                    <a:pt x="1614" y="549"/>
                  </a:lnTo>
                  <a:cubicBezTo>
                    <a:pt x="1737" y="488"/>
                    <a:pt x="1737" y="488"/>
                    <a:pt x="1737" y="488"/>
                  </a:cubicBezTo>
                  <a:cubicBezTo>
                    <a:pt x="1889" y="746"/>
                    <a:pt x="1889" y="746"/>
                    <a:pt x="1889" y="746"/>
                  </a:cubicBezTo>
                  <a:cubicBezTo>
                    <a:pt x="1767" y="824"/>
                    <a:pt x="1767" y="824"/>
                    <a:pt x="1767" y="824"/>
                  </a:cubicBezTo>
                  <a:lnTo>
                    <a:pt x="1614" y="54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6" name="Google Shape;946;p28"/>
            <p:cNvSpPr/>
            <p:nvPr/>
          </p:nvSpPr>
          <p:spPr>
            <a:xfrm>
              <a:off x="4064" y="5416"/>
              <a:ext cx="4095" cy="431"/>
            </a:xfrm>
            <a:custGeom>
              <a:rect b="b" l="l" r="r" t="t"/>
              <a:pathLst>
                <a:path extrusionOk="0" h="1905" w="18064">
                  <a:moveTo>
                    <a:pt x="18063" y="0"/>
                  </a:moveTo>
                  <a:lnTo>
                    <a:pt x="18063" y="0"/>
                  </a:lnTo>
                  <a:cubicBezTo>
                    <a:pt x="18063" y="1904"/>
                    <a:pt x="18063" y="1904"/>
                    <a:pt x="18063" y="1904"/>
                  </a:cubicBezTo>
                  <a:cubicBezTo>
                    <a:pt x="4508" y="1904"/>
                    <a:pt x="4508" y="1904"/>
                    <a:pt x="4508" y="1904"/>
                  </a:cubicBezTo>
                  <a:cubicBezTo>
                    <a:pt x="4431" y="1217"/>
                    <a:pt x="3852" y="701"/>
                    <a:pt x="3167" y="701"/>
                  </a:cubicBezTo>
                  <a:cubicBezTo>
                    <a:pt x="2468" y="701"/>
                    <a:pt x="1887" y="1217"/>
                    <a:pt x="1826" y="1904"/>
                  </a:cubicBezTo>
                  <a:cubicBezTo>
                    <a:pt x="0" y="1904"/>
                    <a:pt x="0" y="1904"/>
                    <a:pt x="0" y="1904"/>
                  </a:cubicBezTo>
                  <a:cubicBezTo>
                    <a:pt x="0" y="0"/>
                    <a:pt x="0" y="0"/>
                    <a:pt x="0" y="0"/>
                  </a:cubicBezTo>
                  <a:lnTo>
                    <a:pt x="18063"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7" name="Google Shape;947;p28"/>
            <p:cNvSpPr/>
            <p:nvPr/>
          </p:nvSpPr>
          <p:spPr>
            <a:xfrm>
              <a:off x="7438" y="5223"/>
              <a:ext cx="721" cy="193"/>
            </a:xfrm>
            <a:custGeom>
              <a:rect b="b" l="l" r="r" t="t"/>
              <a:pathLst>
                <a:path extrusionOk="0" h="854" w="3184">
                  <a:moveTo>
                    <a:pt x="0" y="0"/>
                  </a:moveTo>
                  <a:lnTo>
                    <a:pt x="3183" y="0"/>
                  </a:lnTo>
                  <a:lnTo>
                    <a:pt x="3183" y="853"/>
                  </a:lnTo>
                  <a:lnTo>
                    <a:pt x="0" y="853"/>
                  </a:lnTo>
                  <a:lnTo>
                    <a:pt x="0"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8" name="Google Shape;948;p28"/>
            <p:cNvSpPr/>
            <p:nvPr/>
          </p:nvSpPr>
          <p:spPr>
            <a:xfrm>
              <a:off x="2765" y="4619"/>
              <a:ext cx="4651" cy="1156"/>
            </a:xfrm>
            <a:custGeom>
              <a:rect b="b" l="l" r="r" t="t"/>
              <a:pathLst>
                <a:path extrusionOk="0" h="5102" w="20516">
                  <a:moveTo>
                    <a:pt x="5727" y="5101"/>
                  </a:moveTo>
                  <a:lnTo>
                    <a:pt x="5727" y="5101"/>
                  </a:lnTo>
                  <a:cubicBezTo>
                    <a:pt x="2437" y="4766"/>
                    <a:pt x="2437" y="4766"/>
                    <a:pt x="2437" y="4766"/>
                  </a:cubicBezTo>
                  <a:cubicBezTo>
                    <a:pt x="2437" y="4766"/>
                    <a:pt x="1341" y="4826"/>
                    <a:pt x="701" y="5101"/>
                  </a:cubicBezTo>
                  <a:cubicBezTo>
                    <a:pt x="0" y="5101"/>
                    <a:pt x="0" y="5101"/>
                    <a:pt x="0" y="5101"/>
                  </a:cubicBezTo>
                  <a:cubicBezTo>
                    <a:pt x="396" y="4324"/>
                    <a:pt x="396" y="4324"/>
                    <a:pt x="396" y="4324"/>
                  </a:cubicBezTo>
                  <a:cubicBezTo>
                    <a:pt x="4904" y="3090"/>
                    <a:pt x="4904" y="3090"/>
                    <a:pt x="4904" y="3090"/>
                  </a:cubicBezTo>
                  <a:cubicBezTo>
                    <a:pt x="4904" y="3090"/>
                    <a:pt x="5331" y="2847"/>
                    <a:pt x="6000" y="2831"/>
                  </a:cubicBezTo>
                  <a:cubicBezTo>
                    <a:pt x="6671" y="2816"/>
                    <a:pt x="20332" y="2831"/>
                    <a:pt x="20332" y="2831"/>
                  </a:cubicBezTo>
                  <a:cubicBezTo>
                    <a:pt x="20332" y="0"/>
                    <a:pt x="20332" y="0"/>
                    <a:pt x="20332" y="0"/>
                  </a:cubicBezTo>
                  <a:cubicBezTo>
                    <a:pt x="20515" y="0"/>
                    <a:pt x="20515" y="0"/>
                    <a:pt x="20515" y="0"/>
                  </a:cubicBezTo>
                  <a:cubicBezTo>
                    <a:pt x="20515" y="3379"/>
                    <a:pt x="20515" y="3379"/>
                    <a:pt x="20515" y="3379"/>
                  </a:cubicBezTo>
                  <a:cubicBezTo>
                    <a:pt x="5727" y="3379"/>
                    <a:pt x="5727" y="3379"/>
                    <a:pt x="5727" y="3379"/>
                  </a:cubicBezTo>
                  <a:cubicBezTo>
                    <a:pt x="1767" y="4475"/>
                    <a:pt x="1767" y="4475"/>
                    <a:pt x="1767" y="4475"/>
                  </a:cubicBezTo>
                  <a:cubicBezTo>
                    <a:pt x="5727" y="4475"/>
                    <a:pt x="5727" y="4475"/>
                    <a:pt x="5727" y="4475"/>
                  </a:cubicBezTo>
                  <a:lnTo>
                    <a:pt x="5727" y="5101"/>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49" name="Google Shape;949;p28"/>
            <p:cNvSpPr/>
            <p:nvPr/>
          </p:nvSpPr>
          <p:spPr>
            <a:xfrm>
              <a:off x="4674" y="2394"/>
              <a:ext cx="3315" cy="2800"/>
            </a:xfrm>
            <a:custGeom>
              <a:rect b="b" l="l" r="r" t="t"/>
              <a:pathLst>
                <a:path extrusionOk="0" h="12351" w="14622">
                  <a:moveTo>
                    <a:pt x="13845" y="12350"/>
                  </a:moveTo>
                  <a:lnTo>
                    <a:pt x="13845" y="12350"/>
                  </a:lnTo>
                  <a:cubicBezTo>
                    <a:pt x="12186" y="12350"/>
                    <a:pt x="12186" y="12350"/>
                    <a:pt x="12186" y="12350"/>
                  </a:cubicBezTo>
                  <a:cubicBezTo>
                    <a:pt x="12186" y="8423"/>
                    <a:pt x="12186" y="8423"/>
                    <a:pt x="12186" y="8423"/>
                  </a:cubicBezTo>
                  <a:cubicBezTo>
                    <a:pt x="13023" y="8423"/>
                    <a:pt x="13023" y="8423"/>
                    <a:pt x="13023" y="8423"/>
                  </a:cubicBezTo>
                  <a:cubicBezTo>
                    <a:pt x="13023" y="8423"/>
                    <a:pt x="13586" y="3762"/>
                    <a:pt x="13555" y="3670"/>
                  </a:cubicBezTo>
                  <a:cubicBezTo>
                    <a:pt x="12840" y="3670"/>
                    <a:pt x="12840" y="3670"/>
                    <a:pt x="12840" y="3670"/>
                  </a:cubicBezTo>
                  <a:cubicBezTo>
                    <a:pt x="12840" y="3670"/>
                    <a:pt x="11880" y="3670"/>
                    <a:pt x="11880" y="2635"/>
                  </a:cubicBezTo>
                  <a:cubicBezTo>
                    <a:pt x="0" y="884"/>
                    <a:pt x="0" y="884"/>
                    <a:pt x="0" y="884"/>
                  </a:cubicBezTo>
                  <a:cubicBezTo>
                    <a:pt x="0" y="0"/>
                    <a:pt x="0" y="0"/>
                    <a:pt x="0" y="0"/>
                  </a:cubicBezTo>
                  <a:cubicBezTo>
                    <a:pt x="12748" y="1508"/>
                    <a:pt x="12748" y="1508"/>
                    <a:pt x="12748" y="1508"/>
                  </a:cubicBezTo>
                  <a:cubicBezTo>
                    <a:pt x="12748" y="1508"/>
                    <a:pt x="14621" y="1661"/>
                    <a:pt x="14499" y="3625"/>
                  </a:cubicBezTo>
                  <a:cubicBezTo>
                    <a:pt x="14379" y="5590"/>
                    <a:pt x="13906" y="9701"/>
                    <a:pt x="13906" y="9701"/>
                  </a:cubicBezTo>
                  <a:cubicBezTo>
                    <a:pt x="14363" y="9701"/>
                    <a:pt x="14363" y="9701"/>
                    <a:pt x="14363" y="9701"/>
                  </a:cubicBezTo>
                  <a:cubicBezTo>
                    <a:pt x="14363" y="12350"/>
                    <a:pt x="14363" y="12350"/>
                    <a:pt x="14363" y="12350"/>
                  </a:cubicBezTo>
                  <a:lnTo>
                    <a:pt x="13845" y="1235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0" name="Google Shape;950;p28"/>
            <p:cNvSpPr/>
            <p:nvPr/>
          </p:nvSpPr>
          <p:spPr>
            <a:xfrm>
              <a:off x="7472" y="3552"/>
              <a:ext cx="96" cy="752"/>
            </a:xfrm>
            <a:custGeom>
              <a:rect b="b" l="l" r="r" t="t"/>
              <a:pathLst>
                <a:path extrusionOk="0" h="3321" w="428">
                  <a:moveTo>
                    <a:pt x="427" y="0"/>
                  </a:moveTo>
                  <a:lnTo>
                    <a:pt x="0" y="0"/>
                  </a:lnTo>
                  <a:lnTo>
                    <a:pt x="0" y="3320"/>
                  </a:lnTo>
                  <a:lnTo>
                    <a:pt x="427" y="3320"/>
                  </a:lnTo>
                  <a:lnTo>
                    <a:pt x="427"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1" name="Google Shape;951;p28"/>
            <p:cNvSpPr/>
            <p:nvPr/>
          </p:nvSpPr>
          <p:spPr>
            <a:xfrm>
              <a:off x="7493" y="3210"/>
              <a:ext cx="55" cy="341"/>
            </a:xfrm>
            <a:custGeom>
              <a:rect b="b" l="l" r="r" t="t"/>
              <a:pathLst>
                <a:path extrusionOk="0" h="1509" w="246">
                  <a:moveTo>
                    <a:pt x="245" y="0"/>
                  </a:moveTo>
                  <a:lnTo>
                    <a:pt x="0" y="0"/>
                  </a:lnTo>
                  <a:lnTo>
                    <a:pt x="0" y="1508"/>
                  </a:lnTo>
                  <a:lnTo>
                    <a:pt x="245" y="1508"/>
                  </a:lnTo>
                  <a:lnTo>
                    <a:pt x="245"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2" name="Google Shape;952;p28"/>
            <p:cNvSpPr/>
            <p:nvPr/>
          </p:nvSpPr>
          <p:spPr>
            <a:xfrm>
              <a:off x="4070" y="2370"/>
              <a:ext cx="445" cy="776"/>
            </a:xfrm>
            <a:custGeom>
              <a:rect b="b" l="l" r="r" t="t"/>
              <a:pathLst>
                <a:path extrusionOk="0" h="3427" w="1966">
                  <a:moveTo>
                    <a:pt x="457" y="3426"/>
                  </a:moveTo>
                  <a:lnTo>
                    <a:pt x="457" y="3426"/>
                  </a:lnTo>
                  <a:cubicBezTo>
                    <a:pt x="290" y="3426"/>
                    <a:pt x="290" y="3426"/>
                    <a:pt x="290" y="3426"/>
                  </a:cubicBezTo>
                  <a:cubicBezTo>
                    <a:pt x="290" y="3411"/>
                    <a:pt x="914" y="2315"/>
                    <a:pt x="335" y="1781"/>
                  </a:cubicBezTo>
                  <a:cubicBezTo>
                    <a:pt x="0" y="1461"/>
                    <a:pt x="123" y="944"/>
                    <a:pt x="426" y="609"/>
                  </a:cubicBezTo>
                  <a:cubicBezTo>
                    <a:pt x="732" y="259"/>
                    <a:pt x="1325" y="0"/>
                    <a:pt x="1965" y="456"/>
                  </a:cubicBezTo>
                  <a:cubicBezTo>
                    <a:pt x="1888" y="548"/>
                    <a:pt x="1888" y="548"/>
                    <a:pt x="1888" y="548"/>
                  </a:cubicBezTo>
                  <a:cubicBezTo>
                    <a:pt x="1309" y="153"/>
                    <a:pt x="791" y="381"/>
                    <a:pt x="518" y="701"/>
                  </a:cubicBezTo>
                  <a:cubicBezTo>
                    <a:pt x="259" y="990"/>
                    <a:pt x="137" y="1431"/>
                    <a:pt x="426" y="1691"/>
                  </a:cubicBezTo>
                  <a:cubicBezTo>
                    <a:pt x="1066" y="2284"/>
                    <a:pt x="488" y="3381"/>
                    <a:pt x="457" y="3426"/>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3" name="Google Shape;953;p28"/>
            <p:cNvSpPr/>
            <p:nvPr/>
          </p:nvSpPr>
          <p:spPr>
            <a:xfrm>
              <a:off x="4440" y="2764"/>
              <a:ext cx="89" cy="89"/>
            </a:xfrm>
            <a:custGeom>
              <a:rect b="b" l="l" r="r" t="t"/>
              <a:pathLst>
                <a:path extrusionOk="0" h="397" w="398">
                  <a:moveTo>
                    <a:pt x="0" y="198"/>
                  </a:moveTo>
                  <a:lnTo>
                    <a:pt x="0" y="198"/>
                  </a:lnTo>
                  <a:cubicBezTo>
                    <a:pt x="0" y="92"/>
                    <a:pt x="92" y="0"/>
                    <a:pt x="199" y="0"/>
                  </a:cubicBezTo>
                  <a:cubicBezTo>
                    <a:pt x="320" y="0"/>
                    <a:pt x="397" y="92"/>
                    <a:pt x="397" y="198"/>
                  </a:cubicBezTo>
                  <a:cubicBezTo>
                    <a:pt x="397" y="320"/>
                    <a:pt x="320" y="396"/>
                    <a:pt x="199" y="396"/>
                  </a:cubicBezTo>
                  <a:cubicBezTo>
                    <a:pt x="92" y="396"/>
                    <a:pt x="0" y="320"/>
                    <a:pt x="0" y="198"/>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4" name="Google Shape;954;p28"/>
            <p:cNvSpPr/>
            <p:nvPr/>
          </p:nvSpPr>
          <p:spPr>
            <a:xfrm>
              <a:off x="4426" y="2056"/>
              <a:ext cx="282" cy="690"/>
            </a:xfrm>
            <a:custGeom>
              <a:rect b="b" l="l" r="r" t="t"/>
              <a:pathLst>
                <a:path extrusionOk="0" h="3046" w="1250">
                  <a:moveTo>
                    <a:pt x="260" y="3045"/>
                  </a:moveTo>
                  <a:lnTo>
                    <a:pt x="260" y="3045"/>
                  </a:lnTo>
                  <a:cubicBezTo>
                    <a:pt x="260" y="3045"/>
                    <a:pt x="0" y="1934"/>
                    <a:pt x="595" y="1600"/>
                  </a:cubicBezTo>
                  <a:cubicBezTo>
                    <a:pt x="595" y="395"/>
                    <a:pt x="595" y="395"/>
                    <a:pt x="595" y="395"/>
                  </a:cubicBezTo>
                  <a:cubicBezTo>
                    <a:pt x="595" y="395"/>
                    <a:pt x="625" y="0"/>
                    <a:pt x="976" y="0"/>
                  </a:cubicBezTo>
                  <a:cubicBezTo>
                    <a:pt x="976" y="0"/>
                    <a:pt x="1249" y="31"/>
                    <a:pt x="1249" y="320"/>
                  </a:cubicBezTo>
                  <a:cubicBezTo>
                    <a:pt x="1249" y="609"/>
                    <a:pt x="1249" y="2421"/>
                    <a:pt x="1249" y="2421"/>
                  </a:cubicBezTo>
                  <a:cubicBezTo>
                    <a:pt x="1249" y="2421"/>
                    <a:pt x="367" y="2421"/>
                    <a:pt x="260" y="3045"/>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5" name="Google Shape;955;p28"/>
            <p:cNvSpPr/>
            <p:nvPr/>
          </p:nvSpPr>
          <p:spPr>
            <a:xfrm>
              <a:off x="3490" y="3237"/>
              <a:ext cx="134" cy="783"/>
            </a:xfrm>
            <a:custGeom>
              <a:rect b="b" l="l" r="r" t="t"/>
              <a:pathLst>
                <a:path extrusionOk="0" h="3458" w="596">
                  <a:moveTo>
                    <a:pt x="595" y="0"/>
                  </a:moveTo>
                  <a:lnTo>
                    <a:pt x="595" y="0"/>
                  </a:lnTo>
                  <a:cubicBezTo>
                    <a:pt x="595" y="0"/>
                    <a:pt x="595" y="0"/>
                    <a:pt x="595" y="14"/>
                  </a:cubicBezTo>
                  <a:cubicBezTo>
                    <a:pt x="579" y="76"/>
                    <a:pt x="518" y="379"/>
                    <a:pt x="442" y="807"/>
                  </a:cubicBezTo>
                  <a:cubicBezTo>
                    <a:pt x="442" y="821"/>
                    <a:pt x="442" y="821"/>
                    <a:pt x="442" y="821"/>
                  </a:cubicBezTo>
                  <a:cubicBezTo>
                    <a:pt x="442" y="868"/>
                    <a:pt x="427" y="913"/>
                    <a:pt x="427" y="974"/>
                  </a:cubicBezTo>
                  <a:cubicBezTo>
                    <a:pt x="305" y="1645"/>
                    <a:pt x="183" y="2542"/>
                    <a:pt x="122" y="3379"/>
                  </a:cubicBezTo>
                  <a:cubicBezTo>
                    <a:pt x="122" y="3412"/>
                    <a:pt x="122" y="3426"/>
                    <a:pt x="122" y="3457"/>
                  </a:cubicBezTo>
                  <a:cubicBezTo>
                    <a:pt x="0" y="3457"/>
                    <a:pt x="0" y="3457"/>
                    <a:pt x="0" y="3457"/>
                  </a:cubicBezTo>
                  <a:cubicBezTo>
                    <a:pt x="0" y="3426"/>
                    <a:pt x="0" y="3395"/>
                    <a:pt x="16" y="3365"/>
                  </a:cubicBezTo>
                  <a:cubicBezTo>
                    <a:pt x="61" y="2588"/>
                    <a:pt x="167" y="1751"/>
                    <a:pt x="275" y="1096"/>
                  </a:cubicBezTo>
                  <a:cubicBezTo>
                    <a:pt x="289" y="1019"/>
                    <a:pt x="305" y="958"/>
                    <a:pt x="305" y="883"/>
                  </a:cubicBezTo>
                  <a:lnTo>
                    <a:pt x="305" y="883"/>
                  </a:lnTo>
                  <a:cubicBezTo>
                    <a:pt x="397" y="395"/>
                    <a:pt x="456" y="61"/>
                    <a:pt x="473" y="0"/>
                  </a:cubicBezTo>
                  <a:lnTo>
                    <a:pt x="473" y="0"/>
                  </a:lnTo>
                  <a:lnTo>
                    <a:pt x="595" y="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6" name="Google Shape;956;p28"/>
            <p:cNvSpPr/>
            <p:nvPr/>
          </p:nvSpPr>
          <p:spPr>
            <a:xfrm>
              <a:off x="3241" y="3987"/>
              <a:ext cx="459" cy="548"/>
            </a:xfrm>
            <a:custGeom>
              <a:rect b="b" l="l" r="r" t="t"/>
              <a:pathLst>
                <a:path extrusionOk="0" h="2422" w="2027">
                  <a:moveTo>
                    <a:pt x="2026" y="2345"/>
                  </a:moveTo>
                  <a:lnTo>
                    <a:pt x="2026" y="2345"/>
                  </a:lnTo>
                  <a:cubicBezTo>
                    <a:pt x="1904" y="2421"/>
                    <a:pt x="1904" y="2421"/>
                    <a:pt x="1904" y="2421"/>
                  </a:cubicBezTo>
                  <a:cubicBezTo>
                    <a:pt x="1904" y="2407"/>
                    <a:pt x="1904" y="2407"/>
                    <a:pt x="1904" y="2407"/>
                  </a:cubicBezTo>
                  <a:cubicBezTo>
                    <a:pt x="1873" y="2040"/>
                    <a:pt x="1873" y="2040"/>
                    <a:pt x="1873" y="2040"/>
                  </a:cubicBezTo>
                  <a:cubicBezTo>
                    <a:pt x="1859" y="2011"/>
                    <a:pt x="1859" y="2011"/>
                    <a:pt x="1859" y="2011"/>
                  </a:cubicBezTo>
                  <a:cubicBezTo>
                    <a:pt x="1859" y="1979"/>
                    <a:pt x="1859" y="1979"/>
                    <a:pt x="1859" y="1979"/>
                  </a:cubicBezTo>
                  <a:cubicBezTo>
                    <a:pt x="1859" y="1919"/>
                    <a:pt x="1859" y="1919"/>
                    <a:pt x="1859" y="1919"/>
                  </a:cubicBezTo>
                  <a:lnTo>
                    <a:pt x="1859" y="1919"/>
                  </a:lnTo>
                  <a:cubicBezTo>
                    <a:pt x="1844" y="1828"/>
                    <a:pt x="1844" y="1828"/>
                    <a:pt x="1844" y="1828"/>
                  </a:cubicBezTo>
                  <a:lnTo>
                    <a:pt x="1844" y="1828"/>
                  </a:lnTo>
                  <a:cubicBezTo>
                    <a:pt x="1844" y="1812"/>
                    <a:pt x="1859" y="1797"/>
                    <a:pt x="1859" y="1767"/>
                  </a:cubicBezTo>
                  <a:cubicBezTo>
                    <a:pt x="1873" y="1767"/>
                    <a:pt x="1873" y="1752"/>
                    <a:pt x="1873" y="1752"/>
                  </a:cubicBezTo>
                  <a:cubicBezTo>
                    <a:pt x="1873" y="1736"/>
                    <a:pt x="1873" y="1722"/>
                    <a:pt x="1889" y="1706"/>
                  </a:cubicBezTo>
                  <a:cubicBezTo>
                    <a:pt x="1904" y="1661"/>
                    <a:pt x="1904" y="1599"/>
                    <a:pt x="1920" y="1538"/>
                  </a:cubicBezTo>
                  <a:cubicBezTo>
                    <a:pt x="1920" y="1477"/>
                    <a:pt x="1920" y="1431"/>
                    <a:pt x="1904" y="1386"/>
                  </a:cubicBezTo>
                  <a:cubicBezTo>
                    <a:pt x="1798" y="1431"/>
                    <a:pt x="1798" y="1431"/>
                    <a:pt x="1798" y="1431"/>
                  </a:cubicBezTo>
                  <a:cubicBezTo>
                    <a:pt x="1783" y="1310"/>
                    <a:pt x="1783" y="1310"/>
                    <a:pt x="1783" y="1310"/>
                  </a:cubicBezTo>
                  <a:cubicBezTo>
                    <a:pt x="1873" y="1263"/>
                    <a:pt x="1873" y="1263"/>
                    <a:pt x="1873" y="1263"/>
                  </a:cubicBezTo>
                  <a:cubicBezTo>
                    <a:pt x="1873" y="1233"/>
                    <a:pt x="1844" y="1188"/>
                    <a:pt x="1844" y="1188"/>
                  </a:cubicBezTo>
                  <a:cubicBezTo>
                    <a:pt x="1767" y="1204"/>
                    <a:pt x="1767" y="1204"/>
                    <a:pt x="1767" y="1204"/>
                  </a:cubicBezTo>
                  <a:cubicBezTo>
                    <a:pt x="1767" y="1096"/>
                    <a:pt x="1767" y="1096"/>
                    <a:pt x="1767" y="1096"/>
                  </a:cubicBezTo>
                  <a:cubicBezTo>
                    <a:pt x="1798" y="1096"/>
                    <a:pt x="1798" y="1096"/>
                    <a:pt x="1798" y="1096"/>
                  </a:cubicBezTo>
                  <a:cubicBezTo>
                    <a:pt x="1783" y="1066"/>
                    <a:pt x="1767" y="1051"/>
                    <a:pt x="1753" y="1021"/>
                  </a:cubicBezTo>
                  <a:lnTo>
                    <a:pt x="1753" y="1021"/>
                  </a:lnTo>
                  <a:lnTo>
                    <a:pt x="1753" y="1021"/>
                  </a:lnTo>
                  <a:lnTo>
                    <a:pt x="1753" y="1021"/>
                  </a:lnTo>
                  <a:lnTo>
                    <a:pt x="1753" y="1021"/>
                  </a:lnTo>
                  <a:cubicBezTo>
                    <a:pt x="1737" y="915"/>
                    <a:pt x="1737" y="915"/>
                    <a:pt x="1737" y="915"/>
                  </a:cubicBezTo>
                  <a:cubicBezTo>
                    <a:pt x="1722" y="792"/>
                    <a:pt x="1722" y="792"/>
                    <a:pt x="1722" y="792"/>
                  </a:cubicBezTo>
                  <a:lnTo>
                    <a:pt x="1722" y="792"/>
                  </a:lnTo>
                  <a:cubicBezTo>
                    <a:pt x="1692" y="503"/>
                    <a:pt x="1692" y="503"/>
                    <a:pt x="1692" y="503"/>
                  </a:cubicBezTo>
                  <a:cubicBezTo>
                    <a:pt x="1692" y="442"/>
                    <a:pt x="1692" y="442"/>
                    <a:pt x="1692" y="442"/>
                  </a:cubicBezTo>
                  <a:cubicBezTo>
                    <a:pt x="1661" y="259"/>
                    <a:pt x="1661" y="259"/>
                    <a:pt x="1661" y="259"/>
                  </a:cubicBezTo>
                  <a:cubicBezTo>
                    <a:pt x="946" y="167"/>
                    <a:pt x="946" y="167"/>
                    <a:pt x="946" y="167"/>
                  </a:cubicBezTo>
                  <a:lnTo>
                    <a:pt x="946" y="167"/>
                  </a:lnTo>
                  <a:cubicBezTo>
                    <a:pt x="701" y="122"/>
                    <a:pt x="701" y="122"/>
                    <a:pt x="701" y="122"/>
                  </a:cubicBezTo>
                  <a:cubicBezTo>
                    <a:pt x="671" y="198"/>
                    <a:pt x="671" y="198"/>
                    <a:pt x="671" y="198"/>
                  </a:cubicBezTo>
                  <a:cubicBezTo>
                    <a:pt x="640" y="289"/>
                    <a:pt x="640" y="289"/>
                    <a:pt x="640" y="289"/>
                  </a:cubicBezTo>
                  <a:cubicBezTo>
                    <a:pt x="610" y="426"/>
                    <a:pt x="610" y="426"/>
                    <a:pt x="610" y="426"/>
                  </a:cubicBezTo>
                  <a:cubicBezTo>
                    <a:pt x="489" y="837"/>
                    <a:pt x="489" y="837"/>
                    <a:pt x="489" y="837"/>
                  </a:cubicBezTo>
                  <a:cubicBezTo>
                    <a:pt x="428" y="1035"/>
                    <a:pt x="428" y="1035"/>
                    <a:pt x="428" y="1035"/>
                  </a:cubicBezTo>
                  <a:lnTo>
                    <a:pt x="428" y="1035"/>
                  </a:lnTo>
                  <a:cubicBezTo>
                    <a:pt x="290" y="1492"/>
                    <a:pt x="290" y="1492"/>
                    <a:pt x="290" y="1492"/>
                  </a:cubicBezTo>
                  <a:cubicBezTo>
                    <a:pt x="229" y="1691"/>
                    <a:pt x="229" y="1691"/>
                    <a:pt x="229" y="1691"/>
                  </a:cubicBezTo>
                  <a:cubicBezTo>
                    <a:pt x="153" y="1979"/>
                    <a:pt x="153" y="1979"/>
                    <a:pt x="153" y="1979"/>
                  </a:cubicBezTo>
                  <a:cubicBezTo>
                    <a:pt x="139" y="2011"/>
                    <a:pt x="139" y="2011"/>
                    <a:pt x="139" y="2011"/>
                  </a:cubicBezTo>
                  <a:cubicBezTo>
                    <a:pt x="106" y="2101"/>
                    <a:pt x="106" y="2101"/>
                    <a:pt x="106" y="2101"/>
                  </a:cubicBezTo>
                  <a:cubicBezTo>
                    <a:pt x="92" y="2162"/>
                    <a:pt x="92" y="2162"/>
                    <a:pt x="92" y="2162"/>
                  </a:cubicBezTo>
                  <a:cubicBezTo>
                    <a:pt x="0" y="2040"/>
                    <a:pt x="0" y="2040"/>
                    <a:pt x="0" y="2040"/>
                  </a:cubicBezTo>
                  <a:cubicBezTo>
                    <a:pt x="16" y="1979"/>
                    <a:pt x="16" y="1979"/>
                    <a:pt x="16" y="1979"/>
                  </a:cubicBezTo>
                  <a:cubicBezTo>
                    <a:pt x="16" y="1964"/>
                    <a:pt x="16" y="1964"/>
                    <a:pt x="16" y="1964"/>
                  </a:cubicBezTo>
                  <a:cubicBezTo>
                    <a:pt x="31" y="1950"/>
                    <a:pt x="31" y="1950"/>
                    <a:pt x="31" y="1950"/>
                  </a:cubicBezTo>
                  <a:lnTo>
                    <a:pt x="31" y="1950"/>
                  </a:lnTo>
                  <a:cubicBezTo>
                    <a:pt x="457" y="517"/>
                    <a:pt x="457" y="517"/>
                    <a:pt x="457" y="517"/>
                  </a:cubicBezTo>
                  <a:cubicBezTo>
                    <a:pt x="534" y="244"/>
                    <a:pt x="534" y="244"/>
                    <a:pt x="534" y="244"/>
                  </a:cubicBezTo>
                  <a:lnTo>
                    <a:pt x="534" y="244"/>
                  </a:lnTo>
                  <a:cubicBezTo>
                    <a:pt x="534" y="228"/>
                    <a:pt x="534" y="228"/>
                    <a:pt x="534" y="228"/>
                  </a:cubicBezTo>
                  <a:cubicBezTo>
                    <a:pt x="610" y="0"/>
                    <a:pt x="610" y="0"/>
                    <a:pt x="610" y="0"/>
                  </a:cubicBezTo>
                  <a:cubicBezTo>
                    <a:pt x="1113" y="61"/>
                    <a:pt x="1113" y="61"/>
                    <a:pt x="1113" y="61"/>
                  </a:cubicBezTo>
                  <a:cubicBezTo>
                    <a:pt x="1219" y="75"/>
                    <a:pt x="1219" y="75"/>
                    <a:pt x="1219" y="75"/>
                  </a:cubicBezTo>
                  <a:cubicBezTo>
                    <a:pt x="1783" y="153"/>
                    <a:pt x="1783" y="153"/>
                    <a:pt x="1783" y="153"/>
                  </a:cubicBezTo>
                  <a:cubicBezTo>
                    <a:pt x="1798" y="289"/>
                    <a:pt x="1798" y="289"/>
                    <a:pt x="1798" y="289"/>
                  </a:cubicBezTo>
                  <a:cubicBezTo>
                    <a:pt x="1812" y="503"/>
                    <a:pt x="1812" y="503"/>
                    <a:pt x="1812" y="503"/>
                  </a:cubicBezTo>
                  <a:cubicBezTo>
                    <a:pt x="1812" y="534"/>
                    <a:pt x="1812" y="534"/>
                    <a:pt x="1812" y="534"/>
                  </a:cubicBezTo>
                  <a:cubicBezTo>
                    <a:pt x="1873" y="944"/>
                    <a:pt x="1873" y="944"/>
                    <a:pt x="1873" y="944"/>
                  </a:cubicBezTo>
                  <a:cubicBezTo>
                    <a:pt x="1889" y="1143"/>
                    <a:pt x="1889" y="1143"/>
                    <a:pt x="1889" y="1143"/>
                  </a:cubicBezTo>
                  <a:lnTo>
                    <a:pt x="1889" y="1143"/>
                  </a:lnTo>
                  <a:cubicBezTo>
                    <a:pt x="1951" y="1675"/>
                    <a:pt x="1951" y="1675"/>
                    <a:pt x="1951" y="1675"/>
                  </a:cubicBezTo>
                  <a:cubicBezTo>
                    <a:pt x="1965" y="1873"/>
                    <a:pt x="1965" y="1873"/>
                    <a:pt x="1965" y="1873"/>
                  </a:cubicBezTo>
                  <a:lnTo>
                    <a:pt x="1965" y="1873"/>
                  </a:lnTo>
                  <a:cubicBezTo>
                    <a:pt x="1981" y="1979"/>
                    <a:pt x="1981" y="1979"/>
                    <a:pt x="1981" y="1979"/>
                  </a:cubicBezTo>
                  <a:cubicBezTo>
                    <a:pt x="1981" y="2011"/>
                    <a:pt x="1981" y="2011"/>
                    <a:pt x="1981" y="2011"/>
                  </a:cubicBezTo>
                  <a:cubicBezTo>
                    <a:pt x="2012" y="2284"/>
                    <a:pt x="2012" y="2284"/>
                    <a:pt x="2012" y="2284"/>
                  </a:cubicBezTo>
                  <a:lnTo>
                    <a:pt x="2026" y="2345"/>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7" name="Google Shape;957;p28"/>
            <p:cNvSpPr/>
            <p:nvPr/>
          </p:nvSpPr>
          <p:spPr>
            <a:xfrm>
              <a:off x="5649" y="4045"/>
              <a:ext cx="448" cy="514"/>
            </a:xfrm>
            <a:custGeom>
              <a:rect b="b" l="l" r="r" t="t"/>
              <a:pathLst>
                <a:path extrusionOk="0" h="2269" w="1981">
                  <a:moveTo>
                    <a:pt x="1980" y="1980"/>
                  </a:moveTo>
                  <a:lnTo>
                    <a:pt x="1980" y="1980"/>
                  </a:lnTo>
                  <a:cubicBezTo>
                    <a:pt x="1873" y="2086"/>
                    <a:pt x="1873" y="2086"/>
                    <a:pt x="1873" y="2086"/>
                  </a:cubicBezTo>
                  <a:cubicBezTo>
                    <a:pt x="1873" y="2056"/>
                    <a:pt x="1873" y="2056"/>
                    <a:pt x="1873" y="2056"/>
                  </a:cubicBezTo>
                  <a:cubicBezTo>
                    <a:pt x="1782" y="1752"/>
                    <a:pt x="1782" y="1752"/>
                    <a:pt x="1782" y="1752"/>
                  </a:cubicBezTo>
                  <a:cubicBezTo>
                    <a:pt x="1767" y="1720"/>
                    <a:pt x="1767" y="1720"/>
                    <a:pt x="1767" y="1720"/>
                  </a:cubicBezTo>
                  <a:cubicBezTo>
                    <a:pt x="1767" y="1705"/>
                    <a:pt x="1767" y="1705"/>
                    <a:pt x="1767" y="1705"/>
                  </a:cubicBezTo>
                  <a:cubicBezTo>
                    <a:pt x="1721" y="1569"/>
                    <a:pt x="1721" y="1569"/>
                    <a:pt x="1721" y="1569"/>
                  </a:cubicBezTo>
                  <a:cubicBezTo>
                    <a:pt x="1690" y="1463"/>
                    <a:pt x="1690" y="1463"/>
                    <a:pt x="1690" y="1463"/>
                  </a:cubicBezTo>
                  <a:cubicBezTo>
                    <a:pt x="1690" y="1432"/>
                    <a:pt x="1690" y="1416"/>
                    <a:pt x="1690" y="1385"/>
                  </a:cubicBezTo>
                  <a:cubicBezTo>
                    <a:pt x="1690" y="1340"/>
                    <a:pt x="1690" y="1294"/>
                    <a:pt x="1690" y="1249"/>
                  </a:cubicBezTo>
                  <a:cubicBezTo>
                    <a:pt x="1631" y="1263"/>
                    <a:pt x="1631" y="1263"/>
                    <a:pt x="1631" y="1263"/>
                  </a:cubicBezTo>
                  <a:cubicBezTo>
                    <a:pt x="1598" y="1157"/>
                    <a:pt x="1598" y="1157"/>
                    <a:pt x="1598" y="1157"/>
                  </a:cubicBezTo>
                  <a:cubicBezTo>
                    <a:pt x="1660" y="1127"/>
                    <a:pt x="1660" y="1127"/>
                    <a:pt x="1660" y="1127"/>
                  </a:cubicBezTo>
                  <a:cubicBezTo>
                    <a:pt x="1660" y="1096"/>
                    <a:pt x="1631" y="1035"/>
                    <a:pt x="1631" y="1035"/>
                  </a:cubicBezTo>
                  <a:cubicBezTo>
                    <a:pt x="1570" y="1051"/>
                    <a:pt x="1570" y="1051"/>
                    <a:pt x="1570" y="1051"/>
                  </a:cubicBezTo>
                  <a:cubicBezTo>
                    <a:pt x="1539" y="959"/>
                    <a:pt x="1539" y="959"/>
                    <a:pt x="1539" y="959"/>
                  </a:cubicBezTo>
                  <a:cubicBezTo>
                    <a:pt x="1584" y="945"/>
                    <a:pt x="1584" y="945"/>
                    <a:pt x="1584" y="945"/>
                  </a:cubicBezTo>
                  <a:cubicBezTo>
                    <a:pt x="1570" y="929"/>
                    <a:pt x="1553" y="898"/>
                    <a:pt x="1539" y="884"/>
                  </a:cubicBezTo>
                  <a:cubicBezTo>
                    <a:pt x="1539" y="868"/>
                    <a:pt x="1523" y="853"/>
                    <a:pt x="1508" y="837"/>
                  </a:cubicBezTo>
                  <a:lnTo>
                    <a:pt x="1508" y="837"/>
                  </a:lnTo>
                  <a:cubicBezTo>
                    <a:pt x="1478" y="731"/>
                    <a:pt x="1478" y="731"/>
                    <a:pt x="1478" y="731"/>
                  </a:cubicBezTo>
                  <a:lnTo>
                    <a:pt x="1478" y="731"/>
                  </a:lnTo>
                  <a:cubicBezTo>
                    <a:pt x="1431" y="594"/>
                    <a:pt x="1431" y="594"/>
                    <a:pt x="1431" y="594"/>
                  </a:cubicBezTo>
                  <a:cubicBezTo>
                    <a:pt x="1325" y="244"/>
                    <a:pt x="1325" y="244"/>
                    <a:pt x="1325" y="244"/>
                  </a:cubicBezTo>
                  <a:cubicBezTo>
                    <a:pt x="1325" y="228"/>
                    <a:pt x="1325" y="228"/>
                    <a:pt x="1325" y="228"/>
                  </a:cubicBezTo>
                  <a:cubicBezTo>
                    <a:pt x="1295" y="136"/>
                    <a:pt x="1295" y="136"/>
                    <a:pt x="1295" y="136"/>
                  </a:cubicBezTo>
                  <a:cubicBezTo>
                    <a:pt x="1066" y="167"/>
                    <a:pt x="1066" y="167"/>
                    <a:pt x="1066" y="167"/>
                  </a:cubicBezTo>
                  <a:lnTo>
                    <a:pt x="1066" y="167"/>
                  </a:lnTo>
                  <a:cubicBezTo>
                    <a:pt x="488" y="244"/>
                    <a:pt x="488" y="244"/>
                    <a:pt x="488" y="244"/>
                  </a:cubicBezTo>
                  <a:cubicBezTo>
                    <a:pt x="441" y="258"/>
                    <a:pt x="441" y="258"/>
                    <a:pt x="441" y="258"/>
                  </a:cubicBezTo>
                  <a:lnTo>
                    <a:pt x="441" y="258"/>
                  </a:lnTo>
                  <a:cubicBezTo>
                    <a:pt x="335" y="275"/>
                    <a:pt x="335" y="275"/>
                    <a:pt x="335" y="275"/>
                  </a:cubicBezTo>
                  <a:cubicBezTo>
                    <a:pt x="320" y="320"/>
                    <a:pt x="320" y="320"/>
                    <a:pt x="320" y="320"/>
                  </a:cubicBezTo>
                  <a:cubicBezTo>
                    <a:pt x="290" y="685"/>
                    <a:pt x="290" y="685"/>
                    <a:pt x="290" y="685"/>
                  </a:cubicBezTo>
                  <a:cubicBezTo>
                    <a:pt x="274" y="807"/>
                    <a:pt x="274" y="807"/>
                    <a:pt x="274" y="807"/>
                  </a:cubicBezTo>
                  <a:cubicBezTo>
                    <a:pt x="259" y="913"/>
                    <a:pt x="259" y="913"/>
                    <a:pt x="259" y="913"/>
                  </a:cubicBezTo>
                  <a:lnTo>
                    <a:pt x="259" y="913"/>
                  </a:lnTo>
                  <a:lnTo>
                    <a:pt x="259" y="913"/>
                  </a:lnTo>
                  <a:lnTo>
                    <a:pt x="259" y="913"/>
                  </a:lnTo>
                  <a:cubicBezTo>
                    <a:pt x="243" y="990"/>
                    <a:pt x="243" y="990"/>
                    <a:pt x="243" y="990"/>
                  </a:cubicBezTo>
                  <a:cubicBezTo>
                    <a:pt x="229" y="1112"/>
                    <a:pt x="229" y="1112"/>
                    <a:pt x="229" y="1112"/>
                  </a:cubicBezTo>
                  <a:cubicBezTo>
                    <a:pt x="168" y="1096"/>
                    <a:pt x="168" y="1096"/>
                    <a:pt x="168" y="1096"/>
                  </a:cubicBezTo>
                  <a:cubicBezTo>
                    <a:pt x="152" y="1127"/>
                    <a:pt x="152" y="1157"/>
                    <a:pt x="137" y="1188"/>
                  </a:cubicBezTo>
                  <a:cubicBezTo>
                    <a:pt x="229" y="1218"/>
                    <a:pt x="229" y="1218"/>
                    <a:pt x="229" y="1218"/>
                  </a:cubicBezTo>
                  <a:cubicBezTo>
                    <a:pt x="213" y="1324"/>
                    <a:pt x="213" y="1324"/>
                    <a:pt x="213" y="1324"/>
                  </a:cubicBezTo>
                  <a:cubicBezTo>
                    <a:pt x="123" y="1279"/>
                    <a:pt x="123" y="1279"/>
                    <a:pt x="123" y="1279"/>
                  </a:cubicBezTo>
                  <a:cubicBezTo>
                    <a:pt x="123" y="1294"/>
                    <a:pt x="123" y="1310"/>
                    <a:pt x="123" y="1310"/>
                  </a:cubicBezTo>
                  <a:cubicBezTo>
                    <a:pt x="123" y="1355"/>
                    <a:pt x="123" y="1385"/>
                    <a:pt x="123" y="1416"/>
                  </a:cubicBezTo>
                  <a:cubicBezTo>
                    <a:pt x="123" y="1432"/>
                    <a:pt x="137" y="1447"/>
                    <a:pt x="137" y="1463"/>
                  </a:cubicBezTo>
                  <a:cubicBezTo>
                    <a:pt x="137" y="1493"/>
                    <a:pt x="152" y="1538"/>
                    <a:pt x="152" y="1569"/>
                  </a:cubicBezTo>
                  <a:cubicBezTo>
                    <a:pt x="152" y="1569"/>
                    <a:pt x="152" y="1583"/>
                    <a:pt x="168" y="1583"/>
                  </a:cubicBezTo>
                  <a:lnTo>
                    <a:pt x="168" y="1599"/>
                  </a:lnTo>
                  <a:cubicBezTo>
                    <a:pt x="168" y="1614"/>
                    <a:pt x="168" y="1614"/>
                    <a:pt x="184" y="1630"/>
                  </a:cubicBezTo>
                  <a:lnTo>
                    <a:pt x="184" y="1630"/>
                  </a:lnTo>
                  <a:cubicBezTo>
                    <a:pt x="168" y="1720"/>
                    <a:pt x="168" y="1720"/>
                    <a:pt x="168" y="1720"/>
                  </a:cubicBezTo>
                  <a:cubicBezTo>
                    <a:pt x="168" y="1736"/>
                    <a:pt x="168" y="1736"/>
                    <a:pt x="168" y="1736"/>
                  </a:cubicBezTo>
                  <a:cubicBezTo>
                    <a:pt x="168" y="1752"/>
                    <a:pt x="168" y="1752"/>
                    <a:pt x="168" y="1752"/>
                  </a:cubicBezTo>
                  <a:cubicBezTo>
                    <a:pt x="152" y="1873"/>
                    <a:pt x="152" y="1873"/>
                    <a:pt x="152" y="1873"/>
                  </a:cubicBezTo>
                  <a:cubicBezTo>
                    <a:pt x="106" y="2239"/>
                    <a:pt x="106" y="2239"/>
                    <a:pt x="106" y="2239"/>
                  </a:cubicBezTo>
                  <a:cubicBezTo>
                    <a:pt x="106" y="2268"/>
                    <a:pt x="106" y="2268"/>
                    <a:pt x="106" y="2268"/>
                  </a:cubicBezTo>
                  <a:cubicBezTo>
                    <a:pt x="0" y="2162"/>
                    <a:pt x="0" y="2162"/>
                    <a:pt x="0" y="2162"/>
                  </a:cubicBezTo>
                  <a:cubicBezTo>
                    <a:pt x="0" y="2117"/>
                    <a:pt x="0" y="2117"/>
                    <a:pt x="0" y="2117"/>
                  </a:cubicBezTo>
                  <a:cubicBezTo>
                    <a:pt x="45" y="1752"/>
                    <a:pt x="45" y="1752"/>
                    <a:pt x="45" y="1752"/>
                  </a:cubicBezTo>
                  <a:cubicBezTo>
                    <a:pt x="45" y="1720"/>
                    <a:pt x="45" y="1720"/>
                    <a:pt x="45" y="1720"/>
                  </a:cubicBezTo>
                  <a:cubicBezTo>
                    <a:pt x="45" y="1675"/>
                    <a:pt x="45" y="1675"/>
                    <a:pt x="45" y="1675"/>
                  </a:cubicBezTo>
                  <a:cubicBezTo>
                    <a:pt x="76" y="1447"/>
                    <a:pt x="76" y="1447"/>
                    <a:pt x="76" y="1447"/>
                  </a:cubicBezTo>
                  <a:cubicBezTo>
                    <a:pt x="123" y="1082"/>
                    <a:pt x="123" y="1082"/>
                    <a:pt x="123" y="1082"/>
                  </a:cubicBezTo>
                  <a:cubicBezTo>
                    <a:pt x="137" y="853"/>
                    <a:pt x="137" y="853"/>
                    <a:pt x="137" y="853"/>
                  </a:cubicBezTo>
                  <a:cubicBezTo>
                    <a:pt x="137" y="837"/>
                    <a:pt x="137" y="837"/>
                    <a:pt x="137" y="837"/>
                  </a:cubicBezTo>
                  <a:cubicBezTo>
                    <a:pt x="198" y="397"/>
                    <a:pt x="198" y="397"/>
                    <a:pt x="198" y="397"/>
                  </a:cubicBezTo>
                  <a:cubicBezTo>
                    <a:pt x="213" y="244"/>
                    <a:pt x="213" y="244"/>
                    <a:pt x="213" y="244"/>
                  </a:cubicBezTo>
                  <a:cubicBezTo>
                    <a:pt x="213" y="167"/>
                    <a:pt x="213" y="167"/>
                    <a:pt x="213" y="167"/>
                  </a:cubicBezTo>
                  <a:cubicBezTo>
                    <a:pt x="732" y="91"/>
                    <a:pt x="732" y="91"/>
                    <a:pt x="732" y="91"/>
                  </a:cubicBezTo>
                  <a:cubicBezTo>
                    <a:pt x="852" y="75"/>
                    <a:pt x="852" y="75"/>
                    <a:pt x="852" y="75"/>
                  </a:cubicBezTo>
                  <a:cubicBezTo>
                    <a:pt x="1189" y="30"/>
                    <a:pt x="1189" y="30"/>
                    <a:pt x="1189" y="30"/>
                  </a:cubicBezTo>
                  <a:lnTo>
                    <a:pt x="1189" y="30"/>
                  </a:lnTo>
                  <a:cubicBezTo>
                    <a:pt x="1386" y="0"/>
                    <a:pt x="1386" y="0"/>
                    <a:pt x="1386" y="0"/>
                  </a:cubicBezTo>
                  <a:cubicBezTo>
                    <a:pt x="1401" y="91"/>
                    <a:pt x="1401" y="91"/>
                    <a:pt x="1401" y="91"/>
                  </a:cubicBezTo>
                  <a:cubicBezTo>
                    <a:pt x="1462" y="244"/>
                    <a:pt x="1462" y="244"/>
                    <a:pt x="1462" y="244"/>
                  </a:cubicBezTo>
                  <a:cubicBezTo>
                    <a:pt x="1478" y="305"/>
                    <a:pt x="1478" y="305"/>
                    <a:pt x="1478" y="305"/>
                  </a:cubicBezTo>
                  <a:cubicBezTo>
                    <a:pt x="1615" y="746"/>
                    <a:pt x="1615" y="746"/>
                    <a:pt x="1615" y="746"/>
                  </a:cubicBezTo>
                  <a:cubicBezTo>
                    <a:pt x="1706" y="1082"/>
                    <a:pt x="1706" y="1082"/>
                    <a:pt x="1706" y="1082"/>
                  </a:cubicBezTo>
                  <a:cubicBezTo>
                    <a:pt x="1721" y="1157"/>
                    <a:pt x="1721" y="1157"/>
                    <a:pt x="1721" y="1157"/>
                  </a:cubicBezTo>
                  <a:cubicBezTo>
                    <a:pt x="1828" y="1477"/>
                    <a:pt x="1828" y="1477"/>
                    <a:pt x="1828" y="1477"/>
                  </a:cubicBezTo>
                  <a:cubicBezTo>
                    <a:pt x="1888" y="1720"/>
                    <a:pt x="1888" y="1720"/>
                    <a:pt x="1888" y="1720"/>
                  </a:cubicBezTo>
                  <a:cubicBezTo>
                    <a:pt x="1904" y="1752"/>
                    <a:pt x="1904" y="1752"/>
                    <a:pt x="1904" y="1752"/>
                  </a:cubicBezTo>
                  <a:cubicBezTo>
                    <a:pt x="1949" y="1919"/>
                    <a:pt x="1949" y="1919"/>
                    <a:pt x="1949" y="1919"/>
                  </a:cubicBezTo>
                  <a:lnTo>
                    <a:pt x="1980" y="1980"/>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8" name="Google Shape;958;p28"/>
            <p:cNvSpPr/>
            <p:nvPr/>
          </p:nvSpPr>
          <p:spPr>
            <a:xfrm>
              <a:off x="5213" y="3230"/>
              <a:ext cx="635" cy="852"/>
            </a:xfrm>
            <a:custGeom>
              <a:rect b="b" l="l" r="r" t="t"/>
              <a:pathLst>
                <a:path extrusionOk="0" h="3762" w="2803">
                  <a:moveTo>
                    <a:pt x="2802" y="3701"/>
                  </a:moveTo>
                  <a:lnTo>
                    <a:pt x="2802" y="3701"/>
                  </a:lnTo>
                  <a:cubicBezTo>
                    <a:pt x="2710" y="3761"/>
                    <a:pt x="2710" y="3761"/>
                    <a:pt x="2710" y="3761"/>
                  </a:cubicBezTo>
                  <a:cubicBezTo>
                    <a:pt x="2696" y="3761"/>
                    <a:pt x="2696" y="3761"/>
                    <a:pt x="2696" y="3761"/>
                  </a:cubicBezTo>
                  <a:lnTo>
                    <a:pt x="2696" y="3761"/>
                  </a:lnTo>
                  <a:lnTo>
                    <a:pt x="2696" y="3761"/>
                  </a:lnTo>
                  <a:lnTo>
                    <a:pt x="2696" y="3761"/>
                  </a:lnTo>
                  <a:cubicBezTo>
                    <a:pt x="2680" y="3746"/>
                    <a:pt x="2665" y="3730"/>
                    <a:pt x="2651" y="3685"/>
                  </a:cubicBezTo>
                  <a:cubicBezTo>
                    <a:pt x="2635" y="3669"/>
                    <a:pt x="2619" y="3640"/>
                    <a:pt x="2604" y="3610"/>
                  </a:cubicBezTo>
                  <a:cubicBezTo>
                    <a:pt x="2452" y="3381"/>
                    <a:pt x="2162" y="2909"/>
                    <a:pt x="1812" y="2375"/>
                  </a:cubicBezTo>
                  <a:cubicBezTo>
                    <a:pt x="1263" y="1523"/>
                    <a:pt x="548" y="518"/>
                    <a:pt x="0" y="45"/>
                  </a:cubicBezTo>
                  <a:cubicBezTo>
                    <a:pt x="152" y="0"/>
                    <a:pt x="152" y="0"/>
                    <a:pt x="152" y="0"/>
                  </a:cubicBezTo>
                  <a:lnTo>
                    <a:pt x="152" y="0"/>
                  </a:lnTo>
                  <a:cubicBezTo>
                    <a:pt x="715" y="518"/>
                    <a:pt x="1447" y="1553"/>
                    <a:pt x="1995" y="2406"/>
                  </a:cubicBezTo>
                  <a:lnTo>
                    <a:pt x="1995" y="2406"/>
                  </a:lnTo>
                  <a:cubicBezTo>
                    <a:pt x="2345" y="2939"/>
                    <a:pt x="2619" y="3396"/>
                    <a:pt x="2741" y="3610"/>
                  </a:cubicBezTo>
                  <a:cubicBezTo>
                    <a:pt x="2757" y="3624"/>
                    <a:pt x="2771" y="3655"/>
                    <a:pt x="2771" y="3669"/>
                  </a:cubicBezTo>
                  <a:cubicBezTo>
                    <a:pt x="2788" y="3685"/>
                    <a:pt x="2788" y="3701"/>
                    <a:pt x="2802" y="3701"/>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9" name="Google Shape;959;p28"/>
            <p:cNvSpPr/>
            <p:nvPr/>
          </p:nvSpPr>
          <p:spPr>
            <a:xfrm>
              <a:off x="3597" y="3147"/>
              <a:ext cx="1650" cy="92"/>
            </a:xfrm>
            <a:custGeom>
              <a:rect b="b" l="l" r="r" t="t"/>
              <a:pathLst>
                <a:path extrusionOk="0" h="412" w="7280">
                  <a:moveTo>
                    <a:pt x="7279" y="411"/>
                  </a:moveTo>
                  <a:lnTo>
                    <a:pt x="0" y="411"/>
                  </a:lnTo>
                  <a:lnTo>
                    <a:pt x="0" y="0"/>
                  </a:lnTo>
                  <a:lnTo>
                    <a:pt x="7279" y="0"/>
                  </a:lnTo>
                  <a:lnTo>
                    <a:pt x="7279" y="411"/>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0" name="Google Shape;960;p28"/>
            <p:cNvSpPr/>
            <p:nvPr/>
          </p:nvSpPr>
          <p:spPr>
            <a:xfrm>
              <a:off x="4367" y="2895"/>
              <a:ext cx="193" cy="344"/>
            </a:xfrm>
            <a:custGeom>
              <a:rect b="b" l="l" r="r" t="t"/>
              <a:pathLst>
                <a:path extrusionOk="0" h="1523" w="855">
                  <a:moveTo>
                    <a:pt x="0" y="1522"/>
                  </a:moveTo>
                  <a:lnTo>
                    <a:pt x="854" y="1522"/>
                  </a:lnTo>
                  <a:lnTo>
                    <a:pt x="503" y="0"/>
                  </a:lnTo>
                  <a:lnTo>
                    <a:pt x="0" y="1522"/>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961" name="Google Shape;961;p28"/>
          <p:cNvGrpSpPr/>
          <p:nvPr/>
        </p:nvGrpSpPr>
        <p:grpSpPr>
          <a:xfrm flipH="1">
            <a:off x="7134539" y="2562201"/>
            <a:ext cx="1431071" cy="646405"/>
            <a:chOff x="3514" y="2117"/>
            <a:chExt cx="8446" cy="3815"/>
          </a:xfrm>
        </p:grpSpPr>
        <p:sp>
          <p:nvSpPr>
            <p:cNvPr id="962" name="Google Shape;962;p28"/>
            <p:cNvSpPr/>
            <p:nvPr/>
          </p:nvSpPr>
          <p:spPr>
            <a:xfrm>
              <a:off x="3577" y="3449"/>
              <a:ext cx="108" cy="369"/>
            </a:xfrm>
            <a:custGeom>
              <a:rect b="b" l="l" r="r" t="t"/>
              <a:pathLst>
                <a:path extrusionOk="0" h="1633" w="481">
                  <a:moveTo>
                    <a:pt x="480" y="1391"/>
                  </a:moveTo>
                  <a:lnTo>
                    <a:pt x="480" y="1391"/>
                  </a:lnTo>
                  <a:cubicBezTo>
                    <a:pt x="480" y="1520"/>
                    <a:pt x="370" y="1632"/>
                    <a:pt x="239" y="1632"/>
                  </a:cubicBezTo>
                  <a:lnTo>
                    <a:pt x="239" y="1632"/>
                  </a:lnTo>
                  <a:cubicBezTo>
                    <a:pt x="110" y="1632"/>
                    <a:pt x="0" y="1520"/>
                    <a:pt x="0" y="1391"/>
                  </a:cubicBezTo>
                  <a:cubicBezTo>
                    <a:pt x="0" y="224"/>
                    <a:pt x="0" y="224"/>
                    <a:pt x="0" y="224"/>
                  </a:cubicBezTo>
                  <a:cubicBezTo>
                    <a:pt x="0" y="93"/>
                    <a:pt x="110" y="0"/>
                    <a:pt x="239" y="0"/>
                  </a:cubicBezTo>
                  <a:lnTo>
                    <a:pt x="239" y="0"/>
                  </a:lnTo>
                  <a:cubicBezTo>
                    <a:pt x="370" y="0"/>
                    <a:pt x="480" y="93"/>
                    <a:pt x="480" y="224"/>
                  </a:cubicBezTo>
                  <a:lnTo>
                    <a:pt x="480" y="1391"/>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3" name="Google Shape;963;p28"/>
            <p:cNvSpPr/>
            <p:nvPr/>
          </p:nvSpPr>
          <p:spPr>
            <a:xfrm>
              <a:off x="3614" y="3373"/>
              <a:ext cx="272" cy="84"/>
            </a:xfrm>
            <a:custGeom>
              <a:rect b="b" l="l" r="r" t="t"/>
              <a:pathLst>
                <a:path extrusionOk="0" h="373" w="1206">
                  <a:moveTo>
                    <a:pt x="19" y="372"/>
                  </a:moveTo>
                  <a:lnTo>
                    <a:pt x="19" y="372"/>
                  </a:lnTo>
                  <a:cubicBezTo>
                    <a:pt x="19" y="372"/>
                    <a:pt x="0" y="186"/>
                    <a:pt x="112" y="95"/>
                  </a:cubicBezTo>
                  <a:cubicBezTo>
                    <a:pt x="167" y="38"/>
                    <a:pt x="224" y="0"/>
                    <a:pt x="315" y="0"/>
                  </a:cubicBezTo>
                  <a:cubicBezTo>
                    <a:pt x="1205" y="0"/>
                    <a:pt x="1205" y="0"/>
                    <a:pt x="1205" y="0"/>
                  </a:cubicBezTo>
                  <a:cubicBezTo>
                    <a:pt x="1205" y="131"/>
                    <a:pt x="1205" y="131"/>
                    <a:pt x="1205" y="131"/>
                  </a:cubicBezTo>
                  <a:cubicBezTo>
                    <a:pt x="315" y="131"/>
                    <a:pt x="315" y="131"/>
                    <a:pt x="315" y="131"/>
                  </a:cubicBezTo>
                  <a:cubicBezTo>
                    <a:pt x="260" y="131"/>
                    <a:pt x="224" y="131"/>
                    <a:pt x="205" y="169"/>
                  </a:cubicBezTo>
                  <a:cubicBezTo>
                    <a:pt x="131" y="243"/>
                    <a:pt x="131" y="372"/>
                    <a:pt x="131" y="372"/>
                  </a:cubicBezTo>
                  <a:lnTo>
                    <a:pt x="19" y="372"/>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4" name="Google Shape;964;p28"/>
            <p:cNvSpPr/>
            <p:nvPr/>
          </p:nvSpPr>
          <p:spPr>
            <a:xfrm>
              <a:off x="3514" y="3087"/>
              <a:ext cx="2008" cy="2399"/>
            </a:xfrm>
            <a:custGeom>
              <a:rect b="b" l="l" r="r" t="t"/>
              <a:pathLst>
                <a:path extrusionOk="0" h="10582" w="8860">
                  <a:moveTo>
                    <a:pt x="8563" y="76"/>
                  </a:moveTo>
                  <a:lnTo>
                    <a:pt x="8563" y="76"/>
                  </a:lnTo>
                  <a:cubicBezTo>
                    <a:pt x="8563" y="76"/>
                    <a:pt x="3429" y="427"/>
                    <a:pt x="2742" y="446"/>
                  </a:cubicBezTo>
                  <a:cubicBezTo>
                    <a:pt x="2038" y="465"/>
                    <a:pt x="1723" y="1150"/>
                    <a:pt x="1723" y="1150"/>
                  </a:cubicBezTo>
                  <a:cubicBezTo>
                    <a:pt x="1723" y="1150"/>
                    <a:pt x="1704" y="1205"/>
                    <a:pt x="1649" y="1317"/>
                  </a:cubicBezTo>
                  <a:cubicBezTo>
                    <a:pt x="1649" y="1336"/>
                    <a:pt x="1630" y="1355"/>
                    <a:pt x="1630" y="1391"/>
                  </a:cubicBezTo>
                  <a:cubicBezTo>
                    <a:pt x="1427" y="1892"/>
                    <a:pt x="926" y="3095"/>
                    <a:pt x="742" y="3615"/>
                  </a:cubicBezTo>
                  <a:cubicBezTo>
                    <a:pt x="482" y="4281"/>
                    <a:pt x="186" y="5300"/>
                    <a:pt x="186" y="5300"/>
                  </a:cubicBezTo>
                  <a:cubicBezTo>
                    <a:pt x="186" y="8414"/>
                    <a:pt x="186" y="8414"/>
                    <a:pt x="186" y="8414"/>
                  </a:cubicBezTo>
                  <a:cubicBezTo>
                    <a:pt x="759" y="8414"/>
                    <a:pt x="759" y="8414"/>
                    <a:pt x="759" y="8414"/>
                  </a:cubicBezTo>
                  <a:cubicBezTo>
                    <a:pt x="759" y="8784"/>
                    <a:pt x="759" y="8784"/>
                    <a:pt x="759" y="8784"/>
                  </a:cubicBezTo>
                  <a:cubicBezTo>
                    <a:pt x="0" y="8784"/>
                    <a:pt x="0" y="8784"/>
                    <a:pt x="0" y="8784"/>
                  </a:cubicBezTo>
                  <a:cubicBezTo>
                    <a:pt x="0" y="9915"/>
                    <a:pt x="129" y="9970"/>
                    <a:pt x="129" y="9970"/>
                  </a:cubicBezTo>
                  <a:cubicBezTo>
                    <a:pt x="816" y="10378"/>
                    <a:pt x="816" y="10378"/>
                    <a:pt x="816" y="10378"/>
                  </a:cubicBezTo>
                  <a:cubicBezTo>
                    <a:pt x="3484" y="10581"/>
                    <a:pt x="3484" y="10581"/>
                    <a:pt x="3484" y="10581"/>
                  </a:cubicBezTo>
                  <a:cubicBezTo>
                    <a:pt x="3484" y="10581"/>
                    <a:pt x="3651" y="7932"/>
                    <a:pt x="4076" y="7562"/>
                  </a:cubicBezTo>
                  <a:cubicBezTo>
                    <a:pt x="4484" y="7173"/>
                    <a:pt x="5208" y="6987"/>
                    <a:pt x="5838" y="6968"/>
                  </a:cubicBezTo>
                  <a:cubicBezTo>
                    <a:pt x="6468" y="6987"/>
                    <a:pt x="7191" y="7173"/>
                    <a:pt x="7599" y="7562"/>
                  </a:cubicBezTo>
                  <a:cubicBezTo>
                    <a:pt x="8024" y="7932"/>
                    <a:pt x="8191" y="10581"/>
                    <a:pt x="8191" y="10581"/>
                  </a:cubicBezTo>
                  <a:cubicBezTo>
                    <a:pt x="8859" y="10581"/>
                    <a:pt x="8859" y="10581"/>
                    <a:pt x="8859" y="10581"/>
                  </a:cubicBezTo>
                  <a:cubicBezTo>
                    <a:pt x="8859" y="10581"/>
                    <a:pt x="8859" y="10285"/>
                    <a:pt x="8859" y="9784"/>
                  </a:cubicBezTo>
                  <a:cubicBezTo>
                    <a:pt x="8859" y="298"/>
                    <a:pt x="8859" y="298"/>
                    <a:pt x="8859" y="298"/>
                  </a:cubicBezTo>
                  <a:cubicBezTo>
                    <a:pt x="8859" y="0"/>
                    <a:pt x="8563" y="76"/>
                    <a:pt x="8563" y="76"/>
                  </a:cubicBezTo>
                  <a:close/>
                  <a:moveTo>
                    <a:pt x="5282" y="6135"/>
                  </a:moveTo>
                  <a:lnTo>
                    <a:pt x="5282" y="6135"/>
                  </a:lnTo>
                  <a:cubicBezTo>
                    <a:pt x="5227" y="6135"/>
                    <a:pt x="5227" y="6135"/>
                    <a:pt x="5227" y="6135"/>
                  </a:cubicBezTo>
                  <a:cubicBezTo>
                    <a:pt x="4188" y="6135"/>
                    <a:pt x="3892" y="6653"/>
                    <a:pt x="3892" y="6653"/>
                  </a:cubicBezTo>
                  <a:cubicBezTo>
                    <a:pt x="3131" y="8209"/>
                    <a:pt x="3131" y="8209"/>
                    <a:pt x="3131" y="8209"/>
                  </a:cubicBezTo>
                  <a:cubicBezTo>
                    <a:pt x="833" y="8209"/>
                    <a:pt x="833" y="8209"/>
                    <a:pt x="833" y="8209"/>
                  </a:cubicBezTo>
                  <a:cubicBezTo>
                    <a:pt x="833" y="4004"/>
                    <a:pt x="833" y="4004"/>
                    <a:pt x="833" y="4004"/>
                  </a:cubicBezTo>
                  <a:cubicBezTo>
                    <a:pt x="907" y="4004"/>
                    <a:pt x="907" y="4004"/>
                    <a:pt x="907" y="4004"/>
                  </a:cubicBezTo>
                  <a:cubicBezTo>
                    <a:pt x="1742" y="1577"/>
                    <a:pt x="1742" y="1577"/>
                    <a:pt x="1742" y="1577"/>
                  </a:cubicBezTo>
                  <a:cubicBezTo>
                    <a:pt x="1835" y="1298"/>
                    <a:pt x="1945" y="1112"/>
                    <a:pt x="2205" y="1112"/>
                  </a:cubicBezTo>
                  <a:cubicBezTo>
                    <a:pt x="4503" y="1112"/>
                    <a:pt x="4503" y="1112"/>
                    <a:pt x="4503" y="1112"/>
                  </a:cubicBezTo>
                  <a:cubicBezTo>
                    <a:pt x="4763" y="1112"/>
                    <a:pt x="4967" y="1317"/>
                    <a:pt x="4967" y="1577"/>
                  </a:cubicBezTo>
                  <a:cubicBezTo>
                    <a:pt x="4300" y="3856"/>
                    <a:pt x="4300" y="3856"/>
                    <a:pt x="4300" y="3856"/>
                  </a:cubicBezTo>
                  <a:cubicBezTo>
                    <a:pt x="4300" y="4114"/>
                    <a:pt x="3911" y="4319"/>
                    <a:pt x="3668" y="4319"/>
                  </a:cubicBezTo>
                  <a:cubicBezTo>
                    <a:pt x="1205" y="4319"/>
                    <a:pt x="1205" y="4319"/>
                    <a:pt x="1205" y="4319"/>
                  </a:cubicBezTo>
                  <a:cubicBezTo>
                    <a:pt x="1093" y="4319"/>
                    <a:pt x="1000" y="4300"/>
                    <a:pt x="964" y="4245"/>
                  </a:cubicBezTo>
                  <a:cubicBezTo>
                    <a:pt x="964" y="8080"/>
                    <a:pt x="964" y="8080"/>
                    <a:pt x="964" y="8080"/>
                  </a:cubicBezTo>
                  <a:cubicBezTo>
                    <a:pt x="3057" y="8080"/>
                    <a:pt x="3057" y="8080"/>
                    <a:pt x="3057" y="8080"/>
                  </a:cubicBezTo>
                  <a:cubicBezTo>
                    <a:pt x="3780" y="6598"/>
                    <a:pt x="3780" y="6598"/>
                    <a:pt x="3780" y="6598"/>
                  </a:cubicBezTo>
                  <a:cubicBezTo>
                    <a:pt x="3799" y="6579"/>
                    <a:pt x="4095" y="6042"/>
                    <a:pt x="5171" y="6023"/>
                  </a:cubicBezTo>
                  <a:cubicBezTo>
                    <a:pt x="5171" y="909"/>
                    <a:pt x="5171" y="909"/>
                    <a:pt x="5171" y="909"/>
                  </a:cubicBezTo>
                  <a:cubicBezTo>
                    <a:pt x="5282" y="909"/>
                    <a:pt x="5282" y="909"/>
                    <a:pt x="5282" y="909"/>
                  </a:cubicBezTo>
                  <a:lnTo>
                    <a:pt x="5282" y="6135"/>
                  </a:lnTo>
                  <a:close/>
                  <a:moveTo>
                    <a:pt x="4967" y="4522"/>
                  </a:moveTo>
                  <a:lnTo>
                    <a:pt x="4967" y="4522"/>
                  </a:lnTo>
                  <a:cubicBezTo>
                    <a:pt x="4967" y="4949"/>
                    <a:pt x="4967" y="4949"/>
                    <a:pt x="4967" y="4949"/>
                  </a:cubicBezTo>
                  <a:cubicBezTo>
                    <a:pt x="4336" y="4949"/>
                    <a:pt x="4336" y="4949"/>
                    <a:pt x="4336" y="4949"/>
                  </a:cubicBezTo>
                  <a:cubicBezTo>
                    <a:pt x="4336" y="4522"/>
                    <a:pt x="4336" y="4522"/>
                    <a:pt x="4336" y="4522"/>
                  </a:cubicBezTo>
                  <a:lnTo>
                    <a:pt x="4967" y="452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5" name="Google Shape;965;p28"/>
            <p:cNvSpPr/>
            <p:nvPr/>
          </p:nvSpPr>
          <p:spPr>
            <a:xfrm>
              <a:off x="7851" y="4617"/>
              <a:ext cx="2529" cy="87"/>
            </a:xfrm>
            <a:custGeom>
              <a:rect b="b" l="l" r="r" t="t"/>
              <a:pathLst>
                <a:path extrusionOk="0" h="390" w="11158">
                  <a:moveTo>
                    <a:pt x="11157" y="389"/>
                  </a:moveTo>
                  <a:lnTo>
                    <a:pt x="0" y="389"/>
                  </a:lnTo>
                  <a:lnTo>
                    <a:pt x="0" y="0"/>
                  </a:lnTo>
                  <a:lnTo>
                    <a:pt x="11157" y="0"/>
                  </a:lnTo>
                  <a:lnTo>
                    <a:pt x="11157" y="389"/>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6" name="Google Shape;966;p28"/>
            <p:cNvSpPr/>
            <p:nvPr/>
          </p:nvSpPr>
          <p:spPr>
            <a:xfrm>
              <a:off x="5523" y="4706"/>
              <a:ext cx="4858" cy="600"/>
            </a:xfrm>
            <a:custGeom>
              <a:rect b="b" l="l" r="r" t="t"/>
              <a:pathLst>
                <a:path extrusionOk="0" h="2650" w="21425">
                  <a:moveTo>
                    <a:pt x="18792" y="1854"/>
                  </a:moveTo>
                  <a:lnTo>
                    <a:pt x="18792" y="1854"/>
                  </a:lnTo>
                  <a:cubicBezTo>
                    <a:pt x="18255" y="1854"/>
                    <a:pt x="17811" y="2186"/>
                    <a:pt x="17606" y="2649"/>
                  </a:cubicBezTo>
                  <a:cubicBezTo>
                    <a:pt x="17885" y="2649"/>
                    <a:pt x="17885" y="2649"/>
                    <a:pt x="17885" y="2649"/>
                  </a:cubicBezTo>
                  <a:cubicBezTo>
                    <a:pt x="17959" y="2484"/>
                    <a:pt x="17959" y="2484"/>
                    <a:pt x="17959" y="2484"/>
                  </a:cubicBezTo>
                  <a:cubicBezTo>
                    <a:pt x="18107" y="2575"/>
                    <a:pt x="18107" y="2575"/>
                    <a:pt x="18107" y="2575"/>
                  </a:cubicBezTo>
                  <a:cubicBezTo>
                    <a:pt x="18052" y="2649"/>
                    <a:pt x="18052" y="2649"/>
                    <a:pt x="18052" y="2649"/>
                  </a:cubicBezTo>
                  <a:cubicBezTo>
                    <a:pt x="19534" y="2649"/>
                    <a:pt x="19534" y="2649"/>
                    <a:pt x="19534" y="2649"/>
                  </a:cubicBezTo>
                  <a:cubicBezTo>
                    <a:pt x="19460" y="2520"/>
                    <a:pt x="19460" y="2520"/>
                    <a:pt x="19460" y="2520"/>
                  </a:cubicBezTo>
                  <a:cubicBezTo>
                    <a:pt x="19608" y="2446"/>
                    <a:pt x="19608" y="2446"/>
                    <a:pt x="19608" y="2446"/>
                  </a:cubicBezTo>
                  <a:cubicBezTo>
                    <a:pt x="19718" y="2649"/>
                    <a:pt x="19718" y="2649"/>
                    <a:pt x="19718" y="2649"/>
                  </a:cubicBezTo>
                  <a:cubicBezTo>
                    <a:pt x="19978" y="2649"/>
                    <a:pt x="19978" y="2649"/>
                    <a:pt x="19978" y="2649"/>
                  </a:cubicBezTo>
                  <a:cubicBezTo>
                    <a:pt x="19794" y="2186"/>
                    <a:pt x="19329" y="1854"/>
                    <a:pt x="18792" y="1854"/>
                  </a:cubicBezTo>
                  <a:close/>
                  <a:moveTo>
                    <a:pt x="18959" y="2260"/>
                  </a:moveTo>
                  <a:lnTo>
                    <a:pt x="18959" y="2260"/>
                  </a:lnTo>
                  <a:cubicBezTo>
                    <a:pt x="18589" y="2260"/>
                    <a:pt x="18589" y="2260"/>
                    <a:pt x="18589" y="2260"/>
                  </a:cubicBezTo>
                  <a:cubicBezTo>
                    <a:pt x="18589" y="2095"/>
                    <a:pt x="18589" y="2095"/>
                    <a:pt x="18589" y="2095"/>
                  </a:cubicBezTo>
                  <a:cubicBezTo>
                    <a:pt x="18959" y="2095"/>
                    <a:pt x="18959" y="2095"/>
                    <a:pt x="18959" y="2095"/>
                  </a:cubicBezTo>
                  <a:lnTo>
                    <a:pt x="18959" y="2260"/>
                  </a:lnTo>
                  <a:close/>
                  <a:moveTo>
                    <a:pt x="0" y="0"/>
                  </a:moveTo>
                  <a:lnTo>
                    <a:pt x="0" y="0"/>
                  </a:lnTo>
                  <a:cubicBezTo>
                    <a:pt x="0" y="2649"/>
                    <a:pt x="0" y="2649"/>
                    <a:pt x="0" y="2649"/>
                  </a:cubicBezTo>
                  <a:cubicBezTo>
                    <a:pt x="11434" y="2649"/>
                    <a:pt x="11434" y="2649"/>
                    <a:pt x="11434" y="2649"/>
                  </a:cubicBezTo>
                  <a:cubicBezTo>
                    <a:pt x="11639" y="2002"/>
                    <a:pt x="12250" y="1539"/>
                    <a:pt x="12973" y="1539"/>
                  </a:cubicBezTo>
                  <a:cubicBezTo>
                    <a:pt x="13677" y="1539"/>
                    <a:pt x="14288" y="2002"/>
                    <a:pt x="14510" y="2649"/>
                  </a:cubicBezTo>
                  <a:cubicBezTo>
                    <a:pt x="17255" y="2649"/>
                    <a:pt x="17255" y="2649"/>
                    <a:pt x="17255" y="2649"/>
                  </a:cubicBezTo>
                  <a:cubicBezTo>
                    <a:pt x="17477" y="2002"/>
                    <a:pt x="18069" y="1539"/>
                    <a:pt x="18792" y="1539"/>
                  </a:cubicBezTo>
                  <a:cubicBezTo>
                    <a:pt x="19515" y="1539"/>
                    <a:pt x="20126" y="2002"/>
                    <a:pt x="20331" y="2649"/>
                  </a:cubicBezTo>
                  <a:cubicBezTo>
                    <a:pt x="21424" y="2649"/>
                    <a:pt x="21424" y="2649"/>
                    <a:pt x="21424" y="2649"/>
                  </a:cubicBezTo>
                  <a:cubicBezTo>
                    <a:pt x="21424" y="0"/>
                    <a:pt x="21424" y="0"/>
                    <a:pt x="21424" y="0"/>
                  </a:cubicBezTo>
                  <a:lnTo>
                    <a:pt x="0" y="0"/>
                  </a:lnTo>
                  <a:close/>
                  <a:moveTo>
                    <a:pt x="2315" y="2243"/>
                  </a:moveTo>
                  <a:lnTo>
                    <a:pt x="2315" y="2243"/>
                  </a:lnTo>
                  <a:cubicBezTo>
                    <a:pt x="2315" y="2391"/>
                    <a:pt x="2205" y="2484"/>
                    <a:pt x="2076" y="2484"/>
                  </a:cubicBezTo>
                  <a:cubicBezTo>
                    <a:pt x="501" y="2484"/>
                    <a:pt x="501" y="2484"/>
                    <a:pt x="501" y="2484"/>
                  </a:cubicBezTo>
                  <a:cubicBezTo>
                    <a:pt x="370" y="2484"/>
                    <a:pt x="260" y="2391"/>
                    <a:pt x="260" y="2243"/>
                  </a:cubicBezTo>
                  <a:cubicBezTo>
                    <a:pt x="260" y="446"/>
                    <a:pt x="260" y="446"/>
                    <a:pt x="260" y="446"/>
                  </a:cubicBezTo>
                  <a:cubicBezTo>
                    <a:pt x="260" y="315"/>
                    <a:pt x="370" y="203"/>
                    <a:pt x="501" y="203"/>
                  </a:cubicBezTo>
                  <a:cubicBezTo>
                    <a:pt x="2076" y="203"/>
                    <a:pt x="2076" y="203"/>
                    <a:pt x="2076" y="203"/>
                  </a:cubicBezTo>
                  <a:cubicBezTo>
                    <a:pt x="2205" y="203"/>
                    <a:pt x="2315" y="315"/>
                    <a:pt x="2315" y="446"/>
                  </a:cubicBezTo>
                  <a:lnTo>
                    <a:pt x="2315" y="2243"/>
                  </a:lnTo>
                  <a:close/>
                  <a:moveTo>
                    <a:pt x="6561" y="2243"/>
                  </a:moveTo>
                  <a:lnTo>
                    <a:pt x="6561" y="2243"/>
                  </a:lnTo>
                  <a:cubicBezTo>
                    <a:pt x="6561" y="2391"/>
                    <a:pt x="6468" y="2484"/>
                    <a:pt x="6319" y="2484"/>
                  </a:cubicBezTo>
                  <a:cubicBezTo>
                    <a:pt x="2835" y="2484"/>
                    <a:pt x="2835" y="2484"/>
                    <a:pt x="2835" y="2484"/>
                  </a:cubicBezTo>
                  <a:cubicBezTo>
                    <a:pt x="2706" y="2484"/>
                    <a:pt x="2613" y="2391"/>
                    <a:pt x="2613" y="2243"/>
                  </a:cubicBezTo>
                  <a:cubicBezTo>
                    <a:pt x="2613" y="446"/>
                    <a:pt x="2613" y="446"/>
                    <a:pt x="2613" y="446"/>
                  </a:cubicBezTo>
                  <a:cubicBezTo>
                    <a:pt x="2613" y="315"/>
                    <a:pt x="2706" y="203"/>
                    <a:pt x="2835" y="203"/>
                  </a:cubicBezTo>
                  <a:cubicBezTo>
                    <a:pt x="6319" y="203"/>
                    <a:pt x="6319" y="203"/>
                    <a:pt x="6319" y="203"/>
                  </a:cubicBezTo>
                  <a:cubicBezTo>
                    <a:pt x="6468" y="203"/>
                    <a:pt x="6561" y="315"/>
                    <a:pt x="6561" y="446"/>
                  </a:cubicBezTo>
                  <a:lnTo>
                    <a:pt x="6561" y="2243"/>
                  </a:lnTo>
                  <a:close/>
                  <a:moveTo>
                    <a:pt x="12973" y="1854"/>
                  </a:moveTo>
                  <a:lnTo>
                    <a:pt x="12973" y="1854"/>
                  </a:lnTo>
                  <a:cubicBezTo>
                    <a:pt x="12436" y="1854"/>
                    <a:pt x="11973" y="2186"/>
                    <a:pt x="11787" y="2649"/>
                  </a:cubicBezTo>
                  <a:cubicBezTo>
                    <a:pt x="12047" y="2649"/>
                    <a:pt x="12047" y="2649"/>
                    <a:pt x="12047" y="2649"/>
                  </a:cubicBezTo>
                  <a:cubicBezTo>
                    <a:pt x="12138" y="2484"/>
                    <a:pt x="12138" y="2484"/>
                    <a:pt x="12138" y="2484"/>
                  </a:cubicBezTo>
                  <a:cubicBezTo>
                    <a:pt x="12269" y="2575"/>
                    <a:pt x="12269" y="2575"/>
                    <a:pt x="12269" y="2575"/>
                  </a:cubicBezTo>
                  <a:cubicBezTo>
                    <a:pt x="12231" y="2649"/>
                    <a:pt x="12231" y="2649"/>
                    <a:pt x="12231" y="2649"/>
                  </a:cubicBezTo>
                  <a:cubicBezTo>
                    <a:pt x="13696" y="2649"/>
                    <a:pt x="13696" y="2649"/>
                    <a:pt x="13696" y="2649"/>
                  </a:cubicBezTo>
                  <a:cubicBezTo>
                    <a:pt x="13639" y="2520"/>
                    <a:pt x="13639" y="2520"/>
                    <a:pt x="13639" y="2520"/>
                  </a:cubicBezTo>
                  <a:cubicBezTo>
                    <a:pt x="13770" y="2446"/>
                    <a:pt x="13770" y="2446"/>
                    <a:pt x="13770" y="2446"/>
                  </a:cubicBezTo>
                  <a:cubicBezTo>
                    <a:pt x="13882" y="2649"/>
                    <a:pt x="13882" y="2649"/>
                    <a:pt x="13882" y="2649"/>
                  </a:cubicBezTo>
                  <a:cubicBezTo>
                    <a:pt x="14159" y="2649"/>
                    <a:pt x="14159" y="2649"/>
                    <a:pt x="14159" y="2649"/>
                  </a:cubicBezTo>
                  <a:cubicBezTo>
                    <a:pt x="13956" y="2186"/>
                    <a:pt x="13491" y="1854"/>
                    <a:pt x="12973" y="1854"/>
                  </a:cubicBezTo>
                  <a:close/>
                  <a:moveTo>
                    <a:pt x="13121" y="2260"/>
                  </a:moveTo>
                  <a:lnTo>
                    <a:pt x="13121" y="2260"/>
                  </a:lnTo>
                  <a:cubicBezTo>
                    <a:pt x="12751" y="2260"/>
                    <a:pt x="12751" y="2260"/>
                    <a:pt x="12751" y="2260"/>
                  </a:cubicBezTo>
                  <a:cubicBezTo>
                    <a:pt x="12751" y="2095"/>
                    <a:pt x="12751" y="2095"/>
                    <a:pt x="12751" y="2095"/>
                  </a:cubicBezTo>
                  <a:cubicBezTo>
                    <a:pt x="13121" y="2095"/>
                    <a:pt x="13121" y="2095"/>
                    <a:pt x="13121" y="2095"/>
                  </a:cubicBezTo>
                  <a:lnTo>
                    <a:pt x="13121" y="226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7" name="Google Shape;967;p28"/>
            <p:cNvSpPr/>
            <p:nvPr/>
          </p:nvSpPr>
          <p:spPr>
            <a:xfrm>
              <a:off x="7637" y="2339"/>
              <a:ext cx="2063" cy="2260"/>
            </a:xfrm>
            <a:custGeom>
              <a:rect b="b" l="l" r="r" t="t"/>
              <a:pathLst>
                <a:path extrusionOk="0" h="9972" w="9101">
                  <a:moveTo>
                    <a:pt x="8988" y="8451"/>
                  </a:moveTo>
                  <a:lnTo>
                    <a:pt x="8988" y="8451"/>
                  </a:lnTo>
                  <a:cubicBezTo>
                    <a:pt x="8933" y="8544"/>
                    <a:pt x="8821" y="8618"/>
                    <a:pt x="8637" y="8673"/>
                  </a:cubicBezTo>
                  <a:cubicBezTo>
                    <a:pt x="8193" y="8804"/>
                    <a:pt x="3780" y="9711"/>
                    <a:pt x="2761" y="9935"/>
                  </a:cubicBezTo>
                  <a:lnTo>
                    <a:pt x="2761" y="9935"/>
                  </a:lnTo>
                  <a:lnTo>
                    <a:pt x="2742" y="9935"/>
                  </a:lnTo>
                  <a:cubicBezTo>
                    <a:pt x="2706" y="9935"/>
                    <a:pt x="2613" y="9952"/>
                    <a:pt x="2484" y="9971"/>
                  </a:cubicBezTo>
                  <a:cubicBezTo>
                    <a:pt x="2353" y="9952"/>
                    <a:pt x="2038" y="9878"/>
                    <a:pt x="1890" y="9546"/>
                  </a:cubicBezTo>
                  <a:cubicBezTo>
                    <a:pt x="1687" y="9119"/>
                    <a:pt x="0" y="4616"/>
                    <a:pt x="129" y="1984"/>
                  </a:cubicBezTo>
                  <a:cubicBezTo>
                    <a:pt x="129" y="1984"/>
                    <a:pt x="129" y="1910"/>
                    <a:pt x="260" y="1799"/>
                  </a:cubicBezTo>
                  <a:cubicBezTo>
                    <a:pt x="260" y="1780"/>
                    <a:pt x="260" y="1780"/>
                    <a:pt x="260" y="1780"/>
                  </a:cubicBezTo>
                  <a:cubicBezTo>
                    <a:pt x="370" y="1706"/>
                    <a:pt x="575" y="1595"/>
                    <a:pt x="907" y="1502"/>
                  </a:cubicBezTo>
                  <a:cubicBezTo>
                    <a:pt x="6357" y="38"/>
                    <a:pt x="6357" y="38"/>
                    <a:pt x="6357" y="38"/>
                  </a:cubicBezTo>
                  <a:cubicBezTo>
                    <a:pt x="6357" y="38"/>
                    <a:pt x="6467" y="0"/>
                    <a:pt x="6615" y="0"/>
                  </a:cubicBezTo>
                  <a:lnTo>
                    <a:pt x="6615" y="0"/>
                  </a:lnTo>
                  <a:cubicBezTo>
                    <a:pt x="6746" y="19"/>
                    <a:pt x="6894" y="74"/>
                    <a:pt x="6968" y="279"/>
                  </a:cubicBezTo>
                  <a:cubicBezTo>
                    <a:pt x="7098" y="668"/>
                    <a:pt x="8637" y="4690"/>
                    <a:pt x="9081" y="8155"/>
                  </a:cubicBezTo>
                  <a:cubicBezTo>
                    <a:pt x="9081" y="8155"/>
                    <a:pt x="9100" y="8303"/>
                    <a:pt x="8988" y="8451"/>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8" name="Google Shape;968;p28"/>
            <p:cNvSpPr/>
            <p:nvPr/>
          </p:nvSpPr>
          <p:spPr>
            <a:xfrm>
              <a:off x="9137" y="2339"/>
              <a:ext cx="1344" cy="1916"/>
            </a:xfrm>
            <a:custGeom>
              <a:rect b="b" l="l" r="r" t="t"/>
              <a:pathLst>
                <a:path extrusionOk="0" h="8452" w="5932">
                  <a:moveTo>
                    <a:pt x="5931" y="1539"/>
                  </a:moveTo>
                  <a:lnTo>
                    <a:pt x="5931" y="1539"/>
                  </a:lnTo>
                  <a:cubicBezTo>
                    <a:pt x="5931" y="6265"/>
                    <a:pt x="5931" y="6265"/>
                    <a:pt x="5931" y="6265"/>
                  </a:cubicBezTo>
                  <a:cubicBezTo>
                    <a:pt x="5191" y="6821"/>
                    <a:pt x="3967" y="7673"/>
                    <a:pt x="2373" y="8451"/>
                  </a:cubicBezTo>
                  <a:cubicBezTo>
                    <a:pt x="2485" y="8303"/>
                    <a:pt x="2466" y="8155"/>
                    <a:pt x="2466" y="8155"/>
                  </a:cubicBezTo>
                  <a:cubicBezTo>
                    <a:pt x="2022" y="4690"/>
                    <a:pt x="483" y="668"/>
                    <a:pt x="353" y="279"/>
                  </a:cubicBezTo>
                  <a:cubicBezTo>
                    <a:pt x="279" y="74"/>
                    <a:pt x="131" y="19"/>
                    <a:pt x="0" y="0"/>
                  </a:cubicBezTo>
                  <a:cubicBezTo>
                    <a:pt x="279" y="0"/>
                    <a:pt x="4654" y="38"/>
                    <a:pt x="5394" y="131"/>
                  </a:cubicBezTo>
                  <a:cubicBezTo>
                    <a:pt x="5394" y="131"/>
                    <a:pt x="5394" y="131"/>
                    <a:pt x="5394" y="150"/>
                  </a:cubicBezTo>
                  <a:lnTo>
                    <a:pt x="5394" y="150"/>
                  </a:lnTo>
                  <a:cubicBezTo>
                    <a:pt x="5413" y="167"/>
                    <a:pt x="5413" y="186"/>
                    <a:pt x="5432" y="241"/>
                  </a:cubicBezTo>
                  <a:cubicBezTo>
                    <a:pt x="5451" y="241"/>
                    <a:pt x="5451" y="260"/>
                    <a:pt x="5451" y="279"/>
                  </a:cubicBezTo>
                  <a:cubicBezTo>
                    <a:pt x="5451" y="279"/>
                    <a:pt x="5451" y="279"/>
                    <a:pt x="5468" y="298"/>
                  </a:cubicBezTo>
                  <a:lnTo>
                    <a:pt x="5468" y="315"/>
                  </a:lnTo>
                  <a:cubicBezTo>
                    <a:pt x="5487" y="334"/>
                    <a:pt x="5487" y="353"/>
                    <a:pt x="5487" y="372"/>
                  </a:cubicBezTo>
                  <a:cubicBezTo>
                    <a:pt x="5506" y="389"/>
                    <a:pt x="5506" y="408"/>
                    <a:pt x="5525" y="427"/>
                  </a:cubicBezTo>
                  <a:cubicBezTo>
                    <a:pt x="5561" y="520"/>
                    <a:pt x="5616" y="668"/>
                    <a:pt x="5673" y="835"/>
                  </a:cubicBezTo>
                  <a:cubicBezTo>
                    <a:pt x="5690" y="872"/>
                    <a:pt x="5709" y="909"/>
                    <a:pt x="5728" y="964"/>
                  </a:cubicBezTo>
                  <a:cubicBezTo>
                    <a:pt x="5728" y="964"/>
                    <a:pt x="5747" y="983"/>
                    <a:pt x="5747" y="1002"/>
                  </a:cubicBezTo>
                  <a:cubicBezTo>
                    <a:pt x="5747" y="1021"/>
                    <a:pt x="5764" y="1038"/>
                    <a:pt x="5764" y="1076"/>
                  </a:cubicBezTo>
                  <a:cubicBezTo>
                    <a:pt x="5783" y="1131"/>
                    <a:pt x="5821" y="1187"/>
                    <a:pt x="5840" y="1243"/>
                  </a:cubicBezTo>
                  <a:cubicBezTo>
                    <a:pt x="5840" y="1279"/>
                    <a:pt x="5857" y="1317"/>
                    <a:pt x="5876" y="1354"/>
                  </a:cubicBezTo>
                  <a:cubicBezTo>
                    <a:pt x="5895" y="1410"/>
                    <a:pt x="5914" y="1484"/>
                    <a:pt x="5931" y="153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9" name="Google Shape;969;p28"/>
            <p:cNvSpPr/>
            <p:nvPr/>
          </p:nvSpPr>
          <p:spPr>
            <a:xfrm>
              <a:off x="10528" y="3710"/>
              <a:ext cx="25" cy="20"/>
            </a:xfrm>
            <a:custGeom>
              <a:rect b="b" l="l" r="r" t="t"/>
              <a:pathLst>
                <a:path extrusionOk="0" h="94" w="113">
                  <a:moveTo>
                    <a:pt x="112" y="0"/>
                  </a:moveTo>
                  <a:lnTo>
                    <a:pt x="112" y="0"/>
                  </a:lnTo>
                  <a:cubicBezTo>
                    <a:pt x="74" y="19"/>
                    <a:pt x="36" y="55"/>
                    <a:pt x="0" y="93"/>
                  </a:cubicBezTo>
                  <a:cubicBezTo>
                    <a:pt x="0" y="0"/>
                    <a:pt x="0" y="0"/>
                    <a:pt x="0" y="0"/>
                  </a:cubicBezTo>
                  <a:lnTo>
                    <a:pt x="112"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0" name="Google Shape;970;p28"/>
            <p:cNvSpPr/>
            <p:nvPr/>
          </p:nvSpPr>
          <p:spPr>
            <a:xfrm>
              <a:off x="10528" y="2819"/>
              <a:ext cx="50" cy="176"/>
            </a:xfrm>
            <a:custGeom>
              <a:rect b="b" l="l" r="r" t="t"/>
              <a:pathLst>
                <a:path extrusionOk="0" h="781" w="223">
                  <a:moveTo>
                    <a:pt x="222" y="780"/>
                  </a:moveTo>
                  <a:lnTo>
                    <a:pt x="222" y="780"/>
                  </a:lnTo>
                  <a:cubicBezTo>
                    <a:pt x="0" y="780"/>
                    <a:pt x="0" y="780"/>
                    <a:pt x="0" y="780"/>
                  </a:cubicBezTo>
                  <a:cubicBezTo>
                    <a:pt x="0" y="0"/>
                    <a:pt x="0" y="0"/>
                    <a:pt x="0" y="0"/>
                  </a:cubicBezTo>
                  <a:cubicBezTo>
                    <a:pt x="0" y="38"/>
                    <a:pt x="17" y="75"/>
                    <a:pt x="36" y="131"/>
                  </a:cubicBezTo>
                  <a:cubicBezTo>
                    <a:pt x="36" y="168"/>
                    <a:pt x="55" y="205"/>
                    <a:pt x="74" y="241"/>
                  </a:cubicBezTo>
                  <a:cubicBezTo>
                    <a:pt x="74" y="260"/>
                    <a:pt x="74" y="260"/>
                    <a:pt x="74" y="260"/>
                  </a:cubicBezTo>
                  <a:cubicBezTo>
                    <a:pt x="112" y="372"/>
                    <a:pt x="129" y="483"/>
                    <a:pt x="167" y="594"/>
                  </a:cubicBezTo>
                  <a:cubicBezTo>
                    <a:pt x="186" y="668"/>
                    <a:pt x="203" y="723"/>
                    <a:pt x="222" y="78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1" name="Google Shape;971;p28"/>
            <p:cNvSpPr/>
            <p:nvPr/>
          </p:nvSpPr>
          <p:spPr>
            <a:xfrm>
              <a:off x="10528" y="3037"/>
              <a:ext cx="100" cy="180"/>
            </a:xfrm>
            <a:custGeom>
              <a:rect b="b" l="l" r="r" t="t"/>
              <a:pathLst>
                <a:path extrusionOk="0" h="798" w="445">
                  <a:moveTo>
                    <a:pt x="444" y="797"/>
                  </a:moveTo>
                  <a:lnTo>
                    <a:pt x="444" y="797"/>
                  </a:lnTo>
                  <a:cubicBezTo>
                    <a:pt x="0" y="797"/>
                    <a:pt x="0" y="797"/>
                    <a:pt x="0" y="797"/>
                  </a:cubicBezTo>
                  <a:cubicBezTo>
                    <a:pt x="0" y="0"/>
                    <a:pt x="0" y="0"/>
                    <a:pt x="0" y="0"/>
                  </a:cubicBezTo>
                  <a:cubicBezTo>
                    <a:pt x="260" y="0"/>
                    <a:pt x="260" y="0"/>
                    <a:pt x="260" y="0"/>
                  </a:cubicBezTo>
                  <a:cubicBezTo>
                    <a:pt x="277" y="74"/>
                    <a:pt x="296" y="148"/>
                    <a:pt x="315" y="205"/>
                  </a:cubicBezTo>
                  <a:cubicBezTo>
                    <a:pt x="334" y="279"/>
                    <a:pt x="351" y="334"/>
                    <a:pt x="351" y="408"/>
                  </a:cubicBezTo>
                  <a:cubicBezTo>
                    <a:pt x="389" y="539"/>
                    <a:pt x="408" y="668"/>
                    <a:pt x="444" y="797"/>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2" name="Google Shape;972;p28"/>
            <p:cNvSpPr/>
            <p:nvPr/>
          </p:nvSpPr>
          <p:spPr>
            <a:xfrm>
              <a:off x="10528" y="3260"/>
              <a:ext cx="130" cy="180"/>
            </a:xfrm>
            <a:custGeom>
              <a:rect b="b" l="l" r="r" t="t"/>
              <a:pathLst>
                <a:path extrusionOk="0" h="798" w="576">
                  <a:moveTo>
                    <a:pt x="575" y="797"/>
                  </a:moveTo>
                  <a:lnTo>
                    <a:pt x="575" y="797"/>
                  </a:lnTo>
                  <a:cubicBezTo>
                    <a:pt x="0" y="797"/>
                    <a:pt x="0" y="797"/>
                    <a:pt x="0" y="797"/>
                  </a:cubicBezTo>
                  <a:cubicBezTo>
                    <a:pt x="0" y="0"/>
                    <a:pt x="0" y="0"/>
                    <a:pt x="0" y="0"/>
                  </a:cubicBezTo>
                  <a:cubicBezTo>
                    <a:pt x="482" y="0"/>
                    <a:pt x="482" y="0"/>
                    <a:pt x="482" y="0"/>
                  </a:cubicBezTo>
                  <a:cubicBezTo>
                    <a:pt x="482" y="19"/>
                    <a:pt x="482" y="36"/>
                    <a:pt x="482" y="36"/>
                  </a:cubicBezTo>
                  <a:cubicBezTo>
                    <a:pt x="482" y="93"/>
                    <a:pt x="501" y="148"/>
                    <a:pt x="501" y="203"/>
                  </a:cubicBezTo>
                  <a:cubicBezTo>
                    <a:pt x="518" y="277"/>
                    <a:pt x="518" y="351"/>
                    <a:pt x="537" y="425"/>
                  </a:cubicBezTo>
                  <a:cubicBezTo>
                    <a:pt x="537" y="482"/>
                    <a:pt x="556" y="537"/>
                    <a:pt x="556" y="594"/>
                  </a:cubicBezTo>
                  <a:lnTo>
                    <a:pt x="556" y="611"/>
                  </a:lnTo>
                  <a:cubicBezTo>
                    <a:pt x="556" y="668"/>
                    <a:pt x="575" y="742"/>
                    <a:pt x="575" y="797"/>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3" name="Google Shape;973;p28"/>
            <p:cNvSpPr/>
            <p:nvPr/>
          </p:nvSpPr>
          <p:spPr>
            <a:xfrm>
              <a:off x="10528" y="3487"/>
              <a:ext cx="133" cy="176"/>
            </a:xfrm>
            <a:custGeom>
              <a:rect b="b" l="l" r="r" t="t"/>
              <a:pathLst>
                <a:path extrusionOk="0" h="781" w="593">
                  <a:moveTo>
                    <a:pt x="592" y="594"/>
                  </a:moveTo>
                  <a:lnTo>
                    <a:pt x="592" y="594"/>
                  </a:lnTo>
                  <a:cubicBezTo>
                    <a:pt x="592" y="594"/>
                    <a:pt x="501" y="668"/>
                    <a:pt x="351" y="780"/>
                  </a:cubicBezTo>
                  <a:cubicBezTo>
                    <a:pt x="0" y="780"/>
                    <a:pt x="0" y="780"/>
                    <a:pt x="0" y="780"/>
                  </a:cubicBezTo>
                  <a:cubicBezTo>
                    <a:pt x="0" y="0"/>
                    <a:pt x="0" y="0"/>
                    <a:pt x="0" y="0"/>
                  </a:cubicBezTo>
                  <a:cubicBezTo>
                    <a:pt x="592" y="0"/>
                    <a:pt x="592" y="0"/>
                    <a:pt x="592" y="0"/>
                  </a:cubicBezTo>
                  <a:cubicBezTo>
                    <a:pt x="592" y="38"/>
                    <a:pt x="592" y="93"/>
                    <a:pt x="592" y="148"/>
                  </a:cubicBezTo>
                  <a:cubicBezTo>
                    <a:pt x="592" y="296"/>
                    <a:pt x="592" y="446"/>
                    <a:pt x="592" y="594"/>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4" name="Google Shape;974;p28"/>
            <p:cNvSpPr/>
            <p:nvPr/>
          </p:nvSpPr>
          <p:spPr>
            <a:xfrm>
              <a:off x="6527" y="2747"/>
              <a:ext cx="1672" cy="1974"/>
            </a:xfrm>
            <a:custGeom>
              <a:rect b="b" l="l" r="r" t="t"/>
              <a:pathLst>
                <a:path extrusionOk="0" h="8710" w="7378">
                  <a:moveTo>
                    <a:pt x="7377" y="8172"/>
                  </a:moveTo>
                  <a:lnTo>
                    <a:pt x="7377" y="8172"/>
                  </a:lnTo>
                  <a:cubicBezTo>
                    <a:pt x="6468" y="8301"/>
                    <a:pt x="3540" y="8709"/>
                    <a:pt x="2781" y="8709"/>
                  </a:cubicBezTo>
                  <a:cubicBezTo>
                    <a:pt x="1853" y="8709"/>
                    <a:pt x="1594" y="8246"/>
                    <a:pt x="1594" y="8246"/>
                  </a:cubicBezTo>
                  <a:cubicBezTo>
                    <a:pt x="890" y="7208"/>
                    <a:pt x="482" y="5726"/>
                    <a:pt x="241" y="4151"/>
                  </a:cubicBezTo>
                  <a:cubicBezTo>
                    <a:pt x="0" y="2576"/>
                    <a:pt x="630" y="2335"/>
                    <a:pt x="630" y="2335"/>
                  </a:cubicBezTo>
                  <a:cubicBezTo>
                    <a:pt x="1742" y="1464"/>
                    <a:pt x="5060" y="37"/>
                    <a:pt x="5153" y="0"/>
                  </a:cubicBezTo>
                  <a:cubicBezTo>
                    <a:pt x="5022" y="111"/>
                    <a:pt x="5022" y="185"/>
                    <a:pt x="5022" y="185"/>
                  </a:cubicBezTo>
                  <a:cubicBezTo>
                    <a:pt x="4893" y="2817"/>
                    <a:pt x="6580" y="7320"/>
                    <a:pt x="6783" y="7747"/>
                  </a:cubicBezTo>
                  <a:cubicBezTo>
                    <a:pt x="6931" y="8079"/>
                    <a:pt x="7246" y="8153"/>
                    <a:pt x="7377" y="8172"/>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5" name="Google Shape;975;p28"/>
            <p:cNvSpPr/>
            <p:nvPr/>
          </p:nvSpPr>
          <p:spPr>
            <a:xfrm>
              <a:off x="10662" y="3487"/>
              <a:ext cx="138" cy="134"/>
            </a:xfrm>
            <a:custGeom>
              <a:rect b="b" l="l" r="r" t="t"/>
              <a:pathLst>
                <a:path extrusionOk="0" h="595" w="612">
                  <a:moveTo>
                    <a:pt x="611" y="0"/>
                  </a:moveTo>
                  <a:lnTo>
                    <a:pt x="611" y="0"/>
                  </a:lnTo>
                  <a:cubicBezTo>
                    <a:pt x="611" y="148"/>
                    <a:pt x="611" y="148"/>
                    <a:pt x="611" y="148"/>
                  </a:cubicBezTo>
                  <a:cubicBezTo>
                    <a:pt x="205" y="446"/>
                    <a:pt x="205" y="446"/>
                    <a:pt x="205" y="446"/>
                  </a:cubicBezTo>
                  <a:cubicBezTo>
                    <a:pt x="0" y="594"/>
                    <a:pt x="0" y="594"/>
                    <a:pt x="0" y="594"/>
                  </a:cubicBezTo>
                  <a:cubicBezTo>
                    <a:pt x="0" y="446"/>
                    <a:pt x="0" y="296"/>
                    <a:pt x="0" y="148"/>
                  </a:cubicBezTo>
                  <a:cubicBezTo>
                    <a:pt x="0" y="93"/>
                    <a:pt x="0" y="38"/>
                    <a:pt x="0" y="0"/>
                  </a:cubicBezTo>
                  <a:lnTo>
                    <a:pt x="611"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6" name="Google Shape;976;p28"/>
            <p:cNvSpPr/>
            <p:nvPr/>
          </p:nvSpPr>
          <p:spPr>
            <a:xfrm>
              <a:off x="10524" y="2814"/>
              <a:ext cx="276" cy="180"/>
            </a:xfrm>
            <a:custGeom>
              <a:rect b="b" l="l" r="r" t="t"/>
              <a:pathLst>
                <a:path extrusionOk="0" h="799" w="1223">
                  <a:moveTo>
                    <a:pt x="1222" y="0"/>
                  </a:moveTo>
                  <a:lnTo>
                    <a:pt x="1222" y="0"/>
                  </a:lnTo>
                  <a:cubicBezTo>
                    <a:pt x="1222" y="798"/>
                    <a:pt x="1222" y="798"/>
                    <a:pt x="1222" y="798"/>
                  </a:cubicBezTo>
                  <a:cubicBezTo>
                    <a:pt x="241" y="798"/>
                    <a:pt x="241" y="798"/>
                    <a:pt x="241" y="798"/>
                  </a:cubicBezTo>
                  <a:cubicBezTo>
                    <a:pt x="222" y="741"/>
                    <a:pt x="205" y="686"/>
                    <a:pt x="186" y="612"/>
                  </a:cubicBezTo>
                  <a:cubicBezTo>
                    <a:pt x="148" y="501"/>
                    <a:pt x="131" y="390"/>
                    <a:pt x="93" y="278"/>
                  </a:cubicBezTo>
                  <a:cubicBezTo>
                    <a:pt x="93" y="278"/>
                    <a:pt x="93" y="278"/>
                    <a:pt x="93" y="259"/>
                  </a:cubicBezTo>
                  <a:cubicBezTo>
                    <a:pt x="74" y="223"/>
                    <a:pt x="55" y="186"/>
                    <a:pt x="55" y="149"/>
                  </a:cubicBezTo>
                  <a:cubicBezTo>
                    <a:pt x="36" y="93"/>
                    <a:pt x="19" y="56"/>
                    <a:pt x="19" y="18"/>
                  </a:cubicBezTo>
                  <a:cubicBezTo>
                    <a:pt x="19" y="18"/>
                    <a:pt x="19" y="0"/>
                    <a:pt x="0" y="0"/>
                  </a:cubicBezTo>
                  <a:lnTo>
                    <a:pt x="1222"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7" name="Google Shape;977;p28"/>
            <p:cNvSpPr/>
            <p:nvPr/>
          </p:nvSpPr>
          <p:spPr>
            <a:xfrm>
              <a:off x="10587" y="3037"/>
              <a:ext cx="213" cy="180"/>
            </a:xfrm>
            <a:custGeom>
              <a:rect b="b" l="l" r="r" t="t"/>
              <a:pathLst>
                <a:path extrusionOk="0" h="798" w="944">
                  <a:moveTo>
                    <a:pt x="943" y="0"/>
                  </a:moveTo>
                  <a:lnTo>
                    <a:pt x="943" y="0"/>
                  </a:lnTo>
                  <a:cubicBezTo>
                    <a:pt x="943" y="797"/>
                    <a:pt x="943" y="797"/>
                    <a:pt x="943" y="797"/>
                  </a:cubicBezTo>
                  <a:cubicBezTo>
                    <a:pt x="184" y="797"/>
                    <a:pt x="184" y="797"/>
                    <a:pt x="184" y="797"/>
                  </a:cubicBezTo>
                  <a:cubicBezTo>
                    <a:pt x="148" y="668"/>
                    <a:pt x="129" y="539"/>
                    <a:pt x="91" y="408"/>
                  </a:cubicBezTo>
                  <a:cubicBezTo>
                    <a:pt x="91" y="334"/>
                    <a:pt x="74" y="279"/>
                    <a:pt x="55" y="205"/>
                  </a:cubicBezTo>
                  <a:cubicBezTo>
                    <a:pt x="36" y="148"/>
                    <a:pt x="17" y="74"/>
                    <a:pt x="0" y="0"/>
                  </a:cubicBezTo>
                  <a:lnTo>
                    <a:pt x="94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8" name="Google Shape;978;p28"/>
            <p:cNvSpPr/>
            <p:nvPr/>
          </p:nvSpPr>
          <p:spPr>
            <a:xfrm>
              <a:off x="10637" y="3260"/>
              <a:ext cx="163" cy="180"/>
            </a:xfrm>
            <a:custGeom>
              <a:rect b="b" l="l" r="r" t="t"/>
              <a:pathLst>
                <a:path extrusionOk="0" h="798" w="722">
                  <a:moveTo>
                    <a:pt x="0" y="0"/>
                  </a:moveTo>
                  <a:lnTo>
                    <a:pt x="0" y="0"/>
                  </a:lnTo>
                  <a:cubicBezTo>
                    <a:pt x="721" y="0"/>
                    <a:pt x="721" y="0"/>
                    <a:pt x="721" y="0"/>
                  </a:cubicBezTo>
                  <a:cubicBezTo>
                    <a:pt x="721" y="797"/>
                    <a:pt x="721" y="797"/>
                    <a:pt x="721" y="797"/>
                  </a:cubicBezTo>
                  <a:cubicBezTo>
                    <a:pt x="93" y="797"/>
                    <a:pt x="93" y="797"/>
                    <a:pt x="93" y="797"/>
                  </a:cubicBezTo>
                  <a:cubicBezTo>
                    <a:pt x="93" y="742"/>
                    <a:pt x="74" y="668"/>
                    <a:pt x="74" y="611"/>
                  </a:cubicBezTo>
                  <a:lnTo>
                    <a:pt x="74" y="594"/>
                  </a:lnTo>
                  <a:cubicBezTo>
                    <a:pt x="74" y="537"/>
                    <a:pt x="55" y="482"/>
                    <a:pt x="55" y="425"/>
                  </a:cubicBezTo>
                  <a:cubicBezTo>
                    <a:pt x="36" y="351"/>
                    <a:pt x="36" y="277"/>
                    <a:pt x="19" y="203"/>
                  </a:cubicBezTo>
                  <a:cubicBezTo>
                    <a:pt x="19" y="148"/>
                    <a:pt x="0" y="93"/>
                    <a:pt x="0" y="36"/>
                  </a:cubicBezTo>
                  <a:cubicBezTo>
                    <a:pt x="0" y="36"/>
                    <a:pt x="0" y="19"/>
                    <a:pt x="0"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9" name="Google Shape;979;p28"/>
            <p:cNvSpPr/>
            <p:nvPr/>
          </p:nvSpPr>
          <p:spPr>
            <a:xfrm>
              <a:off x="10528" y="2592"/>
              <a:ext cx="272" cy="180"/>
            </a:xfrm>
            <a:custGeom>
              <a:rect b="b" l="l" r="r" t="t"/>
              <a:pathLst>
                <a:path extrusionOk="0" h="798" w="1204">
                  <a:moveTo>
                    <a:pt x="1203" y="0"/>
                  </a:moveTo>
                  <a:lnTo>
                    <a:pt x="1203" y="797"/>
                  </a:lnTo>
                  <a:lnTo>
                    <a:pt x="0" y="797"/>
                  </a:lnTo>
                  <a:lnTo>
                    <a:pt x="0" y="0"/>
                  </a:lnTo>
                  <a:lnTo>
                    <a:pt x="120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0" name="Google Shape;980;p28"/>
            <p:cNvSpPr/>
            <p:nvPr/>
          </p:nvSpPr>
          <p:spPr>
            <a:xfrm>
              <a:off x="10360" y="2339"/>
              <a:ext cx="970" cy="1151"/>
            </a:xfrm>
            <a:custGeom>
              <a:rect b="b" l="l" r="r" t="t"/>
              <a:pathLst>
                <a:path extrusionOk="0" h="5080" w="4282">
                  <a:moveTo>
                    <a:pt x="4281" y="3559"/>
                  </a:moveTo>
                  <a:lnTo>
                    <a:pt x="4281" y="3559"/>
                  </a:lnTo>
                  <a:cubicBezTo>
                    <a:pt x="3169" y="4337"/>
                    <a:pt x="3169" y="4337"/>
                    <a:pt x="3169" y="4337"/>
                  </a:cubicBezTo>
                  <a:cubicBezTo>
                    <a:pt x="2131" y="5079"/>
                    <a:pt x="2131" y="5079"/>
                    <a:pt x="2131" y="5079"/>
                  </a:cubicBezTo>
                  <a:cubicBezTo>
                    <a:pt x="2131" y="241"/>
                    <a:pt x="2131" y="241"/>
                    <a:pt x="2131" y="241"/>
                  </a:cubicBezTo>
                  <a:cubicBezTo>
                    <a:pt x="1945" y="241"/>
                    <a:pt x="1945" y="241"/>
                    <a:pt x="1945" y="241"/>
                  </a:cubicBezTo>
                  <a:cubicBezTo>
                    <a:pt x="1945" y="928"/>
                    <a:pt x="1945" y="928"/>
                    <a:pt x="1945" y="928"/>
                  </a:cubicBezTo>
                  <a:cubicBezTo>
                    <a:pt x="742" y="928"/>
                    <a:pt x="742" y="928"/>
                    <a:pt x="742" y="928"/>
                  </a:cubicBezTo>
                  <a:cubicBezTo>
                    <a:pt x="742" y="241"/>
                    <a:pt x="742" y="241"/>
                    <a:pt x="742" y="241"/>
                  </a:cubicBezTo>
                  <a:cubicBezTo>
                    <a:pt x="537" y="241"/>
                    <a:pt x="537" y="241"/>
                    <a:pt x="537" y="241"/>
                  </a:cubicBezTo>
                  <a:cubicBezTo>
                    <a:pt x="537" y="1539"/>
                    <a:pt x="537" y="1539"/>
                    <a:pt x="537" y="1539"/>
                  </a:cubicBezTo>
                  <a:cubicBezTo>
                    <a:pt x="520" y="1484"/>
                    <a:pt x="501" y="1410"/>
                    <a:pt x="482" y="1354"/>
                  </a:cubicBezTo>
                  <a:cubicBezTo>
                    <a:pt x="463" y="1317"/>
                    <a:pt x="446" y="1279"/>
                    <a:pt x="446" y="1243"/>
                  </a:cubicBezTo>
                  <a:cubicBezTo>
                    <a:pt x="427" y="1187"/>
                    <a:pt x="389" y="1131"/>
                    <a:pt x="370" y="1076"/>
                  </a:cubicBezTo>
                  <a:cubicBezTo>
                    <a:pt x="370" y="1038"/>
                    <a:pt x="353" y="1021"/>
                    <a:pt x="353" y="1002"/>
                  </a:cubicBezTo>
                  <a:cubicBezTo>
                    <a:pt x="353" y="983"/>
                    <a:pt x="334" y="964"/>
                    <a:pt x="334" y="964"/>
                  </a:cubicBezTo>
                  <a:cubicBezTo>
                    <a:pt x="315" y="909"/>
                    <a:pt x="296" y="872"/>
                    <a:pt x="279" y="835"/>
                  </a:cubicBezTo>
                  <a:cubicBezTo>
                    <a:pt x="222" y="668"/>
                    <a:pt x="167" y="520"/>
                    <a:pt x="131" y="427"/>
                  </a:cubicBezTo>
                  <a:cubicBezTo>
                    <a:pt x="112" y="408"/>
                    <a:pt x="112" y="389"/>
                    <a:pt x="93" y="372"/>
                  </a:cubicBezTo>
                  <a:cubicBezTo>
                    <a:pt x="93" y="353"/>
                    <a:pt x="93" y="334"/>
                    <a:pt x="74" y="315"/>
                  </a:cubicBezTo>
                  <a:lnTo>
                    <a:pt x="74" y="298"/>
                  </a:lnTo>
                  <a:cubicBezTo>
                    <a:pt x="57" y="279"/>
                    <a:pt x="57" y="279"/>
                    <a:pt x="57" y="279"/>
                  </a:cubicBezTo>
                  <a:cubicBezTo>
                    <a:pt x="57" y="260"/>
                    <a:pt x="57" y="241"/>
                    <a:pt x="38" y="241"/>
                  </a:cubicBezTo>
                  <a:cubicBezTo>
                    <a:pt x="19" y="186"/>
                    <a:pt x="19" y="167"/>
                    <a:pt x="0" y="150"/>
                  </a:cubicBezTo>
                  <a:lnTo>
                    <a:pt x="0" y="150"/>
                  </a:lnTo>
                  <a:cubicBezTo>
                    <a:pt x="0" y="131"/>
                    <a:pt x="0" y="131"/>
                    <a:pt x="0" y="131"/>
                  </a:cubicBezTo>
                  <a:cubicBezTo>
                    <a:pt x="0" y="131"/>
                    <a:pt x="2780" y="0"/>
                    <a:pt x="3150" y="131"/>
                  </a:cubicBezTo>
                  <a:cubicBezTo>
                    <a:pt x="3150" y="131"/>
                    <a:pt x="3150" y="131"/>
                    <a:pt x="3150" y="150"/>
                  </a:cubicBezTo>
                  <a:lnTo>
                    <a:pt x="3150" y="150"/>
                  </a:lnTo>
                  <a:cubicBezTo>
                    <a:pt x="3169" y="167"/>
                    <a:pt x="3188" y="186"/>
                    <a:pt x="3207" y="224"/>
                  </a:cubicBezTo>
                  <a:cubicBezTo>
                    <a:pt x="3207" y="241"/>
                    <a:pt x="3207" y="260"/>
                    <a:pt x="3226" y="260"/>
                  </a:cubicBezTo>
                  <a:cubicBezTo>
                    <a:pt x="3226" y="279"/>
                    <a:pt x="3226" y="279"/>
                    <a:pt x="3226" y="279"/>
                  </a:cubicBezTo>
                  <a:cubicBezTo>
                    <a:pt x="3226" y="279"/>
                    <a:pt x="3243" y="298"/>
                    <a:pt x="3243" y="315"/>
                  </a:cubicBezTo>
                  <a:cubicBezTo>
                    <a:pt x="3281" y="408"/>
                    <a:pt x="3336" y="501"/>
                    <a:pt x="3410" y="630"/>
                  </a:cubicBezTo>
                  <a:cubicBezTo>
                    <a:pt x="3410" y="668"/>
                    <a:pt x="3429" y="687"/>
                    <a:pt x="3429" y="705"/>
                  </a:cubicBezTo>
                  <a:cubicBezTo>
                    <a:pt x="3577" y="1002"/>
                    <a:pt x="3744" y="1410"/>
                    <a:pt x="3911" y="1873"/>
                  </a:cubicBezTo>
                  <a:cubicBezTo>
                    <a:pt x="3928" y="1929"/>
                    <a:pt x="3947" y="2003"/>
                    <a:pt x="3966" y="2077"/>
                  </a:cubicBezTo>
                  <a:cubicBezTo>
                    <a:pt x="3966" y="2077"/>
                    <a:pt x="3985" y="2077"/>
                    <a:pt x="3985" y="2095"/>
                  </a:cubicBezTo>
                  <a:cubicBezTo>
                    <a:pt x="4004" y="2151"/>
                    <a:pt x="4021" y="2207"/>
                    <a:pt x="4021" y="2244"/>
                  </a:cubicBezTo>
                  <a:cubicBezTo>
                    <a:pt x="4040" y="2318"/>
                    <a:pt x="4078" y="2392"/>
                    <a:pt x="4095" y="2466"/>
                  </a:cubicBezTo>
                  <a:cubicBezTo>
                    <a:pt x="4095" y="2503"/>
                    <a:pt x="4114" y="2540"/>
                    <a:pt x="4114" y="2578"/>
                  </a:cubicBezTo>
                  <a:cubicBezTo>
                    <a:pt x="4133" y="2614"/>
                    <a:pt x="4133" y="2633"/>
                    <a:pt x="4133" y="2670"/>
                  </a:cubicBezTo>
                  <a:cubicBezTo>
                    <a:pt x="4152" y="2726"/>
                    <a:pt x="4169" y="2762"/>
                    <a:pt x="4169" y="2819"/>
                  </a:cubicBezTo>
                  <a:cubicBezTo>
                    <a:pt x="4188" y="2874"/>
                    <a:pt x="4188" y="2929"/>
                    <a:pt x="4207" y="2986"/>
                  </a:cubicBezTo>
                  <a:cubicBezTo>
                    <a:pt x="4207" y="3022"/>
                    <a:pt x="4226" y="3077"/>
                    <a:pt x="4226" y="3115"/>
                  </a:cubicBezTo>
                  <a:cubicBezTo>
                    <a:pt x="4243" y="3225"/>
                    <a:pt x="4262" y="3318"/>
                    <a:pt x="4262" y="3411"/>
                  </a:cubicBezTo>
                  <a:cubicBezTo>
                    <a:pt x="4262" y="3468"/>
                    <a:pt x="4281" y="3504"/>
                    <a:pt x="4281" y="3559"/>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1" name="Google Shape;981;p28"/>
            <p:cNvSpPr/>
            <p:nvPr/>
          </p:nvSpPr>
          <p:spPr>
            <a:xfrm>
              <a:off x="11074" y="2339"/>
              <a:ext cx="353" cy="806"/>
            </a:xfrm>
            <a:custGeom>
              <a:rect b="b" l="l" r="r" t="t"/>
              <a:pathLst>
                <a:path extrusionOk="0" h="3560" w="1559">
                  <a:moveTo>
                    <a:pt x="1558" y="3244"/>
                  </a:moveTo>
                  <a:lnTo>
                    <a:pt x="1558" y="3244"/>
                  </a:lnTo>
                  <a:cubicBezTo>
                    <a:pt x="1131" y="3559"/>
                    <a:pt x="1131" y="3559"/>
                    <a:pt x="1131" y="3559"/>
                  </a:cubicBezTo>
                  <a:cubicBezTo>
                    <a:pt x="1038" y="2058"/>
                    <a:pt x="0" y="131"/>
                    <a:pt x="0" y="131"/>
                  </a:cubicBezTo>
                  <a:cubicBezTo>
                    <a:pt x="520" y="0"/>
                    <a:pt x="520" y="0"/>
                    <a:pt x="520" y="0"/>
                  </a:cubicBezTo>
                  <a:cubicBezTo>
                    <a:pt x="520" y="0"/>
                    <a:pt x="1446" y="2354"/>
                    <a:pt x="1558" y="3244"/>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2" name="Google Shape;982;p28"/>
            <p:cNvSpPr/>
            <p:nvPr/>
          </p:nvSpPr>
          <p:spPr>
            <a:xfrm>
              <a:off x="11221" y="2117"/>
              <a:ext cx="739" cy="916"/>
            </a:xfrm>
            <a:custGeom>
              <a:rect b="b" l="l" r="r" t="t"/>
              <a:pathLst>
                <a:path extrusionOk="0" h="4042" w="3264">
                  <a:moveTo>
                    <a:pt x="3151" y="2854"/>
                  </a:moveTo>
                  <a:lnTo>
                    <a:pt x="3151" y="2854"/>
                  </a:lnTo>
                  <a:cubicBezTo>
                    <a:pt x="3263" y="3113"/>
                    <a:pt x="3134" y="3392"/>
                    <a:pt x="2891" y="3484"/>
                  </a:cubicBezTo>
                  <a:cubicBezTo>
                    <a:pt x="1650" y="3948"/>
                    <a:pt x="1650" y="3948"/>
                    <a:pt x="1650" y="3948"/>
                  </a:cubicBezTo>
                  <a:cubicBezTo>
                    <a:pt x="1409" y="4041"/>
                    <a:pt x="1131" y="3910"/>
                    <a:pt x="1038" y="3651"/>
                  </a:cubicBezTo>
                  <a:cubicBezTo>
                    <a:pt x="93" y="1186"/>
                    <a:pt x="93" y="1186"/>
                    <a:pt x="93" y="1186"/>
                  </a:cubicBezTo>
                  <a:cubicBezTo>
                    <a:pt x="0" y="926"/>
                    <a:pt x="112" y="647"/>
                    <a:pt x="370" y="556"/>
                  </a:cubicBezTo>
                  <a:cubicBezTo>
                    <a:pt x="1613" y="93"/>
                    <a:pt x="1613" y="93"/>
                    <a:pt x="1613" y="93"/>
                  </a:cubicBezTo>
                  <a:cubicBezTo>
                    <a:pt x="1854" y="0"/>
                    <a:pt x="2132" y="129"/>
                    <a:pt x="2225" y="389"/>
                  </a:cubicBezTo>
                  <a:lnTo>
                    <a:pt x="3151" y="2854"/>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3" name="Google Shape;983;p28"/>
            <p:cNvSpPr/>
            <p:nvPr/>
          </p:nvSpPr>
          <p:spPr>
            <a:xfrm>
              <a:off x="5687" y="3525"/>
              <a:ext cx="646" cy="646"/>
            </a:xfrm>
            <a:custGeom>
              <a:rect b="b" l="l" r="r" t="t"/>
              <a:pathLst>
                <a:path extrusionOk="0" h="2855" w="2855">
                  <a:moveTo>
                    <a:pt x="0" y="1427"/>
                  </a:moveTo>
                  <a:lnTo>
                    <a:pt x="0" y="1427"/>
                  </a:lnTo>
                  <a:cubicBezTo>
                    <a:pt x="0" y="649"/>
                    <a:pt x="630" y="0"/>
                    <a:pt x="1427" y="0"/>
                  </a:cubicBezTo>
                  <a:cubicBezTo>
                    <a:pt x="2205" y="0"/>
                    <a:pt x="2854" y="649"/>
                    <a:pt x="2854" y="1427"/>
                  </a:cubicBezTo>
                  <a:cubicBezTo>
                    <a:pt x="2854" y="2224"/>
                    <a:pt x="2205" y="2854"/>
                    <a:pt x="1427" y="2854"/>
                  </a:cubicBezTo>
                  <a:cubicBezTo>
                    <a:pt x="630" y="2854"/>
                    <a:pt x="0" y="2224"/>
                    <a:pt x="0" y="1427"/>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4" name="Google Shape;984;p28"/>
            <p:cNvSpPr/>
            <p:nvPr/>
          </p:nvSpPr>
          <p:spPr>
            <a:xfrm>
              <a:off x="5582" y="4243"/>
              <a:ext cx="1167" cy="415"/>
            </a:xfrm>
            <a:custGeom>
              <a:rect b="b" l="l" r="r" t="t"/>
              <a:pathLst>
                <a:path extrusionOk="0" h="1836" w="5151">
                  <a:moveTo>
                    <a:pt x="5150" y="1835"/>
                  </a:moveTo>
                  <a:lnTo>
                    <a:pt x="4522" y="0"/>
                  </a:lnTo>
                  <a:lnTo>
                    <a:pt x="0" y="0"/>
                  </a:lnTo>
                  <a:lnTo>
                    <a:pt x="0" y="1835"/>
                  </a:lnTo>
                  <a:lnTo>
                    <a:pt x="5150" y="1835"/>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5" name="Google Shape;985;p28"/>
            <p:cNvSpPr/>
            <p:nvPr/>
          </p:nvSpPr>
          <p:spPr>
            <a:xfrm>
              <a:off x="10528" y="4155"/>
              <a:ext cx="272" cy="180"/>
            </a:xfrm>
            <a:custGeom>
              <a:rect b="b" l="l" r="r" t="t"/>
              <a:pathLst>
                <a:path extrusionOk="0" h="798" w="1204">
                  <a:moveTo>
                    <a:pt x="1203" y="0"/>
                  </a:moveTo>
                  <a:lnTo>
                    <a:pt x="1203" y="797"/>
                  </a:lnTo>
                  <a:lnTo>
                    <a:pt x="0" y="797"/>
                  </a:lnTo>
                  <a:lnTo>
                    <a:pt x="0" y="0"/>
                  </a:lnTo>
                  <a:lnTo>
                    <a:pt x="120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6" name="Google Shape;986;p28"/>
            <p:cNvSpPr/>
            <p:nvPr/>
          </p:nvSpPr>
          <p:spPr>
            <a:xfrm>
              <a:off x="10528" y="3932"/>
              <a:ext cx="272" cy="180"/>
            </a:xfrm>
            <a:custGeom>
              <a:rect b="b" l="l" r="r" t="t"/>
              <a:pathLst>
                <a:path extrusionOk="0" h="798" w="1204">
                  <a:moveTo>
                    <a:pt x="1203" y="0"/>
                  </a:moveTo>
                  <a:lnTo>
                    <a:pt x="1203" y="0"/>
                  </a:lnTo>
                  <a:cubicBezTo>
                    <a:pt x="1203" y="797"/>
                    <a:pt x="1203" y="797"/>
                    <a:pt x="1203" y="797"/>
                  </a:cubicBezTo>
                  <a:cubicBezTo>
                    <a:pt x="0" y="797"/>
                    <a:pt x="0" y="797"/>
                    <a:pt x="0" y="797"/>
                  </a:cubicBezTo>
                  <a:cubicBezTo>
                    <a:pt x="0" y="205"/>
                    <a:pt x="0" y="205"/>
                    <a:pt x="0" y="205"/>
                  </a:cubicBezTo>
                  <a:cubicBezTo>
                    <a:pt x="55" y="131"/>
                    <a:pt x="112" y="57"/>
                    <a:pt x="148" y="0"/>
                  </a:cubicBezTo>
                  <a:lnTo>
                    <a:pt x="120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7" name="Google Shape;987;p28"/>
            <p:cNvSpPr/>
            <p:nvPr/>
          </p:nvSpPr>
          <p:spPr>
            <a:xfrm>
              <a:off x="10587" y="3710"/>
              <a:ext cx="213" cy="180"/>
            </a:xfrm>
            <a:custGeom>
              <a:rect b="b" l="l" r="r" t="t"/>
              <a:pathLst>
                <a:path extrusionOk="0" h="798" w="944">
                  <a:moveTo>
                    <a:pt x="943" y="0"/>
                  </a:moveTo>
                  <a:lnTo>
                    <a:pt x="943" y="0"/>
                  </a:lnTo>
                  <a:cubicBezTo>
                    <a:pt x="943" y="797"/>
                    <a:pt x="943" y="797"/>
                    <a:pt x="943" y="797"/>
                  </a:cubicBezTo>
                  <a:cubicBezTo>
                    <a:pt x="0" y="797"/>
                    <a:pt x="0" y="797"/>
                    <a:pt x="0" y="797"/>
                  </a:cubicBezTo>
                  <a:cubicBezTo>
                    <a:pt x="17" y="759"/>
                    <a:pt x="17" y="723"/>
                    <a:pt x="17" y="723"/>
                  </a:cubicBezTo>
                  <a:cubicBezTo>
                    <a:pt x="17" y="723"/>
                    <a:pt x="148" y="425"/>
                    <a:pt x="315" y="0"/>
                  </a:cubicBezTo>
                  <a:lnTo>
                    <a:pt x="94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8" name="Google Shape;988;p28"/>
            <p:cNvSpPr/>
            <p:nvPr/>
          </p:nvSpPr>
          <p:spPr>
            <a:xfrm>
              <a:off x="10767" y="3353"/>
              <a:ext cx="33" cy="87"/>
            </a:xfrm>
            <a:custGeom>
              <a:rect b="b" l="l" r="r" t="t"/>
              <a:pathLst>
                <a:path extrusionOk="0" h="390" w="149">
                  <a:moveTo>
                    <a:pt x="148" y="0"/>
                  </a:moveTo>
                  <a:lnTo>
                    <a:pt x="148" y="0"/>
                  </a:lnTo>
                  <a:cubicBezTo>
                    <a:pt x="148" y="389"/>
                    <a:pt x="148" y="389"/>
                    <a:pt x="148" y="389"/>
                  </a:cubicBezTo>
                  <a:cubicBezTo>
                    <a:pt x="0" y="389"/>
                    <a:pt x="0" y="389"/>
                    <a:pt x="0" y="389"/>
                  </a:cubicBezTo>
                  <a:cubicBezTo>
                    <a:pt x="57" y="260"/>
                    <a:pt x="93" y="129"/>
                    <a:pt x="148"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89" name="Google Shape;989;p28"/>
            <p:cNvSpPr/>
            <p:nvPr/>
          </p:nvSpPr>
          <p:spPr>
            <a:xfrm>
              <a:off x="10675" y="3487"/>
              <a:ext cx="125" cy="176"/>
            </a:xfrm>
            <a:custGeom>
              <a:rect b="b" l="l" r="r" t="t"/>
              <a:pathLst>
                <a:path extrusionOk="0" h="781" w="555">
                  <a:moveTo>
                    <a:pt x="554" y="0"/>
                  </a:moveTo>
                  <a:lnTo>
                    <a:pt x="554" y="0"/>
                  </a:lnTo>
                  <a:cubicBezTo>
                    <a:pt x="554" y="780"/>
                    <a:pt x="554" y="780"/>
                    <a:pt x="554" y="780"/>
                  </a:cubicBezTo>
                  <a:cubicBezTo>
                    <a:pt x="0" y="780"/>
                    <a:pt x="0" y="780"/>
                    <a:pt x="0" y="780"/>
                  </a:cubicBezTo>
                  <a:cubicBezTo>
                    <a:pt x="55" y="685"/>
                    <a:pt x="91" y="556"/>
                    <a:pt x="148" y="446"/>
                  </a:cubicBezTo>
                  <a:cubicBezTo>
                    <a:pt x="203" y="296"/>
                    <a:pt x="258" y="148"/>
                    <a:pt x="332" y="0"/>
                  </a:cubicBezTo>
                  <a:lnTo>
                    <a:pt x="554"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0" name="Google Shape;990;p28"/>
            <p:cNvSpPr/>
            <p:nvPr/>
          </p:nvSpPr>
          <p:spPr>
            <a:xfrm>
              <a:off x="9587" y="2760"/>
              <a:ext cx="1689" cy="1857"/>
            </a:xfrm>
            <a:custGeom>
              <a:rect b="b" l="l" r="r" t="t"/>
              <a:pathLst>
                <a:path extrusionOk="0" h="8192" w="7451">
                  <a:moveTo>
                    <a:pt x="7450" y="0"/>
                  </a:moveTo>
                  <a:lnTo>
                    <a:pt x="7450" y="0"/>
                  </a:lnTo>
                  <a:cubicBezTo>
                    <a:pt x="7376" y="223"/>
                    <a:pt x="7376" y="223"/>
                    <a:pt x="7376" y="223"/>
                  </a:cubicBezTo>
                  <a:cubicBezTo>
                    <a:pt x="6579" y="2483"/>
                    <a:pt x="6579" y="2483"/>
                    <a:pt x="6579" y="2483"/>
                  </a:cubicBezTo>
                  <a:cubicBezTo>
                    <a:pt x="5672" y="5041"/>
                    <a:pt x="5672" y="5041"/>
                    <a:pt x="5672" y="5041"/>
                  </a:cubicBezTo>
                  <a:cubicBezTo>
                    <a:pt x="5987" y="8191"/>
                    <a:pt x="5987" y="8191"/>
                    <a:pt x="5987" y="8191"/>
                  </a:cubicBezTo>
                  <a:cubicBezTo>
                    <a:pt x="0" y="8191"/>
                    <a:pt x="0" y="8191"/>
                    <a:pt x="0" y="8191"/>
                  </a:cubicBezTo>
                  <a:cubicBezTo>
                    <a:pt x="0" y="8191"/>
                    <a:pt x="3226" y="6098"/>
                    <a:pt x="3725" y="5764"/>
                  </a:cubicBezTo>
                  <a:cubicBezTo>
                    <a:pt x="3818" y="5709"/>
                    <a:pt x="3892" y="5652"/>
                    <a:pt x="3947" y="5578"/>
                  </a:cubicBezTo>
                  <a:cubicBezTo>
                    <a:pt x="3947" y="7895"/>
                    <a:pt x="3947" y="7895"/>
                    <a:pt x="3947" y="7895"/>
                  </a:cubicBezTo>
                  <a:cubicBezTo>
                    <a:pt x="4152" y="7895"/>
                    <a:pt x="4152" y="7895"/>
                    <a:pt x="4152" y="7895"/>
                  </a:cubicBezTo>
                  <a:cubicBezTo>
                    <a:pt x="4152" y="7134"/>
                    <a:pt x="4152" y="7134"/>
                    <a:pt x="4152" y="7134"/>
                  </a:cubicBezTo>
                  <a:cubicBezTo>
                    <a:pt x="5355" y="7134"/>
                    <a:pt x="5355" y="7134"/>
                    <a:pt x="5355" y="7134"/>
                  </a:cubicBezTo>
                  <a:cubicBezTo>
                    <a:pt x="5355" y="7895"/>
                    <a:pt x="5355" y="7895"/>
                    <a:pt x="5355" y="7895"/>
                  </a:cubicBezTo>
                  <a:cubicBezTo>
                    <a:pt x="5541" y="7895"/>
                    <a:pt x="5541" y="7895"/>
                    <a:pt x="5541" y="7895"/>
                  </a:cubicBezTo>
                  <a:cubicBezTo>
                    <a:pt x="5541" y="2151"/>
                    <a:pt x="5541" y="2151"/>
                    <a:pt x="5541" y="2151"/>
                  </a:cubicBezTo>
                  <a:cubicBezTo>
                    <a:pt x="5930" y="1206"/>
                    <a:pt x="6264" y="390"/>
                    <a:pt x="6283" y="297"/>
                  </a:cubicBezTo>
                  <a:cubicBezTo>
                    <a:pt x="6357" y="130"/>
                    <a:pt x="7025" y="37"/>
                    <a:pt x="7321" y="19"/>
                  </a:cubicBezTo>
                  <a:cubicBezTo>
                    <a:pt x="7395" y="0"/>
                    <a:pt x="7450" y="0"/>
                    <a:pt x="7450"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1" name="Google Shape;991;p28"/>
            <p:cNvSpPr/>
            <p:nvPr/>
          </p:nvSpPr>
          <p:spPr>
            <a:xfrm>
              <a:off x="10524" y="2814"/>
              <a:ext cx="4" cy="3"/>
            </a:xfrm>
            <a:custGeom>
              <a:rect b="b" l="l" r="r" t="t"/>
              <a:pathLst>
                <a:path extrusionOk="0" h="19" w="20">
                  <a:moveTo>
                    <a:pt x="19" y="0"/>
                  </a:moveTo>
                  <a:lnTo>
                    <a:pt x="19" y="0"/>
                  </a:lnTo>
                  <a:cubicBezTo>
                    <a:pt x="19" y="18"/>
                    <a:pt x="19" y="18"/>
                    <a:pt x="19" y="18"/>
                  </a:cubicBezTo>
                  <a:cubicBezTo>
                    <a:pt x="19" y="18"/>
                    <a:pt x="19" y="0"/>
                    <a:pt x="0" y="0"/>
                  </a:cubicBezTo>
                  <a:lnTo>
                    <a:pt x="19"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2" name="Google Shape;992;p28"/>
            <p:cNvSpPr/>
            <p:nvPr/>
          </p:nvSpPr>
          <p:spPr>
            <a:xfrm>
              <a:off x="10482" y="3731"/>
              <a:ext cx="46" cy="293"/>
            </a:xfrm>
            <a:custGeom>
              <a:rect b="b" l="l" r="r" t="t"/>
              <a:pathLst>
                <a:path extrusionOk="0" h="1297" w="206">
                  <a:moveTo>
                    <a:pt x="205" y="0"/>
                  </a:moveTo>
                  <a:lnTo>
                    <a:pt x="205" y="0"/>
                  </a:lnTo>
                  <a:cubicBezTo>
                    <a:pt x="205" y="1093"/>
                    <a:pt x="205" y="1093"/>
                    <a:pt x="205" y="1093"/>
                  </a:cubicBezTo>
                  <a:cubicBezTo>
                    <a:pt x="148" y="1167"/>
                    <a:pt x="74" y="1241"/>
                    <a:pt x="0" y="1296"/>
                  </a:cubicBezTo>
                  <a:cubicBezTo>
                    <a:pt x="0" y="129"/>
                    <a:pt x="0" y="129"/>
                    <a:pt x="0" y="129"/>
                  </a:cubicBezTo>
                  <a:cubicBezTo>
                    <a:pt x="74" y="93"/>
                    <a:pt x="131" y="36"/>
                    <a:pt x="205"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3" name="Google Shape;993;p28"/>
            <p:cNvSpPr/>
            <p:nvPr/>
          </p:nvSpPr>
          <p:spPr>
            <a:xfrm>
              <a:off x="10553" y="3664"/>
              <a:ext cx="121" cy="45"/>
            </a:xfrm>
            <a:custGeom>
              <a:rect b="b" l="l" r="r" t="t"/>
              <a:pathLst>
                <a:path extrusionOk="0" h="204" w="538">
                  <a:moveTo>
                    <a:pt x="537" y="0"/>
                  </a:moveTo>
                  <a:lnTo>
                    <a:pt x="537" y="0"/>
                  </a:lnTo>
                  <a:cubicBezTo>
                    <a:pt x="518" y="74"/>
                    <a:pt x="499" y="129"/>
                    <a:pt x="463" y="203"/>
                  </a:cubicBezTo>
                  <a:cubicBezTo>
                    <a:pt x="0" y="203"/>
                    <a:pt x="0" y="203"/>
                    <a:pt x="0" y="203"/>
                  </a:cubicBezTo>
                  <a:cubicBezTo>
                    <a:pt x="91" y="129"/>
                    <a:pt x="165" y="55"/>
                    <a:pt x="239" y="0"/>
                  </a:cubicBezTo>
                  <a:lnTo>
                    <a:pt x="537"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4" name="Google Shape;994;p28"/>
            <p:cNvSpPr/>
            <p:nvPr/>
          </p:nvSpPr>
          <p:spPr>
            <a:xfrm>
              <a:off x="10507" y="3890"/>
              <a:ext cx="79" cy="41"/>
            </a:xfrm>
            <a:custGeom>
              <a:rect b="b" l="l" r="r" t="t"/>
              <a:pathLst>
                <a:path extrusionOk="0" h="185" w="354">
                  <a:moveTo>
                    <a:pt x="353" y="0"/>
                  </a:moveTo>
                  <a:lnTo>
                    <a:pt x="353" y="0"/>
                  </a:lnTo>
                  <a:cubicBezTo>
                    <a:pt x="334" y="36"/>
                    <a:pt x="296" y="91"/>
                    <a:pt x="241" y="184"/>
                  </a:cubicBezTo>
                  <a:cubicBezTo>
                    <a:pt x="0" y="184"/>
                    <a:pt x="0" y="184"/>
                    <a:pt x="0" y="184"/>
                  </a:cubicBezTo>
                  <a:cubicBezTo>
                    <a:pt x="0" y="0"/>
                    <a:pt x="0" y="0"/>
                    <a:pt x="0" y="0"/>
                  </a:cubicBezTo>
                  <a:lnTo>
                    <a:pt x="353"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5" name="Google Shape;995;p28"/>
            <p:cNvSpPr/>
            <p:nvPr/>
          </p:nvSpPr>
          <p:spPr>
            <a:xfrm>
              <a:off x="4320" y="4907"/>
              <a:ext cx="1021" cy="1025"/>
            </a:xfrm>
            <a:custGeom>
              <a:rect b="b" l="l" r="r" t="t"/>
              <a:pathLst>
                <a:path extrusionOk="0" h="4523" w="4505">
                  <a:moveTo>
                    <a:pt x="2261" y="0"/>
                  </a:moveTo>
                  <a:lnTo>
                    <a:pt x="2261" y="0"/>
                  </a:lnTo>
                  <a:cubicBezTo>
                    <a:pt x="1000" y="0"/>
                    <a:pt x="0" y="1019"/>
                    <a:pt x="0" y="2260"/>
                  </a:cubicBezTo>
                  <a:cubicBezTo>
                    <a:pt x="0" y="3503"/>
                    <a:pt x="1000" y="4522"/>
                    <a:pt x="2261" y="4522"/>
                  </a:cubicBezTo>
                  <a:cubicBezTo>
                    <a:pt x="3504" y="4522"/>
                    <a:pt x="4504" y="3503"/>
                    <a:pt x="4504" y="2260"/>
                  </a:cubicBezTo>
                  <a:cubicBezTo>
                    <a:pt x="4504" y="1019"/>
                    <a:pt x="3504" y="0"/>
                    <a:pt x="2261" y="0"/>
                  </a:cubicBezTo>
                  <a:close/>
                  <a:moveTo>
                    <a:pt x="2261" y="3873"/>
                  </a:moveTo>
                  <a:lnTo>
                    <a:pt x="2261" y="3873"/>
                  </a:lnTo>
                  <a:cubicBezTo>
                    <a:pt x="1353" y="3873"/>
                    <a:pt x="630" y="3150"/>
                    <a:pt x="630" y="2260"/>
                  </a:cubicBezTo>
                  <a:cubicBezTo>
                    <a:pt x="630" y="1370"/>
                    <a:pt x="1353" y="649"/>
                    <a:pt x="2261" y="649"/>
                  </a:cubicBezTo>
                  <a:cubicBezTo>
                    <a:pt x="3151" y="649"/>
                    <a:pt x="3874" y="1370"/>
                    <a:pt x="3874" y="2260"/>
                  </a:cubicBezTo>
                  <a:cubicBezTo>
                    <a:pt x="3874" y="3150"/>
                    <a:pt x="3151" y="3873"/>
                    <a:pt x="2261" y="387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6" name="Google Shape;996;p28"/>
            <p:cNvSpPr/>
            <p:nvPr/>
          </p:nvSpPr>
          <p:spPr>
            <a:xfrm>
              <a:off x="4539" y="5126"/>
              <a:ext cx="583" cy="587"/>
            </a:xfrm>
            <a:custGeom>
              <a:rect b="b" l="l" r="r" t="t"/>
              <a:pathLst>
                <a:path extrusionOk="0" h="2595" w="2577">
                  <a:moveTo>
                    <a:pt x="1297" y="0"/>
                  </a:moveTo>
                  <a:lnTo>
                    <a:pt x="1297" y="0"/>
                  </a:lnTo>
                  <a:cubicBezTo>
                    <a:pt x="575" y="0"/>
                    <a:pt x="0" y="592"/>
                    <a:pt x="0" y="1296"/>
                  </a:cubicBezTo>
                  <a:cubicBezTo>
                    <a:pt x="0" y="2000"/>
                    <a:pt x="575" y="2594"/>
                    <a:pt x="1297" y="2594"/>
                  </a:cubicBezTo>
                  <a:cubicBezTo>
                    <a:pt x="2003" y="2594"/>
                    <a:pt x="2576" y="2000"/>
                    <a:pt x="2576" y="1296"/>
                  </a:cubicBezTo>
                  <a:cubicBezTo>
                    <a:pt x="2576" y="592"/>
                    <a:pt x="2003" y="0"/>
                    <a:pt x="1297" y="0"/>
                  </a:cubicBezTo>
                  <a:close/>
                  <a:moveTo>
                    <a:pt x="1094" y="241"/>
                  </a:moveTo>
                  <a:lnTo>
                    <a:pt x="1094" y="241"/>
                  </a:lnTo>
                  <a:cubicBezTo>
                    <a:pt x="1445" y="241"/>
                    <a:pt x="1445" y="241"/>
                    <a:pt x="1445" y="241"/>
                  </a:cubicBezTo>
                  <a:cubicBezTo>
                    <a:pt x="1445" y="406"/>
                    <a:pt x="1445" y="406"/>
                    <a:pt x="1445" y="406"/>
                  </a:cubicBezTo>
                  <a:cubicBezTo>
                    <a:pt x="1094" y="406"/>
                    <a:pt x="1094" y="406"/>
                    <a:pt x="1094" y="406"/>
                  </a:cubicBezTo>
                  <a:lnTo>
                    <a:pt x="1094" y="241"/>
                  </a:lnTo>
                  <a:close/>
                  <a:moveTo>
                    <a:pt x="463" y="630"/>
                  </a:moveTo>
                  <a:lnTo>
                    <a:pt x="463" y="630"/>
                  </a:lnTo>
                  <a:cubicBezTo>
                    <a:pt x="593" y="721"/>
                    <a:pt x="593" y="721"/>
                    <a:pt x="593" y="721"/>
                  </a:cubicBezTo>
                  <a:cubicBezTo>
                    <a:pt x="427" y="1038"/>
                    <a:pt x="427" y="1038"/>
                    <a:pt x="427" y="1038"/>
                  </a:cubicBezTo>
                  <a:cubicBezTo>
                    <a:pt x="278" y="945"/>
                    <a:pt x="278" y="945"/>
                    <a:pt x="278" y="945"/>
                  </a:cubicBezTo>
                  <a:lnTo>
                    <a:pt x="463" y="630"/>
                  </a:lnTo>
                  <a:close/>
                  <a:moveTo>
                    <a:pt x="482" y="2000"/>
                  </a:moveTo>
                  <a:lnTo>
                    <a:pt x="482" y="2000"/>
                  </a:lnTo>
                  <a:cubicBezTo>
                    <a:pt x="296" y="1685"/>
                    <a:pt x="296" y="1685"/>
                    <a:pt x="296" y="1685"/>
                  </a:cubicBezTo>
                  <a:cubicBezTo>
                    <a:pt x="445" y="1592"/>
                    <a:pt x="445" y="1592"/>
                    <a:pt x="445" y="1592"/>
                  </a:cubicBezTo>
                  <a:cubicBezTo>
                    <a:pt x="630" y="1926"/>
                    <a:pt x="630" y="1926"/>
                    <a:pt x="630" y="1926"/>
                  </a:cubicBezTo>
                  <a:lnTo>
                    <a:pt x="482" y="2000"/>
                  </a:lnTo>
                  <a:close/>
                  <a:moveTo>
                    <a:pt x="1502" y="2353"/>
                  </a:moveTo>
                  <a:lnTo>
                    <a:pt x="1502" y="2353"/>
                  </a:lnTo>
                  <a:cubicBezTo>
                    <a:pt x="1130" y="2353"/>
                    <a:pt x="1130" y="2353"/>
                    <a:pt x="1130" y="2353"/>
                  </a:cubicBezTo>
                  <a:cubicBezTo>
                    <a:pt x="1130" y="2186"/>
                    <a:pt x="1130" y="2186"/>
                    <a:pt x="1130" y="2186"/>
                  </a:cubicBezTo>
                  <a:cubicBezTo>
                    <a:pt x="1502" y="2186"/>
                    <a:pt x="1502" y="2186"/>
                    <a:pt x="1502" y="2186"/>
                  </a:cubicBezTo>
                  <a:lnTo>
                    <a:pt x="1502" y="2353"/>
                  </a:lnTo>
                  <a:close/>
                  <a:moveTo>
                    <a:pt x="1297" y="1759"/>
                  </a:moveTo>
                  <a:lnTo>
                    <a:pt x="1297" y="1759"/>
                  </a:lnTo>
                  <a:cubicBezTo>
                    <a:pt x="1039" y="1759"/>
                    <a:pt x="816" y="1556"/>
                    <a:pt x="816" y="1296"/>
                  </a:cubicBezTo>
                  <a:cubicBezTo>
                    <a:pt x="816" y="1038"/>
                    <a:pt x="1039" y="833"/>
                    <a:pt x="1297" y="833"/>
                  </a:cubicBezTo>
                  <a:cubicBezTo>
                    <a:pt x="1557" y="833"/>
                    <a:pt x="1762" y="1038"/>
                    <a:pt x="1762" y="1296"/>
                  </a:cubicBezTo>
                  <a:cubicBezTo>
                    <a:pt x="1762" y="1556"/>
                    <a:pt x="1557" y="1759"/>
                    <a:pt x="1297" y="1759"/>
                  </a:cubicBezTo>
                  <a:close/>
                  <a:moveTo>
                    <a:pt x="2094" y="592"/>
                  </a:moveTo>
                  <a:lnTo>
                    <a:pt x="2094" y="592"/>
                  </a:lnTo>
                  <a:cubicBezTo>
                    <a:pt x="2280" y="907"/>
                    <a:pt x="2280" y="907"/>
                    <a:pt x="2280" y="907"/>
                  </a:cubicBezTo>
                  <a:cubicBezTo>
                    <a:pt x="2151" y="981"/>
                    <a:pt x="2151" y="981"/>
                    <a:pt x="2151" y="981"/>
                  </a:cubicBezTo>
                  <a:cubicBezTo>
                    <a:pt x="1965" y="666"/>
                    <a:pt x="1965" y="666"/>
                    <a:pt x="1965" y="666"/>
                  </a:cubicBezTo>
                  <a:lnTo>
                    <a:pt x="2094" y="592"/>
                  </a:lnTo>
                  <a:close/>
                  <a:moveTo>
                    <a:pt x="2113" y="1964"/>
                  </a:moveTo>
                  <a:lnTo>
                    <a:pt x="2113" y="1964"/>
                  </a:lnTo>
                  <a:cubicBezTo>
                    <a:pt x="1984" y="1871"/>
                    <a:pt x="1984" y="1871"/>
                    <a:pt x="1984" y="1871"/>
                  </a:cubicBezTo>
                  <a:cubicBezTo>
                    <a:pt x="2168" y="1556"/>
                    <a:pt x="2168" y="1556"/>
                    <a:pt x="2168" y="1556"/>
                  </a:cubicBezTo>
                  <a:cubicBezTo>
                    <a:pt x="2299" y="1649"/>
                    <a:pt x="2299" y="1649"/>
                    <a:pt x="2299" y="1649"/>
                  </a:cubicBezTo>
                  <a:lnTo>
                    <a:pt x="2113" y="196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7" name="Google Shape;997;p28"/>
            <p:cNvSpPr/>
            <p:nvPr/>
          </p:nvSpPr>
          <p:spPr>
            <a:xfrm>
              <a:off x="7952" y="4907"/>
              <a:ext cx="1020" cy="1025"/>
            </a:xfrm>
            <a:custGeom>
              <a:rect b="b" l="l" r="r" t="t"/>
              <a:pathLst>
                <a:path extrusionOk="0" h="4523" w="4504">
                  <a:moveTo>
                    <a:pt x="4446" y="1759"/>
                  </a:moveTo>
                  <a:lnTo>
                    <a:pt x="4446" y="1759"/>
                  </a:lnTo>
                  <a:cubicBezTo>
                    <a:pt x="4224" y="759"/>
                    <a:pt x="3317" y="0"/>
                    <a:pt x="2260" y="0"/>
                  </a:cubicBezTo>
                  <a:cubicBezTo>
                    <a:pt x="1186" y="0"/>
                    <a:pt x="277" y="759"/>
                    <a:pt x="55" y="1759"/>
                  </a:cubicBezTo>
                  <a:cubicBezTo>
                    <a:pt x="17" y="1909"/>
                    <a:pt x="0" y="2093"/>
                    <a:pt x="0" y="2260"/>
                  </a:cubicBezTo>
                  <a:cubicBezTo>
                    <a:pt x="0" y="3503"/>
                    <a:pt x="1000" y="4522"/>
                    <a:pt x="2260" y="4522"/>
                  </a:cubicBezTo>
                  <a:cubicBezTo>
                    <a:pt x="3501" y="4522"/>
                    <a:pt x="4503" y="3503"/>
                    <a:pt x="4503" y="2260"/>
                  </a:cubicBezTo>
                  <a:cubicBezTo>
                    <a:pt x="4503" y="2093"/>
                    <a:pt x="4484" y="1909"/>
                    <a:pt x="4446" y="1759"/>
                  </a:cubicBezTo>
                  <a:close/>
                  <a:moveTo>
                    <a:pt x="2260" y="3873"/>
                  </a:moveTo>
                  <a:lnTo>
                    <a:pt x="2260" y="3873"/>
                  </a:lnTo>
                  <a:cubicBezTo>
                    <a:pt x="1351" y="3873"/>
                    <a:pt x="628" y="3150"/>
                    <a:pt x="628" y="2260"/>
                  </a:cubicBezTo>
                  <a:cubicBezTo>
                    <a:pt x="628" y="2076"/>
                    <a:pt x="666" y="1909"/>
                    <a:pt x="721" y="1759"/>
                  </a:cubicBezTo>
                  <a:cubicBezTo>
                    <a:pt x="926" y="1112"/>
                    <a:pt x="1537" y="649"/>
                    <a:pt x="2260" y="649"/>
                  </a:cubicBezTo>
                  <a:cubicBezTo>
                    <a:pt x="2964" y="649"/>
                    <a:pt x="3575" y="1112"/>
                    <a:pt x="3797" y="1759"/>
                  </a:cubicBezTo>
                  <a:cubicBezTo>
                    <a:pt x="3835" y="1909"/>
                    <a:pt x="3871" y="2076"/>
                    <a:pt x="3871" y="2260"/>
                  </a:cubicBezTo>
                  <a:cubicBezTo>
                    <a:pt x="3871" y="3150"/>
                    <a:pt x="3150" y="3873"/>
                    <a:pt x="2260" y="387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8" name="Google Shape;998;p28"/>
            <p:cNvSpPr/>
            <p:nvPr/>
          </p:nvSpPr>
          <p:spPr>
            <a:xfrm>
              <a:off x="8170" y="5126"/>
              <a:ext cx="584" cy="587"/>
            </a:xfrm>
            <a:custGeom>
              <a:rect b="b" l="l" r="r" t="t"/>
              <a:pathLst>
                <a:path extrusionOk="0" h="2595" w="2578">
                  <a:moveTo>
                    <a:pt x="2484" y="795"/>
                  </a:moveTo>
                  <a:lnTo>
                    <a:pt x="2484" y="795"/>
                  </a:lnTo>
                  <a:cubicBezTo>
                    <a:pt x="2281" y="332"/>
                    <a:pt x="1816" y="0"/>
                    <a:pt x="1298" y="0"/>
                  </a:cubicBezTo>
                  <a:cubicBezTo>
                    <a:pt x="761" y="0"/>
                    <a:pt x="298" y="332"/>
                    <a:pt x="112" y="795"/>
                  </a:cubicBezTo>
                  <a:cubicBezTo>
                    <a:pt x="38" y="945"/>
                    <a:pt x="0" y="1112"/>
                    <a:pt x="0" y="1296"/>
                  </a:cubicBezTo>
                  <a:cubicBezTo>
                    <a:pt x="0" y="2000"/>
                    <a:pt x="575" y="2594"/>
                    <a:pt x="1298" y="2594"/>
                  </a:cubicBezTo>
                  <a:cubicBezTo>
                    <a:pt x="2002" y="2594"/>
                    <a:pt x="2577" y="2000"/>
                    <a:pt x="2577" y="1296"/>
                  </a:cubicBezTo>
                  <a:cubicBezTo>
                    <a:pt x="2577" y="1112"/>
                    <a:pt x="2539" y="945"/>
                    <a:pt x="2484" y="795"/>
                  </a:cubicBezTo>
                  <a:close/>
                  <a:moveTo>
                    <a:pt x="2095" y="592"/>
                  </a:moveTo>
                  <a:lnTo>
                    <a:pt x="2095" y="592"/>
                  </a:lnTo>
                  <a:cubicBezTo>
                    <a:pt x="2207" y="795"/>
                    <a:pt x="2207" y="795"/>
                    <a:pt x="2207" y="795"/>
                  </a:cubicBezTo>
                  <a:cubicBezTo>
                    <a:pt x="2281" y="907"/>
                    <a:pt x="2281" y="907"/>
                    <a:pt x="2281" y="907"/>
                  </a:cubicBezTo>
                  <a:cubicBezTo>
                    <a:pt x="2131" y="981"/>
                    <a:pt x="2131" y="981"/>
                    <a:pt x="2131" y="981"/>
                  </a:cubicBezTo>
                  <a:cubicBezTo>
                    <a:pt x="2021" y="795"/>
                    <a:pt x="2021" y="795"/>
                    <a:pt x="2021" y="795"/>
                  </a:cubicBezTo>
                  <a:cubicBezTo>
                    <a:pt x="1964" y="666"/>
                    <a:pt x="1964" y="666"/>
                    <a:pt x="1964" y="666"/>
                  </a:cubicBezTo>
                  <a:lnTo>
                    <a:pt x="2095" y="592"/>
                  </a:lnTo>
                  <a:close/>
                  <a:moveTo>
                    <a:pt x="1076" y="241"/>
                  </a:moveTo>
                  <a:lnTo>
                    <a:pt x="1076" y="241"/>
                  </a:lnTo>
                  <a:cubicBezTo>
                    <a:pt x="1446" y="241"/>
                    <a:pt x="1446" y="241"/>
                    <a:pt x="1446" y="241"/>
                  </a:cubicBezTo>
                  <a:cubicBezTo>
                    <a:pt x="1446" y="406"/>
                    <a:pt x="1446" y="406"/>
                    <a:pt x="1446" y="406"/>
                  </a:cubicBezTo>
                  <a:cubicBezTo>
                    <a:pt x="1076" y="406"/>
                    <a:pt x="1076" y="406"/>
                    <a:pt x="1076" y="406"/>
                  </a:cubicBezTo>
                  <a:lnTo>
                    <a:pt x="1076" y="241"/>
                  </a:lnTo>
                  <a:close/>
                  <a:moveTo>
                    <a:pt x="372" y="795"/>
                  </a:moveTo>
                  <a:lnTo>
                    <a:pt x="372" y="795"/>
                  </a:lnTo>
                  <a:cubicBezTo>
                    <a:pt x="463" y="630"/>
                    <a:pt x="463" y="630"/>
                    <a:pt x="463" y="630"/>
                  </a:cubicBezTo>
                  <a:cubicBezTo>
                    <a:pt x="594" y="721"/>
                    <a:pt x="594" y="721"/>
                    <a:pt x="594" y="721"/>
                  </a:cubicBezTo>
                  <a:cubicBezTo>
                    <a:pt x="556" y="795"/>
                    <a:pt x="556" y="795"/>
                    <a:pt x="556" y="795"/>
                  </a:cubicBezTo>
                  <a:cubicBezTo>
                    <a:pt x="408" y="1038"/>
                    <a:pt x="408" y="1038"/>
                    <a:pt x="408" y="1038"/>
                  </a:cubicBezTo>
                  <a:cubicBezTo>
                    <a:pt x="279" y="945"/>
                    <a:pt x="279" y="945"/>
                    <a:pt x="279" y="945"/>
                  </a:cubicBezTo>
                  <a:lnTo>
                    <a:pt x="372" y="795"/>
                  </a:lnTo>
                  <a:close/>
                  <a:moveTo>
                    <a:pt x="482" y="2000"/>
                  </a:moveTo>
                  <a:lnTo>
                    <a:pt x="482" y="2000"/>
                  </a:lnTo>
                  <a:cubicBezTo>
                    <a:pt x="298" y="1685"/>
                    <a:pt x="298" y="1685"/>
                    <a:pt x="298" y="1685"/>
                  </a:cubicBezTo>
                  <a:cubicBezTo>
                    <a:pt x="446" y="1592"/>
                    <a:pt x="446" y="1592"/>
                    <a:pt x="446" y="1592"/>
                  </a:cubicBezTo>
                  <a:cubicBezTo>
                    <a:pt x="613" y="1926"/>
                    <a:pt x="613" y="1926"/>
                    <a:pt x="613" y="1926"/>
                  </a:cubicBezTo>
                  <a:lnTo>
                    <a:pt x="482" y="2000"/>
                  </a:lnTo>
                  <a:close/>
                  <a:moveTo>
                    <a:pt x="1501" y="2353"/>
                  </a:moveTo>
                  <a:lnTo>
                    <a:pt x="1501" y="2353"/>
                  </a:lnTo>
                  <a:cubicBezTo>
                    <a:pt x="1131" y="2353"/>
                    <a:pt x="1131" y="2353"/>
                    <a:pt x="1131" y="2353"/>
                  </a:cubicBezTo>
                  <a:cubicBezTo>
                    <a:pt x="1131" y="2186"/>
                    <a:pt x="1131" y="2186"/>
                    <a:pt x="1131" y="2186"/>
                  </a:cubicBezTo>
                  <a:cubicBezTo>
                    <a:pt x="1501" y="2186"/>
                    <a:pt x="1501" y="2186"/>
                    <a:pt x="1501" y="2186"/>
                  </a:cubicBezTo>
                  <a:lnTo>
                    <a:pt x="1501" y="2353"/>
                  </a:lnTo>
                  <a:close/>
                  <a:moveTo>
                    <a:pt x="1298" y="1759"/>
                  </a:moveTo>
                  <a:lnTo>
                    <a:pt x="1298" y="1759"/>
                  </a:lnTo>
                  <a:cubicBezTo>
                    <a:pt x="1038" y="1759"/>
                    <a:pt x="816" y="1556"/>
                    <a:pt x="816" y="1296"/>
                  </a:cubicBezTo>
                  <a:cubicBezTo>
                    <a:pt x="816" y="1038"/>
                    <a:pt x="1038" y="833"/>
                    <a:pt x="1298" y="833"/>
                  </a:cubicBezTo>
                  <a:cubicBezTo>
                    <a:pt x="1558" y="833"/>
                    <a:pt x="1761" y="1038"/>
                    <a:pt x="1761" y="1296"/>
                  </a:cubicBezTo>
                  <a:cubicBezTo>
                    <a:pt x="1761" y="1556"/>
                    <a:pt x="1558" y="1759"/>
                    <a:pt x="1298" y="1759"/>
                  </a:cubicBezTo>
                  <a:close/>
                  <a:moveTo>
                    <a:pt x="2112" y="1964"/>
                  </a:moveTo>
                  <a:lnTo>
                    <a:pt x="2112" y="1964"/>
                  </a:lnTo>
                  <a:cubicBezTo>
                    <a:pt x="1983" y="1871"/>
                    <a:pt x="1983" y="1871"/>
                    <a:pt x="1983" y="1871"/>
                  </a:cubicBezTo>
                  <a:cubicBezTo>
                    <a:pt x="2169" y="1556"/>
                    <a:pt x="2169" y="1556"/>
                    <a:pt x="2169" y="1556"/>
                  </a:cubicBezTo>
                  <a:cubicBezTo>
                    <a:pt x="2298" y="1649"/>
                    <a:pt x="2298" y="1649"/>
                    <a:pt x="2298" y="1649"/>
                  </a:cubicBezTo>
                  <a:lnTo>
                    <a:pt x="2112" y="196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99" name="Google Shape;999;p28"/>
            <p:cNvSpPr/>
            <p:nvPr/>
          </p:nvSpPr>
          <p:spPr>
            <a:xfrm>
              <a:off x="9271" y="4907"/>
              <a:ext cx="1025" cy="1025"/>
            </a:xfrm>
            <a:custGeom>
              <a:rect b="b" l="l" r="r" t="t"/>
              <a:pathLst>
                <a:path extrusionOk="0" h="4523" w="4524">
                  <a:moveTo>
                    <a:pt x="4466" y="1759"/>
                  </a:moveTo>
                  <a:lnTo>
                    <a:pt x="4466" y="1759"/>
                  </a:lnTo>
                  <a:cubicBezTo>
                    <a:pt x="4225" y="759"/>
                    <a:pt x="3337" y="0"/>
                    <a:pt x="2261" y="0"/>
                  </a:cubicBezTo>
                  <a:cubicBezTo>
                    <a:pt x="1187" y="0"/>
                    <a:pt x="297" y="759"/>
                    <a:pt x="56" y="1759"/>
                  </a:cubicBezTo>
                  <a:cubicBezTo>
                    <a:pt x="19" y="1909"/>
                    <a:pt x="0" y="2093"/>
                    <a:pt x="0" y="2260"/>
                  </a:cubicBezTo>
                  <a:cubicBezTo>
                    <a:pt x="0" y="3503"/>
                    <a:pt x="1020" y="4522"/>
                    <a:pt x="2261" y="4522"/>
                  </a:cubicBezTo>
                  <a:cubicBezTo>
                    <a:pt x="3504" y="4522"/>
                    <a:pt x="4523" y="3503"/>
                    <a:pt x="4523" y="2260"/>
                  </a:cubicBezTo>
                  <a:cubicBezTo>
                    <a:pt x="4523" y="2093"/>
                    <a:pt x="4504" y="1909"/>
                    <a:pt x="4466" y="1759"/>
                  </a:cubicBezTo>
                  <a:close/>
                  <a:moveTo>
                    <a:pt x="2261" y="3873"/>
                  </a:moveTo>
                  <a:lnTo>
                    <a:pt x="2261" y="3873"/>
                  </a:lnTo>
                  <a:cubicBezTo>
                    <a:pt x="1373" y="3873"/>
                    <a:pt x="650" y="3150"/>
                    <a:pt x="650" y="2260"/>
                  </a:cubicBezTo>
                  <a:cubicBezTo>
                    <a:pt x="650" y="2076"/>
                    <a:pt x="667" y="1909"/>
                    <a:pt x="724" y="1759"/>
                  </a:cubicBezTo>
                  <a:cubicBezTo>
                    <a:pt x="946" y="1112"/>
                    <a:pt x="1538" y="649"/>
                    <a:pt x="2261" y="649"/>
                  </a:cubicBezTo>
                  <a:cubicBezTo>
                    <a:pt x="2984" y="649"/>
                    <a:pt x="3595" y="1112"/>
                    <a:pt x="3800" y="1759"/>
                  </a:cubicBezTo>
                  <a:cubicBezTo>
                    <a:pt x="3855" y="1909"/>
                    <a:pt x="3874" y="2076"/>
                    <a:pt x="3874" y="2260"/>
                  </a:cubicBezTo>
                  <a:cubicBezTo>
                    <a:pt x="3874" y="3150"/>
                    <a:pt x="3151" y="3873"/>
                    <a:pt x="2261" y="3873"/>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0" name="Google Shape;1000;p28"/>
            <p:cNvSpPr/>
            <p:nvPr/>
          </p:nvSpPr>
          <p:spPr>
            <a:xfrm>
              <a:off x="9494" y="5126"/>
              <a:ext cx="583" cy="587"/>
            </a:xfrm>
            <a:custGeom>
              <a:rect b="b" l="l" r="r" t="t"/>
              <a:pathLst>
                <a:path extrusionOk="0" h="2595" w="2576">
                  <a:moveTo>
                    <a:pt x="2463" y="795"/>
                  </a:moveTo>
                  <a:lnTo>
                    <a:pt x="2463" y="795"/>
                  </a:lnTo>
                  <a:cubicBezTo>
                    <a:pt x="2279" y="332"/>
                    <a:pt x="1814" y="0"/>
                    <a:pt x="1277" y="0"/>
                  </a:cubicBezTo>
                  <a:cubicBezTo>
                    <a:pt x="740" y="0"/>
                    <a:pt x="296" y="332"/>
                    <a:pt x="91" y="795"/>
                  </a:cubicBezTo>
                  <a:cubicBezTo>
                    <a:pt x="36" y="945"/>
                    <a:pt x="0" y="1112"/>
                    <a:pt x="0" y="1296"/>
                  </a:cubicBezTo>
                  <a:cubicBezTo>
                    <a:pt x="0" y="2000"/>
                    <a:pt x="573" y="2594"/>
                    <a:pt x="1277" y="2594"/>
                  </a:cubicBezTo>
                  <a:cubicBezTo>
                    <a:pt x="1981" y="2594"/>
                    <a:pt x="2575" y="2000"/>
                    <a:pt x="2575" y="1296"/>
                  </a:cubicBezTo>
                  <a:cubicBezTo>
                    <a:pt x="2575" y="1112"/>
                    <a:pt x="2537" y="945"/>
                    <a:pt x="2463" y="795"/>
                  </a:cubicBezTo>
                  <a:close/>
                  <a:moveTo>
                    <a:pt x="2093" y="592"/>
                  </a:moveTo>
                  <a:lnTo>
                    <a:pt x="2093" y="592"/>
                  </a:lnTo>
                  <a:cubicBezTo>
                    <a:pt x="2203" y="795"/>
                    <a:pt x="2203" y="795"/>
                    <a:pt x="2203" y="795"/>
                  </a:cubicBezTo>
                  <a:cubicBezTo>
                    <a:pt x="2260" y="907"/>
                    <a:pt x="2260" y="907"/>
                    <a:pt x="2260" y="907"/>
                  </a:cubicBezTo>
                  <a:cubicBezTo>
                    <a:pt x="2129" y="981"/>
                    <a:pt x="2129" y="981"/>
                    <a:pt x="2129" y="981"/>
                  </a:cubicBezTo>
                  <a:cubicBezTo>
                    <a:pt x="2019" y="795"/>
                    <a:pt x="2019" y="795"/>
                    <a:pt x="2019" y="795"/>
                  </a:cubicBezTo>
                  <a:cubicBezTo>
                    <a:pt x="1945" y="666"/>
                    <a:pt x="1945" y="666"/>
                    <a:pt x="1945" y="666"/>
                  </a:cubicBezTo>
                  <a:lnTo>
                    <a:pt x="2093" y="592"/>
                  </a:lnTo>
                  <a:close/>
                  <a:moveTo>
                    <a:pt x="1074" y="241"/>
                  </a:moveTo>
                  <a:lnTo>
                    <a:pt x="1074" y="241"/>
                  </a:lnTo>
                  <a:cubicBezTo>
                    <a:pt x="1444" y="241"/>
                    <a:pt x="1444" y="241"/>
                    <a:pt x="1444" y="241"/>
                  </a:cubicBezTo>
                  <a:cubicBezTo>
                    <a:pt x="1444" y="406"/>
                    <a:pt x="1444" y="406"/>
                    <a:pt x="1444" y="406"/>
                  </a:cubicBezTo>
                  <a:cubicBezTo>
                    <a:pt x="1074" y="406"/>
                    <a:pt x="1074" y="406"/>
                    <a:pt x="1074" y="406"/>
                  </a:cubicBezTo>
                  <a:lnTo>
                    <a:pt x="1074" y="241"/>
                  </a:lnTo>
                  <a:close/>
                  <a:moveTo>
                    <a:pt x="370" y="795"/>
                  </a:moveTo>
                  <a:lnTo>
                    <a:pt x="370" y="795"/>
                  </a:lnTo>
                  <a:cubicBezTo>
                    <a:pt x="444" y="630"/>
                    <a:pt x="444" y="630"/>
                    <a:pt x="444" y="630"/>
                  </a:cubicBezTo>
                  <a:cubicBezTo>
                    <a:pt x="592" y="721"/>
                    <a:pt x="592" y="721"/>
                    <a:pt x="592" y="721"/>
                  </a:cubicBezTo>
                  <a:cubicBezTo>
                    <a:pt x="537" y="795"/>
                    <a:pt x="537" y="795"/>
                    <a:pt x="537" y="795"/>
                  </a:cubicBezTo>
                  <a:cubicBezTo>
                    <a:pt x="406" y="1038"/>
                    <a:pt x="406" y="1038"/>
                    <a:pt x="406" y="1038"/>
                  </a:cubicBezTo>
                  <a:cubicBezTo>
                    <a:pt x="277" y="945"/>
                    <a:pt x="277" y="945"/>
                    <a:pt x="277" y="945"/>
                  </a:cubicBezTo>
                  <a:lnTo>
                    <a:pt x="370" y="795"/>
                  </a:lnTo>
                  <a:close/>
                  <a:moveTo>
                    <a:pt x="480" y="2000"/>
                  </a:moveTo>
                  <a:lnTo>
                    <a:pt x="480" y="2000"/>
                  </a:lnTo>
                  <a:cubicBezTo>
                    <a:pt x="296" y="1685"/>
                    <a:pt x="296" y="1685"/>
                    <a:pt x="296" y="1685"/>
                  </a:cubicBezTo>
                  <a:cubicBezTo>
                    <a:pt x="425" y="1592"/>
                    <a:pt x="425" y="1592"/>
                    <a:pt x="425" y="1592"/>
                  </a:cubicBezTo>
                  <a:cubicBezTo>
                    <a:pt x="611" y="1926"/>
                    <a:pt x="611" y="1926"/>
                    <a:pt x="611" y="1926"/>
                  </a:cubicBezTo>
                  <a:lnTo>
                    <a:pt x="480" y="2000"/>
                  </a:lnTo>
                  <a:close/>
                  <a:moveTo>
                    <a:pt x="1482" y="2353"/>
                  </a:moveTo>
                  <a:lnTo>
                    <a:pt x="1482" y="2353"/>
                  </a:lnTo>
                  <a:cubicBezTo>
                    <a:pt x="1112" y="2353"/>
                    <a:pt x="1112" y="2353"/>
                    <a:pt x="1112" y="2353"/>
                  </a:cubicBezTo>
                  <a:cubicBezTo>
                    <a:pt x="1112" y="2186"/>
                    <a:pt x="1112" y="2186"/>
                    <a:pt x="1112" y="2186"/>
                  </a:cubicBezTo>
                  <a:cubicBezTo>
                    <a:pt x="1482" y="2186"/>
                    <a:pt x="1482" y="2186"/>
                    <a:pt x="1482" y="2186"/>
                  </a:cubicBezTo>
                  <a:lnTo>
                    <a:pt x="1482" y="2353"/>
                  </a:lnTo>
                  <a:close/>
                  <a:moveTo>
                    <a:pt x="1277" y="1759"/>
                  </a:moveTo>
                  <a:lnTo>
                    <a:pt x="1277" y="1759"/>
                  </a:lnTo>
                  <a:cubicBezTo>
                    <a:pt x="1017" y="1759"/>
                    <a:pt x="814" y="1556"/>
                    <a:pt x="814" y="1296"/>
                  </a:cubicBezTo>
                  <a:cubicBezTo>
                    <a:pt x="814" y="1038"/>
                    <a:pt x="1017" y="833"/>
                    <a:pt x="1277" y="833"/>
                  </a:cubicBezTo>
                  <a:cubicBezTo>
                    <a:pt x="1537" y="833"/>
                    <a:pt x="1740" y="1038"/>
                    <a:pt x="1740" y="1296"/>
                  </a:cubicBezTo>
                  <a:cubicBezTo>
                    <a:pt x="1740" y="1556"/>
                    <a:pt x="1537" y="1759"/>
                    <a:pt x="1277" y="1759"/>
                  </a:cubicBezTo>
                  <a:close/>
                  <a:moveTo>
                    <a:pt x="2112" y="1964"/>
                  </a:moveTo>
                  <a:lnTo>
                    <a:pt x="2112" y="1964"/>
                  </a:lnTo>
                  <a:cubicBezTo>
                    <a:pt x="1964" y="1871"/>
                    <a:pt x="1964" y="1871"/>
                    <a:pt x="1964" y="1871"/>
                  </a:cubicBezTo>
                  <a:cubicBezTo>
                    <a:pt x="2148" y="1556"/>
                    <a:pt x="2148" y="1556"/>
                    <a:pt x="2148" y="1556"/>
                  </a:cubicBezTo>
                  <a:cubicBezTo>
                    <a:pt x="2298" y="1649"/>
                    <a:pt x="2298" y="1649"/>
                    <a:pt x="2298" y="1649"/>
                  </a:cubicBezTo>
                  <a:lnTo>
                    <a:pt x="2112" y="1964"/>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001" name="Google Shape;1001;p28"/>
          <p:cNvGrpSpPr/>
          <p:nvPr/>
        </p:nvGrpSpPr>
        <p:grpSpPr>
          <a:xfrm>
            <a:off x="9836047" y="2550123"/>
            <a:ext cx="1236289" cy="641580"/>
            <a:chOff x="3341" y="1992"/>
            <a:chExt cx="8124" cy="4216"/>
          </a:xfrm>
        </p:grpSpPr>
        <p:sp>
          <p:nvSpPr>
            <p:cNvPr id="1002" name="Google Shape;1002;p28"/>
            <p:cNvSpPr/>
            <p:nvPr/>
          </p:nvSpPr>
          <p:spPr>
            <a:xfrm>
              <a:off x="5744" y="4904"/>
              <a:ext cx="63" cy="59"/>
            </a:xfrm>
            <a:custGeom>
              <a:rect b="b" l="l" r="r" t="t"/>
              <a:pathLst>
                <a:path extrusionOk="0" h="265" w="284">
                  <a:moveTo>
                    <a:pt x="38" y="57"/>
                  </a:moveTo>
                  <a:lnTo>
                    <a:pt x="38" y="57"/>
                  </a:lnTo>
                  <a:cubicBezTo>
                    <a:pt x="0" y="114"/>
                    <a:pt x="0" y="189"/>
                    <a:pt x="38" y="246"/>
                  </a:cubicBezTo>
                  <a:cubicBezTo>
                    <a:pt x="57" y="264"/>
                    <a:pt x="75" y="264"/>
                    <a:pt x="95" y="264"/>
                  </a:cubicBezTo>
                  <a:cubicBezTo>
                    <a:pt x="190" y="264"/>
                    <a:pt x="190" y="264"/>
                    <a:pt x="190" y="264"/>
                  </a:cubicBezTo>
                  <a:cubicBezTo>
                    <a:pt x="208" y="246"/>
                    <a:pt x="208" y="246"/>
                    <a:pt x="227" y="246"/>
                  </a:cubicBezTo>
                  <a:cubicBezTo>
                    <a:pt x="283" y="189"/>
                    <a:pt x="283" y="114"/>
                    <a:pt x="227" y="57"/>
                  </a:cubicBezTo>
                  <a:cubicBezTo>
                    <a:pt x="170" y="0"/>
                    <a:pt x="95" y="0"/>
                    <a:pt x="38"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3" name="Google Shape;1003;p28"/>
            <p:cNvSpPr/>
            <p:nvPr/>
          </p:nvSpPr>
          <p:spPr>
            <a:xfrm>
              <a:off x="5603" y="4849"/>
              <a:ext cx="59" cy="59"/>
            </a:xfrm>
            <a:custGeom>
              <a:rect b="b" l="l" r="r" t="t"/>
              <a:pathLst>
                <a:path extrusionOk="0" h="265" w="264">
                  <a:moveTo>
                    <a:pt x="132" y="264"/>
                  </a:moveTo>
                  <a:lnTo>
                    <a:pt x="132" y="264"/>
                  </a:lnTo>
                  <a:cubicBezTo>
                    <a:pt x="208" y="264"/>
                    <a:pt x="263" y="207"/>
                    <a:pt x="263" y="132"/>
                  </a:cubicBezTo>
                  <a:cubicBezTo>
                    <a:pt x="263" y="57"/>
                    <a:pt x="208" y="0"/>
                    <a:pt x="132" y="0"/>
                  </a:cubicBezTo>
                  <a:cubicBezTo>
                    <a:pt x="57" y="0"/>
                    <a:pt x="0" y="57"/>
                    <a:pt x="0" y="132"/>
                  </a:cubicBezTo>
                  <a:cubicBezTo>
                    <a:pt x="0" y="207"/>
                    <a:pt x="57" y="264"/>
                    <a:pt x="132" y="26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4" name="Google Shape;1004;p28"/>
            <p:cNvSpPr/>
            <p:nvPr/>
          </p:nvSpPr>
          <p:spPr>
            <a:xfrm>
              <a:off x="5518" y="4938"/>
              <a:ext cx="205" cy="64"/>
            </a:xfrm>
            <a:custGeom>
              <a:rect b="b" l="l" r="r" t="t"/>
              <a:pathLst>
                <a:path extrusionOk="0" h="285" w="907">
                  <a:moveTo>
                    <a:pt x="0" y="284"/>
                  </a:moveTo>
                  <a:lnTo>
                    <a:pt x="0" y="284"/>
                  </a:lnTo>
                  <a:cubicBezTo>
                    <a:pt x="906" y="152"/>
                    <a:pt x="906" y="152"/>
                    <a:pt x="906" y="152"/>
                  </a:cubicBezTo>
                  <a:cubicBezTo>
                    <a:pt x="810" y="57"/>
                    <a:pt x="660" y="0"/>
                    <a:pt x="509" y="0"/>
                  </a:cubicBezTo>
                  <a:cubicBezTo>
                    <a:pt x="302" y="0"/>
                    <a:pt x="93" y="114"/>
                    <a:pt x="0" y="28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5" name="Google Shape;1005;p28"/>
            <p:cNvSpPr/>
            <p:nvPr/>
          </p:nvSpPr>
          <p:spPr>
            <a:xfrm>
              <a:off x="5462" y="4904"/>
              <a:ext cx="63" cy="64"/>
            </a:xfrm>
            <a:custGeom>
              <a:rect b="b" l="l" r="r" t="t"/>
              <a:pathLst>
                <a:path extrusionOk="0" h="285" w="283">
                  <a:moveTo>
                    <a:pt x="37" y="57"/>
                  </a:moveTo>
                  <a:lnTo>
                    <a:pt x="37" y="57"/>
                  </a:lnTo>
                  <a:cubicBezTo>
                    <a:pt x="0" y="114"/>
                    <a:pt x="0" y="189"/>
                    <a:pt x="37" y="246"/>
                  </a:cubicBezTo>
                  <a:cubicBezTo>
                    <a:pt x="93" y="284"/>
                    <a:pt x="170" y="284"/>
                    <a:pt x="227" y="246"/>
                  </a:cubicBezTo>
                  <a:cubicBezTo>
                    <a:pt x="282" y="189"/>
                    <a:pt x="263" y="114"/>
                    <a:pt x="227" y="57"/>
                  </a:cubicBezTo>
                  <a:cubicBezTo>
                    <a:pt x="170" y="0"/>
                    <a:pt x="93" y="0"/>
                    <a:pt x="3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6" name="Google Shape;1006;p28"/>
            <p:cNvSpPr/>
            <p:nvPr/>
          </p:nvSpPr>
          <p:spPr>
            <a:xfrm>
              <a:off x="5201" y="3878"/>
              <a:ext cx="3066" cy="1166"/>
            </a:xfrm>
            <a:custGeom>
              <a:rect b="b" l="l" r="r" t="t"/>
              <a:pathLst>
                <a:path extrusionOk="0" h="5148" w="13523">
                  <a:moveTo>
                    <a:pt x="0" y="0"/>
                  </a:moveTo>
                  <a:lnTo>
                    <a:pt x="0" y="0"/>
                  </a:lnTo>
                  <a:cubicBezTo>
                    <a:pt x="0" y="5147"/>
                    <a:pt x="0" y="5147"/>
                    <a:pt x="0" y="5147"/>
                  </a:cubicBezTo>
                  <a:cubicBezTo>
                    <a:pt x="18" y="5147"/>
                    <a:pt x="18" y="5147"/>
                    <a:pt x="18" y="5147"/>
                  </a:cubicBezTo>
                  <a:cubicBezTo>
                    <a:pt x="95" y="4167"/>
                    <a:pt x="905" y="3413"/>
                    <a:pt x="1904" y="3413"/>
                  </a:cubicBezTo>
                  <a:cubicBezTo>
                    <a:pt x="2714" y="3413"/>
                    <a:pt x="3413" y="3922"/>
                    <a:pt x="3676" y="4639"/>
                  </a:cubicBezTo>
                  <a:cubicBezTo>
                    <a:pt x="5487" y="4394"/>
                    <a:pt x="5487" y="4394"/>
                    <a:pt x="5487" y="4394"/>
                  </a:cubicBezTo>
                  <a:cubicBezTo>
                    <a:pt x="6242" y="4280"/>
                    <a:pt x="6242" y="4280"/>
                    <a:pt x="6242" y="4280"/>
                  </a:cubicBezTo>
                  <a:cubicBezTo>
                    <a:pt x="6374" y="4262"/>
                    <a:pt x="6374" y="4262"/>
                    <a:pt x="6374" y="4262"/>
                  </a:cubicBezTo>
                  <a:cubicBezTo>
                    <a:pt x="9240" y="3865"/>
                    <a:pt x="9240" y="3865"/>
                    <a:pt x="9240" y="3865"/>
                  </a:cubicBezTo>
                  <a:cubicBezTo>
                    <a:pt x="11464" y="3563"/>
                    <a:pt x="11464" y="3563"/>
                    <a:pt x="11464" y="3563"/>
                  </a:cubicBezTo>
                  <a:cubicBezTo>
                    <a:pt x="12635" y="3393"/>
                    <a:pt x="12635" y="3393"/>
                    <a:pt x="12635" y="3393"/>
                  </a:cubicBezTo>
                  <a:cubicBezTo>
                    <a:pt x="13465" y="1773"/>
                    <a:pt x="13465" y="1773"/>
                    <a:pt x="13465" y="1773"/>
                  </a:cubicBezTo>
                  <a:cubicBezTo>
                    <a:pt x="13522" y="1659"/>
                    <a:pt x="13522" y="1659"/>
                    <a:pt x="13522" y="1659"/>
                  </a:cubicBezTo>
                  <a:cubicBezTo>
                    <a:pt x="12937" y="1584"/>
                    <a:pt x="12937" y="1584"/>
                    <a:pt x="12937" y="1584"/>
                  </a:cubicBezTo>
                  <a:cubicBezTo>
                    <a:pt x="11464" y="1396"/>
                    <a:pt x="11464" y="1396"/>
                    <a:pt x="11464" y="1396"/>
                  </a:cubicBezTo>
                  <a:cubicBezTo>
                    <a:pt x="9901" y="1206"/>
                    <a:pt x="9901" y="1206"/>
                    <a:pt x="9901" y="1206"/>
                  </a:cubicBez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7" name="Google Shape;1007;p28"/>
            <p:cNvSpPr/>
            <p:nvPr/>
          </p:nvSpPr>
          <p:spPr>
            <a:xfrm>
              <a:off x="5804" y="5050"/>
              <a:ext cx="59" cy="59"/>
            </a:xfrm>
            <a:custGeom>
              <a:rect b="b" l="l" r="r" t="t"/>
              <a:pathLst>
                <a:path extrusionOk="0" h="265" w="264">
                  <a:moveTo>
                    <a:pt x="0" y="132"/>
                  </a:moveTo>
                  <a:lnTo>
                    <a:pt x="0" y="132"/>
                  </a:lnTo>
                  <a:cubicBezTo>
                    <a:pt x="0" y="207"/>
                    <a:pt x="55" y="264"/>
                    <a:pt x="132" y="264"/>
                  </a:cubicBezTo>
                  <a:cubicBezTo>
                    <a:pt x="188" y="264"/>
                    <a:pt x="263" y="207"/>
                    <a:pt x="263" y="132"/>
                  </a:cubicBezTo>
                  <a:cubicBezTo>
                    <a:pt x="263" y="57"/>
                    <a:pt x="188" y="0"/>
                    <a:pt x="132" y="0"/>
                  </a:cubicBezTo>
                  <a:cubicBezTo>
                    <a:pt x="55"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8" name="Google Shape;1008;p28"/>
            <p:cNvSpPr/>
            <p:nvPr/>
          </p:nvSpPr>
          <p:spPr>
            <a:xfrm>
              <a:off x="5744" y="5187"/>
              <a:ext cx="63" cy="63"/>
            </a:xfrm>
            <a:custGeom>
              <a:rect b="b" l="l" r="r" t="t"/>
              <a:pathLst>
                <a:path extrusionOk="0" h="283" w="284">
                  <a:moveTo>
                    <a:pt x="38" y="57"/>
                  </a:moveTo>
                  <a:lnTo>
                    <a:pt x="38" y="57"/>
                  </a:lnTo>
                  <a:cubicBezTo>
                    <a:pt x="0" y="112"/>
                    <a:pt x="0" y="187"/>
                    <a:pt x="38" y="243"/>
                  </a:cubicBezTo>
                  <a:cubicBezTo>
                    <a:pt x="95" y="282"/>
                    <a:pt x="170" y="282"/>
                    <a:pt x="227" y="243"/>
                  </a:cubicBezTo>
                  <a:cubicBezTo>
                    <a:pt x="283" y="187"/>
                    <a:pt x="283" y="112"/>
                    <a:pt x="227" y="57"/>
                  </a:cubicBezTo>
                  <a:cubicBezTo>
                    <a:pt x="170" y="0"/>
                    <a:pt x="95" y="0"/>
                    <a:pt x="38"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09" name="Google Shape;1009;p28"/>
            <p:cNvSpPr/>
            <p:nvPr/>
          </p:nvSpPr>
          <p:spPr>
            <a:xfrm>
              <a:off x="5744" y="4904"/>
              <a:ext cx="63" cy="64"/>
            </a:xfrm>
            <a:custGeom>
              <a:rect b="b" l="l" r="r" t="t"/>
              <a:pathLst>
                <a:path extrusionOk="0" h="285" w="284">
                  <a:moveTo>
                    <a:pt x="227" y="246"/>
                  </a:moveTo>
                  <a:lnTo>
                    <a:pt x="227" y="246"/>
                  </a:lnTo>
                  <a:cubicBezTo>
                    <a:pt x="283" y="189"/>
                    <a:pt x="283" y="114"/>
                    <a:pt x="227" y="57"/>
                  </a:cubicBezTo>
                  <a:cubicBezTo>
                    <a:pt x="170" y="0"/>
                    <a:pt x="95" y="0"/>
                    <a:pt x="38" y="57"/>
                  </a:cubicBezTo>
                  <a:cubicBezTo>
                    <a:pt x="0" y="114"/>
                    <a:pt x="0" y="189"/>
                    <a:pt x="38" y="246"/>
                  </a:cubicBezTo>
                  <a:cubicBezTo>
                    <a:pt x="57" y="264"/>
                    <a:pt x="75" y="264"/>
                    <a:pt x="95" y="264"/>
                  </a:cubicBezTo>
                  <a:cubicBezTo>
                    <a:pt x="133" y="284"/>
                    <a:pt x="170" y="284"/>
                    <a:pt x="190" y="264"/>
                  </a:cubicBezTo>
                  <a:cubicBezTo>
                    <a:pt x="208" y="246"/>
                    <a:pt x="208" y="246"/>
                    <a:pt x="227"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0" name="Google Shape;1010;p28"/>
            <p:cNvSpPr/>
            <p:nvPr/>
          </p:nvSpPr>
          <p:spPr>
            <a:xfrm>
              <a:off x="5603" y="5251"/>
              <a:ext cx="59" cy="55"/>
            </a:xfrm>
            <a:custGeom>
              <a:rect b="b" l="l" r="r" t="t"/>
              <a:pathLst>
                <a:path extrusionOk="0" h="246" w="264">
                  <a:moveTo>
                    <a:pt x="0" y="131"/>
                  </a:moveTo>
                  <a:lnTo>
                    <a:pt x="0" y="131"/>
                  </a:lnTo>
                  <a:cubicBezTo>
                    <a:pt x="0" y="188"/>
                    <a:pt x="57" y="245"/>
                    <a:pt x="132" y="245"/>
                  </a:cubicBezTo>
                  <a:cubicBezTo>
                    <a:pt x="208" y="245"/>
                    <a:pt x="263" y="188"/>
                    <a:pt x="263" y="131"/>
                  </a:cubicBezTo>
                  <a:cubicBezTo>
                    <a:pt x="263" y="56"/>
                    <a:pt x="208"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1" name="Google Shape;1011;p28"/>
            <p:cNvSpPr/>
            <p:nvPr/>
          </p:nvSpPr>
          <p:spPr>
            <a:xfrm>
              <a:off x="5603" y="4849"/>
              <a:ext cx="59" cy="59"/>
            </a:xfrm>
            <a:custGeom>
              <a:rect b="b" l="l" r="r" t="t"/>
              <a:pathLst>
                <a:path extrusionOk="0" h="265" w="264">
                  <a:moveTo>
                    <a:pt x="263" y="132"/>
                  </a:moveTo>
                  <a:lnTo>
                    <a:pt x="263" y="132"/>
                  </a:lnTo>
                  <a:cubicBezTo>
                    <a:pt x="263" y="57"/>
                    <a:pt x="208" y="0"/>
                    <a:pt x="132" y="0"/>
                  </a:cubicBezTo>
                  <a:cubicBezTo>
                    <a:pt x="57" y="0"/>
                    <a:pt x="0" y="57"/>
                    <a:pt x="0" y="132"/>
                  </a:cubicBezTo>
                  <a:cubicBezTo>
                    <a:pt x="0" y="207"/>
                    <a:pt x="57" y="264"/>
                    <a:pt x="132" y="264"/>
                  </a:cubicBezTo>
                  <a:cubicBezTo>
                    <a:pt x="208" y="264"/>
                    <a:pt x="263" y="207"/>
                    <a:pt x="263"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2" name="Google Shape;1012;p28"/>
            <p:cNvSpPr/>
            <p:nvPr/>
          </p:nvSpPr>
          <p:spPr>
            <a:xfrm>
              <a:off x="5492" y="4938"/>
              <a:ext cx="282" cy="282"/>
            </a:xfrm>
            <a:custGeom>
              <a:rect b="b" l="l" r="r" t="t"/>
              <a:pathLst>
                <a:path extrusionOk="0" h="1247" w="1246">
                  <a:moveTo>
                    <a:pt x="0" y="624"/>
                  </a:moveTo>
                  <a:lnTo>
                    <a:pt x="0" y="624"/>
                  </a:lnTo>
                  <a:cubicBezTo>
                    <a:pt x="0" y="963"/>
                    <a:pt x="283" y="1246"/>
                    <a:pt x="622" y="1246"/>
                  </a:cubicBezTo>
                  <a:cubicBezTo>
                    <a:pt x="962" y="1246"/>
                    <a:pt x="1245" y="963"/>
                    <a:pt x="1245" y="624"/>
                  </a:cubicBezTo>
                  <a:cubicBezTo>
                    <a:pt x="1245" y="436"/>
                    <a:pt x="1150" y="266"/>
                    <a:pt x="1019" y="152"/>
                  </a:cubicBezTo>
                  <a:cubicBezTo>
                    <a:pt x="923" y="57"/>
                    <a:pt x="773" y="0"/>
                    <a:pt x="622" y="0"/>
                  </a:cubicBezTo>
                  <a:cubicBezTo>
                    <a:pt x="415" y="0"/>
                    <a:pt x="206" y="114"/>
                    <a:pt x="113" y="284"/>
                  </a:cubicBezTo>
                  <a:cubicBezTo>
                    <a:pt x="38" y="379"/>
                    <a:pt x="0" y="492"/>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3" name="Google Shape;1013;p28"/>
            <p:cNvSpPr/>
            <p:nvPr/>
          </p:nvSpPr>
          <p:spPr>
            <a:xfrm>
              <a:off x="5462" y="5187"/>
              <a:ext cx="63" cy="63"/>
            </a:xfrm>
            <a:custGeom>
              <a:rect b="b" l="l" r="r" t="t"/>
              <a:pathLst>
                <a:path extrusionOk="0" h="283" w="283">
                  <a:moveTo>
                    <a:pt x="37" y="57"/>
                  </a:moveTo>
                  <a:lnTo>
                    <a:pt x="37" y="57"/>
                  </a:lnTo>
                  <a:cubicBezTo>
                    <a:pt x="0" y="112"/>
                    <a:pt x="0" y="187"/>
                    <a:pt x="37" y="243"/>
                  </a:cubicBezTo>
                  <a:cubicBezTo>
                    <a:pt x="93" y="282"/>
                    <a:pt x="170" y="282"/>
                    <a:pt x="227" y="243"/>
                  </a:cubicBezTo>
                  <a:cubicBezTo>
                    <a:pt x="282" y="187"/>
                    <a:pt x="263" y="112"/>
                    <a:pt x="227" y="57"/>
                  </a:cubicBezTo>
                  <a:cubicBezTo>
                    <a:pt x="170" y="0"/>
                    <a:pt x="93" y="0"/>
                    <a:pt x="3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4" name="Google Shape;1014;p28"/>
            <p:cNvSpPr/>
            <p:nvPr/>
          </p:nvSpPr>
          <p:spPr>
            <a:xfrm>
              <a:off x="5462" y="4904"/>
              <a:ext cx="63" cy="64"/>
            </a:xfrm>
            <a:custGeom>
              <a:rect b="b" l="l" r="r" t="t"/>
              <a:pathLst>
                <a:path extrusionOk="0" h="285" w="283">
                  <a:moveTo>
                    <a:pt x="37" y="57"/>
                  </a:moveTo>
                  <a:lnTo>
                    <a:pt x="37" y="57"/>
                  </a:lnTo>
                  <a:cubicBezTo>
                    <a:pt x="0" y="114"/>
                    <a:pt x="0" y="189"/>
                    <a:pt x="37" y="246"/>
                  </a:cubicBezTo>
                  <a:cubicBezTo>
                    <a:pt x="93" y="284"/>
                    <a:pt x="170" y="284"/>
                    <a:pt x="227" y="246"/>
                  </a:cubicBezTo>
                  <a:cubicBezTo>
                    <a:pt x="282" y="189"/>
                    <a:pt x="263" y="114"/>
                    <a:pt x="227" y="57"/>
                  </a:cubicBezTo>
                  <a:cubicBezTo>
                    <a:pt x="170" y="0"/>
                    <a:pt x="93" y="0"/>
                    <a:pt x="3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5" name="Google Shape;1015;p28"/>
            <p:cNvSpPr/>
            <p:nvPr/>
          </p:nvSpPr>
          <p:spPr>
            <a:xfrm>
              <a:off x="5402" y="5050"/>
              <a:ext cx="59" cy="59"/>
            </a:xfrm>
            <a:custGeom>
              <a:rect b="b" l="l" r="r" t="t"/>
              <a:pathLst>
                <a:path extrusionOk="0" h="265" w="266">
                  <a:moveTo>
                    <a:pt x="0" y="132"/>
                  </a:moveTo>
                  <a:lnTo>
                    <a:pt x="0" y="132"/>
                  </a:lnTo>
                  <a:cubicBezTo>
                    <a:pt x="0" y="207"/>
                    <a:pt x="77" y="264"/>
                    <a:pt x="133" y="264"/>
                  </a:cubicBezTo>
                  <a:cubicBezTo>
                    <a:pt x="208" y="264"/>
                    <a:pt x="265" y="207"/>
                    <a:pt x="265" y="132"/>
                  </a:cubicBezTo>
                  <a:cubicBezTo>
                    <a:pt x="265" y="57"/>
                    <a:pt x="208" y="0"/>
                    <a:pt x="133" y="0"/>
                  </a:cubicBezTo>
                  <a:cubicBezTo>
                    <a:pt x="7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6" name="Google Shape;1016;p28"/>
            <p:cNvSpPr/>
            <p:nvPr/>
          </p:nvSpPr>
          <p:spPr>
            <a:xfrm>
              <a:off x="4594" y="4041"/>
              <a:ext cx="2078" cy="2078"/>
            </a:xfrm>
            <a:custGeom>
              <a:rect b="b" l="l" r="r" t="t"/>
              <a:pathLst>
                <a:path extrusionOk="0" h="9166" w="9166">
                  <a:moveTo>
                    <a:pt x="18" y="4356"/>
                  </a:moveTo>
                  <a:lnTo>
                    <a:pt x="18" y="4356"/>
                  </a:lnTo>
                  <a:cubicBezTo>
                    <a:pt x="18" y="4338"/>
                    <a:pt x="18" y="4338"/>
                    <a:pt x="18" y="4338"/>
                  </a:cubicBezTo>
                  <a:cubicBezTo>
                    <a:pt x="18" y="4150"/>
                    <a:pt x="36" y="3959"/>
                    <a:pt x="75" y="3753"/>
                  </a:cubicBezTo>
                  <a:cubicBezTo>
                    <a:pt x="131" y="3489"/>
                    <a:pt x="206" y="3206"/>
                    <a:pt x="302" y="2943"/>
                  </a:cubicBezTo>
                  <a:cubicBezTo>
                    <a:pt x="377" y="2754"/>
                    <a:pt x="452" y="2584"/>
                    <a:pt x="547" y="2414"/>
                  </a:cubicBezTo>
                  <a:cubicBezTo>
                    <a:pt x="678" y="2151"/>
                    <a:pt x="848" y="1924"/>
                    <a:pt x="1017" y="1697"/>
                  </a:cubicBezTo>
                  <a:cubicBezTo>
                    <a:pt x="1150" y="1547"/>
                    <a:pt x="1282" y="1395"/>
                    <a:pt x="1414" y="1263"/>
                  </a:cubicBezTo>
                  <a:cubicBezTo>
                    <a:pt x="1620" y="1075"/>
                    <a:pt x="1847" y="905"/>
                    <a:pt x="2074" y="737"/>
                  </a:cubicBezTo>
                  <a:cubicBezTo>
                    <a:pt x="2244" y="642"/>
                    <a:pt x="2414" y="547"/>
                    <a:pt x="2603" y="453"/>
                  </a:cubicBezTo>
                  <a:cubicBezTo>
                    <a:pt x="2621" y="435"/>
                    <a:pt x="2639" y="435"/>
                    <a:pt x="2678" y="415"/>
                  </a:cubicBezTo>
                  <a:cubicBezTo>
                    <a:pt x="2903" y="322"/>
                    <a:pt x="3149" y="226"/>
                    <a:pt x="3395" y="151"/>
                  </a:cubicBezTo>
                  <a:cubicBezTo>
                    <a:pt x="3583" y="113"/>
                    <a:pt x="3771" y="76"/>
                    <a:pt x="3960" y="38"/>
                  </a:cubicBezTo>
                  <a:cubicBezTo>
                    <a:pt x="4166" y="20"/>
                    <a:pt x="4375" y="0"/>
                    <a:pt x="4582" y="0"/>
                  </a:cubicBezTo>
                  <a:cubicBezTo>
                    <a:pt x="4658" y="0"/>
                    <a:pt x="4733" y="0"/>
                    <a:pt x="4808" y="0"/>
                  </a:cubicBezTo>
                  <a:cubicBezTo>
                    <a:pt x="5015" y="20"/>
                    <a:pt x="5205" y="38"/>
                    <a:pt x="5392" y="76"/>
                  </a:cubicBezTo>
                  <a:cubicBezTo>
                    <a:pt x="5675" y="133"/>
                    <a:pt x="5959" y="208"/>
                    <a:pt x="6222" y="301"/>
                  </a:cubicBezTo>
                  <a:cubicBezTo>
                    <a:pt x="6392" y="378"/>
                    <a:pt x="6581" y="453"/>
                    <a:pt x="6751" y="547"/>
                  </a:cubicBezTo>
                  <a:cubicBezTo>
                    <a:pt x="6996" y="680"/>
                    <a:pt x="7241" y="830"/>
                    <a:pt x="7450" y="1018"/>
                  </a:cubicBezTo>
                  <a:cubicBezTo>
                    <a:pt x="7618" y="1132"/>
                    <a:pt x="7750" y="1263"/>
                    <a:pt x="7901" y="1415"/>
                  </a:cubicBezTo>
                  <a:cubicBezTo>
                    <a:pt x="8090" y="1622"/>
                    <a:pt x="8260" y="1849"/>
                    <a:pt x="8410" y="2074"/>
                  </a:cubicBezTo>
                  <a:cubicBezTo>
                    <a:pt x="8523" y="2244"/>
                    <a:pt x="8619" y="2414"/>
                    <a:pt x="8712" y="2584"/>
                  </a:cubicBezTo>
                  <a:cubicBezTo>
                    <a:pt x="8825" y="2847"/>
                    <a:pt x="8939" y="3113"/>
                    <a:pt x="8995" y="3376"/>
                  </a:cubicBezTo>
                  <a:cubicBezTo>
                    <a:pt x="9014" y="3433"/>
                    <a:pt x="9034" y="3489"/>
                    <a:pt x="9052" y="3546"/>
                  </a:cubicBezTo>
                  <a:cubicBezTo>
                    <a:pt x="9070" y="3678"/>
                    <a:pt x="9109" y="3828"/>
                    <a:pt x="9127" y="3959"/>
                  </a:cubicBezTo>
                  <a:cubicBezTo>
                    <a:pt x="9145" y="4168"/>
                    <a:pt x="9165" y="4375"/>
                    <a:pt x="9165" y="4583"/>
                  </a:cubicBezTo>
                  <a:cubicBezTo>
                    <a:pt x="9165" y="4658"/>
                    <a:pt x="9165" y="4733"/>
                    <a:pt x="9145" y="4810"/>
                  </a:cubicBezTo>
                  <a:cubicBezTo>
                    <a:pt x="9145" y="5017"/>
                    <a:pt x="9127" y="5205"/>
                    <a:pt x="9089" y="5393"/>
                  </a:cubicBezTo>
                  <a:cubicBezTo>
                    <a:pt x="9034" y="5677"/>
                    <a:pt x="8957" y="5959"/>
                    <a:pt x="8864" y="6204"/>
                  </a:cubicBezTo>
                  <a:cubicBezTo>
                    <a:pt x="8787" y="6394"/>
                    <a:pt x="8712" y="6582"/>
                    <a:pt x="8619" y="6751"/>
                  </a:cubicBezTo>
                  <a:cubicBezTo>
                    <a:pt x="8485" y="6997"/>
                    <a:pt x="8317" y="7241"/>
                    <a:pt x="8147" y="7449"/>
                  </a:cubicBezTo>
                  <a:cubicBezTo>
                    <a:pt x="8015" y="7599"/>
                    <a:pt x="7881" y="7751"/>
                    <a:pt x="7750" y="7883"/>
                  </a:cubicBezTo>
                  <a:cubicBezTo>
                    <a:pt x="7543" y="8089"/>
                    <a:pt x="7316" y="8259"/>
                    <a:pt x="7091" y="8411"/>
                  </a:cubicBezTo>
                  <a:cubicBezTo>
                    <a:pt x="6921" y="8525"/>
                    <a:pt x="6751" y="8618"/>
                    <a:pt x="6563" y="8711"/>
                  </a:cubicBezTo>
                  <a:cubicBezTo>
                    <a:pt x="6317" y="8826"/>
                    <a:pt x="6052" y="8920"/>
                    <a:pt x="5771" y="8995"/>
                  </a:cubicBezTo>
                  <a:cubicBezTo>
                    <a:pt x="5582" y="9051"/>
                    <a:pt x="5392" y="9090"/>
                    <a:pt x="5205" y="9108"/>
                  </a:cubicBezTo>
                  <a:cubicBezTo>
                    <a:pt x="4997" y="9147"/>
                    <a:pt x="4790" y="9165"/>
                    <a:pt x="4582" y="9165"/>
                  </a:cubicBezTo>
                  <a:cubicBezTo>
                    <a:pt x="4507" y="9165"/>
                    <a:pt x="4432" y="9147"/>
                    <a:pt x="4357" y="9147"/>
                  </a:cubicBezTo>
                  <a:lnTo>
                    <a:pt x="4357" y="9147"/>
                  </a:lnTo>
                  <a:cubicBezTo>
                    <a:pt x="4148" y="9147"/>
                    <a:pt x="3960" y="9126"/>
                    <a:pt x="3771" y="9090"/>
                  </a:cubicBezTo>
                  <a:cubicBezTo>
                    <a:pt x="3488" y="9033"/>
                    <a:pt x="3204" y="8958"/>
                    <a:pt x="2941" y="8863"/>
                  </a:cubicBezTo>
                  <a:cubicBezTo>
                    <a:pt x="2773" y="8788"/>
                    <a:pt x="2582" y="8711"/>
                    <a:pt x="2414" y="8618"/>
                  </a:cubicBezTo>
                  <a:cubicBezTo>
                    <a:pt x="2169" y="8468"/>
                    <a:pt x="1922" y="8316"/>
                    <a:pt x="1715" y="8146"/>
                  </a:cubicBezTo>
                  <a:cubicBezTo>
                    <a:pt x="1545" y="8014"/>
                    <a:pt x="1414" y="7883"/>
                    <a:pt x="1264" y="7731"/>
                  </a:cubicBezTo>
                  <a:cubicBezTo>
                    <a:pt x="1073" y="7543"/>
                    <a:pt x="905" y="7318"/>
                    <a:pt x="753" y="7072"/>
                  </a:cubicBezTo>
                  <a:cubicBezTo>
                    <a:pt x="640" y="6921"/>
                    <a:pt x="547" y="6751"/>
                    <a:pt x="452" y="6562"/>
                  </a:cubicBezTo>
                  <a:cubicBezTo>
                    <a:pt x="338" y="6317"/>
                    <a:pt x="227" y="6054"/>
                    <a:pt x="170" y="5770"/>
                  </a:cubicBezTo>
                  <a:cubicBezTo>
                    <a:pt x="113" y="5582"/>
                    <a:pt x="75" y="5393"/>
                    <a:pt x="36" y="5187"/>
                  </a:cubicBezTo>
                  <a:cubicBezTo>
                    <a:pt x="18" y="4998"/>
                    <a:pt x="0" y="4790"/>
                    <a:pt x="0" y="4583"/>
                  </a:cubicBezTo>
                  <a:cubicBezTo>
                    <a:pt x="0" y="4508"/>
                    <a:pt x="0" y="4431"/>
                    <a:pt x="18" y="4356"/>
                  </a:cubicBezTo>
                  <a:close/>
                  <a:moveTo>
                    <a:pt x="4582" y="6469"/>
                  </a:moveTo>
                  <a:lnTo>
                    <a:pt x="4582" y="6469"/>
                  </a:lnTo>
                  <a:cubicBezTo>
                    <a:pt x="5619" y="6469"/>
                    <a:pt x="6467" y="5620"/>
                    <a:pt x="6467" y="4583"/>
                  </a:cubicBezTo>
                  <a:cubicBezTo>
                    <a:pt x="6467" y="4356"/>
                    <a:pt x="6431" y="4130"/>
                    <a:pt x="6354" y="3923"/>
                  </a:cubicBezTo>
                  <a:cubicBezTo>
                    <a:pt x="6091" y="3206"/>
                    <a:pt x="5392" y="2697"/>
                    <a:pt x="4582" y="2697"/>
                  </a:cubicBezTo>
                  <a:cubicBezTo>
                    <a:pt x="3583" y="2697"/>
                    <a:pt x="2773" y="3451"/>
                    <a:pt x="2696" y="4431"/>
                  </a:cubicBezTo>
                  <a:cubicBezTo>
                    <a:pt x="2696" y="4470"/>
                    <a:pt x="2696" y="4526"/>
                    <a:pt x="2696" y="4583"/>
                  </a:cubicBezTo>
                  <a:cubicBezTo>
                    <a:pt x="2696" y="5620"/>
                    <a:pt x="3545" y="6469"/>
                    <a:pt x="4582" y="64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7" name="Google Shape;1017;p28"/>
            <p:cNvSpPr/>
            <p:nvPr/>
          </p:nvSpPr>
          <p:spPr>
            <a:xfrm>
              <a:off x="5804" y="5050"/>
              <a:ext cx="59" cy="59"/>
            </a:xfrm>
            <a:custGeom>
              <a:rect b="b" l="l" r="r" t="t"/>
              <a:pathLst>
                <a:path extrusionOk="0" h="265" w="264">
                  <a:moveTo>
                    <a:pt x="0" y="132"/>
                  </a:moveTo>
                  <a:lnTo>
                    <a:pt x="0" y="132"/>
                  </a:lnTo>
                  <a:cubicBezTo>
                    <a:pt x="0" y="207"/>
                    <a:pt x="55" y="264"/>
                    <a:pt x="132" y="264"/>
                  </a:cubicBezTo>
                  <a:cubicBezTo>
                    <a:pt x="188" y="264"/>
                    <a:pt x="263" y="207"/>
                    <a:pt x="263" y="132"/>
                  </a:cubicBezTo>
                  <a:cubicBezTo>
                    <a:pt x="263" y="57"/>
                    <a:pt x="188" y="0"/>
                    <a:pt x="132" y="0"/>
                  </a:cubicBezTo>
                  <a:cubicBezTo>
                    <a:pt x="55"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8" name="Google Shape;1018;p28"/>
            <p:cNvSpPr/>
            <p:nvPr/>
          </p:nvSpPr>
          <p:spPr>
            <a:xfrm>
              <a:off x="5744" y="5187"/>
              <a:ext cx="63" cy="63"/>
            </a:xfrm>
            <a:custGeom>
              <a:rect b="b" l="l" r="r" t="t"/>
              <a:pathLst>
                <a:path extrusionOk="0" h="283" w="284">
                  <a:moveTo>
                    <a:pt x="38" y="57"/>
                  </a:moveTo>
                  <a:lnTo>
                    <a:pt x="38" y="57"/>
                  </a:lnTo>
                  <a:cubicBezTo>
                    <a:pt x="0" y="112"/>
                    <a:pt x="0" y="187"/>
                    <a:pt x="38" y="243"/>
                  </a:cubicBezTo>
                  <a:cubicBezTo>
                    <a:pt x="95" y="282"/>
                    <a:pt x="170" y="282"/>
                    <a:pt x="227" y="243"/>
                  </a:cubicBezTo>
                  <a:cubicBezTo>
                    <a:pt x="283" y="187"/>
                    <a:pt x="283" y="112"/>
                    <a:pt x="227" y="57"/>
                  </a:cubicBezTo>
                  <a:cubicBezTo>
                    <a:pt x="170" y="0"/>
                    <a:pt x="95" y="0"/>
                    <a:pt x="38"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19" name="Google Shape;1019;p28"/>
            <p:cNvSpPr/>
            <p:nvPr/>
          </p:nvSpPr>
          <p:spPr>
            <a:xfrm>
              <a:off x="5744" y="4904"/>
              <a:ext cx="63" cy="64"/>
            </a:xfrm>
            <a:custGeom>
              <a:rect b="b" l="l" r="r" t="t"/>
              <a:pathLst>
                <a:path extrusionOk="0" h="285" w="284">
                  <a:moveTo>
                    <a:pt x="227" y="246"/>
                  </a:moveTo>
                  <a:lnTo>
                    <a:pt x="227" y="246"/>
                  </a:lnTo>
                  <a:cubicBezTo>
                    <a:pt x="283" y="189"/>
                    <a:pt x="283" y="114"/>
                    <a:pt x="227" y="57"/>
                  </a:cubicBezTo>
                  <a:cubicBezTo>
                    <a:pt x="170" y="0"/>
                    <a:pt x="95" y="0"/>
                    <a:pt x="38" y="57"/>
                  </a:cubicBezTo>
                  <a:cubicBezTo>
                    <a:pt x="0" y="114"/>
                    <a:pt x="0" y="189"/>
                    <a:pt x="38" y="246"/>
                  </a:cubicBezTo>
                  <a:cubicBezTo>
                    <a:pt x="57" y="264"/>
                    <a:pt x="75" y="264"/>
                    <a:pt x="95" y="264"/>
                  </a:cubicBezTo>
                  <a:cubicBezTo>
                    <a:pt x="133" y="284"/>
                    <a:pt x="170" y="284"/>
                    <a:pt x="190" y="264"/>
                  </a:cubicBezTo>
                  <a:cubicBezTo>
                    <a:pt x="208" y="246"/>
                    <a:pt x="208" y="246"/>
                    <a:pt x="227"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0" name="Google Shape;1020;p28"/>
            <p:cNvSpPr/>
            <p:nvPr/>
          </p:nvSpPr>
          <p:spPr>
            <a:xfrm>
              <a:off x="5603" y="5251"/>
              <a:ext cx="59" cy="55"/>
            </a:xfrm>
            <a:custGeom>
              <a:rect b="b" l="l" r="r" t="t"/>
              <a:pathLst>
                <a:path extrusionOk="0" h="246" w="264">
                  <a:moveTo>
                    <a:pt x="0" y="131"/>
                  </a:moveTo>
                  <a:lnTo>
                    <a:pt x="0" y="131"/>
                  </a:lnTo>
                  <a:cubicBezTo>
                    <a:pt x="0" y="188"/>
                    <a:pt x="57" y="245"/>
                    <a:pt x="132" y="245"/>
                  </a:cubicBezTo>
                  <a:cubicBezTo>
                    <a:pt x="208" y="245"/>
                    <a:pt x="263" y="188"/>
                    <a:pt x="263" y="131"/>
                  </a:cubicBezTo>
                  <a:cubicBezTo>
                    <a:pt x="263" y="56"/>
                    <a:pt x="208"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1" name="Google Shape;1021;p28"/>
            <p:cNvSpPr/>
            <p:nvPr/>
          </p:nvSpPr>
          <p:spPr>
            <a:xfrm>
              <a:off x="5603" y="4849"/>
              <a:ext cx="59" cy="59"/>
            </a:xfrm>
            <a:custGeom>
              <a:rect b="b" l="l" r="r" t="t"/>
              <a:pathLst>
                <a:path extrusionOk="0" h="265" w="264">
                  <a:moveTo>
                    <a:pt x="263" y="132"/>
                  </a:moveTo>
                  <a:lnTo>
                    <a:pt x="263" y="132"/>
                  </a:lnTo>
                  <a:cubicBezTo>
                    <a:pt x="263" y="57"/>
                    <a:pt x="208" y="0"/>
                    <a:pt x="132" y="0"/>
                  </a:cubicBezTo>
                  <a:cubicBezTo>
                    <a:pt x="57" y="0"/>
                    <a:pt x="0" y="57"/>
                    <a:pt x="0" y="132"/>
                  </a:cubicBezTo>
                  <a:cubicBezTo>
                    <a:pt x="0" y="207"/>
                    <a:pt x="57" y="264"/>
                    <a:pt x="132" y="264"/>
                  </a:cubicBezTo>
                  <a:cubicBezTo>
                    <a:pt x="208" y="264"/>
                    <a:pt x="263" y="207"/>
                    <a:pt x="263"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2" name="Google Shape;1022;p28"/>
            <p:cNvSpPr/>
            <p:nvPr/>
          </p:nvSpPr>
          <p:spPr>
            <a:xfrm>
              <a:off x="5492" y="4938"/>
              <a:ext cx="282" cy="282"/>
            </a:xfrm>
            <a:custGeom>
              <a:rect b="b" l="l" r="r" t="t"/>
              <a:pathLst>
                <a:path extrusionOk="0" h="1247" w="1246">
                  <a:moveTo>
                    <a:pt x="0" y="624"/>
                  </a:moveTo>
                  <a:lnTo>
                    <a:pt x="0" y="624"/>
                  </a:lnTo>
                  <a:cubicBezTo>
                    <a:pt x="0" y="963"/>
                    <a:pt x="283" y="1246"/>
                    <a:pt x="622" y="1246"/>
                  </a:cubicBezTo>
                  <a:cubicBezTo>
                    <a:pt x="962" y="1246"/>
                    <a:pt x="1245" y="963"/>
                    <a:pt x="1245" y="624"/>
                  </a:cubicBezTo>
                  <a:cubicBezTo>
                    <a:pt x="1245" y="436"/>
                    <a:pt x="1150" y="266"/>
                    <a:pt x="1019" y="152"/>
                  </a:cubicBezTo>
                  <a:cubicBezTo>
                    <a:pt x="923" y="57"/>
                    <a:pt x="773" y="0"/>
                    <a:pt x="622" y="0"/>
                  </a:cubicBezTo>
                  <a:cubicBezTo>
                    <a:pt x="415" y="0"/>
                    <a:pt x="206" y="114"/>
                    <a:pt x="113" y="284"/>
                  </a:cubicBezTo>
                  <a:cubicBezTo>
                    <a:pt x="38" y="379"/>
                    <a:pt x="0" y="492"/>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3" name="Google Shape;1023;p28"/>
            <p:cNvSpPr/>
            <p:nvPr/>
          </p:nvSpPr>
          <p:spPr>
            <a:xfrm>
              <a:off x="5462" y="5187"/>
              <a:ext cx="63" cy="63"/>
            </a:xfrm>
            <a:custGeom>
              <a:rect b="b" l="l" r="r" t="t"/>
              <a:pathLst>
                <a:path extrusionOk="0" h="283" w="283">
                  <a:moveTo>
                    <a:pt x="37" y="57"/>
                  </a:moveTo>
                  <a:lnTo>
                    <a:pt x="37" y="57"/>
                  </a:lnTo>
                  <a:cubicBezTo>
                    <a:pt x="0" y="112"/>
                    <a:pt x="0" y="187"/>
                    <a:pt x="37" y="243"/>
                  </a:cubicBezTo>
                  <a:cubicBezTo>
                    <a:pt x="93" y="282"/>
                    <a:pt x="170" y="282"/>
                    <a:pt x="227" y="243"/>
                  </a:cubicBezTo>
                  <a:cubicBezTo>
                    <a:pt x="282" y="187"/>
                    <a:pt x="263" y="112"/>
                    <a:pt x="227" y="57"/>
                  </a:cubicBezTo>
                  <a:cubicBezTo>
                    <a:pt x="170" y="0"/>
                    <a:pt x="93" y="0"/>
                    <a:pt x="3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4" name="Google Shape;1024;p28"/>
            <p:cNvSpPr/>
            <p:nvPr/>
          </p:nvSpPr>
          <p:spPr>
            <a:xfrm>
              <a:off x="5462" y="4904"/>
              <a:ext cx="63" cy="64"/>
            </a:xfrm>
            <a:custGeom>
              <a:rect b="b" l="l" r="r" t="t"/>
              <a:pathLst>
                <a:path extrusionOk="0" h="285" w="283">
                  <a:moveTo>
                    <a:pt x="37" y="57"/>
                  </a:moveTo>
                  <a:lnTo>
                    <a:pt x="37" y="57"/>
                  </a:lnTo>
                  <a:cubicBezTo>
                    <a:pt x="0" y="114"/>
                    <a:pt x="0" y="189"/>
                    <a:pt x="37" y="246"/>
                  </a:cubicBezTo>
                  <a:cubicBezTo>
                    <a:pt x="93" y="284"/>
                    <a:pt x="170" y="284"/>
                    <a:pt x="227" y="246"/>
                  </a:cubicBezTo>
                  <a:cubicBezTo>
                    <a:pt x="282" y="189"/>
                    <a:pt x="263" y="114"/>
                    <a:pt x="227" y="57"/>
                  </a:cubicBezTo>
                  <a:cubicBezTo>
                    <a:pt x="170" y="0"/>
                    <a:pt x="93" y="0"/>
                    <a:pt x="3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5" name="Google Shape;1025;p28"/>
            <p:cNvSpPr/>
            <p:nvPr/>
          </p:nvSpPr>
          <p:spPr>
            <a:xfrm>
              <a:off x="5402" y="5050"/>
              <a:ext cx="59" cy="59"/>
            </a:xfrm>
            <a:custGeom>
              <a:rect b="b" l="l" r="r" t="t"/>
              <a:pathLst>
                <a:path extrusionOk="0" h="265" w="266">
                  <a:moveTo>
                    <a:pt x="0" y="132"/>
                  </a:moveTo>
                  <a:lnTo>
                    <a:pt x="0" y="132"/>
                  </a:lnTo>
                  <a:cubicBezTo>
                    <a:pt x="0" y="207"/>
                    <a:pt x="77" y="264"/>
                    <a:pt x="133" y="264"/>
                  </a:cubicBezTo>
                  <a:cubicBezTo>
                    <a:pt x="208" y="264"/>
                    <a:pt x="265" y="207"/>
                    <a:pt x="265" y="132"/>
                  </a:cubicBezTo>
                  <a:cubicBezTo>
                    <a:pt x="265" y="57"/>
                    <a:pt x="208" y="0"/>
                    <a:pt x="133" y="0"/>
                  </a:cubicBezTo>
                  <a:cubicBezTo>
                    <a:pt x="7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6" name="Google Shape;1026;p28"/>
            <p:cNvSpPr/>
            <p:nvPr/>
          </p:nvSpPr>
          <p:spPr>
            <a:xfrm>
              <a:off x="5492" y="4938"/>
              <a:ext cx="282" cy="282"/>
            </a:xfrm>
            <a:custGeom>
              <a:rect b="b" l="l" r="r" t="t"/>
              <a:pathLst>
                <a:path extrusionOk="0" h="1247" w="1246">
                  <a:moveTo>
                    <a:pt x="0" y="624"/>
                  </a:moveTo>
                  <a:lnTo>
                    <a:pt x="0" y="624"/>
                  </a:lnTo>
                  <a:cubicBezTo>
                    <a:pt x="0" y="963"/>
                    <a:pt x="283" y="1246"/>
                    <a:pt x="622" y="1246"/>
                  </a:cubicBezTo>
                  <a:cubicBezTo>
                    <a:pt x="962" y="1246"/>
                    <a:pt x="1245" y="963"/>
                    <a:pt x="1245" y="624"/>
                  </a:cubicBezTo>
                  <a:cubicBezTo>
                    <a:pt x="1245" y="436"/>
                    <a:pt x="1150" y="266"/>
                    <a:pt x="1019" y="152"/>
                  </a:cubicBezTo>
                  <a:cubicBezTo>
                    <a:pt x="923" y="57"/>
                    <a:pt x="773" y="0"/>
                    <a:pt x="622" y="0"/>
                  </a:cubicBezTo>
                  <a:cubicBezTo>
                    <a:pt x="415" y="0"/>
                    <a:pt x="206" y="114"/>
                    <a:pt x="113" y="284"/>
                  </a:cubicBezTo>
                  <a:cubicBezTo>
                    <a:pt x="38" y="379"/>
                    <a:pt x="0" y="492"/>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7" name="Google Shape;1027;p28"/>
            <p:cNvSpPr/>
            <p:nvPr/>
          </p:nvSpPr>
          <p:spPr>
            <a:xfrm>
              <a:off x="5603" y="4849"/>
              <a:ext cx="59" cy="59"/>
            </a:xfrm>
            <a:custGeom>
              <a:rect b="b" l="l" r="r" t="t"/>
              <a:pathLst>
                <a:path extrusionOk="0" h="265" w="264">
                  <a:moveTo>
                    <a:pt x="0" y="132"/>
                  </a:moveTo>
                  <a:lnTo>
                    <a:pt x="0" y="132"/>
                  </a:lnTo>
                  <a:cubicBezTo>
                    <a:pt x="0" y="207"/>
                    <a:pt x="57" y="264"/>
                    <a:pt x="132" y="264"/>
                  </a:cubicBezTo>
                  <a:cubicBezTo>
                    <a:pt x="208" y="264"/>
                    <a:pt x="263" y="207"/>
                    <a:pt x="263" y="132"/>
                  </a:cubicBezTo>
                  <a:cubicBezTo>
                    <a:pt x="263" y="57"/>
                    <a:pt x="208"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8" name="Google Shape;1028;p28"/>
            <p:cNvSpPr/>
            <p:nvPr/>
          </p:nvSpPr>
          <p:spPr>
            <a:xfrm>
              <a:off x="5744" y="4904"/>
              <a:ext cx="63" cy="64"/>
            </a:xfrm>
            <a:custGeom>
              <a:rect b="b" l="l" r="r" t="t"/>
              <a:pathLst>
                <a:path extrusionOk="0" h="285" w="284">
                  <a:moveTo>
                    <a:pt x="38" y="246"/>
                  </a:moveTo>
                  <a:lnTo>
                    <a:pt x="38" y="246"/>
                  </a:lnTo>
                  <a:cubicBezTo>
                    <a:pt x="57" y="264"/>
                    <a:pt x="75" y="264"/>
                    <a:pt x="95" y="264"/>
                  </a:cubicBezTo>
                  <a:cubicBezTo>
                    <a:pt x="133" y="284"/>
                    <a:pt x="170" y="284"/>
                    <a:pt x="190" y="264"/>
                  </a:cubicBezTo>
                  <a:cubicBezTo>
                    <a:pt x="208" y="246"/>
                    <a:pt x="208" y="246"/>
                    <a:pt x="227" y="246"/>
                  </a:cubicBezTo>
                  <a:cubicBezTo>
                    <a:pt x="283" y="189"/>
                    <a:pt x="283" y="114"/>
                    <a:pt x="227" y="57"/>
                  </a:cubicBezTo>
                  <a:cubicBezTo>
                    <a:pt x="170" y="0"/>
                    <a:pt x="95" y="0"/>
                    <a:pt x="38" y="57"/>
                  </a:cubicBezTo>
                  <a:cubicBezTo>
                    <a:pt x="0" y="114"/>
                    <a:pt x="0" y="189"/>
                    <a:pt x="38"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29" name="Google Shape;1029;p28"/>
            <p:cNvSpPr/>
            <p:nvPr/>
          </p:nvSpPr>
          <p:spPr>
            <a:xfrm>
              <a:off x="5804" y="5050"/>
              <a:ext cx="59" cy="59"/>
            </a:xfrm>
            <a:custGeom>
              <a:rect b="b" l="l" r="r" t="t"/>
              <a:pathLst>
                <a:path extrusionOk="0" h="265" w="264">
                  <a:moveTo>
                    <a:pt x="0" y="132"/>
                  </a:moveTo>
                  <a:lnTo>
                    <a:pt x="0" y="132"/>
                  </a:lnTo>
                  <a:cubicBezTo>
                    <a:pt x="0" y="207"/>
                    <a:pt x="55" y="264"/>
                    <a:pt x="132" y="264"/>
                  </a:cubicBezTo>
                  <a:cubicBezTo>
                    <a:pt x="188" y="264"/>
                    <a:pt x="263" y="207"/>
                    <a:pt x="263" y="132"/>
                  </a:cubicBezTo>
                  <a:cubicBezTo>
                    <a:pt x="263" y="57"/>
                    <a:pt x="188" y="0"/>
                    <a:pt x="132" y="0"/>
                  </a:cubicBezTo>
                  <a:cubicBezTo>
                    <a:pt x="55"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0" name="Google Shape;1030;p28"/>
            <p:cNvSpPr/>
            <p:nvPr/>
          </p:nvSpPr>
          <p:spPr>
            <a:xfrm>
              <a:off x="5744" y="5187"/>
              <a:ext cx="63" cy="63"/>
            </a:xfrm>
            <a:custGeom>
              <a:rect b="b" l="l" r="r" t="t"/>
              <a:pathLst>
                <a:path extrusionOk="0" h="283" w="284">
                  <a:moveTo>
                    <a:pt x="38" y="243"/>
                  </a:moveTo>
                  <a:lnTo>
                    <a:pt x="38" y="243"/>
                  </a:lnTo>
                  <a:cubicBezTo>
                    <a:pt x="95" y="282"/>
                    <a:pt x="170" y="282"/>
                    <a:pt x="227" y="243"/>
                  </a:cubicBezTo>
                  <a:cubicBezTo>
                    <a:pt x="283" y="187"/>
                    <a:pt x="283" y="112"/>
                    <a:pt x="227" y="57"/>
                  </a:cubicBezTo>
                  <a:cubicBezTo>
                    <a:pt x="170" y="0"/>
                    <a:pt x="95" y="0"/>
                    <a:pt x="38" y="57"/>
                  </a:cubicBezTo>
                  <a:cubicBezTo>
                    <a:pt x="0" y="112"/>
                    <a:pt x="0" y="187"/>
                    <a:pt x="38" y="243"/>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1" name="Google Shape;1031;p28"/>
            <p:cNvSpPr/>
            <p:nvPr/>
          </p:nvSpPr>
          <p:spPr>
            <a:xfrm>
              <a:off x="5603" y="5251"/>
              <a:ext cx="59" cy="55"/>
            </a:xfrm>
            <a:custGeom>
              <a:rect b="b" l="l" r="r" t="t"/>
              <a:pathLst>
                <a:path extrusionOk="0" h="246" w="264">
                  <a:moveTo>
                    <a:pt x="0" y="131"/>
                  </a:moveTo>
                  <a:lnTo>
                    <a:pt x="0" y="131"/>
                  </a:lnTo>
                  <a:cubicBezTo>
                    <a:pt x="0" y="188"/>
                    <a:pt x="57" y="245"/>
                    <a:pt x="132" y="245"/>
                  </a:cubicBezTo>
                  <a:cubicBezTo>
                    <a:pt x="208" y="245"/>
                    <a:pt x="263" y="188"/>
                    <a:pt x="263" y="131"/>
                  </a:cubicBezTo>
                  <a:cubicBezTo>
                    <a:pt x="263" y="56"/>
                    <a:pt x="208"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2" name="Google Shape;1032;p28"/>
            <p:cNvSpPr/>
            <p:nvPr/>
          </p:nvSpPr>
          <p:spPr>
            <a:xfrm>
              <a:off x="5462" y="5187"/>
              <a:ext cx="63" cy="63"/>
            </a:xfrm>
            <a:custGeom>
              <a:rect b="b" l="l" r="r" t="t"/>
              <a:pathLst>
                <a:path extrusionOk="0" h="283" w="283">
                  <a:moveTo>
                    <a:pt x="37" y="243"/>
                  </a:moveTo>
                  <a:lnTo>
                    <a:pt x="37" y="243"/>
                  </a:lnTo>
                  <a:cubicBezTo>
                    <a:pt x="93" y="282"/>
                    <a:pt x="170" y="282"/>
                    <a:pt x="227" y="243"/>
                  </a:cubicBezTo>
                  <a:cubicBezTo>
                    <a:pt x="282" y="187"/>
                    <a:pt x="263" y="112"/>
                    <a:pt x="227" y="57"/>
                  </a:cubicBezTo>
                  <a:cubicBezTo>
                    <a:pt x="170" y="0"/>
                    <a:pt x="93" y="0"/>
                    <a:pt x="37" y="57"/>
                  </a:cubicBezTo>
                  <a:cubicBezTo>
                    <a:pt x="0" y="112"/>
                    <a:pt x="0" y="187"/>
                    <a:pt x="37" y="243"/>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3" name="Google Shape;1033;p28"/>
            <p:cNvSpPr/>
            <p:nvPr/>
          </p:nvSpPr>
          <p:spPr>
            <a:xfrm>
              <a:off x="5402" y="5050"/>
              <a:ext cx="59" cy="59"/>
            </a:xfrm>
            <a:custGeom>
              <a:rect b="b" l="l" r="r" t="t"/>
              <a:pathLst>
                <a:path extrusionOk="0" h="265" w="266">
                  <a:moveTo>
                    <a:pt x="0" y="132"/>
                  </a:moveTo>
                  <a:lnTo>
                    <a:pt x="0" y="132"/>
                  </a:lnTo>
                  <a:cubicBezTo>
                    <a:pt x="0" y="207"/>
                    <a:pt x="77" y="264"/>
                    <a:pt x="133" y="264"/>
                  </a:cubicBezTo>
                  <a:cubicBezTo>
                    <a:pt x="208" y="264"/>
                    <a:pt x="265" y="207"/>
                    <a:pt x="265" y="132"/>
                  </a:cubicBezTo>
                  <a:cubicBezTo>
                    <a:pt x="265" y="57"/>
                    <a:pt x="208" y="0"/>
                    <a:pt x="133" y="0"/>
                  </a:cubicBezTo>
                  <a:cubicBezTo>
                    <a:pt x="7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4" name="Google Shape;1034;p28"/>
            <p:cNvSpPr/>
            <p:nvPr/>
          </p:nvSpPr>
          <p:spPr>
            <a:xfrm>
              <a:off x="5462" y="4904"/>
              <a:ext cx="63" cy="64"/>
            </a:xfrm>
            <a:custGeom>
              <a:rect b="b" l="l" r="r" t="t"/>
              <a:pathLst>
                <a:path extrusionOk="0" h="285" w="283">
                  <a:moveTo>
                    <a:pt x="37" y="246"/>
                  </a:moveTo>
                  <a:lnTo>
                    <a:pt x="37" y="246"/>
                  </a:lnTo>
                  <a:cubicBezTo>
                    <a:pt x="93" y="284"/>
                    <a:pt x="170" y="284"/>
                    <a:pt x="227" y="246"/>
                  </a:cubicBezTo>
                  <a:cubicBezTo>
                    <a:pt x="282" y="189"/>
                    <a:pt x="263" y="114"/>
                    <a:pt x="227" y="57"/>
                  </a:cubicBezTo>
                  <a:cubicBezTo>
                    <a:pt x="170" y="0"/>
                    <a:pt x="93" y="0"/>
                    <a:pt x="37" y="57"/>
                  </a:cubicBezTo>
                  <a:cubicBezTo>
                    <a:pt x="0" y="114"/>
                    <a:pt x="0" y="189"/>
                    <a:pt x="37"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5" name="Google Shape;1035;p28"/>
            <p:cNvSpPr/>
            <p:nvPr/>
          </p:nvSpPr>
          <p:spPr>
            <a:xfrm>
              <a:off x="5492" y="3947"/>
              <a:ext cx="307" cy="307"/>
            </a:xfrm>
            <a:custGeom>
              <a:rect b="b" l="l" r="r" t="t"/>
              <a:pathLst>
                <a:path extrusionOk="0" h="1358" w="1358">
                  <a:moveTo>
                    <a:pt x="905" y="1357"/>
                  </a:moveTo>
                  <a:lnTo>
                    <a:pt x="1357" y="924"/>
                  </a:lnTo>
                  <a:lnTo>
                    <a:pt x="433" y="0"/>
                  </a:lnTo>
                  <a:lnTo>
                    <a:pt x="0" y="452"/>
                  </a:lnTo>
                  <a:lnTo>
                    <a:pt x="905" y="1357"/>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6" name="Google Shape;1036;p28"/>
            <p:cNvSpPr/>
            <p:nvPr/>
          </p:nvSpPr>
          <p:spPr>
            <a:xfrm>
              <a:off x="5817" y="3990"/>
              <a:ext cx="260" cy="324"/>
            </a:xfrm>
            <a:custGeom>
              <a:rect b="b" l="l" r="r" t="t"/>
              <a:pathLst>
                <a:path extrusionOk="0" h="1433" w="1153">
                  <a:moveTo>
                    <a:pt x="585" y="1432"/>
                  </a:moveTo>
                  <a:lnTo>
                    <a:pt x="1152" y="1150"/>
                  </a:lnTo>
                  <a:lnTo>
                    <a:pt x="549" y="0"/>
                  </a:lnTo>
                  <a:lnTo>
                    <a:pt x="0" y="281"/>
                  </a:lnTo>
                  <a:lnTo>
                    <a:pt x="585" y="143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7" name="Google Shape;1037;p28"/>
            <p:cNvSpPr/>
            <p:nvPr/>
          </p:nvSpPr>
          <p:spPr>
            <a:xfrm>
              <a:off x="6125" y="4139"/>
              <a:ext cx="183" cy="311"/>
            </a:xfrm>
            <a:custGeom>
              <a:rect b="b" l="l" r="r" t="t"/>
              <a:pathLst>
                <a:path extrusionOk="0" h="1376" w="811">
                  <a:moveTo>
                    <a:pt x="207" y="1375"/>
                  </a:moveTo>
                  <a:lnTo>
                    <a:pt x="810" y="1282"/>
                  </a:lnTo>
                  <a:lnTo>
                    <a:pt x="622" y="0"/>
                  </a:lnTo>
                  <a:lnTo>
                    <a:pt x="0" y="93"/>
                  </a:lnTo>
                  <a:lnTo>
                    <a:pt x="207" y="1375"/>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8" name="Google Shape;1038;p28"/>
            <p:cNvSpPr/>
            <p:nvPr/>
          </p:nvSpPr>
          <p:spPr>
            <a:xfrm>
              <a:off x="6338" y="4357"/>
              <a:ext cx="183" cy="311"/>
            </a:xfrm>
            <a:custGeom>
              <a:rect b="b" l="l" r="r" t="t"/>
              <a:pathLst>
                <a:path extrusionOk="0" h="1378" w="813">
                  <a:moveTo>
                    <a:pt x="0" y="1282"/>
                  </a:moveTo>
                  <a:lnTo>
                    <a:pt x="604" y="1377"/>
                  </a:lnTo>
                  <a:lnTo>
                    <a:pt x="812" y="95"/>
                  </a:lnTo>
                  <a:lnTo>
                    <a:pt x="208" y="0"/>
                  </a:lnTo>
                  <a:lnTo>
                    <a:pt x="0" y="128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39" name="Google Shape;1039;p28"/>
            <p:cNvSpPr/>
            <p:nvPr/>
          </p:nvSpPr>
          <p:spPr>
            <a:xfrm>
              <a:off x="6437" y="4627"/>
              <a:ext cx="260" cy="324"/>
            </a:xfrm>
            <a:custGeom>
              <a:rect b="b" l="l" r="r" t="t"/>
              <a:pathLst>
                <a:path extrusionOk="0" h="1433" w="1152">
                  <a:moveTo>
                    <a:pt x="0" y="1150"/>
                  </a:moveTo>
                  <a:lnTo>
                    <a:pt x="547" y="1432"/>
                  </a:lnTo>
                  <a:lnTo>
                    <a:pt x="1151" y="284"/>
                  </a:lnTo>
                  <a:lnTo>
                    <a:pt x="584" y="0"/>
                  </a:lnTo>
                  <a:lnTo>
                    <a:pt x="0" y="115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0" name="Google Shape;1040;p28"/>
            <p:cNvSpPr/>
            <p:nvPr/>
          </p:nvSpPr>
          <p:spPr>
            <a:xfrm>
              <a:off x="6458" y="4938"/>
              <a:ext cx="307" cy="307"/>
            </a:xfrm>
            <a:custGeom>
              <a:rect b="b" l="l" r="r" t="t"/>
              <a:pathLst>
                <a:path extrusionOk="0" h="1360" w="1360">
                  <a:moveTo>
                    <a:pt x="0" y="906"/>
                  </a:moveTo>
                  <a:lnTo>
                    <a:pt x="433" y="1359"/>
                  </a:lnTo>
                  <a:lnTo>
                    <a:pt x="1359" y="436"/>
                  </a:lnTo>
                  <a:lnTo>
                    <a:pt x="905" y="0"/>
                  </a:lnTo>
                  <a:lnTo>
                    <a:pt x="0" y="90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1" name="Google Shape;1041;p28"/>
            <p:cNvSpPr/>
            <p:nvPr/>
          </p:nvSpPr>
          <p:spPr>
            <a:xfrm>
              <a:off x="6394" y="5264"/>
              <a:ext cx="328" cy="256"/>
            </a:xfrm>
            <a:custGeom>
              <a:rect b="b" l="l" r="r" t="t"/>
              <a:pathLst>
                <a:path extrusionOk="0" h="1134" w="1453">
                  <a:moveTo>
                    <a:pt x="0" y="586"/>
                  </a:moveTo>
                  <a:lnTo>
                    <a:pt x="284" y="1133"/>
                  </a:lnTo>
                  <a:lnTo>
                    <a:pt x="1452" y="547"/>
                  </a:lnTo>
                  <a:lnTo>
                    <a:pt x="1171" y="0"/>
                  </a:lnTo>
                  <a:lnTo>
                    <a:pt x="0" y="58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2" name="Google Shape;1042;p28"/>
            <p:cNvSpPr/>
            <p:nvPr/>
          </p:nvSpPr>
          <p:spPr>
            <a:xfrm>
              <a:off x="6262" y="5572"/>
              <a:ext cx="311" cy="183"/>
            </a:xfrm>
            <a:custGeom>
              <a:rect b="b" l="l" r="r" t="t"/>
              <a:pathLst>
                <a:path extrusionOk="0" h="813" w="1378">
                  <a:moveTo>
                    <a:pt x="0" y="208"/>
                  </a:moveTo>
                  <a:lnTo>
                    <a:pt x="95" y="812"/>
                  </a:lnTo>
                  <a:lnTo>
                    <a:pt x="1377" y="603"/>
                  </a:lnTo>
                  <a:lnTo>
                    <a:pt x="1282" y="0"/>
                  </a:lnTo>
                  <a:lnTo>
                    <a:pt x="0" y="208"/>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3" name="Google Shape;1043;p28"/>
            <p:cNvSpPr/>
            <p:nvPr/>
          </p:nvSpPr>
          <p:spPr>
            <a:xfrm>
              <a:off x="6043" y="5785"/>
              <a:ext cx="312" cy="183"/>
            </a:xfrm>
            <a:custGeom>
              <a:rect b="b" l="l" r="r" t="t"/>
              <a:pathLst>
                <a:path extrusionOk="0" h="812" w="1379">
                  <a:moveTo>
                    <a:pt x="96" y="0"/>
                  </a:moveTo>
                  <a:lnTo>
                    <a:pt x="0" y="604"/>
                  </a:lnTo>
                  <a:lnTo>
                    <a:pt x="1264" y="811"/>
                  </a:lnTo>
                  <a:lnTo>
                    <a:pt x="1378" y="189"/>
                  </a:lnTo>
                  <a:lnTo>
                    <a:pt x="96"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4" name="Google Shape;1044;p28"/>
            <p:cNvSpPr/>
            <p:nvPr/>
          </p:nvSpPr>
          <p:spPr>
            <a:xfrm>
              <a:off x="5761" y="5884"/>
              <a:ext cx="324" cy="256"/>
            </a:xfrm>
            <a:custGeom>
              <a:rect b="b" l="l" r="r" t="t"/>
              <a:pathLst>
                <a:path extrusionOk="0" h="1133" w="1435">
                  <a:moveTo>
                    <a:pt x="283" y="0"/>
                  </a:moveTo>
                  <a:lnTo>
                    <a:pt x="0" y="547"/>
                  </a:lnTo>
                  <a:lnTo>
                    <a:pt x="1150" y="1132"/>
                  </a:lnTo>
                  <a:lnTo>
                    <a:pt x="1434" y="583"/>
                  </a:lnTo>
                  <a:lnTo>
                    <a:pt x="283"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5" name="Google Shape;1045;p28"/>
            <p:cNvSpPr/>
            <p:nvPr/>
          </p:nvSpPr>
          <p:spPr>
            <a:xfrm>
              <a:off x="5466" y="5901"/>
              <a:ext cx="307" cy="307"/>
            </a:xfrm>
            <a:custGeom>
              <a:rect b="b" l="l" r="r" t="t"/>
              <a:pathLst>
                <a:path extrusionOk="0" h="1360" w="1360">
                  <a:moveTo>
                    <a:pt x="454" y="0"/>
                  </a:moveTo>
                  <a:lnTo>
                    <a:pt x="0" y="453"/>
                  </a:lnTo>
                  <a:lnTo>
                    <a:pt x="924" y="1359"/>
                  </a:lnTo>
                  <a:lnTo>
                    <a:pt x="1359" y="923"/>
                  </a:lnTo>
                  <a:lnTo>
                    <a:pt x="454"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6" name="Google Shape;1046;p28"/>
            <p:cNvSpPr/>
            <p:nvPr/>
          </p:nvSpPr>
          <p:spPr>
            <a:xfrm>
              <a:off x="5188" y="5841"/>
              <a:ext cx="260" cy="324"/>
            </a:xfrm>
            <a:custGeom>
              <a:rect b="b" l="l" r="r" t="t"/>
              <a:pathLst>
                <a:path extrusionOk="0" h="1434" w="1151">
                  <a:moveTo>
                    <a:pt x="565" y="0"/>
                  </a:moveTo>
                  <a:lnTo>
                    <a:pt x="0" y="284"/>
                  </a:lnTo>
                  <a:lnTo>
                    <a:pt x="603" y="1433"/>
                  </a:lnTo>
                  <a:lnTo>
                    <a:pt x="1150" y="1151"/>
                  </a:lnTo>
                  <a:lnTo>
                    <a:pt x="565"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7" name="Google Shape;1047;p28"/>
            <p:cNvSpPr/>
            <p:nvPr/>
          </p:nvSpPr>
          <p:spPr>
            <a:xfrm>
              <a:off x="4957" y="5708"/>
              <a:ext cx="183" cy="311"/>
            </a:xfrm>
            <a:custGeom>
              <a:rect b="b" l="l" r="r" t="t"/>
              <a:pathLst>
                <a:path extrusionOk="0" h="1378" w="813">
                  <a:moveTo>
                    <a:pt x="604" y="0"/>
                  </a:moveTo>
                  <a:lnTo>
                    <a:pt x="0" y="95"/>
                  </a:lnTo>
                  <a:lnTo>
                    <a:pt x="188" y="1377"/>
                  </a:lnTo>
                  <a:lnTo>
                    <a:pt x="812" y="1264"/>
                  </a:lnTo>
                  <a:lnTo>
                    <a:pt x="604"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8" name="Google Shape;1048;p28"/>
            <p:cNvSpPr/>
            <p:nvPr/>
          </p:nvSpPr>
          <p:spPr>
            <a:xfrm>
              <a:off x="4744" y="5486"/>
              <a:ext cx="183" cy="311"/>
            </a:xfrm>
            <a:custGeom>
              <a:rect b="b" l="l" r="r" t="t"/>
              <a:pathLst>
                <a:path extrusionOk="0" h="1378" w="811">
                  <a:moveTo>
                    <a:pt x="810" y="113"/>
                  </a:moveTo>
                  <a:lnTo>
                    <a:pt x="188" y="0"/>
                  </a:lnTo>
                  <a:lnTo>
                    <a:pt x="0" y="1282"/>
                  </a:lnTo>
                  <a:lnTo>
                    <a:pt x="604" y="1377"/>
                  </a:lnTo>
                  <a:lnTo>
                    <a:pt x="81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49" name="Google Shape;1049;p28"/>
            <p:cNvSpPr/>
            <p:nvPr/>
          </p:nvSpPr>
          <p:spPr>
            <a:xfrm>
              <a:off x="4568" y="5208"/>
              <a:ext cx="260" cy="324"/>
            </a:xfrm>
            <a:custGeom>
              <a:rect b="b" l="l" r="r" t="t"/>
              <a:pathLst>
                <a:path extrusionOk="0" h="1435" w="1152">
                  <a:moveTo>
                    <a:pt x="1151" y="284"/>
                  </a:moveTo>
                  <a:lnTo>
                    <a:pt x="604" y="0"/>
                  </a:lnTo>
                  <a:lnTo>
                    <a:pt x="0" y="1151"/>
                  </a:lnTo>
                  <a:lnTo>
                    <a:pt x="566" y="1434"/>
                  </a:lnTo>
                  <a:lnTo>
                    <a:pt x="1151" y="284"/>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0" name="Google Shape;1050;p28"/>
            <p:cNvSpPr/>
            <p:nvPr/>
          </p:nvSpPr>
          <p:spPr>
            <a:xfrm>
              <a:off x="4500" y="4913"/>
              <a:ext cx="307" cy="307"/>
            </a:xfrm>
            <a:custGeom>
              <a:rect b="b" l="l" r="r" t="t"/>
              <a:pathLst>
                <a:path extrusionOk="0" h="1358" w="1358">
                  <a:moveTo>
                    <a:pt x="1357" y="433"/>
                  </a:moveTo>
                  <a:lnTo>
                    <a:pt x="923" y="0"/>
                  </a:lnTo>
                  <a:lnTo>
                    <a:pt x="0" y="924"/>
                  </a:lnTo>
                  <a:lnTo>
                    <a:pt x="451" y="1357"/>
                  </a:lnTo>
                  <a:lnTo>
                    <a:pt x="1357" y="43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1" name="Google Shape;1051;p28"/>
            <p:cNvSpPr/>
            <p:nvPr/>
          </p:nvSpPr>
          <p:spPr>
            <a:xfrm>
              <a:off x="4542" y="4635"/>
              <a:ext cx="328" cy="260"/>
            </a:xfrm>
            <a:custGeom>
              <a:rect b="b" l="l" r="r" t="t"/>
              <a:pathLst>
                <a:path extrusionOk="0" h="1150" w="1453">
                  <a:moveTo>
                    <a:pt x="1452" y="566"/>
                  </a:moveTo>
                  <a:lnTo>
                    <a:pt x="1169" y="0"/>
                  </a:lnTo>
                  <a:lnTo>
                    <a:pt x="0" y="584"/>
                  </a:lnTo>
                  <a:lnTo>
                    <a:pt x="283" y="1149"/>
                  </a:lnTo>
                  <a:lnTo>
                    <a:pt x="1452" y="56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2" name="Google Shape;1052;p28"/>
            <p:cNvSpPr/>
            <p:nvPr/>
          </p:nvSpPr>
          <p:spPr>
            <a:xfrm>
              <a:off x="4692" y="4400"/>
              <a:ext cx="312" cy="187"/>
            </a:xfrm>
            <a:custGeom>
              <a:rect b="b" l="l" r="r" t="t"/>
              <a:pathLst>
                <a:path extrusionOk="0" h="830" w="1379">
                  <a:moveTo>
                    <a:pt x="1378" y="622"/>
                  </a:moveTo>
                  <a:lnTo>
                    <a:pt x="1282" y="0"/>
                  </a:lnTo>
                  <a:lnTo>
                    <a:pt x="0" y="207"/>
                  </a:lnTo>
                  <a:lnTo>
                    <a:pt x="95" y="829"/>
                  </a:lnTo>
                  <a:lnTo>
                    <a:pt x="1378" y="62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3" name="Google Shape;1053;p28"/>
            <p:cNvSpPr/>
            <p:nvPr/>
          </p:nvSpPr>
          <p:spPr>
            <a:xfrm>
              <a:off x="4910" y="4190"/>
              <a:ext cx="312" cy="183"/>
            </a:xfrm>
            <a:custGeom>
              <a:rect b="b" l="l" r="r" t="t"/>
              <a:pathLst>
                <a:path extrusionOk="0" h="811" w="1379">
                  <a:moveTo>
                    <a:pt x="1283" y="810"/>
                  </a:moveTo>
                  <a:lnTo>
                    <a:pt x="1378" y="188"/>
                  </a:lnTo>
                  <a:lnTo>
                    <a:pt x="114" y="0"/>
                  </a:lnTo>
                  <a:lnTo>
                    <a:pt x="0" y="603"/>
                  </a:lnTo>
                  <a:lnTo>
                    <a:pt x="1283" y="81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4" name="Google Shape;1054;p28"/>
            <p:cNvSpPr/>
            <p:nvPr/>
          </p:nvSpPr>
          <p:spPr>
            <a:xfrm>
              <a:off x="5179" y="4015"/>
              <a:ext cx="324" cy="261"/>
            </a:xfrm>
            <a:custGeom>
              <a:rect b="b" l="l" r="r" t="t"/>
              <a:pathLst>
                <a:path extrusionOk="0" h="1154" w="1435">
                  <a:moveTo>
                    <a:pt x="1151" y="1153"/>
                  </a:moveTo>
                  <a:lnTo>
                    <a:pt x="1434" y="586"/>
                  </a:lnTo>
                  <a:lnTo>
                    <a:pt x="284" y="0"/>
                  </a:lnTo>
                  <a:lnTo>
                    <a:pt x="0" y="567"/>
                  </a:lnTo>
                  <a:lnTo>
                    <a:pt x="1151" y="115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5" name="Google Shape;1055;p28"/>
            <p:cNvSpPr/>
            <p:nvPr/>
          </p:nvSpPr>
          <p:spPr>
            <a:xfrm>
              <a:off x="3341" y="1992"/>
              <a:ext cx="7376" cy="2150"/>
            </a:xfrm>
            <a:custGeom>
              <a:rect b="b" l="l" r="r" t="t"/>
              <a:pathLst>
                <a:path extrusionOk="0" h="9486" w="32532">
                  <a:moveTo>
                    <a:pt x="0" y="4620"/>
                  </a:moveTo>
                  <a:lnTo>
                    <a:pt x="0" y="4620"/>
                  </a:lnTo>
                  <a:cubicBezTo>
                    <a:pt x="207" y="5864"/>
                    <a:pt x="207" y="5864"/>
                    <a:pt x="207" y="5864"/>
                  </a:cubicBezTo>
                  <a:cubicBezTo>
                    <a:pt x="207" y="5864"/>
                    <a:pt x="17594" y="9258"/>
                    <a:pt x="18368" y="9372"/>
                  </a:cubicBezTo>
                  <a:cubicBezTo>
                    <a:pt x="19123" y="9485"/>
                    <a:pt x="19500" y="8807"/>
                    <a:pt x="19500" y="8807"/>
                  </a:cubicBezTo>
                  <a:cubicBezTo>
                    <a:pt x="22348" y="2358"/>
                    <a:pt x="22348" y="2358"/>
                    <a:pt x="22348" y="2358"/>
                  </a:cubicBezTo>
                  <a:cubicBezTo>
                    <a:pt x="22498" y="2131"/>
                    <a:pt x="22498" y="2131"/>
                    <a:pt x="22498" y="2131"/>
                  </a:cubicBezTo>
                  <a:cubicBezTo>
                    <a:pt x="22498" y="2131"/>
                    <a:pt x="23535" y="1245"/>
                    <a:pt x="23724" y="1075"/>
                  </a:cubicBezTo>
                  <a:cubicBezTo>
                    <a:pt x="23932" y="924"/>
                    <a:pt x="24007" y="924"/>
                    <a:pt x="24007" y="924"/>
                  </a:cubicBezTo>
                  <a:cubicBezTo>
                    <a:pt x="32531" y="547"/>
                    <a:pt x="32531" y="547"/>
                    <a:pt x="32531" y="547"/>
                  </a:cubicBezTo>
                  <a:cubicBezTo>
                    <a:pt x="31852" y="0"/>
                    <a:pt x="31494" y="113"/>
                    <a:pt x="31494" y="113"/>
                  </a:cubicBezTo>
                  <a:cubicBezTo>
                    <a:pt x="31494" y="113"/>
                    <a:pt x="23140" y="113"/>
                    <a:pt x="22800" y="113"/>
                  </a:cubicBezTo>
                  <a:cubicBezTo>
                    <a:pt x="22460" y="113"/>
                    <a:pt x="21969" y="508"/>
                    <a:pt x="21234" y="1132"/>
                  </a:cubicBezTo>
                  <a:cubicBezTo>
                    <a:pt x="20499" y="1734"/>
                    <a:pt x="19745" y="1979"/>
                    <a:pt x="19745" y="1979"/>
                  </a:cubicBezTo>
                  <a:cubicBezTo>
                    <a:pt x="19745" y="1979"/>
                    <a:pt x="19689" y="1979"/>
                    <a:pt x="19632" y="1979"/>
                  </a:cubicBezTo>
                  <a:cubicBezTo>
                    <a:pt x="19273" y="2471"/>
                    <a:pt x="19273" y="2471"/>
                    <a:pt x="19273" y="2471"/>
                  </a:cubicBezTo>
                  <a:cubicBezTo>
                    <a:pt x="21234" y="2471"/>
                    <a:pt x="21234" y="2471"/>
                    <a:pt x="21234" y="2471"/>
                  </a:cubicBezTo>
                  <a:cubicBezTo>
                    <a:pt x="21234" y="2471"/>
                    <a:pt x="21574" y="2376"/>
                    <a:pt x="21461" y="2734"/>
                  </a:cubicBezTo>
                  <a:cubicBezTo>
                    <a:pt x="21443" y="2791"/>
                    <a:pt x="21386" y="2923"/>
                    <a:pt x="21311" y="3111"/>
                  </a:cubicBezTo>
                  <a:cubicBezTo>
                    <a:pt x="21198" y="3376"/>
                    <a:pt x="21027" y="3753"/>
                    <a:pt x="20857" y="4187"/>
                  </a:cubicBezTo>
                  <a:cubicBezTo>
                    <a:pt x="20197" y="5675"/>
                    <a:pt x="19273" y="7770"/>
                    <a:pt x="19273" y="7770"/>
                  </a:cubicBezTo>
                  <a:lnTo>
                    <a:pt x="0" y="462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6" name="Google Shape;1056;p28"/>
            <p:cNvSpPr/>
            <p:nvPr/>
          </p:nvSpPr>
          <p:spPr>
            <a:xfrm>
              <a:off x="3341" y="2441"/>
              <a:ext cx="4892" cy="1312"/>
            </a:xfrm>
            <a:custGeom>
              <a:rect b="b" l="l" r="r" t="t"/>
              <a:pathLst>
                <a:path extrusionOk="0" h="5792" w="21575">
                  <a:moveTo>
                    <a:pt x="0" y="2641"/>
                  </a:moveTo>
                  <a:lnTo>
                    <a:pt x="0" y="2641"/>
                  </a:lnTo>
                  <a:cubicBezTo>
                    <a:pt x="19273" y="5791"/>
                    <a:pt x="19273" y="5791"/>
                    <a:pt x="19273" y="5791"/>
                  </a:cubicBezTo>
                  <a:cubicBezTo>
                    <a:pt x="19273" y="5791"/>
                    <a:pt x="20197" y="3696"/>
                    <a:pt x="20857" y="2208"/>
                  </a:cubicBezTo>
                  <a:cubicBezTo>
                    <a:pt x="2508" y="2208"/>
                    <a:pt x="2508" y="2208"/>
                    <a:pt x="2508" y="2208"/>
                  </a:cubicBezTo>
                  <a:cubicBezTo>
                    <a:pt x="4620" y="1132"/>
                    <a:pt x="4620" y="1132"/>
                    <a:pt x="4620" y="1132"/>
                  </a:cubicBezTo>
                  <a:cubicBezTo>
                    <a:pt x="21311" y="1132"/>
                    <a:pt x="21311" y="1132"/>
                    <a:pt x="21311" y="1132"/>
                  </a:cubicBezTo>
                  <a:cubicBezTo>
                    <a:pt x="21386" y="944"/>
                    <a:pt x="21443" y="812"/>
                    <a:pt x="21461" y="755"/>
                  </a:cubicBezTo>
                  <a:cubicBezTo>
                    <a:pt x="21574" y="397"/>
                    <a:pt x="21234" y="492"/>
                    <a:pt x="21234" y="492"/>
                  </a:cubicBezTo>
                  <a:cubicBezTo>
                    <a:pt x="19273" y="492"/>
                    <a:pt x="19273" y="492"/>
                    <a:pt x="19273" y="492"/>
                  </a:cubicBezTo>
                  <a:cubicBezTo>
                    <a:pt x="19632" y="0"/>
                    <a:pt x="19632" y="0"/>
                    <a:pt x="19632" y="0"/>
                  </a:cubicBezTo>
                  <a:cubicBezTo>
                    <a:pt x="3942" y="0"/>
                    <a:pt x="3942" y="0"/>
                    <a:pt x="3942" y="0"/>
                  </a:cubicBezTo>
                  <a:cubicBezTo>
                    <a:pt x="3281" y="0"/>
                    <a:pt x="2905" y="152"/>
                    <a:pt x="2905" y="152"/>
                  </a:cubicBezTo>
                  <a:cubicBezTo>
                    <a:pt x="2905" y="152"/>
                    <a:pt x="2056" y="624"/>
                    <a:pt x="1321" y="1170"/>
                  </a:cubicBezTo>
                  <a:cubicBezTo>
                    <a:pt x="583" y="1717"/>
                    <a:pt x="529" y="1811"/>
                    <a:pt x="529" y="1811"/>
                  </a:cubicBezTo>
                  <a:lnTo>
                    <a:pt x="0" y="2641"/>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7" name="Google Shape;1057;p28"/>
            <p:cNvSpPr/>
            <p:nvPr/>
          </p:nvSpPr>
          <p:spPr>
            <a:xfrm>
              <a:off x="8156" y="3579"/>
              <a:ext cx="2788" cy="97"/>
            </a:xfrm>
            <a:custGeom>
              <a:rect b="b" l="l" r="r" t="t"/>
              <a:pathLst>
                <a:path extrusionOk="0" h="434" w="12298">
                  <a:moveTo>
                    <a:pt x="12297" y="433"/>
                  </a:moveTo>
                  <a:lnTo>
                    <a:pt x="0" y="433"/>
                  </a:lnTo>
                  <a:lnTo>
                    <a:pt x="0" y="0"/>
                  </a:lnTo>
                  <a:lnTo>
                    <a:pt x="12297" y="0"/>
                  </a:lnTo>
                  <a:lnTo>
                    <a:pt x="12297" y="43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8" name="Google Shape;1058;p28"/>
            <p:cNvSpPr/>
            <p:nvPr/>
          </p:nvSpPr>
          <p:spPr>
            <a:xfrm>
              <a:off x="9366" y="5050"/>
              <a:ext cx="55" cy="59"/>
            </a:xfrm>
            <a:custGeom>
              <a:rect b="b" l="l" r="r" t="t"/>
              <a:pathLst>
                <a:path extrusionOk="0" h="265" w="247">
                  <a:moveTo>
                    <a:pt x="0" y="132"/>
                  </a:moveTo>
                  <a:lnTo>
                    <a:pt x="0" y="132"/>
                  </a:lnTo>
                  <a:cubicBezTo>
                    <a:pt x="0" y="207"/>
                    <a:pt x="57" y="264"/>
                    <a:pt x="114" y="264"/>
                  </a:cubicBezTo>
                  <a:cubicBezTo>
                    <a:pt x="189" y="264"/>
                    <a:pt x="246" y="207"/>
                    <a:pt x="246" y="132"/>
                  </a:cubicBezTo>
                  <a:cubicBezTo>
                    <a:pt x="246" y="57"/>
                    <a:pt x="189" y="0"/>
                    <a:pt x="114"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59" name="Google Shape;1059;p28"/>
            <p:cNvSpPr/>
            <p:nvPr/>
          </p:nvSpPr>
          <p:spPr>
            <a:xfrm>
              <a:off x="9302" y="5187"/>
              <a:ext cx="63" cy="59"/>
            </a:xfrm>
            <a:custGeom>
              <a:rect b="b" l="l" r="r" t="t"/>
              <a:pathLst>
                <a:path extrusionOk="0" h="264" w="284">
                  <a:moveTo>
                    <a:pt x="57" y="57"/>
                  </a:moveTo>
                  <a:lnTo>
                    <a:pt x="57" y="57"/>
                  </a:lnTo>
                  <a:cubicBezTo>
                    <a:pt x="0" y="112"/>
                    <a:pt x="0" y="187"/>
                    <a:pt x="57" y="243"/>
                  </a:cubicBezTo>
                  <a:cubicBezTo>
                    <a:pt x="57" y="243"/>
                    <a:pt x="77" y="243"/>
                    <a:pt x="77" y="263"/>
                  </a:cubicBezTo>
                  <a:cubicBezTo>
                    <a:pt x="208" y="263"/>
                    <a:pt x="208" y="263"/>
                    <a:pt x="208" y="263"/>
                  </a:cubicBezTo>
                  <a:cubicBezTo>
                    <a:pt x="227" y="243"/>
                    <a:pt x="227" y="243"/>
                    <a:pt x="245" y="243"/>
                  </a:cubicBezTo>
                  <a:cubicBezTo>
                    <a:pt x="283" y="187"/>
                    <a:pt x="283" y="112"/>
                    <a:pt x="245" y="57"/>
                  </a:cubicBezTo>
                  <a:cubicBezTo>
                    <a:pt x="190" y="0"/>
                    <a:pt x="113"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0" name="Google Shape;1060;p28"/>
            <p:cNvSpPr/>
            <p:nvPr/>
          </p:nvSpPr>
          <p:spPr>
            <a:xfrm>
              <a:off x="9302" y="4904"/>
              <a:ext cx="63" cy="64"/>
            </a:xfrm>
            <a:custGeom>
              <a:rect b="b" l="l" r="r" t="t"/>
              <a:pathLst>
                <a:path extrusionOk="0" h="285" w="284">
                  <a:moveTo>
                    <a:pt x="245" y="246"/>
                  </a:moveTo>
                  <a:lnTo>
                    <a:pt x="245" y="246"/>
                  </a:lnTo>
                  <a:cubicBezTo>
                    <a:pt x="283" y="189"/>
                    <a:pt x="283" y="114"/>
                    <a:pt x="245" y="57"/>
                  </a:cubicBezTo>
                  <a:cubicBezTo>
                    <a:pt x="190" y="0"/>
                    <a:pt x="113" y="0"/>
                    <a:pt x="57" y="57"/>
                  </a:cubicBezTo>
                  <a:cubicBezTo>
                    <a:pt x="0" y="114"/>
                    <a:pt x="0" y="189"/>
                    <a:pt x="57" y="246"/>
                  </a:cubicBezTo>
                  <a:cubicBezTo>
                    <a:pt x="113" y="284"/>
                    <a:pt x="190" y="284"/>
                    <a:pt x="245"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1" name="Google Shape;1061;p28"/>
            <p:cNvSpPr/>
            <p:nvPr/>
          </p:nvSpPr>
          <p:spPr>
            <a:xfrm>
              <a:off x="9166" y="4849"/>
              <a:ext cx="59" cy="59"/>
            </a:xfrm>
            <a:custGeom>
              <a:rect b="b" l="l" r="r" t="t"/>
              <a:pathLst>
                <a:path extrusionOk="0" h="265" w="265">
                  <a:moveTo>
                    <a:pt x="132" y="264"/>
                  </a:moveTo>
                  <a:lnTo>
                    <a:pt x="132" y="264"/>
                  </a:lnTo>
                  <a:cubicBezTo>
                    <a:pt x="189" y="264"/>
                    <a:pt x="264" y="207"/>
                    <a:pt x="264" y="132"/>
                  </a:cubicBezTo>
                  <a:cubicBezTo>
                    <a:pt x="264" y="57"/>
                    <a:pt x="189" y="0"/>
                    <a:pt x="132" y="0"/>
                  </a:cubicBezTo>
                  <a:cubicBezTo>
                    <a:pt x="57" y="0"/>
                    <a:pt x="0" y="57"/>
                    <a:pt x="0" y="132"/>
                  </a:cubicBezTo>
                  <a:cubicBezTo>
                    <a:pt x="0" y="207"/>
                    <a:pt x="57" y="264"/>
                    <a:pt x="132" y="26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2" name="Google Shape;1062;p28"/>
            <p:cNvSpPr/>
            <p:nvPr/>
          </p:nvSpPr>
          <p:spPr>
            <a:xfrm>
              <a:off x="9055" y="4938"/>
              <a:ext cx="281" cy="282"/>
            </a:xfrm>
            <a:custGeom>
              <a:rect b="b" l="l" r="r" t="t"/>
              <a:pathLst>
                <a:path extrusionOk="0" h="1247" w="1245">
                  <a:moveTo>
                    <a:pt x="0" y="624"/>
                  </a:moveTo>
                  <a:lnTo>
                    <a:pt x="0" y="624"/>
                  </a:lnTo>
                  <a:cubicBezTo>
                    <a:pt x="0" y="963"/>
                    <a:pt x="282" y="1246"/>
                    <a:pt x="622" y="1246"/>
                  </a:cubicBezTo>
                  <a:cubicBezTo>
                    <a:pt x="960" y="1246"/>
                    <a:pt x="1244" y="963"/>
                    <a:pt x="1244" y="624"/>
                  </a:cubicBezTo>
                  <a:cubicBezTo>
                    <a:pt x="1244" y="284"/>
                    <a:pt x="960" y="0"/>
                    <a:pt x="622" y="0"/>
                  </a:cubicBezTo>
                  <a:cubicBezTo>
                    <a:pt x="282" y="0"/>
                    <a:pt x="0" y="284"/>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3" name="Google Shape;1063;p28"/>
            <p:cNvSpPr/>
            <p:nvPr/>
          </p:nvSpPr>
          <p:spPr>
            <a:xfrm>
              <a:off x="9020" y="5187"/>
              <a:ext cx="64" cy="59"/>
            </a:xfrm>
            <a:custGeom>
              <a:rect b="b" l="l" r="r" t="t"/>
              <a:pathLst>
                <a:path extrusionOk="0" h="264" w="285">
                  <a:moveTo>
                    <a:pt x="57" y="57"/>
                  </a:moveTo>
                  <a:lnTo>
                    <a:pt x="57" y="57"/>
                  </a:lnTo>
                  <a:cubicBezTo>
                    <a:pt x="0" y="112"/>
                    <a:pt x="0" y="187"/>
                    <a:pt x="57" y="243"/>
                  </a:cubicBezTo>
                  <a:cubicBezTo>
                    <a:pt x="57" y="243"/>
                    <a:pt x="75" y="243"/>
                    <a:pt x="75" y="263"/>
                  </a:cubicBezTo>
                  <a:cubicBezTo>
                    <a:pt x="207" y="263"/>
                    <a:pt x="207" y="263"/>
                    <a:pt x="207" y="263"/>
                  </a:cubicBezTo>
                  <a:cubicBezTo>
                    <a:pt x="227" y="243"/>
                    <a:pt x="227" y="243"/>
                    <a:pt x="227" y="243"/>
                  </a:cubicBezTo>
                  <a:cubicBezTo>
                    <a:pt x="284" y="187"/>
                    <a:pt x="284" y="112"/>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4" name="Google Shape;1064;p28"/>
            <p:cNvSpPr/>
            <p:nvPr/>
          </p:nvSpPr>
          <p:spPr>
            <a:xfrm>
              <a:off x="9020" y="4904"/>
              <a:ext cx="64" cy="64"/>
            </a:xfrm>
            <a:custGeom>
              <a:rect b="b" l="l" r="r" t="t"/>
              <a:pathLst>
                <a:path extrusionOk="0" h="285" w="285">
                  <a:moveTo>
                    <a:pt x="57" y="57"/>
                  </a:moveTo>
                  <a:lnTo>
                    <a:pt x="57" y="57"/>
                  </a:lnTo>
                  <a:cubicBezTo>
                    <a:pt x="0" y="114"/>
                    <a:pt x="0" y="189"/>
                    <a:pt x="57" y="246"/>
                  </a:cubicBezTo>
                  <a:cubicBezTo>
                    <a:pt x="114" y="284"/>
                    <a:pt x="189" y="284"/>
                    <a:pt x="227" y="246"/>
                  </a:cubicBezTo>
                  <a:cubicBezTo>
                    <a:pt x="284" y="189"/>
                    <a:pt x="284" y="114"/>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5" name="Google Shape;1065;p28"/>
            <p:cNvSpPr/>
            <p:nvPr/>
          </p:nvSpPr>
          <p:spPr>
            <a:xfrm>
              <a:off x="8965" y="5050"/>
              <a:ext cx="59" cy="59"/>
            </a:xfrm>
            <a:custGeom>
              <a:rect b="b" l="l" r="r" t="t"/>
              <a:pathLst>
                <a:path extrusionOk="0" h="265" w="264">
                  <a:moveTo>
                    <a:pt x="0" y="132"/>
                  </a:moveTo>
                  <a:lnTo>
                    <a:pt x="0" y="132"/>
                  </a:lnTo>
                  <a:cubicBezTo>
                    <a:pt x="0" y="207"/>
                    <a:pt x="57" y="264"/>
                    <a:pt x="132" y="264"/>
                  </a:cubicBezTo>
                  <a:cubicBezTo>
                    <a:pt x="207" y="264"/>
                    <a:pt x="263" y="207"/>
                    <a:pt x="263" y="132"/>
                  </a:cubicBezTo>
                  <a:cubicBezTo>
                    <a:pt x="263" y="57"/>
                    <a:pt x="207"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6" name="Google Shape;1066;p28"/>
            <p:cNvSpPr/>
            <p:nvPr/>
          </p:nvSpPr>
          <p:spPr>
            <a:xfrm>
              <a:off x="8742" y="3677"/>
              <a:ext cx="2065" cy="1569"/>
            </a:xfrm>
            <a:custGeom>
              <a:rect b="b" l="l" r="r" t="t"/>
              <a:pathLst>
                <a:path extrusionOk="0" h="6922" w="9110">
                  <a:moveTo>
                    <a:pt x="0" y="0"/>
                  </a:moveTo>
                  <a:lnTo>
                    <a:pt x="0" y="0"/>
                  </a:lnTo>
                  <a:cubicBezTo>
                    <a:pt x="0" y="6921"/>
                    <a:pt x="0" y="6921"/>
                    <a:pt x="0" y="6921"/>
                  </a:cubicBezTo>
                  <a:cubicBezTo>
                    <a:pt x="245" y="6921"/>
                    <a:pt x="245" y="6921"/>
                    <a:pt x="245" y="6921"/>
                  </a:cubicBezTo>
                  <a:cubicBezTo>
                    <a:pt x="150" y="6695"/>
                    <a:pt x="113" y="6450"/>
                    <a:pt x="113" y="6186"/>
                  </a:cubicBezTo>
                  <a:cubicBezTo>
                    <a:pt x="113" y="5131"/>
                    <a:pt x="942" y="4300"/>
                    <a:pt x="1999" y="4300"/>
                  </a:cubicBezTo>
                  <a:cubicBezTo>
                    <a:pt x="3036" y="4300"/>
                    <a:pt x="3885" y="5131"/>
                    <a:pt x="3885" y="6186"/>
                  </a:cubicBezTo>
                  <a:cubicBezTo>
                    <a:pt x="3885" y="6450"/>
                    <a:pt x="3828" y="6695"/>
                    <a:pt x="3733" y="6921"/>
                  </a:cubicBezTo>
                  <a:cubicBezTo>
                    <a:pt x="9109" y="6921"/>
                    <a:pt x="9109" y="6921"/>
                    <a:pt x="9109" y="6921"/>
                  </a:cubicBezTo>
                  <a:cubicBezTo>
                    <a:pt x="9109" y="0"/>
                    <a:pt x="9109" y="0"/>
                    <a:pt x="9109" y="0"/>
                  </a:cubicBez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7" name="Google Shape;1067;p28"/>
            <p:cNvSpPr/>
            <p:nvPr/>
          </p:nvSpPr>
          <p:spPr>
            <a:xfrm>
              <a:off x="10512" y="3677"/>
              <a:ext cx="85" cy="1573"/>
            </a:xfrm>
            <a:custGeom>
              <a:rect b="b" l="l" r="r" t="t"/>
              <a:pathLst>
                <a:path extrusionOk="0" h="6941" w="380">
                  <a:moveTo>
                    <a:pt x="0" y="6940"/>
                  </a:moveTo>
                  <a:lnTo>
                    <a:pt x="379" y="6940"/>
                  </a:lnTo>
                  <a:lnTo>
                    <a:pt x="379" y="0"/>
                  </a:lnTo>
                  <a:lnTo>
                    <a:pt x="0" y="0"/>
                  </a:lnTo>
                  <a:lnTo>
                    <a:pt x="0" y="694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8" name="Google Shape;1068;p28"/>
            <p:cNvSpPr/>
            <p:nvPr/>
          </p:nvSpPr>
          <p:spPr>
            <a:xfrm>
              <a:off x="10512" y="5157"/>
              <a:ext cx="953" cy="89"/>
            </a:xfrm>
            <a:custGeom>
              <a:rect b="b" l="l" r="r" t="t"/>
              <a:pathLst>
                <a:path extrusionOk="0" h="397" w="4208">
                  <a:moveTo>
                    <a:pt x="4207" y="396"/>
                  </a:moveTo>
                  <a:lnTo>
                    <a:pt x="0" y="396"/>
                  </a:lnTo>
                  <a:lnTo>
                    <a:pt x="0" y="0"/>
                  </a:lnTo>
                  <a:lnTo>
                    <a:pt x="4207" y="0"/>
                  </a:lnTo>
                  <a:lnTo>
                    <a:pt x="4207" y="39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69" name="Google Shape;1069;p28"/>
            <p:cNvSpPr/>
            <p:nvPr/>
          </p:nvSpPr>
          <p:spPr>
            <a:xfrm>
              <a:off x="11359" y="5247"/>
              <a:ext cx="106" cy="153"/>
            </a:xfrm>
            <a:custGeom>
              <a:rect b="b" l="l" r="r" t="t"/>
              <a:pathLst>
                <a:path extrusionOk="0" h="680" w="473">
                  <a:moveTo>
                    <a:pt x="0" y="679"/>
                  </a:moveTo>
                  <a:lnTo>
                    <a:pt x="472" y="679"/>
                  </a:lnTo>
                  <a:lnTo>
                    <a:pt x="472" y="0"/>
                  </a:lnTo>
                  <a:lnTo>
                    <a:pt x="0" y="0"/>
                  </a:lnTo>
                  <a:lnTo>
                    <a:pt x="0" y="679"/>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0" name="Google Shape;1070;p28"/>
            <p:cNvSpPr/>
            <p:nvPr/>
          </p:nvSpPr>
          <p:spPr>
            <a:xfrm>
              <a:off x="8742" y="2608"/>
              <a:ext cx="893" cy="970"/>
            </a:xfrm>
            <a:custGeom>
              <a:rect b="b" l="l" r="r" t="t"/>
              <a:pathLst>
                <a:path extrusionOk="0" h="4281" w="3942">
                  <a:moveTo>
                    <a:pt x="0" y="0"/>
                  </a:moveTo>
                  <a:lnTo>
                    <a:pt x="0" y="4280"/>
                  </a:lnTo>
                  <a:lnTo>
                    <a:pt x="3941" y="4280"/>
                  </a:lnTo>
                  <a:lnTo>
                    <a:pt x="3941" y="0"/>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1" name="Google Shape;1071;p28"/>
            <p:cNvSpPr/>
            <p:nvPr/>
          </p:nvSpPr>
          <p:spPr>
            <a:xfrm>
              <a:off x="9636" y="2608"/>
              <a:ext cx="799" cy="546"/>
            </a:xfrm>
            <a:custGeom>
              <a:rect b="b" l="l" r="r" t="t"/>
              <a:pathLst>
                <a:path extrusionOk="0" h="2413" w="3528">
                  <a:moveTo>
                    <a:pt x="1791" y="377"/>
                  </a:moveTo>
                  <a:lnTo>
                    <a:pt x="1791" y="1922"/>
                  </a:lnTo>
                  <a:lnTo>
                    <a:pt x="0" y="1922"/>
                  </a:lnTo>
                  <a:lnTo>
                    <a:pt x="0" y="2412"/>
                  </a:lnTo>
                  <a:lnTo>
                    <a:pt x="75" y="2412"/>
                  </a:lnTo>
                  <a:lnTo>
                    <a:pt x="75" y="2054"/>
                  </a:lnTo>
                  <a:lnTo>
                    <a:pt x="1791" y="2054"/>
                  </a:lnTo>
                  <a:lnTo>
                    <a:pt x="1791" y="2412"/>
                  </a:lnTo>
                  <a:lnTo>
                    <a:pt x="2056" y="2412"/>
                  </a:lnTo>
                  <a:lnTo>
                    <a:pt x="2056" y="2054"/>
                  </a:lnTo>
                  <a:lnTo>
                    <a:pt x="2828" y="2054"/>
                  </a:lnTo>
                  <a:lnTo>
                    <a:pt x="2828" y="2412"/>
                  </a:lnTo>
                  <a:lnTo>
                    <a:pt x="2942" y="2412"/>
                  </a:lnTo>
                  <a:lnTo>
                    <a:pt x="2942" y="2054"/>
                  </a:lnTo>
                  <a:lnTo>
                    <a:pt x="3527" y="2054"/>
                  </a:lnTo>
                  <a:lnTo>
                    <a:pt x="3489" y="1922"/>
                  </a:lnTo>
                  <a:lnTo>
                    <a:pt x="2056" y="1922"/>
                  </a:lnTo>
                  <a:lnTo>
                    <a:pt x="2056" y="377"/>
                  </a:lnTo>
                  <a:lnTo>
                    <a:pt x="3187" y="377"/>
                  </a:lnTo>
                  <a:lnTo>
                    <a:pt x="3112" y="0"/>
                  </a:lnTo>
                  <a:lnTo>
                    <a:pt x="0" y="0"/>
                  </a:lnTo>
                  <a:lnTo>
                    <a:pt x="0" y="359"/>
                  </a:lnTo>
                  <a:lnTo>
                    <a:pt x="1791" y="377"/>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2" name="Google Shape;1072;p28"/>
            <p:cNvSpPr/>
            <p:nvPr/>
          </p:nvSpPr>
          <p:spPr>
            <a:xfrm>
              <a:off x="9636" y="3155"/>
              <a:ext cx="897" cy="423"/>
            </a:xfrm>
            <a:custGeom>
              <a:rect b="b" l="l" r="r" t="t"/>
              <a:pathLst>
                <a:path extrusionOk="0" h="1869" w="3961">
                  <a:moveTo>
                    <a:pt x="0" y="0"/>
                  </a:moveTo>
                  <a:lnTo>
                    <a:pt x="0" y="0"/>
                  </a:lnTo>
                  <a:cubicBezTo>
                    <a:pt x="0" y="1868"/>
                    <a:pt x="0" y="1868"/>
                    <a:pt x="0" y="1868"/>
                  </a:cubicBezTo>
                  <a:cubicBezTo>
                    <a:pt x="3960" y="1868"/>
                    <a:pt x="3960" y="1868"/>
                    <a:pt x="3960" y="1868"/>
                  </a:cubicBezTo>
                  <a:cubicBezTo>
                    <a:pt x="3960" y="416"/>
                    <a:pt x="3960" y="416"/>
                    <a:pt x="3960" y="416"/>
                  </a:cubicBezTo>
                  <a:cubicBezTo>
                    <a:pt x="3960" y="416"/>
                    <a:pt x="3960" y="246"/>
                    <a:pt x="3584" y="0"/>
                  </a:cubicBez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3" name="Google Shape;1073;p28"/>
            <p:cNvSpPr/>
            <p:nvPr/>
          </p:nvSpPr>
          <p:spPr>
            <a:xfrm>
              <a:off x="9636" y="2608"/>
              <a:ext cx="722" cy="85"/>
            </a:xfrm>
            <a:custGeom>
              <a:rect b="b" l="l" r="r" t="t"/>
              <a:pathLst>
                <a:path extrusionOk="0" h="378" w="3188">
                  <a:moveTo>
                    <a:pt x="0" y="0"/>
                  </a:moveTo>
                  <a:lnTo>
                    <a:pt x="0" y="359"/>
                  </a:lnTo>
                  <a:lnTo>
                    <a:pt x="1791" y="377"/>
                  </a:lnTo>
                  <a:lnTo>
                    <a:pt x="2056" y="377"/>
                  </a:lnTo>
                  <a:lnTo>
                    <a:pt x="3187" y="377"/>
                  </a:lnTo>
                  <a:lnTo>
                    <a:pt x="3112" y="0"/>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4" name="Google Shape;1074;p28"/>
            <p:cNvSpPr/>
            <p:nvPr/>
          </p:nvSpPr>
          <p:spPr>
            <a:xfrm>
              <a:off x="10042" y="2694"/>
              <a:ext cx="59" cy="461"/>
            </a:xfrm>
            <a:custGeom>
              <a:rect b="b" l="l" r="r" t="t"/>
              <a:pathLst>
                <a:path extrusionOk="0" h="2036" w="266">
                  <a:moveTo>
                    <a:pt x="0" y="0"/>
                  </a:moveTo>
                  <a:lnTo>
                    <a:pt x="0" y="2035"/>
                  </a:lnTo>
                  <a:lnTo>
                    <a:pt x="265" y="2035"/>
                  </a:lnTo>
                  <a:lnTo>
                    <a:pt x="265" y="0"/>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5" name="Google Shape;1075;p28"/>
            <p:cNvSpPr/>
            <p:nvPr/>
          </p:nvSpPr>
          <p:spPr>
            <a:xfrm>
              <a:off x="8131" y="3677"/>
              <a:ext cx="260" cy="602"/>
            </a:xfrm>
            <a:custGeom>
              <a:rect b="b" l="l" r="r" t="t"/>
              <a:pathLst>
                <a:path extrusionOk="0" h="2661" w="1149">
                  <a:moveTo>
                    <a:pt x="1148" y="0"/>
                  </a:moveTo>
                  <a:lnTo>
                    <a:pt x="603" y="2660"/>
                  </a:lnTo>
                  <a:lnTo>
                    <a:pt x="0" y="2660"/>
                  </a:lnTo>
                  <a:lnTo>
                    <a:pt x="111" y="0"/>
                  </a:lnTo>
                  <a:lnTo>
                    <a:pt x="1148"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6" name="Google Shape;1076;p28"/>
            <p:cNvSpPr/>
            <p:nvPr/>
          </p:nvSpPr>
          <p:spPr>
            <a:xfrm>
              <a:off x="10838" y="3703"/>
              <a:ext cx="29" cy="1406"/>
            </a:xfrm>
            <a:custGeom>
              <a:rect b="b" l="l" r="r" t="t"/>
              <a:pathLst>
                <a:path extrusionOk="0" h="6205" w="133">
                  <a:moveTo>
                    <a:pt x="0" y="6204"/>
                  </a:moveTo>
                  <a:lnTo>
                    <a:pt x="132" y="6204"/>
                  </a:lnTo>
                  <a:lnTo>
                    <a:pt x="132" y="0"/>
                  </a:lnTo>
                  <a:lnTo>
                    <a:pt x="0" y="0"/>
                  </a:lnTo>
                  <a:lnTo>
                    <a:pt x="0" y="6204"/>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7" name="Google Shape;1077;p28"/>
            <p:cNvSpPr/>
            <p:nvPr/>
          </p:nvSpPr>
          <p:spPr>
            <a:xfrm>
              <a:off x="11047" y="3703"/>
              <a:ext cx="29" cy="1406"/>
            </a:xfrm>
            <a:custGeom>
              <a:rect b="b" l="l" r="r" t="t"/>
              <a:pathLst>
                <a:path extrusionOk="0" h="6205" w="133">
                  <a:moveTo>
                    <a:pt x="0" y="6204"/>
                  </a:moveTo>
                  <a:lnTo>
                    <a:pt x="132" y="6204"/>
                  </a:lnTo>
                  <a:lnTo>
                    <a:pt x="132" y="0"/>
                  </a:lnTo>
                  <a:lnTo>
                    <a:pt x="0" y="0"/>
                  </a:lnTo>
                  <a:lnTo>
                    <a:pt x="0" y="6204"/>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8" name="Google Shape;1078;p28"/>
            <p:cNvSpPr/>
            <p:nvPr/>
          </p:nvSpPr>
          <p:spPr>
            <a:xfrm>
              <a:off x="10855" y="3801"/>
              <a:ext cx="205" cy="29"/>
            </a:xfrm>
            <a:custGeom>
              <a:rect b="b" l="l" r="r" t="t"/>
              <a:pathLst>
                <a:path extrusionOk="0" h="133" w="907">
                  <a:moveTo>
                    <a:pt x="0" y="132"/>
                  </a:moveTo>
                  <a:lnTo>
                    <a:pt x="906" y="132"/>
                  </a:lnTo>
                  <a:lnTo>
                    <a:pt x="906" y="0"/>
                  </a:lnTo>
                  <a:lnTo>
                    <a:pt x="0" y="0"/>
                  </a:lnTo>
                  <a:lnTo>
                    <a:pt x="0" y="13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79" name="Google Shape;1079;p28"/>
            <p:cNvSpPr/>
            <p:nvPr/>
          </p:nvSpPr>
          <p:spPr>
            <a:xfrm>
              <a:off x="10855" y="3947"/>
              <a:ext cx="205" cy="29"/>
            </a:xfrm>
            <a:custGeom>
              <a:rect b="b" l="l" r="r" t="t"/>
              <a:pathLst>
                <a:path extrusionOk="0" h="133" w="907">
                  <a:moveTo>
                    <a:pt x="0" y="132"/>
                  </a:moveTo>
                  <a:lnTo>
                    <a:pt x="906" y="132"/>
                  </a:lnTo>
                  <a:lnTo>
                    <a:pt x="906" y="0"/>
                  </a:lnTo>
                  <a:lnTo>
                    <a:pt x="0" y="0"/>
                  </a:lnTo>
                  <a:lnTo>
                    <a:pt x="0" y="13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0" name="Google Shape;1080;p28"/>
            <p:cNvSpPr/>
            <p:nvPr/>
          </p:nvSpPr>
          <p:spPr>
            <a:xfrm>
              <a:off x="10855" y="4092"/>
              <a:ext cx="205" cy="29"/>
            </a:xfrm>
            <a:custGeom>
              <a:rect b="b" l="l" r="r" t="t"/>
              <a:pathLst>
                <a:path extrusionOk="0" h="133" w="907">
                  <a:moveTo>
                    <a:pt x="0" y="132"/>
                  </a:moveTo>
                  <a:lnTo>
                    <a:pt x="906" y="132"/>
                  </a:lnTo>
                  <a:lnTo>
                    <a:pt x="906" y="0"/>
                  </a:lnTo>
                  <a:lnTo>
                    <a:pt x="0" y="0"/>
                  </a:lnTo>
                  <a:lnTo>
                    <a:pt x="0" y="13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1" name="Google Shape;1081;p28"/>
            <p:cNvSpPr/>
            <p:nvPr/>
          </p:nvSpPr>
          <p:spPr>
            <a:xfrm>
              <a:off x="10855" y="4242"/>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2" name="Google Shape;1082;p28"/>
            <p:cNvSpPr/>
            <p:nvPr/>
          </p:nvSpPr>
          <p:spPr>
            <a:xfrm>
              <a:off x="10855" y="4387"/>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3" name="Google Shape;1083;p28"/>
            <p:cNvSpPr/>
            <p:nvPr/>
          </p:nvSpPr>
          <p:spPr>
            <a:xfrm>
              <a:off x="10855" y="4532"/>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4" name="Google Shape;1084;p28"/>
            <p:cNvSpPr/>
            <p:nvPr/>
          </p:nvSpPr>
          <p:spPr>
            <a:xfrm>
              <a:off x="10855" y="4678"/>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5" name="Google Shape;1085;p28"/>
            <p:cNvSpPr/>
            <p:nvPr/>
          </p:nvSpPr>
          <p:spPr>
            <a:xfrm>
              <a:off x="10855" y="4823"/>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6" name="Google Shape;1086;p28"/>
            <p:cNvSpPr/>
            <p:nvPr/>
          </p:nvSpPr>
          <p:spPr>
            <a:xfrm>
              <a:off x="10855" y="4969"/>
              <a:ext cx="205" cy="25"/>
            </a:xfrm>
            <a:custGeom>
              <a:rect b="b" l="l" r="r" t="t"/>
              <a:pathLst>
                <a:path extrusionOk="0" h="114" w="907">
                  <a:moveTo>
                    <a:pt x="0" y="113"/>
                  </a:moveTo>
                  <a:lnTo>
                    <a:pt x="906" y="113"/>
                  </a:lnTo>
                  <a:lnTo>
                    <a:pt x="906" y="0"/>
                  </a:lnTo>
                  <a:lnTo>
                    <a:pt x="0" y="0"/>
                  </a:lnTo>
                  <a:lnTo>
                    <a:pt x="0"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7" name="Google Shape;1087;p28"/>
            <p:cNvSpPr/>
            <p:nvPr/>
          </p:nvSpPr>
          <p:spPr>
            <a:xfrm>
              <a:off x="8357" y="3044"/>
              <a:ext cx="2569" cy="538"/>
            </a:xfrm>
            <a:custGeom>
              <a:rect b="b" l="l" r="r" t="t"/>
              <a:pathLst>
                <a:path extrusionOk="0" h="2377" w="11334">
                  <a:moveTo>
                    <a:pt x="0" y="2358"/>
                  </a:moveTo>
                  <a:lnTo>
                    <a:pt x="57" y="2358"/>
                  </a:lnTo>
                  <a:lnTo>
                    <a:pt x="114" y="2376"/>
                  </a:lnTo>
                  <a:lnTo>
                    <a:pt x="114" y="2358"/>
                  </a:lnTo>
                  <a:lnTo>
                    <a:pt x="207" y="132"/>
                  </a:lnTo>
                  <a:lnTo>
                    <a:pt x="11202" y="132"/>
                  </a:lnTo>
                  <a:lnTo>
                    <a:pt x="11202" y="2358"/>
                  </a:lnTo>
                  <a:lnTo>
                    <a:pt x="11333" y="2358"/>
                  </a:lnTo>
                  <a:lnTo>
                    <a:pt x="11333" y="0"/>
                  </a:lnTo>
                  <a:lnTo>
                    <a:pt x="94" y="0"/>
                  </a:lnTo>
                  <a:lnTo>
                    <a:pt x="0" y="2358"/>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8" name="Google Shape;1088;p28"/>
            <p:cNvSpPr/>
            <p:nvPr/>
          </p:nvSpPr>
          <p:spPr>
            <a:xfrm>
              <a:off x="10277" y="3062"/>
              <a:ext cx="25" cy="516"/>
            </a:xfrm>
            <a:custGeom>
              <a:rect b="b" l="l" r="r" t="t"/>
              <a:pathLst>
                <a:path extrusionOk="0" h="2282" w="115">
                  <a:moveTo>
                    <a:pt x="0" y="0"/>
                  </a:moveTo>
                  <a:lnTo>
                    <a:pt x="0" y="2281"/>
                  </a:lnTo>
                  <a:lnTo>
                    <a:pt x="114" y="2281"/>
                  </a:lnTo>
                  <a:lnTo>
                    <a:pt x="114" y="0"/>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89" name="Google Shape;1089;p28"/>
            <p:cNvSpPr/>
            <p:nvPr/>
          </p:nvSpPr>
          <p:spPr>
            <a:xfrm>
              <a:off x="9623" y="3062"/>
              <a:ext cx="29" cy="516"/>
            </a:xfrm>
            <a:custGeom>
              <a:rect b="b" l="l" r="r" t="t"/>
              <a:pathLst>
                <a:path extrusionOk="0" h="2282" w="132">
                  <a:moveTo>
                    <a:pt x="0" y="0"/>
                  </a:moveTo>
                  <a:lnTo>
                    <a:pt x="0" y="2281"/>
                  </a:lnTo>
                  <a:lnTo>
                    <a:pt x="131" y="2281"/>
                  </a:lnTo>
                  <a:lnTo>
                    <a:pt x="131" y="0"/>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0" name="Google Shape;1090;p28"/>
            <p:cNvSpPr/>
            <p:nvPr/>
          </p:nvSpPr>
          <p:spPr>
            <a:xfrm>
              <a:off x="8982" y="3062"/>
              <a:ext cx="25" cy="516"/>
            </a:xfrm>
            <a:custGeom>
              <a:rect b="b" l="l" r="r" t="t"/>
              <a:pathLst>
                <a:path extrusionOk="0" h="2282" w="114">
                  <a:moveTo>
                    <a:pt x="0" y="2281"/>
                  </a:moveTo>
                  <a:lnTo>
                    <a:pt x="113" y="2281"/>
                  </a:lnTo>
                  <a:lnTo>
                    <a:pt x="113" y="0"/>
                  </a:lnTo>
                  <a:lnTo>
                    <a:pt x="0" y="0"/>
                  </a:lnTo>
                  <a:lnTo>
                    <a:pt x="0" y="2281"/>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1" name="Google Shape;1091;p28"/>
            <p:cNvSpPr/>
            <p:nvPr/>
          </p:nvSpPr>
          <p:spPr>
            <a:xfrm>
              <a:off x="7297" y="4152"/>
              <a:ext cx="504" cy="1197"/>
            </a:xfrm>
            <a:custGeom>
              <a:rect b="b" l="l" r="r" t="t"/>
              <a:pathLst>
                <a:path extrusionOk="0" h="5281" w="2225">
                  <a:moveTo>
                    <a:pt x="0" y="0"/>
                  </a:moveTo>
                  <a:lnTo>
                    <a:pt x="0" y="0"/>
                  </a:lnTo>
                  <a:cubicBezTo>
                    <a:pt x="2224" y="0"/>
                    <a:pt x="2224" y="0"/>
                    <a:pt x="2224" y="0"/>
                  </a:cubicBezTo>
                  <a:cubicBezTo>
                    <a:pt x="2224" y="5092"/>
                    <a:pt x="2224" y="5092"/>
                    <a:pt x="2224" y="5092"/>
                  </a:cubicBezTo>
                  <a:lnTo>
                    <a:pt x="2224" y="5092"/>
                  </a:lnTo>
                  <a:lnTo>
                    <a:pt x="2224" y="5092"/>
                  </a:lnTo>
                  <a:cubicBezTo>
                    <a:pt x="2224" y="5187"/>
                    <a:pt x="1736" y="5280"/>
                    <a:pt x="1112" y="5280"/>
                  </a:cubicBezTo>
                  <a:cubicBezTo>
                    <a:pt x="490" y="5280"/>
                    <a:pt x="0" y="5187"/>
                    <a:pt x="0" y="5092"/>
                  </a:cubicBezTo>
                  <a:lnTo>
                    <a:pt x="0" y="5092"/>
                  </a:lnTo>
                  <a:lnTo>
                    <a:pt x="0" y="5092"/>
                  </a:lnTo>
                  <a:lnTo>
                    <a:pt x="0"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2" name="Google Shape;1092;p28"/>
            <p:cNvSpPr/>
            <p:nvPr/>
          </p:nvSpPr>
          <p:spPr>
            <a:xfrm>
              <a:off x="10431" y="5157"/>
              <a:ext cx="243" cy="243"/>
            </a:xfrm>
            <a:custGeom>
              <a:rect b="b" l="l" r="r" t="t"/>
              <a:pathLst>
                <a:path extrusionOk="0" h="1076" w="1076">
                  <a:moveTo>
                    <a:pt x="1075" y="546"/>
                  </a:moveTo>
                  <a:lnTo>
                    <a:pt x="1075" y="546"/>
                  </a:lnTo>
                  <a:cubicBezTo>
                    <a:pt x="1075" y="245"/>
                    <a:pt x="849" y="0"/>
                    <a:pt x="547" y="0"/>
                  </a:cubicBezTo>
                  <a:cubicBezTo>
                    <a:pt x="245" y="0"/>
                    <a:pt x="0" y="245"/>
                    <a:pt x="0" y="546"/>
                  </a:cubicBezTo>
                  <a:cubicBezTo>
                    <a:pt x="0" y="848"/>
                    <a:pt x="245" y="1075"/>
                    <a:pt x="547" y="1075"/>
                  </a:cubicBezTo>
                  <a:cubicBezTo>
                    <a:pt x="849" y="1075"/>
                    <a:pt x="1075" y="848"/>
                    <a:pt x="1075" y="5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3" name="Google Shape;1093;p28"/>
            <p:cNvSpPr/>
            <p:nvPr/>
          </p:nvSpPr>
          <p:spPr>
            <a:xfrm>
              <a:off x="9366" y="5050"/>
              <a:ext cx="55" cy="59"/>
            </a:xfrm>
            <a:custGeom>
              <a:rect b="b" l="l" r="r" t="t"/>
              <a:pathLst>
                <a:path extrusionOk="0" h="265" w="247">
                  <a:moveTo>
                    <a:pt x="0" y="132"/>
                  </a:moveTo>
                  <a:lnTo>
                    <a:pt x="0" y="132"/>
                  </a:lnTo>
                  <a:cubicBezTo>
                    <a:pt x="0" y="207"/>
                    <a:pt x="57" y="264"/>
                    <a:pt x="114" y="264"/>
                  </a:cubicBezTo>
                  <a:cubicBezTo>
                    <a:pt x="189" y="264"/>
                    <a:pt x="246" y="207"/>
                    <a:pt x="246" y="132"/>
                  </a:cubicBezTo>
                  <a:cubicBezTo>
                    <a:pt x="246" y="57"/>
                    <a:pt x="189" y="0"/>
                    <a:pt x="114"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4" name="Google Shape;1094;p28"/>
            <p:cNvSpPr/>
            <p:nvPr/>
          </p:nvSpPr>
          <p:spPr>
            <a:xfrm>
              <a:off x="9302" y="5187"/>
              <a:ext cx="63" cy="63"/>
            </a:xfrm>
            <a:custGeom>
              <a:rect b="b" l="l" r="r" t="t"/>
              <a:pathLst>
                <a:path extrusionOk="0" h="283" w="284">
                  <a:moveTo>
                    <a:pt x="57" y="57"/>
                  </a:moveTo>
                  <a:lnTo>
                    <a:pt x="57" y="57"/>
                  </a:lnTo>
                  <a:cubicBezTo>
                    <a:pt x="0" y="112"/>
                    <a:pt x="0" y="187"/>
                    <a:pt x="57" y="243"/>
                  </a:cubicBezTo>
                  <a:cubicBezTo>
                    <a:pt x="57" y="243"/>
                    <a:pt x="77" y="243"/>
                    <a:pt x="77" y="263"/>
                  </a:cubicBezTo>
                  <a:cubicBezTo>
                    <a:pt x="113" y="282"/>
                    <a:pt x="170" y="282"/>
                    <a:pt x="208" y="263"/>
                  </a:cubicBezTo>
                  <a:cubicBezTo>
                    <a:pt x="227" y="243"/>
                    <a:pt x="227" y="243"/>
                    <a:pt x="245" y="243"/>
                  </a:cubicBezTo>
                  <a:cubicBezTo>
                    <a:pt x="283" y="187"/>
                    <a:pt x="283" y="112"/>
                    <a:pt x="245" y="57"/>
                  </a:cubicBezTo>
                  <a:cubicBezTo>
                    <a:pt x="190" y="0"/>
                    <a:pt x="113"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5" name="Google Shape;1095;p28"/>
            <p:cNvSpPr/>
            <p:nvPr/>
          </p:nvSpPr>
          <p:spPr>
            <a:xfrm>
              <a:off x="9302" y="4904"/>
              <a:ext cx="63" cy="64"/>
            </a:xfrm>
            <a:custGeom>
              <a:rect b="b" l="l" r="r" t="t"/>
              <a:pathLst>
                <a:path extrusionOk="0" h="285" w="284">
                  <a:moveTo>
                    <a:pt x="245" y="246"/>
                  </a:moveTo>
                  <a:lnTo>
                    <a:pt x="245" y="246"/>
                  </a:lnTo>
                  <a:cubicBezTo>
                    <a:pt x="283" y="189"/>
                    <a:pt x="283" y="114"/>
                    <a:pt x="245" y="57"/>
                  </a:cubicBezTo>
                  <a:cubicBezTo>
                    <a:pt x="190" y="0"/>
                    <a:pt x="113" y="0"/>
                    <a:pt x="57" y="57"/>
                  </a:cubicBezTo>
                  <a:cubicBezTo>
                    <a:pt x="0" y="114"/>
                    <a:pt x="0" y="189"/>
                    <a:pt x="57" y="246"/>
                  </a:cubicBezTo>
                  <a:cubicBezTo>
                    <a:pt x="113" y="284"/>
                    <a:pt x="190" y="284"/>
                    <a:pt x="245"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6" name="Google Shape;1096;p28"/>
            <p:cNvSpPr/>
            <p:nvPr/>
          </p:nvSpPr>
          <p:spPr>
            <a:xfrm>
              <a:off x="9166" y="5251"/>
              <a:ext cx="59" cy="55"/>
            </a:xfrm>
            <a:custGeom>
              <a:rect b="b" l="l" r="r" t="t"/>
              <a:pathLst>
                <a:path extrusionOk="0" h="246" w="265">
                  <a:moveTo>
                    <a:pt x="0" y="131"/>
                  </a:moveTo>
                  <a:lnTo>
                    <a:pt x="0" y="131"/>
                  </a:lnTo>
                  <a:cubicBezTo>
                    <a:pt x="0" y="188"/>
                    <a:pt x="57" y="245"/>
                    <a:pt x="132" y="245"/>
                  </a:cubicBezTo>
                  <a:cubicBezTo>
                    <a:pt x="189" y="245"/>
                    <a:pt x="264" y="188"/>
                    <a:pt x="264" y="131"/>
                  </a:cubicBezTo>
                  <a:cubicBezTo>
                    <a:pt x="264" y="56"/>
                    <a:pt x="189"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7" name="Google Shape;1097;p28"/>
            <p:cNvSpPr/>
            <p:nvPr/>
          </p:nvSpPr>
          <p:spPr>
            <a:xfrm>
              <a:off x="9166" y="4849"/>
              <a:ext cx="59" cy="59"/>
            </a:xfrm>
            <a:custGeom>
              <a:rect b="b" l="l" r="r" t="t"/>
              <a:pathLst>
                <a:path extrusionOk="0" h="265" w="265">
                  <a:moveTo>
                    <a:pt x="264" y="132"/>
                  </a:moveTo>
                  <a:lnTo>
                    <a:pt x="264" y="132"/>
                  </a:lnTo>
                  <a:cubicBezTo>
                    <a:pt x="264" y="57"/>
                    <a:pt x="189" y="0"/>
                    <a:pt x="132" y="0"/>
                  </a:cubicBezTo>
                  <a:cubicBezTo>
                    <a:pt x="57" y="0"/>
                    <a:pt x="0" y="57"/>
                    <a:pt x="0" y="132"/>
                  </a:cubicBezTo>
                  <a:cubicBezTo>
                    <a:pt x="0" y="207"/>
                    <a:pt x="57" y="264"/>
                    <a:pt x="132" y="264"/>
                  </a:cubicBezTo>
                  <a:cubicBezTo>
                    <a:pt x="189" y="264"/>
                    <a:pt x="264" y="207"/>
                    <a:pt x="264"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8" name="Google Shape;1098;p28"/>
            <p:cNvSpPr/>
            <p:nvPr/>
          </p:nvSpPr>
          <p:spPr>
            <a:xfrm>
              <a:off x="9055" y="4938"/>
              <a:ext cx="281" cy="282"/>
            </a:xfrm>
            <a:custGeom>
              <a:rect b="b" l="l" r="r" t="t"/>
              <a:pathLst>
                <a:path extrusionOk="0" h="1247" w="1245">
                  <a:moveTo>
                    <a:pt x="0" y="624"/>
                  </a:moveTo>
                  <a:lnTo>
                    <a:pt x="0" y="624"/>
                  </a:lnTo>
                  <a:cubicBezTo>
                    <a:pt x="0" y="963"/>
                    <a:pt x="282" y="1246"/>
                    <a:pt x="622" y="1246"/>
                  </a:cubicBezTo>
                  <a:cubicBezTo>
                    <a:pt x="960" y="1246"/>
                    <a:pt x="1244" y="963"/>
                    <a:pt x="1244" y="624"/>
                  </a:cubicBezTo>
                  <a:cubicBezTo>
                    <a:pt x="1244" y="284"/>
                    <a:pt x="960" y="0"/>
                    <a:pt x="622" y="0"/>
                  </a:cubicBezTo>
                  <a:cubicBezTo>
                    <a:pt x="282" y="0"/>
                    <a:pt x="0" y="284"/>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099" name="Google Shape;1099;p28"/>
            <p:cNvSpPr/>
            <p:nvPr/>
          </p:nvSpPr>
          <p:spPr>
            <a:xfrm>
              <a:off x="9020" y="5187"/>
              <a:ext cx="64" cy="63"/>
            </a:xfrm>
            <a:custGeom>
              <a:rect b="b" l="l" r="r" t="t"/>
              <a:pathLst>
                <a:path extrusionOk="0" h="283" w="285">
                  <a:moveTo>
                    <a:pt x="57" y="57"/>
                  </a:moveTo>
                  <a:lnTo>
                    <a:pt x="57" y="57"/>
                  </a:lnTo>
                  <a:cubicBezTo>
                    <a:pt x="0" y="112"/>
                    <a:pt x="0" y="187"/>
                    <a:pt x="57" y="243"/>
                  </a:cubicBezTo>
                  <a:cubicBezTo>
                    <a:pt x="57" y="243"/>
                    <a:pt x="75" y="243"/>
                    <a:pt x="75" y="263"/>
                  </a:cubicBezTo>
                  <a:cubicBezTo>
                    <a:pt x="114" y="282"/>
                    <a:pt x="170" y="282"/>
                    <a:pt x="207" y="263"/>
                  </a:cubicBezTo>
                  <a:cubicBezTo>
                    <a:pt x="227" y="243"/>
                    <a:pt x="227" y="243"/>
                    <a:pt x="227" y="243"/>
                  </a:cubicBezTo>
                  <a:cubicBezTo>
                    <a:pt x="284" y="187"/>
                    <a:pt x="284" y="112"/>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0" name="Google Shape;1100;p28"/>
            <p:cNvSpPr/>
            <p:nvPr/>
          </p:nvSpPr>
          <p:spPr>
            <a:xfrm>
              <a:off x="9020" y="4904"/>
              <a:ext cx="64" cy="64"/>
            </a:xfrm>
            <a:custGeom>
              <a:rect b="b" l="l" r="r" t="t"/>
              <a:pathLst>
                <a:path extrusionOk="0" h="285" w="285">
                  <a:moveTo>
                    <a:pt x="57" y="57"/>
                  </a:moveTo>
                  <a:lnTo>
                    <a:pt x="57" y="57"/>
                  </a:lnTo>
                  <a:cubicBezTo>
                    <a:pt x="0" y="114"/>
                    <a:pt x="0" y="189"/>
                    <a:pt x="57" y="246"/>
                  </a:cubicBezTo>
                  <a:cubicBezTo>
                    <a:pt x="114" y="284"/>
                    <a:pt x="189" y="284"/>
                    <a:pt x="227" y="246"/>
                  </a:cubicBezTo>
                  <a:cubicBezTo>
                    <a:pt x="284" y="189"/>
                    <a:pt x="284" y="114"/>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1" name="Google Shape;1101;p28"/>
            <p:cNvSpPr/>
            <p:nvPr/>
          </p:nvSpPr>
          <p:spPr>
            <a:xfrm>
              <a:off x="8965" y="5050"/>
              <a:ext cx="59" cy="59"/>
            </a:xfrm>
            <a:custGeom>
              <a:rect b="b" l="l" r="r" t="t"/>
              <a:pathLst>
                <a:path extrusionOk="0" h="265" w="264">
                  <a:moveTo>
                    <a:pt x="0" y="132"/>
                  </a:moveTo>
                  <a:lnTo>
                    <a:pt x="0" y="132"/>
                  </a:lnTo>
                  <a:cubicBezTo>
                    <a:pt x="0" y="207"/>
                    <a:pt x="57" y="264"/>
                    <a:pt x="132" y="264"/>
                  </a:cubicBezTo>
                  <a:cubicBezTo>
                    <a:pt x="207" y="264"/>
                    <a:pt x="263" y="207"/>
                    <a:pt x="263" y="132"/>
                  </a:cubicBezTo>
                  <a:cubicBezTo>
                    <a:pt x="263" y="57"/>
                    <a:pt x="207"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2" name="Google Shape;1102;p28"/>
            <p:cNvSpPr/>
            <p:nvPr/>
          </p:nvSpPr>
          <p:spPr>
            <a:xfrm>
              <a:off x="8156" y="4041"/>
              <a:ext cx="2074" cy="2078"/>
            </a:xfrm>
            <a:custGeom>
              <a:rect b="b" l="l" r="r" t="t"/>
              <a:pathLst>
                <a:path extrusionOk="0" h="9166" w="9149">
                  <a:moveTo>
                    <a:pt x="0" y="4356"/>
                  </a:moveTo>
                  <a:lnTo>
                    <a:pt x="0" y="4356"/>
                  </a:lnTo>
                  <a:cubicBezTo>
                    <a:pt x="0" y="4338"/>
                    <a:pt x="0" y="4338"/>
                    <a:pt x="0" y="4338"/>
                  </a:cubicBezTo>
                  <a:cubicBezTo>
                    <a:pt x="20" y="4150"/>
                    <a:pt x="39" y="3959"/>
                    <a:pt x="77" y="3753"/>
                  </a:cubicBezTo>
                  <a:cubicBezTo>
                    <a:pt x="114" y="3489"/>
                    <a:pt x="209" y="3206"/>
                    <a:pt x="302" y="2943"/>
                  </a:cubicBezTo>
                  <a:cubicBezTo>
                    <a:pt x="377" y="2754"/>
                    <a:pt x="454" y="2584"/>
                    <a:pt x="547" y="2414"/>
                  </a:cubicBezTo>
                  <a:cubicBezTo>
                    <a:pt x="679" y="2151"/>
                    <a:pt x="831" y="1924"/>
                    <a:pt x="1019" y="1697"/>
                  </a:cubicBezTo>
                  <a:cubicBezTo>
                    <a:pt x="1132" y="1547"/>
                    <a:pt x="1264" y="1395"/>
                    <a:pt x="1416" y="1263"/>
                  </a:cubicBezTo>
                  <a:cubicBezTo>
                    <a:pt x="1623" y="1075"/>
                    <a:pt x="1829" y="905"/>
                    <a:pt x="2076" y="737"/>
                  </a:cubicBezTo>
                  <a:cubicBezTo>
                    <a:pt x="2244" y="642"/>
                    <a:pt x="2396" y="547"/>
                    <a:pt x="2585" y="453"/>
                  </a:cubicBezTo>
                  <a:lnTo>
                    <a:pt x="2585" y="453"/>
                  </a:lnTo>
                  <a:cubicBezTo>
                    <a:pt x="2848" y="340"/>
                    <a:pt x="3111" y="226"/>
                    <a:pt x="3377" y="151"/>
                  </a:cubicBezTo>
                  <a:cubicBezTo>
                    <a:pt x="3565" y="113"/>
                    <a:pt x="3772" y="76"/>
                    <a:pt x="3962" y="38"/>
                  </a:cubicBezTo>
                  <a:cubicBezTo>
                    <a:pt x="4169" y="20"/>
                    <a:pt x="4375" y="0"/>
                    <a:pt x="4584" y="0"/>
                  </a:cubicBezTo>
                  <a:cubicBezTo>
                    <a:pt x="4659" y="0"/>
                    <a:pt x="4734" y="0"/>
                    <a:pt x="4811" y="0"/>
                  </a:cubicBezTo>
                  <a:lnTo>
                    <a:pt x="4811" y="0"/>
                  </a:lnTo>
                  <a:cubicBezTo>
                    <a:pt x="5017" y="20"/>
                    <a:pt x="5206" y="38"/>
                    <a:pt x="5394" y="76"/>
                  </a:cubicBezTo>
                  <a:cubicBezTo>
                    <a:pt x="5678" y="133"/>
                    <a:pt x="5941" y="208"/>
                    <a:pt x="6204" y="301"/>
                  </a:cubicBezTo>
                  <a:cubicBezTo>
                    <a:pt x="6395" y="378"/>
                    <a:pt x="6583" y="453"/>
                    <a:pt x="6753" y="547"/>
                  </a:cubicBezTo>
                  <a:cubicBezTo>
                    <a:pt x="6998" y="680"/>
                    <a:pt x="7242" y="830"/>
                    <a:pt x="7450" y="1018"/>
                  </a:cubicBezTo>
                  <a:cubicBezTo>
                    <a:pt x="7600" y="1132"/>
                    <a:pt x="7752" y="1263"/>
                    <a:pt x="7884" y="1415"/>
                  </a:cubicBezTo>
                  <a:cubicBezTo>
                    <a:pt x="8090" y="1622"/>
                    <a:pt x="8260" y="1849"/>
                    <a:pt x="8412" y="2074"/>
                  </a:cubicBezTo>
                  <a:cubicBezTo>
                    <a:pt x="8526" y="2244"/>
                    <a:pt x="8619" y="2414"/>
                    <a:pt x="8694" y="2584"/>
                  </a:cubicBezTo>
                  <a:cubicBezTo>
                    <a:pt x="8827" y="2847"/>
                    <a:pt x="8921" y="3113"/>
                    <a:pt x="8996" y="3394"/>
                  </a:cubicBezTo>
                  <a:cubicBezTo>
                    <a:pt x="9052" y="3564"/>
                    <a:pt x="9091" y="3771"/>
                    <a:pt x="9109" y="3959"/>
                  </a:cubicBezTo>
                  <a:cubicBezTo>
                    <a:pt x="9148" y="4168"/>
                    <a:pt x="9148" y="4375"/>
                    <a:pt x="9148" y="4583"/>
                  </a:cubicBezTo>
                  <a:cubicBezTo>
                    <a:pt x="9148" y="4658"/>
                    <a:pt x="9148" y="4733"/>
                    <a:pt x="9148" y="4810"/>
                  </a:cubicBezTo>
                  <a:cubicBezTo>
                    <a:pt x="9148" y="4978"/>
                    <a:pt x="9129" y="5148"/>
                    <a:pt x="9091" y="5318"/>
                  </a:cubicBezTo>
                  <a:cubicBezTo>
                    <a:pt x="9091" y="5337"/>
                    <a:pt x="9091" y="5375"/>
                    <a:pt x="9091" y="5393"/>
                  </a:cubicBezTo>
                  <a:cubicBezTo>
                    <a:pt x="9034" y="5677"/>
                    <a:pt x="8959" y="5959"/>
                    <a:pt x="8864" y="6204"/>
                  </a:cubicBezTo>
                  <a:cubicBezTo>
                    <a:pt x="8789" y="6394"/>
                    <a:pt x="8694" y="6582"/>
                    <a:pt x="8619" y="6751"/>
                  </a:cubicBezTo>
                  <a:cubicBezTo>
                    <a:pt x="8469" y="6997"/>
                    <a:pt x="8317" y="7241"/>
                    <a:pt x="8147" y="7449"/>
                  </a:cubicBezTo>
                  <a:cubicBezTo>
                    <a:pt x="8015" y="7599"/>
                    <a:pt x="7884" y="7751"/>
                    <a:pt x="7734" y="7883"/>
                  </a:cubicBezTo>
                  <a:cubicBezTo>
                    <a:pt x="7543" y="8089"/>
                    <a:pt x="7318" y="8259"/>
                    <a:pt x="7073" y="8411"/>
                  </a:cubicBezTo>
                  <a:cubicBezTo>
                    <a:pt x="6921" y="8525"/>
                    <a:pt x="6753" y="8618"/>
                    <a:pt x="6563" y="8711"/>
                  </a:cubicBezTo>
                  <a:cubicBezTo>
                    <a:pt x="6318" y="8826"/>
                    <a:pt x="6054" y="8920"/>
                    <a:pt x="5771" y="8995"/>
                  </a:cubicBezTo>
                  <a:cubicBezTo>
                    <a:pt x="5583" y="9051"/>
                    <a:pt x="5394" y="9090"/>
                    <a:pt x="5187" y="9108"/>
                  </a:cubicBezTo>
                  <a:cubicBezTo>
                    <a:pt x="4997" y="9147"/>
                    <a:pt x="4791" y="9165"/>
                    <a:pt x="4584" y="9165"/>
                  </a:cubicBezTo>
                  <a:cubicBezTo>
                    <a:pt x="4509" y="9165"/>
                    <a:pt x="4414" y="9147"/>
                    <a:pt x="4339" y="9147"/>
                  </a:cubicBezTo>
                  <a:lnTo>
                    <a:pt x="4339" y="9147"/>
                  </a:lnTo>
                  <a:cubicBezTo>
                    <a:pt x="4150" y="9147"/>
                    <a:pt x="3942" y="9126"/>
                    <a:pt x="3753" y="9090"/>
                  </a:cubicBezTo>
                  <a:cubicBezTo>
                    <a:pt x="3470" y="9033"/>
                    <a:pt x="3207" y="8958"/>
                    <a:pt x="2943" y="8863"/>
                  </a:cubicBezTo>
                  <a:cubicBezTo>
                    <a:pt x="2755" y="8788"/>
                    <a:pt x="2585" y="8711"/>
                    <a:pt x="2415" y="8618"/>
                  </a:cubicBezTo>
                  <a:cubicBezTo>
                    <a:pt x="2151" y="8468"/>
                    <a:pt x="1924" y="8316"/>
                    <a:pt x="1698" y="8146"/>
                  </a:cubicBezTo>
                  <a:cubicBezTo>
                    <a:pt x="1548" y="8014"/>
                    <a:pt x="1396" y="7883"/>
                    <a:pt x="1264" y="7731"/>
                  </a:cubicBezTo>
                  <a:cubicBezTo>
                    <a:pt x="1076" y="7543"/>
                    <a:pt x="906" y="7318"/>
                    <a:pt x="735" y="7072"/>
                  </a:cubicBezTo>
                  <a:cubicBezTo>
                    <a:pt x="642" y="6921"/>
                    <a:pt x="529" y="6751"/>
                    <a:pt x="454" y="6562"/>
                  </a:cubicBezTo>
                  <a:cubicBezTo>
                    <a:pt x="320" y="6317"/>
                    <a:pt x="227" y="6054"/>
                    <a:pt x="152" y="5770"/>
                  </a:cubicBezTo>
                  <a:cubicBezTo>
                    <a:pt x="114" y="5582"/>
                    <a:pt x="57" y="5393"/>
                    <a:pt x="39" y="5187"/>
                  </a:cubicBezTo>
                  <a:cubicBezTo>
                    <a:pt x="20" y="4998"/>
                    <a:pt x="0" y="4790"/>
                    <a:pt x="0" y="4583"/>
                  </a:cubicBezTo>
                  <a:cubicBezTo>
                    <a:pt x="0" y="4508"/>
                    <a:pt x="0" y="4431"/>
                    <a:pt x="0" y="4356"/>
                  </a:cubicBezTo>
                  <a:close/>
                  <a:moveTo>
                    <a:pt x="4584" y="6469"/>
                  </a:moveTo>
                  <a:lnTo>
                    <a:pt x="4584" y="6469"/>
                  </a:lnTo>
                  <a:cubicBezTo>
                    <a:pt x="5356" y="6469"/>
                    <a:pt x="6036" y="5997"/>
                    <a:pt x="6318" y="5318"/>
                  </a:cubicBezTo>
                  <a:cubicBezTo>
                    <a:pt x="6413" y="5092"/>
                    <a:pt x="6470" y="4847"/>
                    <a:pt x="6470" y="4583"/>
                  </a:cubicBezTo>
                  <a:cubicBezTo>
                    <a:pt x="6470" y="3528"/>
                    <a:pt x="5621" y="2697"/>
                    <a:pt x="4584" y="2697"/>
                  </a:cubicBezTo>
                  <a:cubicBezTo>
                    <a:pt x="3527" y="2697"/>
                    <a:pt x="2698" y="3528"/>
                    <a:pt x="2698" y="4583"/>
                  </a:cubicBezTo>
                  <a:cubicBezTo>
                    <a:pt x="2698" y="4847"/>
                    <a:pt x="2735" y="5092"/>
                    <a:pt x="2830" y="5318"/>
                  </a:cubicBezTo>
                  <a:cubicBezTo>
                    <a:pt x="3111" y="5997"/>
                    <a:pt x="3792" y="6469"/>
                    <a:pt x="4584" y="646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3" name="Google Shape;1103;p28"/>
            <p:cNvSpPr/>
            <p:nvPr/>
          </p:nvSpPr>
          <p:spPr>
            <a:xfrm>
              <a:off x="9366" y="5050"/>
              <a:ext cx="55" cy="59"/>
            </a:xfrm>
            <a:custGeom>
              <a:rect b="b" l="l" r="r" t="t"/>
              <a:pathLst>
                <a:path extrusionOk="0" h="265" w="247">
                  <a:moveTo>
                    <a:pt x="0" y="132"/>
                  </a:moveTo>
                  <a:lnTo>
                    <a:pt x="0" y="132"/>
                  </a:lnTo>
                  <a:cubicBezTo>
                    <a:pt x="0" y="207"/>
                    <a:pt x="57" y="264"/>
                    <a:pt x="114" y="264"/>
                  </a:cubicBezTo>
                  <a:cubicBezTo>
                    <a:pt x="189" y="264"/>
                    <a:pt x="246" y="207"/>
                    <a:pt x="246" y="132"/>
                  </a:cubicBezTo>
                  <a:cubicBezTo>
                    <a:pt x="246" y="57"/>
                    <a:pt x="189" y="0"/>
                    <a:pt x="114"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4" name="Google Shape;1104;p28"/>
            <p:cNvSpPr/>
            <p:nvPr/>
          </p:nvSpPr>
          <p:spPr>
            <a:xfrm>
              <a:off x="9302" y="5187"/>
              <a:ext cx="63" cy="63"/>
            </a:xfrm>
            <a:custGeom>
              <a:rect b="b" l="l" r="r" t="t"/>
              <a:pathLst>
                <a:path extrusionOk="0" h="283" w="284">
                  <a:moveTo>
                    <a:pt x="57" y="57"/>
                  </a:moveTo>
                  <a:lnTo>
                    <a:pt x="57" y="57"/>
                  </a:lnTo>
                  <a:cubicBezTo>
                    <a:pt x="0" y="112"/>
                    <a:pt x="0" y="187"/>
                    <a:pt x="57" y="243"/>
                  </a:cubicBezTo>
                  <a:cubicBezTo>
                    <a:pt x="57" y="243"/>
                    <a:pt x="77" y="243"/>
                    <a:pt x="77" y="263"/>
                  </a:cubicBezTo>
                  <a:cubicBezTo>
                    <a:pt x="113" y="282"/>
                    <a:pt x="170" y="282"/>
                    <a:pt x="208" y="263"/>
                  </a:cubicBezTo>
                  <a:cubicBezTo>
                    <a:pt x="227" y="243"/>
                    <a:pt x="227" y="243"/>
                    <a:pt x="245" y="243"/>
                  </a:cubicBezTo>
                  <a:cubicBezTo>
                    <a:pt x="283" y="187"/>
                    <a:pt x="283" y="112"/>
                    <a:pt x="245" y="57"/>
                  </a:cubicBezTo>
                  <a:cubicBezTo>
                    <a:pt x="190" y="0"/>
                    <a:pt x="113"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5" name="Google Shape;1105;p28"/>
            <p:cNvSpPr/>
            <p:nvPr/>
          </p:nvSpPr>
          <p:spPr>
            <a:xfrm>
              <a:off x="9302" y="4904"/>
              <a:ext cx="63" cy="64"/>
            </a:xfrm>
            <a:custGeom>
              <a:rect b="b" l="l" r="r" t="t"/>
              <a:pathLst>
                <a:path extrusionOk="0" h="285" w="284">
                  <a:moveTo>
                    <a:pt x="245" y="246"/>
                  </a:moveTo>
                  <a:lnTo>
                    <a:pt x="245" y="246"/>
                  </a:lnTo>
                  <a:cubicBezTo>
                    <a:pt x="283" y="189"/>
                    <a:pt x="283" y="114"/>
                    <a:pt x="245" y="57"/>
                  </a:cubicBezTo>
                  <a:cubicBezTo>
                    <a:pt x="190" y="0"/>
                    <a:pt x="113" y="0"/>
                    <a:pt x="57" y="57"/>
                  </a:cubicBezTo>
                  <a:cubicBezTo>
                    <a:pt x="0" y="114"/>
                    <a:pt x="0" y="189"/>
                    <a:pt x="57" y="246"/>
                  </a:cubicBezTo>
                  <a:cubicBezTo>
                    <a:pt x="113" y="284"/>
                    <a:pt x="190" y="284"/>
                    <a:pt x="245"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6" name="Google Shape;1106;p28"/>
            <p:cNvSpPr/>
            <p:nvPr/>
          </p:nvSpPr>
          <p:spPr>
            <a:xfrm>
              <a:off x="9166" y="5251"/>
              <a:ext cx="59" cy="55"/>
            </a:xfrm>
            <a:custGeom>
              <a:rect b="b" l="l" r="r" t="t"/>
              <a:pathLst>
                <a:path extrusionOk="0" h="246" w="265">
                  <a:moveTo>
                    <a:pt x="0" y="131"/>
                  </a:moveTo>
                  <a:lnTo>
                    <a:pt x="0" y="131"/>
                  </a:lnTo>
                  <a:cubicBezTo>
                    <a:pt x="0" y="188"/>
                    <a:pt x="57" y="245"/>
                    <a:pt x="132" y="245"/>
                  </a:cubicBezTo>
                  <a:cubicBezTo>
                    <a:pt x="189" y="245"/>
                    <a:pt x="264" y="188"/>
                    <a:pt x="264" y="131"/>
                  </a:cubicBezTo>
                  <a:cubicBezTo>
                    <a:pt x="264" y="56"/>
                    <a:pt x="189"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7" name="Google Shape;1107;p28"/>
            <p:cNvSpPr/>
            <p:nvPr/>
          </p:nvSpPr>
          <p:spPr>
            <a:xfrm>
              <a:off x="9166" y="4849"/>
              <a:ext cx="59" cy="59"/>
            </a:xfrm>
            <a:custGeom>
              <a:rect b="b" l="l" r="r" t="t"/>
              <a:pathLst>
                <a:path extrusionOk="0" h="265" w="265">
                  <a:moveTo>
                    <a:pt x="264" y="132"/>
                  </a:moveTo>
                  <a:lnTo>
                    <a:pt x="264" y="132"/>
                  </a:lnTo>
                  <a:cubicBezTo>
                    <a:pt x="264" y="57"/>
                    <a:pt x="189" y="0"/>
                    <a:pt x="132" y="0"/>
                  </a:cubicBezTo>
                  <a:cubicBezTo>
                    <a:pt x="57" y="0"/>
                    <a:pt x="0" y="57"/>
                    <a:pt x="0" y="132"/>
                  </a:cubicBezTo>
                  <a:cubicBezTo>
                    <a:pt x="0" y="207"/>
                    <a:pt x="57" y="264"/>
                    <a:pt x="132" y="264"/>
                  </a:cubicBezTo>
                  <a:cubicBezTo>
                    <a:pt x="189" y="264"/>
                    <a:pt x="264" y="207"/>
                    <a:pt x="264"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8" name="Google Shape;1108;p28"/>
            <p:cNvSpPr/>
            <p:nvPr/>
          </p:nvSpPr>
          <p:spPr>
            <a:xfrm>
              <a:off x="9055" y="4938"/>
              <a:ext cx="281" cy="282"/>
            </a:xfrm>
            <a:custGeom>
              <a:rect b="b" l="l" r="r" t="t"/>
              <a:pathLst>
                <a:path extrusionOk="0" h="1247" w="1245">
                  <a:moveTo>
                    <a:pt x="0" y="624"/>
                  </a:moveTo>
                  <a:lnTo>
                    <a:pt x="0" y="624"/>
                  </a:lnTo>
                  <a:cubicBezTo>
                    <a:pt x="0" y="963"/>
                    <a:pt x="282" y="1246"/>
                    <a:pt x="622" y="1246"/>
                  </a:cubicBezTo>
                  <a:cubicBezTo>
                    <a:pt x="960" y="1246"/>
                    <a:pt x="1244" y="963"/>
                    <a:pt x="1244" y="624"/>
                  </a:cubicBezTo>
                  <a:cubicBezTo>
                    <a:pt x="1244" y="284"/>
                    <a:pt x="960" y="0"/>
                    <a:pt x="622" y="0"/>
                  </a:cubicBezTo>
                  <a:cubicBezTo>
                    <a:pt x="282" y="0"/>
                    <a:pt x="0" y="284"/>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09" name="Google Shape;1109;p28"/>
            <p:cNvSpPr/>
            <p:nvPr/>
          </p:nvSpPr>
          <p:spPr>
            <a:xfrm>
              <a:off x="9020" y="5187"/>
              <a:ext cx="64" cy="63"/>
            </a:xfrm>
            <a:custGeom>
              <a:rect b="b" l="l" r="r" t="t"/>
              <a:pathLst>
                <a:path extrusionOk="0" h="283" w="285">
                  <a:moveTo>
                    <a:pt x="57" y="57"/>
                  </a:moveTo>
                  <a:lnTo>
                    <a:pt x="57" y="57"/>
                  </a:lnTo>
                  <a:cubicBezTo>
                    <a:pt x="0" y="112"/>
                    <a:pt x="0" y="187"/>
                    <a:pt x="57" y="243"/>
                  </a:cubicBezTo>
                  <a:cubicBezTo>
                    <a:pt x="57" y="243"/>
                    <a:pt x="75" y="243"/>
                    <a:pt x="75" y="263"/>
                  </a:cubicBezTo>
                  <a:cubicBezTo>
                    <a:pt x="114" y="282"/>
                    <a:pt x="170" y="282"/>
                    <a:pt x="207" y="263"/>
                  </a:cubicBezTo>
                  <a:cubicBezTo>
                    <a:pt x="227" y="243"/>
                    <a:pt x="227" y="243"/>
                    <a:pt x="227" y="243"/>
                  </a:cubicBezTo>
                  <a:cubicBezTo>
                    <a:pt x="284" y="187"/>
                    <a:pt x="284" y="112"/>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0" name="Google Shape;1110;p28"/>
            <p:cNvSpPr/>
            <p:nvPr/>
          </p:nvSpPr>
          <p:spPr>
            <a:xfrm>
              <a:off x="9020" y="4904"/>
              <a:ext cx="64" cy="64"/>
            </a:xfrm>
            <a:custGeom>
              <a:rect b="b" l="l" r="r" t="t"/>
              <a:pathLst>
                <a:path extrusionOk="0" h="285" w="285">
                  <a:moveTo>
                    <a:pt x="57" y="57"/>
                  </a:moveTo>
                  <a:lnTo>
                    <a:pt x="57" y="57"/>
                  </a:lnTo>
                  <a:cubicBezTo>
                    <a:pt x="0" y="114"/>
                    <a:pt x="0" y="189"/>
                    <a:pt x="57" y="246"/>
                  </a:cubicBezTo>
                  <a:cubicBezTo>
                    <a:pt x="114" y="284"/>
                    <a:pt x="189" y="284"/>
                    <a:pt x="227" y="246"/>
                  </a:cubicBezTo>
                  <a:cubicBezTo>
                    <a:pt x="284" y="189"/>
                    <a:pt x="284" y="114"/>
                    <a:pt x="245" y="57"/>
                  </a:cubicBezTo>
                  <a:cubicBezTo>
                    <a:pt x="189" y="0"/>
                    <a:pt x="114" y="0"/>
                    <a:pt x="57" y="57"/>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1" name="Google Shape;1111;p28"/>
            <p:cNvSpPr/>
            <p:nvPr/>
          </p:nvSpPr>
          <p:spPr>
            <a:xfrm>
              <a:off x="8965" y="5050"/>
              <a:ext cx="59" cy="59"/>
            </a:xfrm>
            <a:custGeom>
              <a:rect b="b" l="l" r="r" t="t"/>
              <a:pathLst>
                <a:path extrusionOk="0" h="265" w="264">
                  <a:moveTo>
                    <a:pt x="0" y="132"/>
                  </a:moveTo>
                  <a:lnTo>
                    <a:pt x="0" y="132"/>
                  </a:lnTo>
                  <a:cubicBezTo>
                    <a:pt x="0" y="207"/>
                    <a:pt x="57" y="264"/>
                    <a:pt x="132" y="264"/>
                  </a:cubicBezTo>
                  <a:cubicBezTo>
                    <a:pt x="207" y="264"/>
                    <a:pt x="263" y="207"/>
                    <a:pt x="263" y="132"/>
                  </a:cubicBezTo>
                  <a:cubicBezTo>
                    <a:pt x="263" y="57"/>
                    <a:pt x="207"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2" name="Google Shape;1112;p28"/>
            <p:cNvSpPr/>
            <p:nvPr/>
          </p:nvSpPr>
          <p:spPr>
            <a:xfrm>
              <a:off x="9055" y="4938"/>
              <a:ext cx="281" cy="282"/>
            </a:xfrm>
            <a:custGeom>
              <a:rect b="b" l="l" r="r" t="t"/>
              <a:pathLst>
                <a:path extrusionOk="0" h="1247" w="1245">
                  <a:moveTo>
                    <a:pt x="0" y="624"/>
                  </a:moveTo>
                  <a:lnTo>
                    <a:pt x="0" y="624"/>
                  </a:lnTo>
                  <a:cubicBezTo>
                    <a:pt x="0" y="963"/>
                    <a:pt x="282" y="1246"/>
                    <a:pt x="622" y="1246"/>
                  </a:cubicBezTo>
                  <a:cubicBezTo>
                    <a:pt x="960" y="1246"/>
                    <a:pt x="1244" y="963"/>
                    <a:pt x="1244" y="624"/>
                  </a:cubicBezTo>
                  <a:cubicBezTo>
                    <a:pt x="1244" y="284"/>
                    <a:pt x="960" y="0"/>
                    <a:pt x="622" y="0"/>
                  </a:cubicBezTo>
                  <a:cubicBezTo>
                    <a:pt x="282" y="0"/>
                    <a:pt x="0" y="284"/>
                    <a:pt x="0" y="624"/>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3" name="Google Shape;1113;p28"/>
            <p:cNvSpPr/>
            <p:nvPr/>
          </p:nvSpPr>
          <p:spPr>
            <a:xfrm>
              <a:off x="9166" y="4849"/>
              <a:ext cx="59" cy="59"/>
            </a:xfrm>
            <a:custGeom>
              <a:rect b="b" l="l" r="r" t="t"/>
              <a:pathLst>
                <a:path extrusionOk="0" h="265" w="265">
                  <a:moveTo>
                    <a:pt x="0" y="132"/>
                  </a:moveTo>
                  <a:lnTo>
                    <a:pt x="0" y="132"/>
                  </a:lnTo>
                  <a:cubicBezTo>
                    <a:pt x="0" y="207"/>
                    <a:pt x="57" y="264"/>
                    <a:pt x="132" y="264"/>
                  </a:cubicBezTo>
                  <a:cubicBezTo>
                    <a:pt x="189" y="264"/>
                    <a:pt x="264" y="207"/>
                    <a:pt x="264" y="132"/>
                  </a:cubicBezTo>
                  <a:cubicBezTo>
                    <a:pt x="264" y="57"/>
                    <a:pt x="189"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4" name="Google Shape;1114;p28"/>
            <p:cNvSpPr/>
            <p:nvPr/>
          </p:nvSpPr>
          <p:spPr>
            <a:xfrm>
              <a:off x="9302" y="4904"/>
              <a:ext cx="63" cy="64"/>
            </a:xfrm>
            <a:custGeom>
              <a:rect b="b" l="l" r="r" t="t"/>
              <a:pathLst>
                <a:path extrusionOk="0" h="285" w="284">
                  <a:moveTo>
                    <a:pt x="57" y="246"/>
                  </a:moveTo>
                  <a:lnTo>
                    <a:pt x="57" y="246"/>
                  </a:lnTo>
                  <a:cubicBezTo>
                    <a:pt x="113" y="284"/>
                    <a:pt x="190" y="284"/>
                    <a:pt x="245" y="246"/>
                  </a:cubicBezTo>
                  <a:cubicBezTo>
                    <a:pt x="283" y="189"/>
                    <a:pt x="283" y="114"/>
                    <a:pt x="245" y="57"/>
                  </a:cubicBezTo>
                  <a:cubicBezTo>
                    <a:pt x="190" y="0"/>
                    <a:pt x="113" y="0"/>
                    <a:pt x="57" y="57"/>
                  </a:cubicBezTo>
                  <a:cubicBezTo>
                    <a:pt x="0" y="114"/>
                    <a:pt x="0" y="189"/>
                    <a:pt x="57"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5" name="Google Shape;1115;p28"/>
            <p:cNvSpPr/>
            <p:nvPr/>
          </p:nvSpPr>
          <p:spPr>
            <a:xfrm>
              <a:off x="9366" y="5050"/>
              <a:ext cx="55" cy="59"/>
            </a:xfrm>
            <a:custGeom>
              <a:rect b="b" l="l" r="r" t="t"/>
              <a:pathLst>
                <a:path extrusionOk="0" h="265" w="247">
                  <a:moveTo>
                    <a:pt x="0" y="132"/>
                  </a:moveTo>
                  <a:lnTo>
                    <a:pt x="0" y="132"/>
                  </a:lnTo>
                  <a:cubicBezTo>
                    <a:pt x="0" y="207"/>
                    <a:pt x="57" y="264"/>
                    <a:pt x="114" y="264"/>
                  </a:cubicBezTo>
                  <a:cubicBezTo>
                    <a:pt x="189" y="264"/>
                    <a:pt x="246" y="207"/>
                    <a:pt x="246" y="132"/>
                  </a:cubicBezTo>
                  <a:cubicBezTo>
                    <a:pt x="246" y="57"/>
                    <a:pt x="189" y="0"/>
                    <a:pt x="114"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6" name="Google Shape;1116;p28"/>
            <p:cNvSpPr/>
            <p:nvPr/>
          </p:nvSpPr>
          <p:spPr>
            <a:xfrm>
              <a:off x="9302" y="5187"/>
              <a:ext cx="63" cy="63"/>
            </a:xfrm>
            <a:custGeom>
              <a:rect b="b" l="l" r="r" t="t"/>
              <a:pathLst>
                <a:path extrusionOk="0" h="283" w="284">
                  <a:moveTo>
                    <a:pt x="57" y="243"/>
                  </a:moveTo>
                  <a:lnTo>
                    <a:pt x="57" y="243"/>
                  </a:lnTo>
                  <a:cubicBezTo>
                    <a:pt x="57" y="243"/>
                    <a:pt x="77" y="243"/>
                    <a:pt x="77" y="263"/>
                  </a:cubicBezTo>
                  <a:cubicBezTo>
                    <a:pt x="113" y="282"/>
                    <a:pt x="170" y="282"/>
                    <a:pt x="208" y="263"/>
                  </a:cubicBezTo>
                  <a:cubicBezTo>
                    <a:pt x="227" y="243"/>
                    <a:pt x="227" y="243"/>
                    <a:pt x="245" y="243"/>
                  </a:cubicBezTo>
                  <a:cubicBezTo>
                    <a:pt x="283" y="187"/>
                    <a:pt x="283" y="112"/>
                    <a:pt x="245" y="57"/>
                  </a:cubicBezTo>
                  <a:cubicBezTo>
                    <a:pt x="190" y="0"/>
                    <a:pt x="113" y="0"/>
                    <a:pt x="57" y="57"/>
                  </a:cubicBezTo>
                  <a:cubicBezTo>
                    <a:pt x="0" y="112"/>
                    <a:pt x="0" y="187"/>
                    <a:pt x="57" y="243"/>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7" name="Google Shape;1117;p28"/>
            <p:cNvSpPr/>
            <p:nvPr/>
          </p:nvSpPr>
          <p:spPr>
            <a:xfrm>
              <a:off x="9166" y="5251"/>
              <a:ext cx="59" cy="55"/>
            </a:xfrm>
            <a:custGeom>
              <a:rect b="b" l="l" r="r" t="t"/>
              <a:pathLst>
                <a:path extrusionOk="0" h="246" w="265">
                  <a:moveTo>
                    <a:pt x="0" y="131"/>
                  </a:moveTo>
                  <a:lnTo>
                    <a:pt x="0" y="131"/>
                  </a:lnTo>
                  <a:cubicBezTo>
                    <a:pt x="0" y="188"/>
                    <a:pt x="57" y="245"/>
                    <a:pt x="132" y="245"/>
                  </a:cubicBezTo>
                  <a:cubicBezTo>
                    <a:pt x="189" y="245"/>
                    <a:pt x="264" y="188"/>
                    <a:pt x="264" y="131"/>
                  </a:cubicBezTo>
                  <a:cubicBezTo>
                    <a:pt x="264" y="56"/>
                    <a:pt x="189" y="0"/>
                    <a:pt x="132" y="0"/>
                  </a:cubicBezTo>
                  <a:cubicBezTo>
                    <a:pt x="57" y="0"/>
                    <a:pt x="0" y="56"/>
                    <a:pt x="0" y="131"/>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8" name="Google Shape;1118;p28"/>
            <p:cNvSpPr/>
            <p:nvPr/>
          </p:nvSpPr>
          <p:spPr>
            <a:xfrm>
              <a:off x="9020" y="5187"/>
              <a:ext cx="64" cy="63"/>
            </a:xfrm>
            <a:custGeom>
              <a:rect b="b" l="l" r="r" t="t"/>
              <a:pathLst>
                <a:path extrusionOk="0" h="283" w="285">
                  <a:moveTo>
                    <a:pt x="57" y="243"/>
                  </a:moveTo>
                  <a:lnTo>
                    <a:pt x="57" y="243"/>
                  </a:lnTo>
                  <a:cubicBezTo>
                    <a:pt x="57" y="243"/>
                    <a:pt x="75" y="243"/>
                    <a:pt x="75" y="263"/>
                  </a:cubicBezTo>
                  <a:cubicBezTo>
                    <a:pt x="114" y="282"/>
                    <a:pt x="170" y="282"/>
                    <a:pt x="207" y="263"/>
                  </a:cubicBezTo>
                  <a:cubicBezTo>
                    <a:pt x="227" y="243"/>
                    <a:pt x="227" y="243"/>
                    <a:pt x="227" y="243"/>
                  </a:cubicBezTo>
                  <a:cubicBezTo>
                    <a:pt x="284" y="187"/>
                    <a:pt x="284" y="112"/>
                    <a:pt x="245" y="57"/>
                  </a:cubicBezTo>
                  <a:cubicBezTo>
                    <a:pt x="189" y="0"/>
                    <a:pt x="114" y="0"/>
                    <a:pt x="57" y="57"/>
                  </a:cubicBezTo>
                  <a:cubicBezTo>
                    <a:pt x="0" y="112"/>
                    <a:pt x="0" y="187"/>
                    <a:pt x="57" y="243"/>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19" name="Google Shape;1119;p28"/>
            <p:cNvSpPr/>
            <p:nvPr/>
          </p:nvSpPr>
          <p:spPr>
            <a:xfrm>
              <a:off x="8965" y="5050"/>
              <a:ext cx="59" cy="59"/>
            </a:xfrm>
            <a:custGeom>
              <a:rect b="b" l="l" r="r" t="t"/>
              <a:pathLst>
                <a:path extrusionOk="0" h="265" w="264">
                  <a:moveTo>
                    <a:pt x="0" y="132"/>
                  </a:moveTo>
                  <a:lnTo>
                    <a:pt x="0" y="132"/>
                  </a:lnTo>
                  <a:cubicBezTo>
                    <a:pt x="0" y="207"/>
                    <a:pt x="57" y="264"/>
                    <a:pt x="132" y="264"/>
                  </a:cubicBezTo>
                  <a:cubicBezTo>
                    <a:pt x="207" y="264"/>
                    <a:pt x="263" y="207"/>
                    <a:pt x="263" y="132"/>
                  </a:cubicBezTo>
                  <a:cubicBezTo>
                    <a:pt x="263" y="57"/>
                    <a:pt x="207" y="0"/>
                    <a:pt x="132" y="0"/>
                  </a:cubicBezTo>
                  <a:cubicBezTo>
                    <a:pt x="57" y="0"/>
                    <a:pt x="0" y="57"/>
                    <a:pt x="0" y="132"/>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0" name="Google Shape;1120;p28"/>
            <p:cNvSpPr/>
            <p:nvPr/>
          </p:nvSpPr>
          <p:spPr>
            <a:xfrm>
              <a:off x="9020" y="4904"/>
              <a:ext cx="64" cy="64"/>
            </a:xfrm>
            <a:custGeom>
              <a:rect b="b" l="l" r="r" t="t"/>
              <a:pathLst>
                <a:path extrusionOk="0" h="285" w="285">
                  <a:moveTo>
                    <a:pt x="57" y="246"/>
                  </a:moveTo>
                  <a:lnTo>
                    <a:pt x="57" y="246"/>
                  </a:lnTo>
                  <a:cubicBezTo>
                    <a:pt x="114" y="284"/>
                    <a:pt x="189" y="284"/>
                    <a:pt x="227" y="246"/>
                  </a:cubicBezTo>
                  <a:cubicBezTo>
                    <a:pt x="284" y="189"/>
                    <a:pt x="284" y="114"/>
                    <a:pt x="245" y="57"/>
                  </a:cubicBezTo>
                  <a:cubicBezTo>
                    <a:pt x="189" y="0"/>
                    <a:pt x="114" y="0"/>
                    <a:pt x="57" y="57"/>
                  </a:cubicBezTo>
                  <a:cubicBezTo>
                    <a:pt x="0" y="114"/>
                    <a:pt x="0" y="189"/>
                    <a:pt x="57" y="246"/>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1" name="Google Shape;1121;p28"/>
            <p:cNvSpPr/>
            <p:nvPr/>
          </p:nvSpPr>
          <p:spPr>
            <a:xfrm>
              <a:off x="9055" y="3947"/>
              <a:ext cx="302" cy="307"/>
            </a:xfrm>
            <a:custGeom>
              <a:rect b="b" l="l" r="r" t="t"/>
              <a:pathLst>
                <a:path extrusionOk="0" h="1358" w="1338">
                  <a:moveTo>
                    <a:pt x="905" y="1357"/>
                  </a:moveTo>
                  <a:lnTo>
                    <a:pt x="1337" y="924"/>
                  </a:lnTo>
                  <a:lnTo>
                    <a:pt x="433" y="0"/>
                  </a:lnTo>
                  <a:lnTo>
                    <a:pt x="0" y="452"/>
                  </a:lnTo>
                  <a:lnTo>
                    <a:pt x="905" y="1357"/>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2" name="Google Shape;1122;p28"/>
            <p:cNvSpPr/>
            <p:nvPr/>
          </p:nvSpPr>
          <p:spPr>
            <a:xfrm>
              <a:off x="9379" y="3990"/>
              <a:ext cx="256" cy="324"/>
            </a:xfrm>
            <a:custGeom>
              <a:rect b="b" l="l" r="r" t="t"/>
              <a:pathLst>
                <a:path extrusionOk="0" h="1433" w="1133">
                  <a:moveTo>
                    <a:pt x="585" y="1432"/>
                  </a:moveTo>
                  <a:lnTo>
                    <a:pt x="1132" y="1150"/>
                  </a:lnTo>
                  <a:lnTo>
                    <a:pt x="547" y="0"/>
                  </a:lnTo>
                  <a:lnTo>
                    <a:pt x="0" y="281"/>
                  </a:lnTo>
                  <a:lnTo>
                    <a:pt x="585" y="143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3" name="Google Shape;1123;p28"/>
            <p:cNvSpPr/>
            <p:nvPr/>
          </p:nvSpPr>
          <p:spPr>
            <a:xfrm>
              <a:off x="9687" y="4139"/>
              <a:ext cx="183" cy="311"/>
            </a:xfrm>
            <a:custGeom>
              <a:rect b="b" l="l" r="r" t="t"/>
              <a:pathLst>
                <a:path extrusionOk="0" h="1376" w="812">
                  <a:moveTo>
                    <a:pt x="189" y="1375"/>
                  </a:moveTo>
                  <a:lnTo>
                    <a:pt x="811" y="1282"/>
                  </a:lnTo>
                  <a:lnTo>
                    <a:pt x="602" y="0"/>
                  </a:lnTo>
                  <a:lnTo>
                    <a:pt x="0" y="93"/>
                  </a:lnTo>
                  <a:lnTo>
                    <a:pt x="189" y="1375"/>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4" name="Google Shape;1124;p28"/>
            <p:cNvSpPr/>
            <p:nvPr/>
          </p:nvSpPr>
          <p:spPr>
            <a:xfrm>
              <a:off x="9901" y="4357"/>
              <a:ext cx="183" cy="311"/>
            </a:xfrm>
            <a:custGeom>
              <a:rect b="b" l="l" r="r" t="t"/>
              <a:pathLst>
                <a:path extrusionOk="0" h="1378" w="811">
                  <a:moveTo>
                    <a:pt x="0" y="1282"/>
                  </a:moveTo>
                  <a:lnTo>
                    <a:pt x="604" y="1377"/>
                  </a:lnTo>
                  <a:lnTo>
                    <a:pt x="810" y="95"/>
                  </a:lnTo>
                  <a:lnTo>
                    <a:pt x="189" y="0"/>
                  </a:lnTo>
                  <a:lnTo>
                    <a:pt x="0" y="128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5" name="Google Shape;1125;p28"/>
            <p:cNvSpPr/>
            <p:nvPr/>
          </p:nvSpPr>
          <p:spPr>
            <a:xfrm>
              <a:off x="9999" y="4627"/>
              <a:ext cx="256" cy="324"/>
            </a:xfrm>
            <a:custGeom>
              <a:rect b="b" l="l" r="r" t="t"/>
              <a:pathLst>
                <a:path extrusionOk="0" h="1433" w="1133">
                  <a:moveTo>
                    <a:pt x="0" y="1150"/>
                  </a:moveTo>
                  <a:lnTo>
                    <a:pt x="547" y="1432"/>
                  </a:lnTo>
                  <a:lnTo>
                    <a:pt x="1132" y="284"/>
                  </a:lnTo>
                  <a:lnTo>
                    <a:pt x="585" y="0"/>
                  </a:lnTo>
                  <a:lnTo>
                    <a:pt x="0" y="115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6" name="Google Shape;1126;p28"/>
            <p:cNvSpPr/>
            <p:nvPr/>
          </p:nvSpPr>
          <p:spPr>
            <a:xfrm>
              <a:off x="10017" y="4938"/>
              <a:ext cx="307" cy="307"/>
            </a:xfrm>
            <a:custGeom>
              <a:rect b="b" l="l" r="r" t="t"/>
              <a:pathLst>
                <a:path extrusionOk="0" h="1360" w="1360">
                  <a:moveTo>
                    <a:pt x="0" y="906"/>
                  </a:moveTo>
                  <a:lnTo>
                    <a:pt x="453" y="1359"/>
                  </a:lnTo>
                  <a:lnTo>
                    <a:pt x="1359" y="436"/>
                  </a:lnTo>
                  <a:lnTo>
                    <a:pt x="925" y="0"/>
                  </a:lnTo>
                  <a:lnTo>
                    <a:pt x="0" y="90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7" name="Google Shape;1127;p28"/>
            <p:cNvSpPr/>
            <p:nvPr/>
          </p:nvSpPr>
          <p:spPr>
            <a:xfrm>
              <a:off x="9957" y="5264"/>
              <a:ext cx="324" cy="256"/>
            </a:xfrm>
            <a:custGeom>
              <a:rect b="b" l="l" r="r" t="t"/>
              <a:pathLst>
                <a:path extrusionOk="0" h="1134" w="1433">
                  <a:moveTo>
                    <a:pt x="0" y="586"/>
                  </a:moveTo>
                  <a:lnTo>
                    <a:pt x="284" y="1133"/>
                  </a:lnTo>
                  <a:lnTo>
                    <a:pt x="1432" y="547"/>
                  </a:lnTo>
                  <a:lnTo>
                    <a:pt x="1151" y="0"/>
                  </a:lnTo>
                  <a:lnTo>
                    <a:pt x="0" y="58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8" name="Google Shape;1128;p28"/>
            <p:cNvSpPr/>
            <p:nvPr/>
          </p:nvSpPr>
          <p:spPr>
            <a:xfrm>
              <a:off x="9820" y="5572"/>
              <a:ext cx="316" cy="183"/>
            </a:xfrm>
            <a:custGeom>
              <a:rect b="b" l="l" r="r" t="t"/>
              <a:pathLst>
                <a:path extrusionOk="0" h="813" w="1396">
                  <a:moveTo>
                    <a:pt x="0" y="208"/>
                  </a:moveTo>
                  <a:lnTo>
                    <a:pt x="113" y="812"/>
                  </a:lnTo>
                  <a:lnTo>
                    <a:pt x="1395" y="603"/>
                  </a:lnTo>
                  <a:lnTo>
                    <a:pt x="1282" y="0"/>
                  </a:lnTo>
                  <a:lnTo>
                    <a:pt x="0" y="208"/>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29" name="Google Shape;1129;p28"/>
            <p:cNvSpPr/>
            <p:nvPr/>
          </p:nvSpPr>
          <p:spPr>
            <a:xfrm>
              <a:off x="9602" y="5785"/>
              <a:ext cx="311" cy="183"/>
            </a:xfrm>
            <a:custGeom>
              <a:rect b="b" l="l" r="r" t="t"/>
              <a:pathLst>
                <a:path extrusionOk="0" h="812" w="1378">
                  <a:moveTo>
                    <a:pt x="95" y="0"/>
                  </a:moveTo>
                  <a:lnTo>
                    <a:pt x="0" y="604"/>
                  </a:lnTo>
                  <a:lnTo>
                    <a:pt x="1282" y="811"/>
                  </a:lnTo>
                  <a:lnTo>
                    <a:pt x="1377" y="189"/>
                  </a:lnTo>
                  <a:lnTo>
                    <a:pt x="95"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0" name="Google Shape;1130;p28"/>
            <p:cNvSpPr/>
            <p:nvPr/>
          </p:nvSpPr>
          <p:spPr>
            <a:xfrm>
              <a:off x="9324" y="5884"/>
              <a:ext cx="324" cy="256"/>
            </a:xfrm>
            <a:custGeom>
              <a:rect b="b" l="l" r="r" t="t"/>
              <a:pathLst>
                <a:path extrusionOk="0" h="1133" w="1435">
                  <a:moveTo>
                    <a:pt x="284" y="0"/>
                  </a:moveTo>
                  <a:lnTo>
                    <a:pt x="0" y="547"/>
                  </a:lnTo>
                  <a:lnTo>
                    <a:pt x="1151" y="1132"/>
                  </a:lnTo>
                  <a:lnTo>
                    <a:pt x="1434" y="583"/>
                  </a:lnTo>
                  <a:lnTo>
                    <a:pt x="284"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1" name="Google Shape;1131;p28"/>
            <p:cNvSpPr/>
            <p:nvPr/>
          </p:nvSpPr>
          <p:spPr>
            <a:xfrm>
              <a:off x="9029" y="5901"/>
              <a:ext cx="307" cy="307"/>
            </a:xfrm>
            <a:custGeom>
              <a:rect b="b" l="l" r="r" t="t"/>
              <a:pathLst>
                <a:path extrusionOk="0" h="1360" w="1358">
                  <a:moveTo>
                    <a:pt x="433" y="0"/>
                  </a:moveTo>
                  <a:lnTo>
                    <a:pt x="0" y="453"/>
                  </a:lnTo>
                  <a:lnTo>
                    <a:pt x="923" y="1359"/>
                  </a:lnTo>
                  <a:lnTo>
                    <a:pt x="1357" y="923"/>
                  </a:lnTo>
                  <a:lnTo>
                    <a:pt x="433"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2" name="Google Shape;1132;p28"/>
            <p:cNvSpPr/>
            <p:nvPr/>
          </p:nvSpPr>
          <p:spPr>
            <a:xfrm>
              <a:off x="8751" y="5841"/>
              <a:ext cx="260" cy="324"/>
            </a:xfrm>
            <a:custGeom>
              <a:rect b="b" l="l" r="r" t="t"/>
              <a:pathLst>
                <a:path extrusionOk="0" h="1434" w="1150">
                  <a:moveTo>
                    <a:pt x="545" y="0"/>
                  </a:moveTo>
                  <a:lnTo>
                    <a:pt x="0" y="284"/>
                  </a:lnTo>
                  <a:lnTo>
                    <a:pt x="584" y="1433"/>
                  </a:lnTo>
                  <a:lnTo>
                    <a:pt x="1149" y="1151"/>
                  </a:lnTo>
                  <a:lnTo>
                    <a:pt x="545"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3" name="Google Shape;1133;p28"/>
            <p:cNvSpPr/>
            <p:nvPr/>
          </p:nvSpPr>
          <p:spPr>
            <a:xfrm>
              <a:off x="8515" y="5708"/>
              <a:ext cx="188" cy="311"/>
            </a:xfrm>
            <a:custGeom>
              <a:rect b="b" l="l" r="r" t="t"/>
              <a:pathLst>
                <a:path extrusionOk="0" h="1378" w="832">
                  <a:moveTo>
                    <a:pt x="624" y="0"/>
                  </a:moveTo>
                  <a:lnTo>
                    <a:pt x="0" y="95"/>
                  </a:lnTo>
                  <a:lnTo>
                    <a:pt x="209" y="1377"/>
                  </a:lnTo>
                  <a:lnTo>
                    <a:pt x="831" y="1264"/>
                  </a:lnTo>
                  <a:lnTo>
                    <a:pt x="624"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4" name="Google Shape;1134;p28"/>
            <p:cNvSpPr/>
            <p:nvPr/>
          </p:nvSpPr>
          <p:spPr>
            <a:xfrm>
              <a:off x="8302" y="5486"/>
              <a:ext cx="188" cy="311"/>
            </a:xfrm>
            <a:custGeom>
              <a:rect b="b" l="l" r="r" t="t"/>
              <a:pathLst>
                <a:path extrusionOk="0" h="1378" w="832">
                  <a:moveTo>
                    <a:pt x="831" y="113"/>
                  </a:moveTo>
                  <a:lnTo>
                    <a:pt x="207" y="0"/>
                  </a:lnTo>
                  <a:lnTo>
                    <a:pt x="0" y="1282"/>
                  </a:lnTo>
                  <a:lnTo>
                    <a:pt x="622" y="1377"/>
                  </a:lnTo>
                  <a:lnTo>
                    <a:pt x="831" y="11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5" name="Google Shape;1135;p28"/>
            <p:cNvSpPr/>
            <p:nvPr/>
          </p:nvSpPr>
          <p:spPr>
            <a:xfrm>
              <a:off x="8131" y="5208"/>
              <a:ext cx="260" cy="324"/>
            </a:xfrm>
            <a:custGeom>
              <a:rect b="b" l="l" r="r" t="t"/>
              <a:pathLst>
                <a:path extrusionOk="0" h="1435" w="1149">
                  <a:moveTo>
                    <a:pt x="1148" y="284"/>
                  </a:moveTo>
                  <a:lnTo>
                    <a:pt x="583" y="0"/>
                  </a:lnTo>
                  <a:lnTo>
                    <a:pt x="0" y="1151"/>
                  </a:lnTo>
                  <a:lnTo>
                    <a:pt x="565" y="1434"/>
                  </a:lnTo>
                  <a:lnTo>
                    <a:pt x="1148" y="284"/>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6" name="Google Shape;1136;p28"/>
            <p:cNvSpPr/>
            <p:nvPr/>
          </p:nvSpPr>
          <p:spPr>
            <a:xfrm>
              <a:off x="8062" y="4913"/>
              <a:ext cx="307" cy="307"/>
            </a:xfrm>
            <a:custGeom>
              <a:rect b="b" l="l" r="r" t="t"/>
              <a:pathLst>
                <a:path extrusionOk="0" h="1358" w="1358">
                  <a:moveTo>
                    <a:pt x="1357" y="433"/>
                  </a:moveTo>
                  <a:lnTo>
                    <a:pt x="923" y="0"/>
                  </a:lnTo>
                  <a:lnTo>
                    <a:pt x="0" y="924"/>
                  </a:lnTo>
                  <a:lnTo>
                    <a:pt x="433" y="1357"/>
                  </a:lnTo>
                  <a:lnTo>
                    <a:pt x="1357" y="43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7" name="Google Shape;1137;p28"/>
            <p:cNvSpPr/>
            <p:nvPr/>
          </p:nvSpPr>
          <p:spPr>
            <a:xfrm>
              <a:off x="8105" y="4635"/>
              <a:ext cx="324" cy="260"/>
            </a:xfrm>
            <a:custGeom>
              <a:rect b="b" l="l" r="r" t="t"/>
              <a:pathLst>
                <a:path extrusionOk="0" h="1150" w="1433">
                  <a:moveTo>
                    <a:pt x="1432" y="566"/>
                  </a:moveTo>
                  <a:lnTo>
                    <a:pt x="1149" y="0"/>
                  </a:lnTo>
                  <a:lnTo>
                    <a:pt x="0" y="584"/>
                  </a:lnTo>
                  <a:lnTo>
                    <a:pt x="282" y="1149"/>
                  </a:lnTo>
                  <a:lnTo>
                    <a:pt x="1432" y="566"/>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8" name="Google Shape;1138;p28"/>
            <p:cNvSpPr/>
            <p:nvPr/>
          </p:nvSpPr>
          <p:spPr>
            <a:xfrm>
              <a:off x="8255" y="4400"/>
              <a:ext cx="311" cy="187"/>
            </a:xfrm>
            <a:custGeom>
              <a:rect b="b" l="l" r="r" t="t"/>
              <a:pathLst>
                <a:path extrusionOk="0" h="830" w="1377">
                  <a:moveTo>
                    <a:pt x="1376" y="622"/>
                  </a:moveTo>
                  <a:lnTo>
                    <a:pt x="1283" y="0"/>
                  </a:lnTo>
                  <a:lnTo>
                    <a:pt x="0" y="207"/>
                  </a:lnTo>
                  <a:lnTo>
                    <a:pt x="94" y="829"/>
                  </a:lnTo>
                  <a:lnTo>
                    <a:pt x="1376" y="622"/>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39" name="Google Shape;1139;p28"/>
            <p:cNvSpPr/>
            <p:nvPr/>
          </p:nvSpPr>
          <p:spPr>
            <a:xfrm>
              <a:off x="8473" y="4190"/>
              <a:ext cx="311" cy="183"/>
            </a:xfrm>
            <a:custGeom>
              <a:rect b="b" l="l" r="r" t="t"/>
              <a:pathLst>
                <a:path extrusionOk="0" h="811" w="1378">
                  <a:moveTo>
                    <a:pt x="1284" y="810"/>
                  </a:moveTo>
                  <a:lnTo>
                    <a:pt x="1377" y="188"/>
                  </a:lnTo>
                  <a:lnTo>
                    <a:pt x="95" y="0"/>
                  </a:lnTo>
                  <a:lnTo>
                    <a:pt x="0" y="603"/>
                  </a:lnTo>
                  <a:lnTo>
                    <a:pt x="1284" y="81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40" name="Google Shape;1140;p28"/>
            <p:cNvSpPr/>
            <p:nvPr/>
          </p:nvSpPr>
          <p:spPr>
            <a:xfrm>
              <a:off x="8742" y="4015"/>
              <a:ext cx="324" cy="261"/>
            </a:xfrm>
            <a:custGeom>
              <a:rect b="b" l="l" r="r" t="t"/>
              <a:pathLst>
                <a:path extrusionOk="0" h="1154" w="1433">
                  <a:moveTo>
                    <a:pt x="1150" y="1153"/>
                  </a:moveTo>
                  <a:lnTo>
                    <a:pt x="1432" y="586"/>
                  </a:lnTo>
                  <a:lnTo>
                    <a:pt x="281" y="0"/>
                  </a:lnTo>
                  <a:lnTo>
                    <a:pt x="0" y="567"/>
                  </a:lnTo>
                  <a:lnTo>
                    <a:pt x="1150" y="1153"/>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141" name="Google Shape;1141;p28"/>
          <p:cNvSpPr txBox="1"/>
          <p:nvPr/>
        </p:nvSpPr>
        <p:spPr>
          <a:xfrm>
            <a:off x="832252" y="3473357"/>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86 Trucks</a:t>
            </a:r>
            <a:endParaRPr/>
          </a:p>
        </p:txBody>
      </p:sp>
      <p:sp>
        <p:nvSpPr>
          <p:cNvPr id="1142" name="Google Shape;1142;p28"/>
          <p:cNvSpPr txBox="1"/>
          <p:nvPr/>
        </p:nvSpPr>
        <p:spPr>
          <a:xfrm>
            <a:off x="3499152" y="3473357"/>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86 Trucks</a:t>
            </a:r>
            <a:endParaRPr/>
          </a:p>
        </p:txBody>
      </p:sp>
      <p:sp>
        <p:nvSpPr>
          <p:cNvPr id="1143" name="Google Shape;1143;p28"/>
          <p:cNvSpPr txBox="1"/>
          <p:nvPr/>
        </p:nvSpPr>
        <p:spPr>
          <a:xfrm>
            <a:off x="6292544" y="3473357"/>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86 Trucks</a:t>
            </a:r>
            <a:endParaRPr/>
          </a:p>
        </p:txBody>
      </p:sp>
      <p:sp>
        <p:nvSpPr>
          <p:cNvPr id="1144" name="Google Shape;1144;p28"/>
          <p:cNvSpPr txBox="1"/>
          <p:nvPr/>
        </p:nvSpPr>
        <p:spPr>
          <a:xfrm>
            <a:off x="8920622" y="3482726"/>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86 Trucks</a:t>
            </a:r>
            <a:endParaRPr/>
          </a:p>
        </p:txBody>
      </p:sp>
      <p:sp>
        <p:nvSpPr>
          <p:cNvPr id="1145" name="Google Shape;1145;p28"/>
          <p:cNvSpPr txBox="1"/>
          <p:nvPr/>
        </p:nvSpPr>
        <p:spPr>
          <a:xfrm>
            <a:off x="1204269" y="3902428"/>
            <a:ext cx="233784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Evaluation </a:t>
            </a:r>
            <a:r>
              <a:rPr lang="en-US" sz="1600">
                <a:solidFill>
                  <a:schemeClr val="dk1"/>
                </a:solidFill>
                <a:latin typeface="Century Gothic"/>
                <a:ea typeface="Century Gothic"/>
                <a:cs typeface="Century Gothic"/>
                <a:sym typeface="Century Gothic"/>
              </a:rPr>
              <a:t>Be an encourager, the world has enough critics already.</a:t>
            </a:r>
            <a:endParaRPr/>
          </a:p>
        </p:txBody>
      </p:sp>
      <p:sp>
        <p:nvSpPr>
          <p:cNvPr id="1146" name="Google Shape;1146;p28"/>
          <p:cNvSpPr txBox="1"/>
          <p:nvPr/>
        </p:nvSpPr>
        <p:spPr>
          <a:xfrm>
            <a:off x="3866544" y="3919515"/>
            <a:ext cx="235838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E-commerce</a:t>
            </a:r>
            <a:r>
              <a:rPr lang="en-US" sz="1600">
                <a:solidFill>
                  <a:schemeClr val="dk1"/>
                </a:solidFill>
                <a:latin typeface="Century Gothic"/>
                <a:ea typeface="Century Gothic"/>
                <a:cs typeface="Century Gothic"/>
                <a:sym typeface="Century Gothic"/>
              </a:rPr>
              <a:t> Woe be to him that reads but one book. George Herbert</a:t>
            </a:r>
            <a:endParaRPr/>
          </a:p>
        </p:txBody>
      </p:sp>
      <p:sp>
        <p:nvSpPr>
          <p:cNvPr id="1147" name="Google Shape;1147;p28"/>
          <p:cNvSpPr txBox="1"/>
          <p:nvPr/>
        </p:nvSpPr>
        <p:spPr>
          <a:xfrm>
            <a:off x="6665476" y="3920680"/>
            <a:ext cx="2337185"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Briefing </a:t>
            </a:r>
            <a:r>
              <a:rPr lang="en-US" sz="1600">
                <a:solidFill>
                  <a:schemeClr val="dk1"/>
                </a:solidFill>
                <a:latin typeface="Century Gothic"/>
                <a:ea typeface="Century Gothic"/>
                <a:cs typeface="Century Gothic"/>
                <a:sym typeface="Century Gothic"/>
              </a:rPr>
              <a:t>Be an encourager, the world has enough critics already.</a:t>
            </a:r>
            <a:endParaRPr/>
          </a:p>
        </p:txBody>
      </p:sp>
      <p:sp>
        <p:nvSpPr>
          <p:cNvPr id="1148" name="Google Shape;1148;p28"/>
          <p:cNvSpPr txBox="1"/>
          <p:nvPr/>
        </p:nvSpPr>
        <p:spPr>
          <a:xfrm>
            <a:off x="9258517" y="3937767"/>
            <a:ext cx="242171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Energy</a:t>
            </a:r>
            <a:r>
              <a:rPr lang="en-US" sz="1600">
                <a:solidFill>
                  <a:schemeClr val="dk1"/>
                </a:solidFill>
                <a:latin typeface="Century Gothic"/>
                <a:ea typeface="Century Gothic"/>
                <a:cs typeface="Century Gothic"/>
                <a:sym typeface="Century Gothic"/>
              </a:rPr>
              <a:t>Woe be to him that reads but one book. George Herbert</a:t>
            </a:r>
            <a:endParaRPr/>
          </a:p>
        </p:txBody>
      </p:sp>
      <p:sp>
        <p:nvSpPr>
          <p:cNvPr id="1149" name="Google Shape;1149;p28"/>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150" name="Google Shape;1150;p28"/>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151" name="Google Shape;1151;p28"/>
          <p:cNvSpPr txBox="1"/>
          <p:nvPr/>
        </p:nvSpPr>
        <p:spPr>
          <a:xfrm>
            <a:off x="330655" y="162609"/>
            <a:ext cx="870431"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Real</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par>
                                <p:cTn fill="hold" nodeType="withEffect" presetClass="entr" presetID="10" presetSubtype="0">
                                  <p:stCondLst>
                                    <p:cond delay="0"/>
                                  </p:stCondLst>
                                  <p:childTnLst>
                                    <p:set>
                                      <p:cBhvr>
                                        <p:cTn dur="1" fill="hold">
                                          <p:stCondLst>
                                            <p:cond delay="0"/>
                                          </p:stCondLst>
                                        </p:cTn>
                                        <p:tgtEl>
                                          <p:spTgt spid="872"/>
                                        </p:tgtEl>
                                        <p:attrNameLst>
                                          <p:attrName>style.visibility</p:attrName>
                                        </p:attrNameLst>
                                      </p:cBhvr>
                                      <p:to>
                                        <p:strVal val="visible"/>
                                      </p:to>
                                    </p:set>
                                    <p:animEffect filter="fade" transition="in">
                                      <p:cBhvr>
                                        <p:cTn dur="500"/>
                                        <p:tgtEl>
                                          <p:spTgt spid="872"/>
                                        </p:tgtEl>
                                      </p:cBhvr>
                                    </p:animEffect>
                                  </p:childTnLst>
                                </p:cTn>
                              </p:par>
                              <p:par>
                                <p:cTn fill="hold" nodeType="withEffect" presetClass="entr" presetID="10" presetSubtype="0">
                                  <p:stCondLst>
                                    <p:cond delay="0"/>
                                  </p:stCondLst>
                                  <p:childTnLst>
                                    <p:set>
                                      <p:cBhvr>
                                        <p:cTn dur="1" fill="hold">
                                          <p:stCondLst>
                                            <p:cond delay="0"/>
                                          </p:stCondLst>
                                        </p:cTn>
                                        <p:tgtEl>
                                          <p:spTgt spid="1141"/>
                                        </p:tgtEl>
                                        <p:attrNameLst>
                                          <p:attrName>style.visibility</p:attrName>
                                        </p:attrNameLst>
                                      </p:cBhvr>
                                      <p:to>
                                        <p:strVal val="visible"/>
                                      </p:to>
                                    </p:set>
                                    <p:animEffect filter="fade" transition="in">
                                      <p:cBhvr>
                                        <p:cTn dur="500"/>
                                        <p:tgtEl>
                                          <p:spTgt spid="114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45">
                                            <p:txEl>
                                              <p:pRg end="0" st="0"/>
                                            </p:txEl>
                                          </p:spTgt>
                                        </p:tgtEl>
                                        <p:attrNameLst>
                                          <p:attrName>style.visibility</p:attrName>
                                        </p:attrNameLst>
                                      </p:cBhvr>
                                      <p:to>
                                        <p:strVal val="visible"/>
                                      </p:to>
                                    </p:set>
                                    <p:animEffect filter="fade" transition="in">
                                      <p:cBhvr>
                                        <p:cTn dur="500"/>
                                        <p:tgtEl>
                                          <p:spTgt spid="114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14"/>
                                        </p:tgtEl>
                                        <p:attrNameLst>
                                          <p:attrName>style.visibility</p:attrName>
                                        </p:attrNameLst>
                                      </p:cBhvr>
                                      <p:to>
                                        <p:strVal val="visible"/>
                                      </p:to>
                                    </p:set>
                                    <p:animEffect filter="fade" transition="in">
                                      <p:cBhvr>
                                        <p:cTn dur="500"/>
                                        <p:tgtEl>
                                          <p:spTgt spid="914"/>
                                        </p:tgtEl>
                                      </p:cBhvr>
                                    </p:animEffect>
                                  </p:childTnLst>
                                </p:cTn>
                              </p:par>
                              <p:par>
                                <p:cTn fill="hold" nodeType="with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par>
                                <p:cTn fill="hold" nodeType="withEffect" presetClass="entr" presetID="10" presetSubtype="0">
                                  <p:stCondLst>
                                    <p:cond delay="0"/>
                                  </p:stCondLst>
                                  <p:childTnLst>
                                    <p:set>
                                      <p:cBhvr>
                                        <p:cTn dur="1" fill="hold">
                                          <p:stCondLst>
                                            <p:cond delay="0"/>
                                          </p:stCondLst>
                                        </p:cTn>
                                        <p:tgtEl>
                                          <p:spTgt spid="1142"/>
                                        </p:tgtEl>
                                        <p:attrNameLst>
                                          <p:attrName>style.visibility</p:attrName>
                                        </p:attrNameLst>
                                      </p:cBhvr>
                                      <p:to>
                                        <p:strVal val="visible"/>
                                      </p:to>
                                    </p:set>
                                    <p:animEffect filter="fade" transition="in">
                                      <p:cBhvr>
                                        <p:cTn dur="500"/>
                                        <p:tgtEl>
                                          <p:spTgt spid="114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46">
                                            <p:txEl>
                                              <p:pRg end="0" st="0"/>
                                            </p:txEl>
                                          </p:spTgt>
                                        </p:tgtEl>
                                        <p:attrNameLst>
                                          <p:attrName>style.visibility</p:attrName>
                                        </p:attrNameLst>
                                      </p:cBhvr>
                                      <p:to>
                                        <p:strVal val="visible"/>
                                      </p:to>
                                    </p:set>
                                    <p:animEffect filter="fade" transition="in">
                                      <p:cBhvr>
                                        <p:cTn dur="500"/>
                                        <p:tgtEl>
                                          <p:spTgt spid="1146">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61"/>
                                        </p:tgtEl>
                                        <p:attrNameLst>
                                          <p:attrName>style.visibility</p:attrName>
                                        </p:attrNameLst>
                                      </p:cBhvr>
                                      <p:to>
                                        <p:strVal val="visible"/>
                                      </p:to>
                                    </p:set>
                                    <p:animEffect filter="fade" transition="in">
                                      <p:cBhvr>
                                        <p:cTn dur="500"/>
                                        <p:tgtEl>
                                          <p:spTgt spid="961"/>
                                        </p:tgtEl>
                                      </p:cBhvr>
                                    </p:animEffect>
                                  </p:childTnLst>
                                </p:cTn>
                              </p:par>
                              <p:par>
                                <p:cTn fill="hold" nodeType="withEffect" presetClass="entr" presetID="10" presetSubtype="0">
                                  <p:stCondLst>
                                    <p:cond delay="0"/>
                                  </p:stCondLst>
                                  <p:childTnLst>
                                    <p:set>
                                      <p:cBhvr>
                                        <p:cTn dur="1" fill="hold">
                                          <p:stCondLst>
                                            <p:cond delay="0"/>
                                          </p:stCondLst>
                                        </p:cTn>
                                        <p:tgtEl>
                                          <p:spTgt spid="874"/>
                                        </p:tgtEl>
                                        <p:attrNameLst>
                                          <p:attrName>style.visibility</p:attrName>
                                        </p:attrNameLst>
                                      </p:cBhvr>
                                      <p:to>
                                        <p:strVal val="visible"/>
                                      </p:to>
                                    </p:set>
                                    <p:animEffect filter="fade" transition="in">
                                      <p:cBhvr>
                                        <p:cTn dur="500"/>
                                        <p:tgtEl>
                                          <p:spTgt spid="874"/>
                                        </p:tgtEl>
                                      </p:cBhvr>
                                    </p:animEffect>
                                  </p:childTnLst>
                                </p:cTn>
                              </p:par>
                              <p:par>
                                <p:cTn fill="hold" nodeType="withEffect" presetClass="entr" presetID="10" presetSubtype="0">
                                  <p:stCondLst>
                                    <p:cond delay="0"/>
                                  </p:stCondLst>
                                  <p:childTnLst>
                                    <p:set>
                                      <p:cBhvr>
                                        <p:cTn dur="1" fill="hold">
                                          <p:stCondLst>
                                            <p:cond delay="0"/>
                                          </p:stCondLst>
                                        </p:cTn>
                                        <p:tgtEl>
                                          <p:spTgt spid="1143"/>
                                        </p:tgtEl>
                                        <p:attrNameLst>
                                          <p:attrName>style.visibility</p:attrName>
                                        </p:attrNameLst>
                                      </p:cBhvr>
                                      <p:to>
                                        <p:strVal val="visible"/>
                                      </p:to>
                                    </p:set>
                                    <p:animEffect filter="fade" transition="in">
                                      <p:cBhvr>
                                        <p:cTn dur="500"/>
                                        <p:tgtEl>
                                          <p:spTgt spid="114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47">
                                            <p:txEl>
                                              <p:pRg end="0" st="0"/>
                                            </p:txEl>
                                          </p:spTgt>
                                        </p:tgtEl>
                                        <p:attrNameLst>
                                          <p:attrName>style.visibility</p:attrName>
                                        </p:attrNameLst>
                                      </p:cBhvr>
                                      <p:to>
                                        <p:strVal val="visible"/>
                                      </p:to>
                                    </p:set>
                                    <p:animEffect filter="fade" transition="in">
                                      <p:cBhvr>
                                        <p:cTn dur="500"/>
                                        <p:tgtEl>
                                          <p:spTgt spid="1147">
                                            <p:txEl>
                                              <p:pRg end="0" st="0"/>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01"/>
                                        </p:tgtEl>
                                        <p:attrNameLst>
                                          <p:attrName>style.visibility</p:attrName>
                                        </p:attrNameLst>
                                      </p:cBhvr>
                                      <p:to>
                                        <p:strVal val="visible"/>
                                      </p:to>
                                    </p:set>
                                    <p:animEffect filter="fade" transition="in">
                                      <p:cBhvr>
                                        <p:cTn dur="500"/>
                                        <p:tgtEl>
                                          <p:spTgt spid="1001"/>
                                        </p:tgtEl>
                                      </p:cBhvr>
                                    </p:animEffect>
                                  </p:childTnLst>
                                </p:cTn>
                              </p:par>
                              <p:par>
                                <p:cTn fill="hold" nodeType="withEffect" presetClass="entr" presetID="10" presetSubtype="0">
                                  <p:stCondLst>
                                    <p:cond delay="0"/>
                                  </p:stCondLst>
                                  <p:childTnLst>
                                    <p:set>
                                      <p:cBhvr>
                                        <p:cTn dur="1" fill="hold">
                                          <p:stCondLst>
                                            <p:cond delay="0"/>
                                          </p:stCondLst>
                                        </p:cTn>
                                        <p:tgtEl>
                                          <p:spTgt spid="875"/>
                                        </p:tgtEl>
                                        <p:attrNameLst>
                                          <p:attrName>style.visibility</p:attrName>
                                        </p:attrNameLst>
                                      </p:cBhvr>
                                      <p:to>
                                        <p:strVal val="visible"/>
                                      </p:to>
                                    </p:set>
                                    <p:animEffect filter="fade" transition="in">
                                      <p:cBhvr>
                                        <p:cTn dur="500"/>
                                        <p:tgtEl>
                                          <p:spTgt spid="875"/>
                                        </p:tgtEl>
                                      </p:cBhvr>
                                    </p:animEffect>
                                  </p:childTnLst>
                                </p:cTn>
                              </p:par>
                              <p:par>
                                <p:cTn fill="hold" nodeType="withEffect" presetClass="entr" presetID="10" presetSubtype="0">
                                  <p:stCondLst>
                                    <p:cond delay="0"/>
                                  </p:stCondLst>
                                  <p:childTnLst>
                                    <p:set>
                                      <p:cBhvr>
                                        <p:cTn dur="1" fill="hold">
                                          <p:stCondLst>
                                            <p:cond delay="0"/>
                                          </p:stCondLst>
                                        </p:cTn>
                                        <p:tgtEl>
                                          <p:spTgt spid="1144"/>
                                        </p:tgtEl>
                                        <p:attrNameLst>
                                          <p:attrName>style.visibility</p:attrName>
                                        </p:attrNameLst>
                                      </p:cBhvr>
                                      <p:to>
                                        <p:strVal val="visible"/>
                                      </p:to>
                                    </p:set>
                                    <p:animEffect filter="fade" transition="in">
                                      <p:cBhvr>
                                        <p:cTn dur="500"/>
                                        <p:tgtEl>
                                          <p:spTgt spid="114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48">
                                            <p:txEl>
                                              <p:pRg end="0" st="0"/>
                                            </p:txEl>
                                          </p:spTgt>
                                        </p:tgtEl>
                                        <p:attrNameLst>
                                          <p:attrName>style.visibility</p:attrName>
                                        </p:attrNameLst>
                                      </p:cBhvr>
                                      <p:to>
                                        <p:strVal val="visible"/>
                                      </p:to>
                                    </p:set>
                                    <p:animEffect filter="fade" transition="in">
                                      <p:cBhvr>
                                        <p:cTn dur="500"/>
                                        <p:tgtEl>
                                          <p:spTgt spid="11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1"/>
          <p:cNvSpPr/>
          <p:nvPr/>
        </p:nvSpPr>
        <p:spPr>
          <a:xfrm>
            <a:off x="6768663" y="1844181"/>
            <a:ext cx="379647" cy="379647"/>
          </a:xfrm>
          <a:prstGeom prst="ellipse">
            <a:avLst/>
          </a:prstGeom>
          <a:solidFill>
            <a:schemeClr val="accent1"/>
          </a:solidFill>
          <a:ln cap="flat" cmpd="sng" w="28575">
            <a:solidFill>
              <a:schemeClr val="lt1"/>
            </a:solidFill>
            <a:prstDash val="solid"/>
            <a:miter lim="800000"/>
            <a:headEnd len="sm" w="sm" type="none"/>
            <a:tailEnd len="sm" w="sm" type="none"/>
          </a:ln>
          <a:effectLst>
            <a:outerShdw blurRad="203200" rotWithShape="0" algn="tl" dir="2700000" dist="1143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i="0" lang="en-US" sz="2109" u="none" cap="none" strike="noStrike">
                <a:solidFill>
                  <a:schemeClr val="lt1"/>
                </a:solidFill>
                <a:latin typeface="Century Gothic"/>
                <a:ea typeface="Century Gothic"/>
                <a:cs typeface="Century Gothic"/>
                <a:sym typeface="Century Gothic"/>
              </a:rPr>
              <a:t>1</a:t>
            </a:r>
            <a:endParaRPr b="1" i="0" sz="2109" u="none" cap="none" strike="noStrike">
              <a:solidFill>
                <a:schemeClr val="lt1"/>
              </a:solidFill>
              <a:latin typeface="Century Gothic"/>
              <a:ea typeface="Century Gothic"/>
              <a:cs typeface="Century Gothic"/>
              <a:sym typeface="Century Gothic"/>
            </a:endParaRPr>
          </a:p>
        </p:txBody>
      </p:sp>
      <p:sp>
        <p:nvSpPr>
          <p:cNvPr id="56" name="Google Shape;56;p11"/>
          <p:cNvSpPr/>
          <p:nvPr/>
        </p:nvSpPr>
        <p:spPr>
          <a:xfrm>
            <a:off x="7473621" y="1764637"/>
            <a:ext cx="2251057" cy="492443"/>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i="0" lang="en-US" sz="3200" u="none" cap="none" strike="noStrike">
                <a:solidFill>
                  <a:schemeClr val="accent1"/>
                </a:solidFill>
                <a:latin typeface="Century Gothic"/>
                <a:ea typeface="Century Gothic"/>
                <a:cs typeface="Century Gothic"/>
                <a:sym typeface="Century Gothic"/>
              </a:rPr>
              <a:t>Arts</a:t>
            </a:r>
            <a:endParaRPr b="1" sz="1600">
              <a:solidFill>
                <a:schemeClr val="accent1"/>
              </a:solidFill>
              <a:latin typeface="Century Gothic"/>
              <a:ea typeface="Century Gothic"/>
              <a:cs typeface="Century Gothic"/>
              <a:sym typeface="Century Gothic"/>
            </a:endParaRPr>
          </a:p>
        </p:txBody>
      </p:sp>
      <p:sp>
        <p:nvSpPr>
          <p:cNvPr id="57" name="Google Shape;57;p11"/>
          <p:cNvSpPr/>
          <p:nvPr/>
        </p:nvSpPr>
        <p:spPr>
          <a:xfrm>
            <a:off x="6768663" y="3107327"/>
            <a:ext cx="379647" cy="379647"/>
          </a:xfrm>
          <a:prstGeom prst="ellipse">
            <a:avLst/>
          </a:prstGeom>
          <a:solidFill>
            <a:schemeClr val="accent2"/>
          </a:solidFill>
          <a:ln cap="flat" cmpd="sng" w="28575">
            <a:solidFill>
              <a:schemeClr val="lt1"/>
            </a:solidFill>
            <a:prstDash val="solid"/>
            <a:miter lim="800000"/>
            <a:headEnd len="sm" w="sm" type="none"/>
            <a:tailEnd len="sm" w="sm" type="none"/>
          </a:ln>
          <a:effectLst>
            <a:outerShdw blurRad="203200" rotWithShape="0" algn="tl" dir="2700000" dist="1143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2109">
                <a:solidFill>
                  <a:schemeClr val="lt1"/>
                </a:solidFill>
                <a:latin typeface="Century Gothic"/>
                <a:ea typeface="Century Gothic"/>
                <a:cs typeface="Century Gothic"/>
                <a:sym typeface="Century Gothic"/>
              </a:rPr>
              <a:t>2</a:t>
            </a:r>
            <a:endParaRPr b="1" sz="2109">
              <a:solidFill>
                <a:schemeClr val="lt1"/>
              </a:solidFill>
              <a:latin typeface="Century Gothic"/>
              <a:ea typeface="Century Gothic"/>
              <a:cs typeface="Century Gothic"/>
              <a:sym typeface="Century Gothic"/>
            </a:endParaRPr>
          </a:p>
        </p:txBody>
      </p:sp>
      <p:sp>
        <p:nvSpPr>
          <p:cNvPr id="58" name="Google Shape;58;p11"/>
          <p:cNvSpPr/>
          <p:nvPr/>
        </p:nvSpPr>
        <p:spPr>
          <a:xfrm>
            <a:off x="7473621" y="3027784"/>
            <a:ext cx="2251057" cy="492443"/>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200">
                <a:solidFill>
                  <a:schemeClr val="accent2"/>
                </a:solidFill>
                <a:latin typeface="Century Gothic"/>
                <a:ea typeface="Century Gothic"/>
                <a:cs typeface="Century Gothic"/>
                <a:sym typeface="Century Gothic"/>
              </a:rPr>
              <a:t>Culture</a:t>
            </a:r>
            <a:endParaRPr b="1" sz="1600">
              <a:solidFill>
                <a:schemeClr val="accent2"/>
              </a:solidFill>
              <a:latin typeface="Century Gothic"/>
              <a:ea typeface="Century Gothic"/>
              <a:cs typeface="Century Gothic"/>
              <a:sym typeface="Century Gothic"/>
            </a:endParaRPr>
          </a:p>
        </p:txBody>
      </p:sp>
      <p:sp>
        <p:nvSpPr>
          <p:cNvPr id="59" name="Google Shape;59;p11"/>
          <p:cNvSpPr/>
          <p:nvPr/>
        </p:nvSpPr>
        <p:spPr>
          <a:xfrm>
            <a:off x="6768663" y="4370474"/>
            <a:ext cx="379647" cy="379647"/>
          </a:xfrm>
          <a:prstGeom prst="ellipse">
            <a:avLst/>
          </a:prstGeom>
          <a:solidFill>
            <a:schemeClr val="accent1"/>
          </a:solidFill>
          <a:ln cap="flat" cmpd="sng" w="28575">
            <a:solidFill>
              <a:schemeClr val="lt1"/>
            </a:solidFill>
            <a:prstDash val="solid"/>
            <a:miter lim="800000"/>
            <a:headEnd len="sm" w="sm" type="none"/>
            <a:tailEnd len="sm" w="sm" type="none"/>
          </a:ln>
          <a:effectLst>
            <a:outerShdw blurRad="203200" rotWithShape="0" algn="tl" dir="2700000" dist="1143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2109">
                <a:solidFill>
                  <a:schemeClr val="lt1"/>
                </a:solidFill>
                <a:latin typeface="Century Gothic"/>
                <a:ea typeface="Century Gothic"/>
                <a:cs typeface="Century Gothic"/>
                <a:sym typeface="Century Gothic"/>
              </a:rPr>
              <a:t>3</a:t>
            </a:r>
            <a:endParaRPr b="1" sz="2109">
              <a:solidFill>
                <a:schemeClr val="lt1"/>
              </a:solidFill>
              <a:latin typeface="Century Gothic"/>
              <a:ea typeface="Century Gothic"/>
              <a:cs typeface="Century Gothic"/>
              <a:sym typeface="Century Gothic"/>
            </a:endParaRPr>
          </a:p>
        </p:txBody>
      </p:sp>
      <p:sp>
        <p:nvSpPr>
          <p:cNvPr id="60" name="Google Shape;60;p11"/>
          <p:cNvSpPr/>
          <p:nvPr/>
        </p:nvSpPr>
        <p:spPr>
          <a:xfrm>
            <a:off x="7473621" y="4290930"/>
            <a:ext cx="2251057" cy="492443"/>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200">
                <a:solidFill>
                  <a:schemeClr val="accent1"/>
                </a:solidFill>
                <a:latin typeface="Century Gothic"/>
                <a:ea typeface="Century Gothic"/>
                <a:cs typeface="Century Gothic"/>
                <a:sym typeface="Century Gothic"/>
              </a:rPr>
              <a:t>Real</a:t>
            </a:r>
            <a:endParaRPr b="1" sz="1600">
              <a:solidFill>
                <a:schemeClr val="accent1"/>
              </a:solidFill>
              <a:latin typeface="Century Gothic"/>
              <a:ea typeface="Century Gothic"/>
              <a:cs typeface="Century Gothic"/>
              <a:sym typeface="Century Gothic"/>
            </a:endParaRPr>
          </a:p>
        </p:txBody>
      </p:sp>
      <p:sp>
        <p:nvSpPr>
          <p:cNvPr id="61" name="Google Shape;61;p11"/>
          <p:cNvSpPr/>
          <p:nvPr/>
        </p:nvSpPr>
        <p:spPr>
          <a:xfrm>
            <a:off x="6768663" y="5633621"/>
            <a:ext cx="379647" cy="379647"/>
          </a:xfrm>
          <a:prstGeom prst="ellipse">
            <a:avLst/>
          </a:prstGeom>
          <a:solidFill>
            <a:schemeClr val="accent2"/>
          </a:solidFill>
          <a:ln cap="flat" cmpd="sng" w="28575">
            <a:solidFill>
              <a:schemeClr val="lt1"/>
            </a:solidFill>
            <a:prstDash val="solid"/>
            <a:miter lim="800000"/>
            <a:headEnd len="sm" w="sm" type="none"/>
            <a:tailEnd len="sm" w="sm" type="none"/>
          </a:ln>
          <a:effectLst>
            <a:outerShdw blurRad="203200" rotWithShape="0" algn="tl" dir="2700000" dist="114300">
              <a:srgbClr val="000000">
                <a:alpha val="40000"/>
              </a:srgbClr>
            </a:outerShdw>
          </a:effectLst>
        </p:spPr>
        <p:txBody>
          <a:bodyPr anchorCtr="0" anchor="ctr" bIns="0" lIns="0" spcFirstLastPara="1" rIns="0" wrap="square" tIns="0">
            <a:noAutofit/>
          </a:bodyPr>
          <a:lstStyle/>
          <a:p>
            <a:pPr indent="0" lvl="0" marL="0" marR="0" rtl="0" algn="ctr">
              <a:spcBef>
                <a:spcPts val="0"/>
              </a:spcBef>
              <a:spcAft>
                <a:spcPts val="0"/>
              </a:spcAft>
              <a:buNone/>
            </a:pPr>
            <a:r>
              <a:rPr b="1" lang="en-US" sz="2109">
                <a:solidFill>
                  <a:schemeClr val="lt1"/>
                </a:solidFill>
                <a:latin typeface="Century Gothic"/>
                <a:ea typeface="Century Gothic"/>
                <a:cs typeface="Century Gothic"/>
                <a:sym typeface="Century Gothic"/>
              </a:rPr>
              <a:t>4</a:t>
            </a:r>
            <a:endParaRPr b="1" sz="2109">
              <a:solidFill>
                <a:schemeClr val="lt1"/>
              </a:solidFill>
              <a:latin typeface="Century Gothic"/>
              <a:ea typeface="Century Gothic"/>
              <a:cs typeface="Century Gothic"/>
              <a:sym typeface="Century Gothic"/>
            </a:endParaRPr>
          </a:p>
        </p:txBody>
      </p:sp>
      <p:sp>
        <p:nvSpPr>
          <p:cNvPr id="62" name="Google Shape;62;p11"/>
          <p:cNvSpPr/>
          <p:nvPr/>
        </p:nvSpPr>
        <p:spPr>
          <a:xfrm>
            <a:off x="7473621" y="5554077"/>
            <a:ext cx="2251057" cy="492443"/>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US" sz="3200">
                <a:solidFill>
                  <a:schemeClr val="accent2"/>
                </a:solidFill>
                <a:latin typeface="Century Gothic"/>
                <a:ea typeface="Century Gothic"/>
                <a:cs typeface="Century Gothic"/>
                <a:sym typeface="Century Gothic"/>
              </a:rPr>
              <a:t>Estate</a:t>
            </a:r>
            <a:endParaRPr b="1" sz="1600">
              <a:solidFill>
                <a:schemeClr val="accent2"/>
              </a:solidFill>
              <a:latin typeface="Century Gothic"/>
              <a:ea typeface="Century Gothic"/>
              <a:cs typeface="Century Gothic"/>
              <a:sym typeface="Century Gothic"/>
            </a:endParaRPr>
          </a:p>
        </p:txBody>
      </p:sp>
      <p:sp>
        <p:nvSpPr>
          <p:cNvPr id="63" name="Google Shape;63;p11"/>
          <p:cNvSpPr txBox="1"/>
          <p:nvPr/>
        </p:nvSpPr>
        <p:spPr>
          <a:xfrm rot="5400000">
            <a:off x="1167247" y="3549861"/>
            <a:ext cx="4822850" cy="92333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1" lang="en-US" sz="6000">
                <a:solidFill>
                  <a:schemeClr val="accent2"/>
                </a:solidFill>
                <a:latin typeface="Century Gothic"/>
                <a:ea typeface="Century Gothic"/>
                <a:cs typeface="Century Gothic"/>
                <a:sym typeface="Century Gothic"/>
              </a:rPr>
              <a:t>CONTENTS</a:t>
            </a:r>
            <a:endParaRPr b="1" sz="6000">
              <a:solidFill>
                <a:schemeClr val="accent2"/>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3"/>
                                        </p:tgtEl>
                                        <p:attrNameLst>
                                          <p:attrName>style.visibility</p:attrName>
                                        </p:attrNameLst>
                                      </p:cBhvr>
                                      <p:to>
                                        <p:strVal val="visible"/>
                                      </p:to>
                                    </p:set>
                                    <p:animEffect filter="fade" transition="in">
                                      <p:cBhvr>
                                        <p:cTn dur="1000"/>
                                        <p:tgtEl>
                                          <p:spTgt spid="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p:tgtEl>
                                          <p:spTgt spid="55"/>
                                        </p:tgtEl>
                                        <p:attrNameLst>
                                          <p:attrName>ppt_w</p:attrName>
                                        </p:attrNameLst>
                                      </p:cBhvr>
                                      <p:tavLst>
                                        <p:tav fmla="" tm="0">
                                          <p:val>
                                            <p:strVal val="0"/>
                                          </p:val>
                                        </p:tav>
                                        <p:tav fmla="" tm="100000">
                                          <p:val>
                                            <p:strVal val="#ppt_w"/>
                                          </p:val>
                                        </p:tav>
                                      </p:tavLst>
                                    </p:anim>
                                    <p:anim calcmode="lin" valueType="num">
                                      <p:cBhvr additive="base">
                                        <p:cTn dur="500"/>
                                        <p:tgtEl>
                                          <p:spTgt spid="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ppt_w</p:attrName>
                                        </p:attrNameLst>
                                      </p:cBhvr>
                                      <p:tavLst>
                                        <p:tav fmla="" tm="0">
                                          <p:val>
                                            <p:strVal val="0"/>
                                          </p:val>
                                        </p:tav>
                                        <p:tav fmla="" tm="100000">
                                          <p:val>
                                            <p:strVal val="#ppt_w"/>
                                          </p:val>
                                        </p:tav>
                                      </p:tavLst>
                                    </p:anim>
                                    <p:anim calcmode="lin" valueType="num">
                                      <p:cBhvr additive="base">
                                        <p:cTn dur="500"/>
                                        <p:tgtEl>
                                          <p:spTgt spid="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p:tgtEl>
                                          <p:spTgt spid="59"/>
                                        </p:tgtEl>
                                        <p:attrNameLst>
                                          <p:attrName>ppt_w</p:attrName>
                                        </p:attrNameLst>
                                      </p:cBhvr>
                                      <p:tavLst>
                                        <p:tav fmla="" tm="0">
                                          <p:val>
                                            <p:strVal val="0"/>
                                          </p:val>
                                        </p:tav>
                                        <p:tav fmla="" tm="100000">
                                          <p:val>
                                            <p:strVal val="#ppt_w"/>
                                          </p:val>
                                        </p:tav>
                                      </p:tavLst>
                                    </p:anim>
                                    <p:anim calcmode="lin" valueType="num">
                                      <p:cBhvr additive="base">
                                        <p:cTn dur="500"/>
                                        <p:tgtEl>
                                          <p:spTgt spid="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p:tgtEl>
                                          <p:spTgt spid="61"/>
                                        </p:tgtEl>
                                        <p:attrNameLst>
                                          <p:attrName>ppt_w</p:attrName>
                                        </p:attrNameLst>
                                      </p:cBhvr>
                                      <p:tavLst>
                                        <p:tav fmla="" tm="0">
                                          <p:val>
                                            <p:strVal val="0"/>
                                          </p:val>
                                        </p:tav>
                                        <p:tav fmla="" tm="100000">
                                          <p:val>
                                            <p:strVal val="#ppt_w"/>
                                          </p:val>
                                        </p:tav>
                                      </p:tavLst>
                                    </p:anim>
                                    <p:anim calcmode="lin" valueType="num">
                                      <p:cBhvr additive="base">
                                        <p:cTn dur="500"/>
                                        <p:tgtEl>
                                          <p:spTgt spid="6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5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cxnSp>
        <p:nvCxnSpPr>
          <p:cNvPr id="1157" name="Google Shape;1157;p29"/>
          <p:cNvCxnSpPr/>
          <p:nvPr/>
        </p:nvCxnSpPr>
        <p:spPr>
          <a:xfrm>
            <a:off x="4951450" y="2076690"/>
            <a:ext cx="0" cy="3454028"/>
          </a:xfrm>
          <a:prstGeom prst="straightConnector1">
            <a:avLst/>
          </a:prstGeom>
          <a:noFill/>
          <a:ln cap="flat" cmpd="sng" w="9525">
            <a:solidFill>
              <a:srgbClr val="D8D8D8"/>
            </a:solidFill>
            <a:prstDash val="dot"/>
            <a:miter lim="800000"/>
            <a:headEnd len="sm" w="sm" type="none"/>
            <a:tailEnd len="sm" w="sm" type="none"/>
          </a:ln>
        </p:spPr>
      </p:cxnSp>
      <p:cxnSp>
        <p:nvCxnSpPr>
          <p:cNvPr id="1158" name="Google Shape;1158;p29"/>
          <p:cNvCxnSpPr>
            <a:stCxn id="1159" idx="1"/>
          </p:cNvCxnSpPr>
          <p:nvPr/>
        </p:nvCxnSpPr>
        <p:spPr>
          <a:xfrm>
            <a:off x="7980562" y="2123118"/>
            <a:ext cx="0" cy="3407700"/>
          </a:xfrm>
          <a:prstGeom prst="straightConnector1">
            <a:avLst/>
          </a:prstGeom>
          <a:noFill/>
          <a:ln cap="flat" cmpd="sng" w="9525">
            <a:solidFill>
              <a:srgbClr val="D8D8D8"/>
            </a:solidFill>
            <a:prstDash val="dot"/>
            <a:miter lim="800000"/>
            <a:headEnd len="sm" w="sm" type="none"/>
            <a:tailEnd len="sm" w="sm" type="none"/>
          </a:ln>
        </p:spPr>
      </p:cxnSp>
      <p:sp>
        <p:nvSpPr>
          <p:cNvPr id="1160" name="Google Shape;1160;p29"/>
          <p:cNvSpPr txBox="1"/>
          <p:nvPr/>
        </p:nvSpPr>
        <p:spPr>
          <a:xfrm>
            <a:off x="2315561" y="4665962"/>
            <a:ext cx="2430972" cy="18455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Be an encourager, the world has enough critics already. Always give your best never worry for results. Education is the most powerful weapon which you can use to change the world. God sometimes removes people from your life to protect you. </a:t>
            </a:r>
            <a:endParaRPr/>
          </a:p>
        </p:txBody>
      </p:sp>
      <p:sp>
        <p:nvSpPr>
          <p:cNvPr id="1161" name="Google Shape;1161;p29"/>
          <p:cNvSpPr txBox="1"/>
          <p:nvPr/>
        </p:nvSpPr>
        <p:spPr>
          <a:xfrm>
            <a:off x="5265854" y="4654115"/>
            <a:ext cx="2430972" cy="1650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Everyone wants, happiness. No one wants pain. But you can’t have a rainbow without a little rain. Enjoy the little things in life, because one day you will look back and realize they were the big things.</a:t>
            </a:r>
            <a:endParaRPr/>
          </a:p>
        </p:txBody>
      </p:sp>
      <p:sp>
        <p:nvSpPr>
          <p:cNvPr id="1162" name="Google Shape;1162;p29"/>
          <p:cNvSpPr txBox="1"/>
          <p:nvPr/>
        </p:nvSpPr>
        <p:spPr>
          <a:xfrm>
            <a:off x="8303006" y="4654213"/>
            <a:ext cx="2430972" cy="18455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Be an encourager, the world has enough critics already. Always give your best never worry for results. Education is the most powerful weapon which you can use to change the world. God sometimes removes people from your life to protect you. </a:t>
            </a:r>
            <a:endParaRPr/>
          </a:p>
        </p:txBody>
      </p:sp>
      <p:sp>
        <p:nvSpPr>
          <p:cNvPr id="1163" name="Google Shape;1163;p29"/>
          <p:cNvSpPr txBox="1"/>
          <p:nvPr/>
        </p:nvSpPr>
        <p:spPr>
          <a:xfrm>
            <a:off x="1959542" y="1878141"/>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Twitter</a:t>
            </a:r>
            <a:endParaRPr/>
          </a:p>
        </p:txBody>
      </p:sp>
      <p:sp>
        <p:nvSpPr>
          <p:cNvPr id="1164" name="Google Shape;1164;p29"/>
          <p:cNvSpPr/>
          <p:nvPr/>
        </p:nvSpPr>
        <p:spPr>
          <a:xfrm>
            <a:off x="2498410" y="2329653"/>
            <a:ext cx="2006991" cy="57860"/>
          </a:xfrm>
          <a:prstGeom prst="roundRect">
            <a:avLst>
              <a:gd fmla="val 50000" name="adj"/>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65" name="Google Shape;1165;p29"/>
          <p:cNvSpPr txBox="1"/>
          <p:nvPr/>
        </p:nvSpPr>
        <p:spPr>
          <a:xfrm>
            <a:off x="4934510" y="1894369"/>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Facebook</a:t>
            </a:r>
            <a:endParaRPr/>
          </a:p>
        </p:txBody>
      </p:sp>
      <p:sp>
        <p:nvSpPr>
          <p:cNvPr id="1166" name="Google Shape;1166;p29"/>
          <p:cNvSpPr/>
          <p:nvPr/>
        </p:nvSpPr>
        <p:spPr>
          <a:xfrm>
            <a:off x="5461629" y="2345881"/>
            <a:ext cx="2006991" cy="57860"/>
          </a:xfrm>
          <a:prstGeom prst="roundRect">
            <a:avLst>
              <a:gd fmla="val 50000" name="adj"/>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59" name="Google Shape;1159;p29"/>
          <p:cNvSpPr txBox="1"/>
          <p:nvPr/>
        </p:nvSpPr>
        <p:spPr>
          <a:xfrm>
            <a:off x="7980562" y="1894369"/>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Instagram</a:t>
            </a:r>
            <a:endParaRPr/>
          </a:p>
        </p:txBody>
      </p:sp>
      <p:sp>
        <p:nvSpPr>
          <p:cNvPr id="1167" name="Google Shape;1167;p29"/>
          <p:cNvSpPr/>
          <p:nvPr/>
        </p:nvSpPr>
        <p:spPr>
          <a:xfrm>
            <a:off x="8519430" y="2345881"/>
            <a:ext cx="2006991" cy="57860"/>
          </a:xfrm>
          <a:prstGeom prst="roundRect">
            <a:avLst>
              <a:gd fmla="val 50000" name="adj"/>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168" name="Google Shape;1168;p29"/>
          <p:cNvSpPr/>
          <p:nvPr/>
        </p:nvSpPr>
        <p:spPr>
          <a:xfrm>
            <a:off x="2505723" y="2561101"/>
            <a:ext cx="2031629" cy="2035752"/>
          </a:xfrm>
          <a:prstGeom prst="ellipse">
            <a:avLst/>
          </a:prstGeom>
          <a:solidFill>
            <a:srgbClr val="19232E"/>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69" name="Google Shape;1169;p29"/>
          <p:cNvSpPr/>
          <p:nvPr/>
        </p:nvSpPr>
        <p:spPr>
          <a:xfrm>
            <a:off x="2673678" y="2729102"/>
            <a:ext cx="1699311" cy="1699753"/>
          </a:xfrm>
          <a:prstGeom prst="ellipse">
            <a:avLst/>
          </a:prstGeom>
          <a:solidFill>
            <a:schemeClr val="accen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0" name="Google Shape;1170;p29"/>
          <p:cNvSpPr/>
          <p:nvPr/>
        </p:nvSpPr>
        <p:spPr>
          <a:xfrm>
            <a:off x="2995218" y="3257355"/>
            <a:ext cx="556857" cy="379121"/>
          </a:xfrm>
          <a:custGeom>
            <a:rect b="b" l="l" r="r" t="t"/>
            <a:pathLst>
              <a:path extrusionOk="0" h="422" w="620">
                <a:moveTo>
                  <a:pt x="43" y="0"/>
                </a:moveTo>
                <a:lnTo>
                  <a:pt x="0" y="72"/>
                </a:lnTo>
                <a:lnTo>
                  <a:pt x="576" y="422"/>
                </a:lnTo>
                <a:lnTo>
                  <a:pt x="620" y="350"/>
                </a:lnTo>
                <a:lnTo>
                  <a:pt x="43"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1" name="Google Shape;1171;p29"/>
          <p:cNvSpPr/>
          <p:nvPr/>
        </p:nvSpPr>
        <p:spPr>
          <a:xfrm>
            <a:off x="3458666" y="2978854"/>
            <a:ext cx="599968" cy="674691"/>
          </a:xfrm>
          <a:custGeom>
            <a:rect b="b" l="l" r="r" t="t"/>
            <a:pathLst>
              <a:path extrusionOk="0" h="751" w="668">
                <a:moveTo>
                  <a:pt x="609" y="0"/>
                </a:moveTo>
                <a:lnTo>
                  <a:pt x="0" y="696"/>
                </a:lnTo>
                <a:lnTo>
                  <a:pt x="64" y="751"/>
                </a:lnTo>
                <a:lnTo>
                  <a:pt x="668" y="56"/>
                </a:lnTo>
                <a:lnTo>
                  <a:pt x="609"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nvGrpSpPr>
          <p:cNvPr id="1172" name="Google Shape;1172;p29"/>
          <p:cNvGrpSpPr/>
          <p:nvPr/>
        </p:nvGrpSpPr>
        <p:grpSpPr>
          <a:xfrm>
            <a:off x="3409267" y="3490038"/>
            <a:ext cx="325134" cy="878625"/>
            <a:chOff x="6461491" y="6467840"/>
            <a:chExt cx="616584" cy="1666225"/>
          </a:xfrm>
        </p:grpSpPr>
        <p:sp>
          <p:nvSpPr>
            <p:cNvPr id="1173" name="Google Shape;1173;p29"/>
            <p:cNvSpPr/>
            <p:nvPr/>
          </p:nvSpPr>
          <p:spPr>
            <a:xfrm>
              <a:off x="6461491" y="6467840"/>
              <a:ext cx="371312" cy="378224"/>
            </a:xfrm>
            <a:prstGeom prst="ellipse">
              <a:avLst/>
            </a:pr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4" name="Google Shape;1174;p29"/>
            <p:cNvSpPr/>
            <p:nvPr/>
          </p:nvSpPr>
          <p:spPr>
            <a:xfrm>
              <a:off x="6596050" y="6663765"/>
              <a:ext cx="482025" cy="1470300"/>
            </a:xfrm>
            <a:custGeom>
              <a:rect b="b" l="l" r="r" t="t"/>
              <a:pathLst>
                <a:path extrusionOk="0" h="863" w="283">
                  <a:moveTo>
                    <a:pt x="235" y="863"/>
                  </a:moveTo>
                  <a:lnTo>
                    <a:pt x="0" y="12"/>
                  </a:lnTo>
                  <a:lnTo>
                    <a:pt x="48" y="0"/>
                  </a:lnTo>
                  <a:lnTo>
                    <a:pt x="283" y="847"/>
                  </a:lnTo>
                  <a:lnTo>
                    <a:pt x="235" y="863"/>
                  </a:lnTo>
                  <a:close/>
                </a:path>
              </a:pathLst>
            </a:cu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grpSp>
        <p:nvGrpSpPr>
          <p:cNvPr id="1175" name="Google Shape;1175;p29"/>
          <p:cNvGrpSpPr/>
          <p:nvPr/>
        </p:nvGrpSpPr>
        <p:grpSpPr>
          <a:xfrm>
            <a:off x="2723974" y="2783004"/>
            <a:ext cx="1595126" cy="1591947"/>
            <a:chOff x="5161901" y="5277691"/>
            <a:chExt cx="3024998" cy="3018968"/>
          </a:xfrm>
        </p:grpSpPr>
        <p:sp>
          <p:nvSpPr>
            <p:cNvPr id="1176" name="Google Shape;1176;p29"/>
            <p:cNvSpPr/>
            <p:nvPr/>
          </p:nvSpPr>
          <p:spPr>
            <a:xfrm>
              <a:off x="6657367" y="5277691"/>
              <a:ext cx="81757" cy="277706"/>
            </a:xfrm>
            <a:custGeom>
              <a:rect b="b" l="l" r="r" t="t"/>
              <a:pathLst>
                <a:path extrusionOk="0" h="41" w="12">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7" name="Google Shape;1177;p29"/>
            <p:cNvSpPr/>
            <p:nvPr/>
          </p:nvSpPr>
          <p:spPr>
            <a:xfrm>
              <a:off x="5885789" y="5432728"/>
              <a:ext cx="223129" cy="298150"/>
            </a:xfrm>
            <a:custGeom>
              <a:rect b="b" l="l" r="r" t="t"/>
              <a:pathLst>
                <a:path extrusionOk="0" h="44" w="33">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8" name="Google Shape;1178;p29"/>
            <p:cNvSpPr/>
            <p:nvPr/>
          </p:nvSpPr>
          <p:spPr>
            <a:xfrm>
              <a:off x="7720203" y="5981320"/>
              <a:ext cx="291260" cy="216372"/>
            </a:xfrm>
            <a:custGeom>
              <a:rect b="b" l="l" r="r" t="t"/>
              <a:pathLst>
                <a:path extrusionOk="0" h="32" w="43">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79" name="Google Shape;1179;p29"/>
            <p:cNvSpPr/>
            <p:nvPr/>
          </p:nvSpPr>
          <p:spPr>
            <a:xfrm>
              <a:off x="5161901" y="6732655"/>
              <a:ext cx="284447" cy="81778"/>
            </a:xfrm>
            <a:custGeom>
              <a:rect b="b" l="l" r="r" t="t"/>
              <a:pathLst>
                <a:path extrusionOk="0" h="12" w="4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0" name="Google Shape;1180;p29"/>
            <p:cNvSpPr/>
            <p:nvPr/>
          </p:nvSpPr>
          <p:spPr>
            <a:xfrm>
              <a:off x="7267134" y="5459987"/>
              <a:ext cx="209503" cy="284521"/>
            </a:xfrm>
            <a:custGeom>
              <a:rect b="b" l="l" r="r" t="t"/>
              <a:pathLst>
                <a:path extrusionOk="0" h="42" w="31">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1" name="Google Shape;1181;p29"/>
            <p:cNvSpPr/>
            <p:nvPr/>
          </p:nvSpPr>
          <p:spPr>
            <a:xfrm>
              <a:off x="5350963" y="5988135"/>
              <a:ext cx="284447" cy="209558"/>
            </a:xfrm>
            <a:custGeom>
              <a:rect b="b" l="l" r="r" t="t"/>
              <a:pathLst>
                <a:path extrusionOk="0" h="31" w="42">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2" name="Google Shape;1182;p29"/>
            <p:cNvSpPr/>
            <p:nvPr/>
          </p:nvSpPr>
          <p:spPr>
            <a:xfrm>
              <a:off x="7287574" y="7816213"/>
              <a:ext cx="195877" cy="264076"/>
            </a:xfrm>
            <a:custGeom>
              <a:rect b="b" l="l" r="r" t="t"/>
              <a:pathLst>
                <a:path extrusionOk="0" h="39" w="2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3" name="Google Shape;1183;p29"/>
            <p:cNvSpPr/>
            <p:nvPr/>
          </p:nvSpPr>
          <p:spPr>
            <a:xfrm>
              <a:off x="7733830" y="7349398"/>
              <a:ext cx="277633" cy="209558"/>
            </a:xfrm>
            <a:custGeom>
              <a:rect b="b" l="l" r="r" t="t"/>
              <a:pathLst>
                <a:path extrusionOk="0" h="31" w="4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4" name="Google Shape;1184;p29"/>
            <p:cNvSpPr/>
            <p:nvPr/>
          </p:nvSpPr>
          <p:spPr>
            <a:xfrm>
              <a:off x="7910969" y="6732655"/>
              <a:ext cx="275930" cy="81778"/>
            </a:xfrm>
            <a:custGeom>
              <a:rect b="b" l="l" r="r" t="t"/>
              <a:pathLst>
                <a:path extrusionOk="0" h="12" w="41">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5" name="Google Shape;1185;p29"/>
            <p:cNvSpPr/>
            <p:nvPr/>
          </p:nvSpPr>
          <p:spPr>
            <a:xfrm>
              <a:off x="6657367" y="8018953"/>
              <a:ext cx="81757" cy="277706"/>
            </a:xfrm>
            <a:custGeom>
              <a:rect b="b" l="l" r="r" t="t"/>
              <a:pathLst>
                <a:path extrusionOk="0" h="41" w="12">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6" name="Google Shape;1186;p29"/>
            <p:cNvSpPr/>
            <p:nvPr/>
          </p:nvSpPr>
          <p:spPr>
            <a:xfrm>
              <a:off x="5906228" y="7850287"/>
              <a:ext cx="209503" cy="277706"/>
            </a:xfrm>
            <a:custGeom>
              <a:rect b="b" l="l" r="r" t="t"/>
              <a:pathLst>
                <a:path extrusionOk="0" h="41" w="3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7" name="Google Shape;1187;p29"/>
            <p:cNvSpPr/>
            <p:nvPr/>
          </p:nvSpPr>
          <p:spPr>
            <a:xfrm>
              <a:off x="5364589" y="7376658"/>
              <a:ext cx="264007" cy="202743"/>
            </a:xfrm>
            <a:custGeom>
              <a:rect b="b" l="l" r="r" t="t"/>
              <a:pathLst>
                <a:path extrusionOk="0" h="30" w="39">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sp>
        <p:nvSpPr>
          <p:cNvPr id="1188" name="Google Shape;1188;p29"/>
          <p:cNvSpPr/>
          <p:nvPr/>
        </p:nvSpPr>
        <p:spPr>
          <a:xfrm>
            <a:off x="5455184" y="2561101"/>
            <a:ext cx="2031630" cy="2035752"/>
          </a:xfrm>
          <a:prstGeom prst="ellipse">
            <a:avLst/>
          </a:prstGeom>
          <a:solidFill>
            <a:srgbClr val="19232E"/>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89" name="Google Shape;1189;p29"/>
          <p:cNvSpPr/>
          <p:nvPr/>
        </p:nvSpPr>
        <p:spPr>
          <a:xfrm>
            <a:off x="5623139" y="2729101"/>
            <a:ext cx="1699310" cy="1699753"/>
          </a:xfrm>
          <a:prstGeom prst="ellipse">
            <a:avLst/>
          </a:prstGeom>
          <a:solidFill>
            <a:schemeClr val="accent2"/>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0" name="Google Shape;1190;p29"/>
          <p:cNvSpPr/>
          <p:nvPr/>
        </p:nvSpPr>
        <p:spPr>
          <a:xfrm>
            <a:off x="5944679" y="3257355"/>
            <a:ext cx="556856" cy="379121"/>
          </a:xfrm>
          <a:custGeom>
            <a:rect b="b" l="l" r="r" t="t"/>
            <a:pathLst>
              <a:path extrusionOk="0" h="422" w="620">
                <a:moveTo>
                  <a:pt x="43" y="0"/>
                </a:moveTo>
                <a:lnTo>
                  <a:pt x="0" y="72"/>
                </a:lnTo>
                <a:lnTo>
                  <a:pt x="576" y="422"/>
                </a:lnTo>
                <a:lnTo>
                  <a:pt x="620" y="350"/>
                </a:lnTo>
                <a:lnTo>
                  <a:pt x="43"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1" name="Google Shape;1191;p29"/>
          <p:cNvSpPr/>
          <p:nvPr/>
        </p:nvSpPr>
        <p:spPr>
          <a:xfrm rot="-10518278">
            <a:off x="6456290" y="2987419"/>
            <a:ext cx="599969" cy="674691"/>
          </a:xfrm>
          <a:custGeom>
            <a:rect b="b" l="l" r="r" t="t"/>
            <a:pathLst>
              <a:path extrusionOk="0" h="751" w="668">
                <a:moveTo>
                  <a:pt x="609" y="0"/>
                </a:moveTo>
                <a:lnTo>
                  <a:pt x="0" y="696"/>
                </a:lnTo>
                <a:lnTo>
                  <a:pt x="64" y="751"/>
                </a:lnTo>
                <a:lnTo>
                  <a:pt x="668" y="56"/>
                </a:lnTo>
                <a:lnTo>
                  <a:pt x="609"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nvGrpSpPr>
          <p:cNvPr id="1192" name="Google Shape;1192;p29"/>
          <p:cNvGrpSpPr/>
          <p:nvPr/>
        </p:nvGrpSpPr>
        <p:grpSpPr>
          <a:xfrm>
            <a:off x="6358727" y="3490038"/>
            <a:ext cx="325134" cy="878624"/>
            <a:chOff x="12054849" y="6467840"/>
            <a:chExt cx="616584" cy="1666223"/>
          </a:xfrm>
        </p:grpSpPr>
        <p:sp>
          <p:nvSpPr>
            <p:cNvPr id="1193" name="Google Shape;1193;p29"/>
            <p:cNvSpPr/>
            <p:nvPr/>
          </p:nvSpPr>
          <p:spPr>
            <a:xfrm>
              <a:off x="12054849" y="6467840"/>
              <a:ext cx="371312" cy="378224"/>
            </a:xfrm>
            <a:prstGeom prst="ellipse">
              <a:avLst/>
            </a:pr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4" name="Google Shape;1194;p29"/>
            <p:cNvSpPr/>
            <p:nvPr/>
          </p:nvSpPr>
          <p:spPr>
            <a:xfrm>
              <a:off x="12189408" y="6663764"/>
              <a:ext cx="482025" cy="1470299"/>
            </a:xfrm>
            <a:custGeom>
              <a:rect b="b" l="l" r="r" t="t"/>
              <a:pathLst>
                <a:path extrusionOk="0" h="863" w="283">
                  <a:moveTo>
                    <a:pt x="235" y="863"/>
                  </a:moveTo>
                  <a:lnTo>
                    <a:pt x="0" y="12"/>
                  </a:lnTo>
                  <a:lnTo>
                    <a:pt x="48" y="0"/>
                  </a:lnTo>
                  <a:lnTo>
                    <a:pt x="283" y="847"/>
                  </a:lnTo>
                  <a:lnTo>
                    <a:pt x="235" y="863"/>
                  </a:lnTo>
                  <a:close/>
                </a:path>
              </a:pathLst>
            </a:cu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grpSp>
        <p:nvGrpSpPr>
          <p:cNvPr id="1195" name="Google Shape;1195;p29"/>
          <p:cNvGrpSpPr/>
          <p:nvPr/>
        </p:nvGrpSpPr>
        <p:grpSpPr>
          <a:xfrm>
            <a:off x="5673437" y="2783004"/>
            <a:ext cx="1595126" cy="1591946"/>
            <a:chOff x="10755263" y="5277690"/>
            <a:chExt cx="3024997" cy="3018967"/>
          </a:xfrm>
        </p:grpSpPr>
        <p:sp>
          <p:nvSpPr>
            <p:cNvPr id="1196" name="Google Shape;1196;p29"/>
            <p:cNvSpPr/>
            <p:nvPr/>
          </p:nvSpPr>
          <p:spPr>
            <a:xfrm>
              <a:off x="12250726" y="5277690"/>
              <a:ext cx="81757" cy="277706"/>
            </a:xfrm>
            <a:custGeom>
              <a:rect b="b" l="l" r="r" t="t"/>
              <a:pathLst>
                <a:path extrusionOk="0" h="41" w="12">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7" name="Google Shape;1197;p29"/>
            <p:cNvSpPr/>
            <p:nvPr/>
          </p:nvSpPr>
          <p:spPr>
            <a:xfrm>
              <a:off x="11479148" y="5432727"/>
              <a:ext cx="223129" cy="298150"/>
            </a:xfrm>
            <a:custGeom>
              <a:rect b="b" l="l" r="r" t="t"/>
              <a:pathLst>
                <a:path extrusionOk="0" h="44" w="33">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8" name="Google Shape;1198;p29"/>
            <p:cNvSpPr/>
            <p:nvPr/>
          </p:nvSpPr>
          <p:spPr>
            <a:xfrm>
              <a:off x="13313561" y="5981318"/>
              <a:ext cx="291259" cy="216373"/>
            </a:xfrm>
            <a:custGeom>
              <a:rect b="b" l="l" r="r" t="t"/>
              <a:pathLst>
                <a:path extrusionOk="0" h="32" w="43">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199" name="Google Shape;1199;p29"/>
            <p:cNvSpPr/>
            <p:nvPr/>
          </p:nvSpPr>
          <p:spPr>
            <a:xfrm>
              <a:off x="10755263" y="6732654"/>
              <a:ext cx="284446" cy="81778"/>
            </a:xfrm>
            <a:custGeom>
              <a:rect b="b" l="l" r="r" t="t"/>
              <a:pathLst>
                <a:path extrusionOk="0" h="12" w="4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0" name="Google Shape;1200;p29"/>
            <p:cNvSpPr/>
            <p:nvPr/>
          </p:nvSpPr>
          <p:spPr>
            <a:xfrm>
              <a:off x="12860497" y="5459985"/>
              <a:ext cx="209503" cy="284521"/>
            </a:xfrm>
            <a:custGeom>
              <a:rect b="b" l="l" r="r" t="t"/>
              <a:pathLst>
                <a:path extrusionOk="0" h="42" w="31">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1" name="Google Shape;1201;p29"/>
            <p:cNvSpPr/>
            <p:nvPr/>
          </p:nvSpPr>
          <p:spPr>
            <a:xfrm>
              <a:off x="10944327" y="5988133"/>
              <a:ext cx="284446" cy="209558"/>
            </a:xfrm>
            <a:custGeom>
              <a:rect b="b" l="l" r="r" t="t"/>
              <a:pathLst>
                <a:path extrusionOk="0" h="31" w="42">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2" name="Google Shape;1202;p29"/>
            <p:cNvSpPr/>
            <p:nvPr/>
          </p:nvSpPr>
          <p:spPr>
            <a:xfrm>
              <a:off x="12880938" y="7816212"/>
              <a:ext cx="195877" cy="264076"/>
            </a:xfrm>
            <a:custGeom>
              <a:rect b="b" l="l" r="r" t="t"/>
              <a:pathLst>
                <a:path extrusionOk="0" h="39" w="2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3" name="Google Shape;1203;p29"/>
            <p:cNvSpPr/>
            <p:nvPr/>
          </p:nvSpPr>
          <p:spPr>
            <a:xfrm>
              <a:off x="13327194" y="7349397"/>
              <a:ext cx="277633" cy="209558"/>
            </a:xfrm>
            <a:custGeom>
              <a:rect b="b" l="l" r="r" t="t"/>
              <a:pathLst>
                <a:path extrusionOk="0" h="31" w="4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4" name="Google Shape;1204;p29"/>
            <p:cNvSpPr/>
            <p:nvPr/>
          </p:nvSpPr>
          <p:spPr>
            <a:xfrm>
              <a:off x="13504331" y="6732652"/>
              <a:ext cx="275929" cy="81778"/>
            </a:xfrm>
            <a:custGeom>
              <a:rect b="b" l="l" r="r" t="t"/>
              <a:pathLst>
                <a:path extrusionOk="0" h="12" w="41">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5" name="Google Shape;1205;p29"/>
            <p:cNvSpPr/>
            <p:nvPr/>
          </p:nvSpPr>
          <p:spPr>
            <a:xfrm>
              <a:off x="12250730" y="8018951"/>
              <a:ext cx="81757" cy="277706"/>
            </a:xfrm>
            <a:custGeom>
              <a:rect b="b" l="l" r="r" t="t"/>
              <a:pathLst>
                <a:path extrusionOk="0" h="41" w="12">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6" name="Google Shape;1206;p29"/>
            <p:cNvSpPr/>
            <p:nvPr/>
          </p:nvSpPr>
          <p:spPr>
            <a:xfrm>
              <a:off x="11499602" y="7850280"/>
              <a:ext cx="209503" cy="277706"/>
            </a:xfrm>
            <a:custGeom>
              <a:rect b="b" l="l" r="r" t="t"/>
              <a:pathLst>
                <a:path extrusionOk="0" h="41" w="3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7" name="Google Shape;1207;p29"/>
            <p:cNvSpPr/>
            <p:nvPr/>
          </p:nvSpPr>
          <p:spPr>
            <a:xfrm>
              <a:off x="10957934" y="7376663"/>
              <a:ext cx="264007" cy="202743"/>
            </a:xfrm>
            <a:custGeom>
              <a:rect b="b" l="l" r="r" t="t"/>
              <a:pathLst>
                <a:path extrusionOk="0" h="30" w="39">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sp>
        <p:nvSpPr>
          <p:cNvPr id="1208" name="Google Shape;1208;p29"/>
          <p:cNvSpPr/>
          <p:nvPr/>
        </p:nvSpPr>
        <p:spPr>
          <a:xfrm>
            <a:off x="8506541" y="2557154"/>
            <a:ext cx="2031629" cy="2035752"/>
          </a:xfrm>
          <a:prstGeom prst="ellipse">
            <a:avLst/>
          </a:prstGeom>
          <a:solidFill>
            <a:srgbClr val="19232E"/>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09" name="Google Shape;1209;p29"/>
          <p:cNvSpPr/>
          <p:nvPr/>
        </p:nvSpPr>
        <p:spPr>
          <a:xfrm>
            <a:off x="8674496" y="2725155"/>
            <a:ext cx="1699311" cy="1699753"/>
          </a:xfrm>
          <a:prstGeom prst="ellipse">
            <a:avLst/>
          </a:prstGeom>
          <a:solidFill>
            <a:schemeClr val="accent3"/>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0" name="Google Shape;1210;p29"/>
          <p:cNvSpPr/>
          <p:nvPr/>
        </p:nvSpPr>
        <p:spPr>
          <a:xfrm>
            <a:off x="8996036" y="3253408"/>
            <a:ext cx="556857" cy="379121"/>
          </a:xfrm>
          <a:custGeom>
            <a:rect b="b" l="l" r="r" t="t"/>
            <a:pathLst>
              <a:path extrusionOk="0" h="422" w="620">
                <a:moveTo>
                  <a:pt x="43" y="0"/>
                </a:moveTo>
                <a:lnTo>
                  <a:pt x="0" y="72"/>
                </a:lnTo>
                <a:lnTo>
                  <a:pt x="576" y="422"/>
                </a:lnTo>
                <a:lnTo>
                  <a:pt x="620" y="350"/>
                </a:lnTo>
                <a:lnTo>
                  <a:pt x="43"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1" name="Google Shape;1211;p29"/>
          <p:cNvSpPr/>
          <p:nvPr/>
        </p:nvSpPr>
        <p:spPr>
          <a:xfrm>
            <a:off x="9459485" y="2974907"/>
            <a:ext cx="599968" cy="674691"/>
          </a:xfrm>
          <a:custGeom>
            <a:rect b="b" l="l" r="r" t="t"/>
            <a:pathLst>
              <a:path extrusionOk="0" h="751" w="668">
                <a:moveTo>
                  <a:pt x="609" y="0"/>
                </a:moveTo>
                <a:lnTo>
                  <a:pt x="0" y="696"/>
                </a:lnTo>
                <a:lnTo>
                  <a:pt x="64" y="751"/>
                </a:lnTo>
                <a:lnTo>
                  <a:pt x="668" y="56"/>
                </a:lnTo>
                <a:lnTo>
                  <a:pt x="609"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nvGrpSpPr>
          <p:cNvPr id="1212" name="Google Shape;1212;p29"/>
          <p:cNvGrpSpPr/>
          <p:nvPr/>
        </p:nvGrpSpPr>
        <p:grpSpPr>
          <a:xfrm>
            <a:off x="9410085" y="3486091"/>
            <a:ext cx="325134" cy="878625"/>
            <a:chOff x="17841445" y="6460355"/>
            <a:chExt cx="616584" cy="1666225"/>
          </a:xfrm>
        </p:grpSpPr>
        <p:sp>
          <p:nvSpPr>
            <p:cNvPr id="1213" name="Google Shape;1213;p29"/>
            <p:cNvSpPr/>
            <p:nvPr/>
          </p:nvSpPr>
          <p:spPr>
            <a:xfrm>
              <a:off x="17841445" y="6460355"/>
              <a:ext cx="371312" cy="378224"/>
            </a:xfrm>
            <a:prstGeom prst="ellipse">
              <a:avLst/>
            </a:pr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4" name="Google Shape;1214;p29"/>
            <p:cNvSpPr/>
            <p:nvPr/>
          </p:nvSpPr>
          <p:spPr>
            <a:xfrm>
              <a:off x="17976005" y="6656280"/>
              <a:ext cx="482025" cy="1470300"/>
            </a:xfrm>
            <a:custGeom>
              <a:rect b="b" l="l" r="r" t="t"/>
              <a:pathLst>
                <a:path extrusionOk="0" h="863" w="283">
                  <a:moveTo>
                    <a:pt x="235" y="863"/>
                  </a:moveTo>
                  <a:lnTo>
                    <a:pt x="0" y="12"/>
                  </a:lnTo>
                  <a:lnTo>
                    <a:pt x="48" y="0"/>
                  </a:lnTo>
                  <a:lnTo>
                    <a:pt x="283" y="847"/>
                  </a:lnTo>
                  <a:lnTo>
                    <a:pt x="235" y="863"/>
                  </a:lnTo>
                  <a:close/>
                </a:path>
              </a:pathLst>
            </a:custGeom>
            <a:solidFill>
              <a:schemeClr val="lt1"/>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grpSp>
        <p:nvGrpSpPr>
          <p:cNvPr id="1215" name="Google Shape;1215;p29"/>
          <p:cNvGrpSpPr/>
          <p:nvPr/>
        </p:nvGrpSpPr>
        <p:grpSpPr>
          <a:xfrm>
            <a:off x="8724792" y="2779057"/>
            <a:ext cx="1595126" cy="1591947"/>
            <a:chOff x="16541855" y="5270206"/>
            <a:chExt cx="3024999" cy="3018968"/>
          </a:xfrm>
        </p:grpSpPr>
        <p:sp>
          <p:nvSpPr>
            <p:cNvPr id="1216" name="Google Shape;1216;p29"/>
            <p:cNvSpPr/>
            <p:nvPr/>
          </p:nvSpPr>
          <p:spPr>
            <a:xfrm>
              <a:off x="18037320" y="5270206"/>
              <a:ext cx="81757" cy="277706"/>
            </a:xfrm>
            <a:custGeom>
              <a:rect b="b" l="l" r="r" t="t"/>
              <a:pathLst>
                <a:path extrusionOk="0" h="41" w="12">
                  <a:moveTo>
                    <a:pt x="3" y="41"/>
                  </a:moveTo>
                  <a:cubicBezTo>
                    <a:pt x="6" y="41"/>
                    <a:pt x="9" y="41"/>
                    <a:pt x="12" y="41"/>
                  </a:cubicBezTo>
                  <a:cubicBezTo>
                    <a:pt x="12" y="0"/>
                    <a:pt x="12" y="0"/>
                    <a:pt x="12" y="0"/>
                  </a:cubicBezTo>
                  <a:cubicBezTo>
                    <a:pt x="0" y="0"/>
                    <a:pt x="0" y="0"/>
                    <a:pt x="0" y="0"/>
                  </a:cubicBezTo>
                  <a:cubicBezTo>
                    <a:pt x="0" y="41"/>
                    <a:pt x="0" y="41"/>
                    <a:pt x="0" y="41"/>
                  </a:cubicBezTo>
                  <a:cubicBezTo>
                    <a:pt x="1" y="41"/>
                    <a:pt x="2" y="41"/>
                    <a:pt x="3" y="4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7" name="Google Shape;1217;p29"/>
            <p:cNvSpPr/>
            <p:nvPr/>
          </p:nvSpPr>
          <p:spPr>
            <a:xfrm>
              <a:off x="17265744" y="5425243"/>
              <a:ext cx="223129" cy="298150"/>
            </a:xfrm>
            <a:custGeom>
              <a:rect b="b" l="l" r="r" t="t"/>
              <a:pathLst>
                <a:path extrusionOk="0" h="44" w="33">
                  <a:moveTo>
                    <a:pt x="33" y="38"/>
                  </a:moveTo>
                  <a:cubicBezTo>
                    <a:pt x="11" y="0"/>
                    <a:pt x="11" y="0"/>
                    <a:pt x="11" y="0"/>
                  </a:cubicBezTo>
                  <a:cubicBezTo>
                    <a:pt x="0" y="6"/>
                    <a:pt x="0" y="6"/>
                    <a:pt x="0" y="6"/>
                  </a:cubicBezTo>
                  <a:cubicBezTo>
                    <a:pt x="23" y="44"/>
                    <a:pt x="23" y="44"/>
                    <a:pt x="23" y="44"/>
                  </a:cubicBezTo>
                  <a:cubicBezTo>
                    <a:pt x="26" y="42"/>
                    <a:pt x="30" y="40"/>
                    <a:pt x="33" y="3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8" name="Google Shape;1218;p29"/>
            <p:cNvSpPr/>
            <p:nvPr/>
          </p:nvSpPr>
          <p:spPr>
            <a:xfrm>
              <a:off x="19100156" y="5973835"/>
              <a:ext cx="291260" cy="216372"/>
            </a:xfrm>
            <a:custGeom>
              <a:rect b="b" l="l" r="r" t="t"/>
              <a:pathLst>
                <a:path extrusionOk="0" h="32" w="43">
                  <a:moveTo>
                    <a:pt x="6" y="32"/>
                  </a:moveTo>
                  <a:cubicBezTo>
                    <a:pt x="43" y="10"/>
                    <a:pt x="43" y="10"/>
                    <a:pt x="43" y="10"/>
                  </a:cubicBezTo>
                  <a:cubicBezTo>
                    <a:pt x="37" y="0"/>
                    <a:pt x="37" y="0"/>
                    <a:pt x="37" y="0"/>
                  </a:cubicBezTo>
                  <a:cubicBezTo>
                    <a:pt x="0" y="21"/>
                    <a:pt x="0" y="21"/>
                    <a:pt x="0" y="21"/>
                  </a:cubicBezTo>
                  <a:cubicBezTo>
                    <a:pt x="2" y="25"/>
                    <a:pt x="4" y="28"/>
                    <a:pt x="6" y="3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19" name="Google Shape;1219;p29"/>
            <p:cNvSpPr/>
            <p:nvPr/>
          </p:nvSpPr>
          <p:spPr>
            <a:xfrm>
              <a:off x="16541855" y="6725170"/>
              <a:ext cx="284447" cy="81778"/>
            </a:xfrm>
            <a:custGeom>
              <a:rect b="b" l="l" r="r" t="t"/>
              <a:pathLst>
                <a:path extrusionOk="0" h="12" w="42">
                  <a:moveTo>
                    <a:pt x="41" y="8"/>
                  </a:moveTo>
                  <a:cubicBezTo>
                    <a:pt x="41" y="5"/>
                    <a:pt x="41" y="3"/>
                    <a:pt x="42" y="0"/>
                  </a:cubicBezTo>
                  <a:cubicBezTo>
                    <a:pt x="0" y="0"/>
                    <a:pt x="0" y="0"/>
                    <a:pt x="0" y="0"/>
                  </a:cubicBezTo>
                  <a:cubicBezTo>
                    <a:pt x="0" y="12"/>
                    <a:pt x="0" y="12"/>
                    <a:pt x="0" y="12"/>
                  </a:cubicBezTo>
                  <a:cubicBezTo>
                    <a:pt x="41" y="12"/>
                    <a:pt x="41" y="12"/>
                    <a:pt x="41" y="12"/>
                  </a:cubicBezTo>
                  <a:cubicBezTo>
                    <a:pt x="41" y="11"/>
                    <a:pt x="41" y="9"/>
                    <a:pt x="41" y="8"/>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0" name="Google Shape;1220;p29"/>
            <p:cNvSpPr/>
            <p:nvPr/>
          </p:nvSpPr>
          <p:spPr>
            <a:xfrm>
              <a:off x="18647088" y="5452502"/>
              <a:ext cx="209503" cy="284521"/>
            </a:xfrm>
            <a:custGeom>
              <a:rect b="b" l="l" r="r" t="t"/>
              <a:pathLst>
                <a:path extrusionOk="0" h="42" w="31">
                  <a:moveTo>
                    <a:pt x="10" y="42"/>
                  </a:moveTo>
                  <a:cubicBezTo>
                    <a:pt x="31" y="6"/>
                    <a:pt x="31" y="6"/>
                    <a:pt x="31" y="6"/>
                  </a:cubicBezTo>
                  <a:cubicBezTo>
                    <a:pt x="20" y="0"/>
                    <a:pt x="20" y="0"/>
                    <a:pt x="20" y="0"/>
                  </a:cubicBezTo>
                  <a:cubicBezTo>
                    <a:pt x="0" y="36"/>
                    <a:pt x="0" y="36"/>
                    <a:pt x="0" y="36"/>
                  </a:cubicBezTo>
                  <a:cubicBezTo>
                    <a:pt x="4" y="38"/>
                    <a:pt x="7" y="40"/>
                    <a:pt x="10" y="42"/>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1" name="Google Shape;1221;p29"/>
            <p:cNvSpPr/>
            <p:nvPr/>
          </p:nvSpPr>
          <p:spPr>
            <a:xfrm>
              <a:off x="16730917" y="5980650"/>
              <a:ext cx="284447" cy="209558"/>
            </a:xfrm>
            <a:custGeom>
              <a:rect b="b" l="l" r="r" t="t"/>
              <a:pathLst>
                <a:path extrusionOk="0" h="31" w="42">
                  <a:moveTo>
                    <a:pt x="42" y="21"/>
                  </a:moveTo>
                  <a:cubicBezTo>
                    <a:pt x="5" y="0"/>
                    <a:pt x="5" y="0"/>
                    <a:pt x="5" y="0"/>
                  </a:cubicBezTo>
                  <a:cubicBezTo>
                    <a:pt x="0" y="11"/>
                    <a:pt x="0" y="11"/>
                    <a:pt x="0" y="11"/>
                  </a:cubicBezTo>
                  <a:cubicBezTo>
                    <a:pt x="35" y="31"/>
                    <a:pt x="35" y="31"/>
                    <a:pt x="35" y="31"/>
                  </a:cubicBezTo>
                  <a:cubicBezTo>
                    <a:pt x="37" y="28"/>
                    <a:pt x="39" y="24"/>
                    <a:pt x="42" y="2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2" name="Google Shape;1222;p29"/>
            <p:cNvSpPr/>
            <p:nvPr/>
          </p:nvSpPr>
          <p:spPr>
            <a:xfrm>
              <a:off x="18667528" y="7808728"/>
              <a:ext cx="195877" cy="264076"/>
            </a:xfrm>
            <a:custGeom>
              <a:rect b="b" l="l" r="r" t="t"/>
              <a:pathLst>
                <a:path extrusionOk="0" h="39" w="29">
                  <a:moveTo>
                    <a:pt x="0" y="6"/>
                  </a:moveTo>
                  <a:cubicBezTo>
                    <a:pt x="19" y="39"/>
                    <a:pt x="19" y="39"/>
                    <a:pt x="19" y="39"/>
                  </a:cubicBezTo>
                  <a:cubicBezTo>
                    <a:pt x="29" y="33"/>
                    <a:pt x="29" y="33"/>
                    <a:pt x="29" y="33"/>
                  </a:cubicBezTo>
                  <a:cubicBezTo>
                    <a:pt x="10" y="0"/>
                    <a:pt x="10" y="0"/>
                    <a:pt x="10" y="0"/>
                  </a:cubicBezTo>
                  <a:cubicBezTo>
                    <a:pt x="7" y="2"/>
                    <a:pt x="4" y="4"/>
                    <a:pt x="0" y="6"/>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3" name="Google Shape;1223;p29"/>
            <p:cNvSpPr/>
            <p:nvPr/>
          </p:nvSpPr>
          <p:spPr>
            <a:xfrm>
              <a:off x="19113784" y="7341913"/>
              <a:ext cx="277633" cy="209558"/>
            </a:xfrm>
            <a:custGeom>
              <a:rect b="b" l="l" r="r" t="t"/>
              <a:pathLst>
                <a:path extrusionOk="0" h="31" w="41">
                  <a:moveTo>
                    <a:pt x="0" y="11"/>
                  </a:moveTo>
                  <a:cubicBezTo>
                    <a:pt x="35" y="31"/>
                    <a:pt x="35" y="31"/>
                    <a:pt x="35" y="31"/>
                  </a:cubicBezTo>
                  <a:cubicBezTo>
                    <a:pt x="41" y="21"/>
                    <a:pt x="41" y="21"/>
                    <a:pt x="41" y="21"/>
                  </a:cubicBezTo>
                  <a:cubicBezTo>
                    <a:pt x="6" y="0"/>
                    <a:pt x="6" y="0"/>
                    <a:pt x="6" y="0"/>
                  </a:cubicBezTo>
                  <a:cubicBezTo>
                    <a:pt x="4" y="4"/>
                    <a:pt x="2" y="7"/>
                    <a:pt x="0" y="11"/>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4" name="Google Shape;1224;p29"/>
            <p:cNvSpPr/>
            <p:nvPr/>
          </p:nvSpPr>
          <p:spPr>
            <a:xfrm>
              <a:off x="19290923" y="6725170"/>
              <a:ext cx="275930" cy="81778"/>
            </a:xfrm>
            <a:custGeom>
              <a:rect b="b" l="l" r="r" t="t"/>
              <a:pathLst>
                <a:path extrusionOk="0" h="12" w="41">
                  <a:moveTo>
                    <a:pt x="0" y="0"/>
                  </a:moveTo>
                  <a:cubicBezTo>
                    <a:pt x="0" y="3"/>
                    <a:pt x="0" y="5"/>
                    <a:pt x="0" y="8"/>
                  </a:cubicBezTo>
                  <a:cubicBezTo>
                    <a:pt x="0" y="9"/>
                    <a:pt x="0" y="11"/>
                    <a:pt x="0" y="12"/>
                  </a:cubicBezTo>
                  <a:cubicBezTo>
                    <a:pt x="41" y="12"/>
                    <a:pt x="41" y="12"/>
                    <a:pt x="41" y="12"/>
                  </a:cubicBezTo>
                  <a:cubicBezTo>
                    <a:pt x="41" y="0"/>
                    <a:pt x="41" y="0"/>
                    <a:pt x="41" y="0"/>
                  </a:cubicBezTo>
                  <a:lnTo>
                    <a:pt x="0" y="0"/>
                  </a:ln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5" name="Google Shape;1225;p29"/>
            <p:cNvSpPr/>
            <p:nvPr/>
          </p:nvSpPr>
          <p:spPr>
            <a:xfrm>
              <a:off x="18037320" y="8011468"/>
              <a:ext cx="81757" cy="277706"/>
            </a:xfrm>
            <a:custGeom>
              <a:rect b="b" l="l" r="r" t="t"/>
              <a:pathLst>
                <a:path extrusionOk="0" h="41" w="12">
                  <a:moveTo>
                    <a:pt x="3" y="0"/>
                  </a:moveTo>
                  <a:cubicBezTo>
                    <a:pt x="2" y="0"/>
                    <a:pt x="1" y="0"/>
                    <a:pt x="0" y="0"/>
                  </a:cubicBezTo>
                  <a:cubicBezTo>
                    <a:pt x="0" y="41"/>
                    <a:pt x="0" y="41"/>
                    <a:pt x="0" y="41"/>
                  </a:cubicBezTo>
                  <a:cubicBezTo>
                    <a:pt x="12" y="41"/>
                    <a:pt x="12" y="41"/>
                    <a:pt x="12" y="41"/>
                  </a:cubicBezTo>
                  <a:cubicBezTo>
                    <a:pt x="12" y="0"/>
                    <a:pt x="12" y="0"/>
                    <a:pt x="12" y="0"/>
                  </a:cubicBezTo>
                  <a:cubicBezTo>
                    <a:pt x="9" y="0"/>
                    <a:pt x="6" y="0"/>
                    <a:pt x="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6" name="Google Shape;1226;p29"/>
            <p:cNvSpPr/>
            <p:nvPr/>
          </p:nvSpPr>
          <p:spPr>
            <a:xfrm>
              <a:off x="17286181" y="7842802"/>
              <a:ext cx="209503" cy="277706"/>
            </a:xfrm>
            <a:custGeom>
              <a:rect b="b" l="l" r="r" t="t"/>
              <a:pathLst>
                <a:path extrusionOk="0" h="41" w="31">
                  <a:moveTo>
                    <a:pt x="20" y="0"/>
                  </a:moveTo>
                  <a:cubicBezTo>
                    <a:pt x="0" y="35"/>
                    <a:pt x="0" y="35"/>
                    <a:pt x="0" y="35"/>
                  </a:cubicBezTo>
                  <a:cubicBezTo>
                    <a:pt x="10" y="41"/>
                    <a:pt x="10" y="41"/>
                    <a:pt x="10" y="41"/>
                  </a:cubicBezTo>
                  <a:cubicBezTo>
                    <a:pt x="31" y="6"/>
                    <a:pt x="31" y="6"/>
                    <a:pt x="31" y="6"/>
                  </a:cubicBezTo>
                  <a:cubicBezTo>
                    <a:pt x="27" y="4"/>
                    <a:pt x="24" y="2"/>
                    <a:pt x="20"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sp>
          <p:nvSpPr>
            <p:cNvPr id="1227" name="Google Shape;1227;p29"/>
            <p:cNvSpPr/>
            <p:nvPr/>
          </p:nvSpPr>
          <p:spPr>
            <a:xfrm>
              <a:off x="16744544" y="7369173"/>
              <a:ext cx="264007" cy="202743"/>
            </a:xfrm>
            <a:custGeom>
              <a:rect b="b" l="l" r="r" t="t"/>
              <a:pathLst>
                <a:path extrusionOk="0" h="30" w="39">
                  <a:moveTo>
                    <a:pt x="33" y="0"/>
                  </a:moveTo>
                  <a:cubicBezTo>
                    <a:pt x="0" y="19"/>
                    <a:pt x="0" y="19"/>
                    <a:pt x="0" y="19"/>
                  </a:cubicBezTo>
                  <a:cubicBezTo>
                    <a:pt x="6" y="30"/>
                    <a:pt x="6" y="30"/>
                    <a:pt x="6" y="30"/>
                  </a:cubicBezTo>
                  <a:cubicBezTo>
                    <a:pt x="39" y="10"/>
                    <a:pt x="39" y="10"/>
                    <a:pt x="39" y="10"/>
                  </a:cubicBezTo>
                  <a:cubicBezTo>
                    <a:pt x="37" y="7"/>
                    <a:pt x="35" y="3"/>
                    <a:pt x="33" y="0"/>
                  </a:cubicBezTo>
                  <a:close/>
                </a:path>
              </a:pathLst>
            </a:custGeom>
            <a:solidFill>
              <a:srgbClr val="000000"/>
            </a:solidFill>
            <a:ln>
              <a:noFill/>
            </a:ln>
          </p:spPr>
          <p:txBody>
            <a:bodyPr anchorCtr="0" anchor="t" bIns="12050" lIns="24100" spcFirstLastPara="1" rIns="24100" wrap="square" tIns="12050">
              <a:noAutofit/>
            </a:bodyPr>
            <a:lstStyle/>
            <a:p>
              <a:pPr indent="0" lvl="0" marL="0" marR="0" rtl="0" algn="l">
                <a:spcBef>
                  <a:spcPts val="0"/>
                </a:spcBef>
                <a:spcAft>
                  <a:spcPts val="0"/>
                </a:spcAft>
                <a:buNone/>
              </a:pPr>
              <a:r>
                <a:t/>
              </a:r>
              <a:endParaRPr sz="475">
                <a:solidFill>
                  <a:schemeClr val="dk1"/>
                </a:solidFill>
                <a:latin typeface="Century Gothic"/>
                <a:ea typeface="Century Gothic"/>
                <a:cs typeface="Century Gothic"/>
                <a:sym typeface="Century Gothic"/>
              </a:endParaRPr>
            </a:p>
          </p:txBody>
        </p:sp>
      </p:grpSp>
      <p:sp>
        <p:nvSpPr>
          <p:cNvPr id="1228" name="Google Shape;1228;p29"/>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229" name="Google Shape;1229;p29"/>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230" name="Google Shape;1230;p29"/>
          <p:cNvSpPr txBox="1"/>
          <p:nvPr/>
        </p:nvSpPr>
        <p:spPr>
          <a:xfrm>
            <a:off x="330655" y="162609"/>
            <a:ext cx="870431"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Real</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par>
                                <p:cTn fill="hold" nodeType="withEffect" presetClass="entr" presetID="23" presetSubtype="16">
                                  <p:stCondLst>
                                    <p:cond delay="0"/>
                                  </p:stCondLst>
                                  <p:childTnLst>
                                    <p:set>
                                      <p:cBhvr>
                                        <p:cTn dur="1" fill="hold">
                                          <p:stCondLst>
                                            <p:cond delay="0"/>
                                          </p:stCondLst>
                                        </p:cTn>
                                        <p:tgtEl>
                                          <p:spTgt spid="1168"/>
                                        </p:tgtEl>
                                        <p:attrNameLst>
                                          <p:attrName>style.visibility</p:attrName>
                                        </p:attrNameLst>
                                      </p:cBhvr>
                                      <p:to>
                                        <p:strVal val="visible"/>
                                      </p:to>
                                    </p:set>
                                    <p:anim calcmode="lin" valueType="num">
                                      <p:cBhvr additive="base">
                                        <p:cTn dur="500"/>
                                        <p:tgtEl>
                                          <p:spTgt spid="1168"/>
                                        </p:tgtEl>
                                        <p:attrNameLst>
                                          <p:attrName>ppt_w</p:attrName>
                                        </p:attrNameLst>
                                      </p:cBhvr>
                                      <p:tavLst>
                                        <p:tav fmla="" tm="0">
                                          <p:val>
                                            <p:strVal val="0"/>
                                          </p:val>
                                        </p:tav>
                                        <p:tav fmla="" tm="100000">
                                          <p:val>
                                            <p:strVal val="#ppt_w"/>
                                          </p:val>
                                        </p:tav>
                                      </p:tavLst>
                                    </p:anim>
                                    <p:anim calcmode="lin" valueType="num">
                                      <p:cBhvr additive="base">
                                        <p:cTn dur="500"/>
                                        <p:tgtEl>
                                          <p:spTgt spid="116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69"/>
                                        </p:tgtEl>
                                        <p:attrNameLst>
                                          <p:attrName>style.visibility</p:attrName>
                                        </p:attrNameLst>
                                      </p:cBhvr>
                                      <p:to>
                                        <p:strVal val="visible"/>
                                      </p:to>
                                    </p:set>
                                    <p:anim calcmode="lin" valueType="num">
                                      <p:cBhvr additive="base">
                                        <p:cTn dur="500"/>
                                        <p:tgtEl>
                                          <p:spTgt spid="1169"/>
                                        </p:tgtEl>
                                        <p:attrNameLst>
                                          <p:attrName>ppt_w</p:attrName>
                                        </p:attrNameLst>
                                      </p:cBhvr>
                                      <p:tavLst>
                                        <p:tav fmla="" tm="0">
                                          <p:val>
                                            <p:strVal val="0"/>
                                          </p:val>
                                        </p:tav>
                                        <p:tav fmla="" tm="100000">
                                          <p:val>
                                            <p:strVal val="#ppt_w"/>
                                          </p:val>
                                        </p:tav>
                                      </p:tavLst>
                                    </p:anim>
                                    <p:anim calcmode="lin" valueType="num">
                                      <p:cBhvr additive="base">
                                        <p:cTn dur="500"/>
                                        <p:tgtEl>
                                          <p:spTgt spid="11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70"/>
                                        </p:tgtEl>
                                        <p:attrNameLst>
                                          <p:attrName>style.visibility</p:attrName>
                                        </p:attrNameLst>
                                      </p:cBhvr>
                                      <p:to>
                                        <p:strVal val="visible"/>
                                      </p:to>
                                    </p:set>
                                    <p:anim calcmode="lin" valueType="num">
                                      <p:cBhvr additive="base">
                                        <p:cTn dur="500"/>
                                        <p:tgtEl>
                                          <p:spTgt spid="1170"/>
                                        </p:tgtEl>
                                        <p:attrNameLst>
                                          <p:attrName>ppt_w</p:attrName>
                                        </p:attrNameLst>
                                      </p:cBhvr>
                                      <p:tavLst>
                                        <p:tav fmla="" tm="0">
                                          <p:val>
                                            <p:strVal val="0"/>
                                          </p:val>
                                        </p:tav>
                                        <p:tav fmla="" tm="100000">
                                          <p:val>
                                            <p:strVal val="#ppt_w"/>
                                          </p:val>
                                        </p:tav>
                                      </p:tavLst>
                                    </p:anim>
                                    <p:anim calcmode="lin" valueType="num">
                                      <p:cBhvr additive="base">
                                        <p:cTn dur="500"/>
                                        <p:tgtEl>
                                          <p:spTgt spid="11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71"/>
                                        </p:tgtEl>
                                        <p:attrNameLst>
                                          <p:attrName>style.visibility</p:attrName>
                                        </p:attrNameLst>
                                      </p:cBhvr>
                                      <p:to>
                                        <p:strVal val="visible"/>
                                      </p:to>
                                    </p:set>
                                    <p:anim calcmode="lin" valueType="num">
                                      <p:cBhvr additive="base">
                                        <p:cTn dur="500"/>
                                        <p:tgtEl>
                                          <p:spTgt spid="1171"/>
                                        </p:tgtEl>
                                        <p:attrNameLst>
                                          <p:attrName>ppt_w</p:attrName>
                                        </p:attrNameLst>
                                      </p:cBhvr>
                                      <p:tavLst>
                                        <p:tav fmla="" tm="0">
                                          <p:val>
                                            <p:strVal val="0"/>
                                          </p:val>
                                        </p:tav>
                                        <p:tav fmla="" tm="100000">
                                          <p:val>
                                            <p:strVal val="#ppt_w"/>
                                          </p:val>
                                        </p:tav>
                                      </p:tavLst>
                                    </p:anim>
                                    <p:anim calcmode="lin" valueType="num">
                                      <p:cBhvr additive="base">
                                        <p:cTn dur="500"/>
                                        <p:tgtEl>
                                          <p:spTgt spid="117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72"/>
                                        </p:tgtEl>
                                        <p:attrNameLst>
                                          <p:attrName>style.visibility</p:attrName>
                                        </p:attrNameLst>
                                      </p:cBhvr>
                                      <p:to>
                                        <p:strVal val="visible"/>
                                      </p:to>
                                    </p:set>
                                    <p:anim calcmode="lin" valueType="num">
                                      <p:cBhvr additive="base">
                                        <p:cTn dur="500"/>
                                        <p:tgtEl>
                                          <p:spTgt spid="1172"/>
                                        </p:tgtEl>
                                        <p:attrNameLst>
                                          <p:attrName>ppt_w</p:attrName>
                                        </p:attrNameLst>
                                      </p:cBhvr>
                                      <p:tavLst>
                                        <p:tav fmla="" tm="0">
                                          <p:val>
                                            <p:strVal val="0"/>
                                          </p:val>
                                        </p:tav>
                                        <p:tav fmla="" tm="100000">
                                          <p:val>
                                            <p:strVal val="#ppt_w"/>
                                          </p:val>
                                        </p:tav>
                                      </p:tavLst>
                                    </p:anim>
                                    <p:anim calcmode="lin" valueType="num">
                                      <p:cBhvr additive="base">
                                        <p:cTn dur="500"/>
                                        <p:tgtEl>
                                          <p:spTgt spid="117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75"/>
                                        </p:tgtEl>
                                        <p:attrNameLst>
                                          <p:attrName>style.visibility</p:attrName>
                                        </p:attrNameLst>
                                      </p:cBhvr>
                                      <p:to>
                                        <p:strVal val="visible"/>
                                      </p:to>
                                    </p:set>
                                    <p:anim calcmode="lin" valueType="num">
                                      <p:cBhvr additive="base">
                                        <p:cTn dur="500"/>
                                        <p:tgtEl>
                                          <p:spTgt spid="1175"/>
                                        </p:tgtEl>
                                        <p:attrNameLst>
                                          <p:attrName>ppt_w</p:attrName>
                                        </p:attrNameLst>
                                      </p:cBhvr>
                                      <p:tavLst>
                                        <p:tav fmla="" tm="0">
                                          <p:val>
                                            <p:strVal val="0"/>
                                          </p:val>
                                        </p:tav>
                                        <p:tav fmla="" tm="100000">
                                          <p:val>
                                            <p:strVal val="#ppt_w"/>
                                          </p:val>
                                        </p:tav>
                                      </p:tavLst>
                                    </p:anim>
                                    <p:anim calcmode="lin" valueType="num">
                                      <p:cBhvr additive="base">
                                        <p:cTn dur="500"/>
                                        <p:tgtEl>
                                          <p:spTgt spid="11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164"/>
                                        </p:tgtEl>
                                        <p:attrNameLst>
                                          <p:attrName>style.visibility</p:attrName>
                                        </p:attrNameLst>
                                      </p:cBhvr>
                                      <p:to>
                                        <p:strVal val="visible"/>
                                      </p:to>
                                    </p:set>
                                    <p:animEffect filter="fade" transition="in">
                                      <p:cBhvr>
                                        <p:cTn dur="500"/>
                                        <p:tgtEl>
                                          <p:spTgt spid="11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0">
                                            <p:txEl>
                                              <p:pRg end="0" st="0"/>
                                            </p:txEl>
                                          </p:spTgt>
                                        </p:tgtEl>
                                        <p:attrNameLst>
                                          <p:attrName>style.visibility</p:attrName>
                                        </p:attrNameLst>
                                      </p:cBhvr>
                                      <p:to>
                                        <p:strVal val="visible"/>
                                      </p:to>
                                    </p:set>
                                    <p:animEffect filter="fade" transition="in">
                                      <p:cBhvr>
                                        <p:cTn dur="500"/>
                                        <p:tgtEl>
                                          <p:spTgt spid="116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57"/>
                                        </p:tgtEl>
                                        <p:attrNameLst>
                                          <p:attrName>style.visibility</p:attrName>
                                        </p:attrNameLst>
                                      </p:cBhvr>
                                      <p:to>
                                        <p:strVal val="visible"/>
                                      </p:to>
                                    </p:set>
                                    <p:animEffect filter="fade" transition="in">
                                      <p:cBhvr>
                                        <p:cTn dur="500"/>
                                        <p:tgtEl>
                                          <p:spTgt spid="115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165"/>
                                        </p:tgtEl>
                                        <p:attrNameLst>
                                          <p:attrName>style.visibility</p:attrName>
                                        </p:attrNameLst>
                                      </p:cBhvr>
                                      <p:to>
                                        <p:strVal val="visible"/>
                                      </p:to>
                                    </p:set>
                                    <p:animEffect filter="fade" transition="in">
                                      <p:cBhvr>
                                        <p:cTn dur="500"/>
                                        <p:tgtEl>
                                          <p:spTgt spid="1165"/>
                                        </p:tgtEl>
                                      </p:cBhvr>
                                    </p:animEffect>
                                  </p:childTnLst>
                                </p:cTn>
                              </p:par>
                              <p:par>
                                <p:cTn fill="hold" nodeType="withEffect" presetClass="entr" presetID="10" presetSubtype="0">
                                  <p:stCondLst>
                                    <p:cond delay="0"/>
                                  </p:stCondLst>
                                  <p:childTnLst>
                                    <p:set>
                                      <p:cBhvr>
                                        <p:cTn dur="1" fill="hold">
                                          <p:stCondLst>
                                            <p:cond delay="0"/>
                                          </p:stCondLst>
                                        </p:cTn>
                                        <p:tgtEl>
                                          <p:spTgt spid="1166"/>
                                        </p:tgtEl>
                                        <p:attrNameLst>
                                          <p:attrName>style.visibility</p:attrName>
                                        </p:attrNameLst>
                                      </p:cBhvr>
                                      <p:to>
                                        <p:strVal val="visible"/>
                                      </p:to>
                                    </p:set>
                                    <p:animEffect filter="fade" transition="in">
                                      <p:cBhvr>
                                        <p:cTn dur="500"/>
                                        <p:tgtEl>
                                          <p:spTgt spid="1166"/>
                                        </p:tgtEl>
                                      </p:cBhvr>
                                    </p:animEffect>
                                  </p:childTnLst>
                                </p:cTn>
                              </p:par>
                              <p:par>
                                <p:cTn fill="hold" nodeType="withEffect" presetClass="entr" presetID="23" presetSubtype="16">
                                  <p:stCondLst>
                                    <p:cond delay="0"/>
                                  </p:stCondLst>
                                  <p:childTnLst>
                                    <p:set>
                                      <p:cBhvr>
                                        <p:cTn dur="1" fill="hold">
                                          <p:stCondLst>
                                            <p:cond delay="0"/>
                                          </p:stCondLst>
                                        </p:cTn>
                                        <p:tgtEl>
                                          <p:spTgt spid="1188"/>
                                        </p:tgtEl>
                                        <p:attrNameLst>
                                          <p:attrName>style.visibility</p:attrName>
                                        </p:attrNameLst>
                                      </p:cBhvr>
                                      <p:to>
                                        <p:strVal val="visible"/>
                                      </p:to>
                                    </p:set>
                                    <p:anim calcmode="lin" valueType="num">
                                      <p:cBhvr additive="base">
                                        <p:cTn dur="500"/>
                                        <p:tgtEl>
                                          <p:spTgt spid="1188"/>
                                        </p:tgtEl>
                                        <p:attrNameLst>
                                          <p:attrName>ppt_w</p:attrName>
                                        </p:attrNameLst>
                                      </p:cBhvr>
                                      <p:tavLst>
                                        <p:tav fmla="" tm="0">
                                          <p:val>
                                            <p:strVal val="0"/>
                                          </p:val>
                                        </p:tav>
                                        <p:tav fmla="" tm="100000">
                                          <p:val>
                                            <p:strVal val="#ppt_w"/>
                                          </p:val>
                                        </p:tav>
                                      </p:tavLst>
                                    </p:anim>
                                    <p:anim calcmode="lin" valueType="num">
                                      <p:cBhvr additive="base">
                                        <p:cTn dur="500"/>
                                        <p:tgtEl>
                                          <p:spTgt spid="11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89"/>
                                        </p:tgtEl>
                                        <p:attrNameLst>
                                          <p:attrName>style.visibility</p:attrName>
                                        </p:attrNameLst>
                                      </p:cBhvr>
                                      <p:to>
                                        <p:strVal val="visible"/>
                                      </p:to>
                                    </p:set>
                                    <p:anim calcmode="lin" valueType="num">
                                      <p:cBhvr additive="base">
                                        <p:cTn dur="500"/>
                                        <p:tgtEl>
                                          <p:spTgt spid="1189"/>
                                        </p:tgtEl>
                                        <p:attrNameLst>
                                          <p:attrName>ppt_w</p:attrName>
                                        </p:attrNameLst>
                                      </p:cBhvr>
                                      <p:tavLst>
                                        <p:tav fmla="" tm="0">
                                          <p:val>
                                            <p:strVal val="0"/>
                                          </p:val>
                                        </p:tav>
                                        <p:tav fmla="" tm="100000">
                                          <p:val>
                                            <p:strVal val="#ppt_w"/>
                                          </p:val>
                                        </p:tav>
                                      </p:tavLst>
                                    </p:anim>
                                    <p:anim calcmode="lin" valueType="num">
                                      <p:cBhvr additive="base">
                                        <p:cTn dur="500"/>
                                        <p:tgtEl>
                                          <p:spTgt spid="11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0"/>
                                        </p:tgtEl>
                                        <p:attrNameLst>
                                          <p:attrName>style.visibility</p:attrName>
                                        </p:attrNameLst>
                                      </p:cBhvr>
                                      <p:to>
                                        <p:strVal val="visible"/>
                                      </p:to>
                                    </p:set>
                                    <p:anim calcmode="lin" valueType="num">
                                      <p:cBhvr additive="base">
                                        <p:cTn dur="500"/>
                                        <p:tgtEl>
                                          <p:spTgt spid="1190"/>
                                        </p:tgtEl>
                                        <p:attrNameLst>
                                          <p:attrName>ppt_w</p:attrName>
                                        </p:attrNameLst>
                                      </p:cBhvr>
                                      <p:tavLst>
                                        <p:tav fmla="" tm="0">
                                          <p:val>
                                            <p:strVal val="0"/>
                                          </p:val>
                                        </p:tav>
                                        <p:tav fmla="" tm="100000">
                                          <p:val>
                                            <p:strVal val="#ppt_w"/>
                                          </p:val>
                                        </p:tav>
                                      </p:tavLst>
                                    </p:anim>
                                    <p:anim calcmode="lin" valueType="num">
                                      <p:cBhvr additive="base">
                                        <p:cTn dur="500"/>
                                        <p:tgtEl>
                                          <p:spTgt spid="11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1"/>
                                        </p:tgtEl>
                                        <p:attrNameLst>
                                          <p:attrName>style.visibility</p:attrName>
                                        </p:attrNameLst>
                                      </p:cBhvr>
                                      <p:to>
                                        <p:strVal val="visible"/>
                                      </p:to>
                                    </p:set>
                                    <p:anim calcmode="lin" valueType="num">
                                      <p:cBhvr additive="base">
                                        <p:cTn dur="500"/>
                                        <p:tgtEl>
                                          <p:spTgt spid="1191"/>
                                        </p:tgtEl>
                                        <p:attrNameLst>
                                          <p:attrName>ppt_w</p:attrName>
                                        </p:attrNameLst>
                                      </p:cBhvr>
                                      <p:tavLst>
                                        <p:tav fmla="" tm="0">
                                          <p:val>
                                            <p:strVal val="0"/>
                                          </p:val>
                                        </p:tav>
                                        <p:tav fmla="" tm="100000">
                                          <p:val>
                                            <p:strVal val="#ppt_w"/>
                                          </p:val>
                                        </p:tav>
                                      </p:tavLst>
                                    </p:anim>
                                    <p:anim calcmode="lin" valueType="num">
                                      <p:cBhvr additive="base">
                                        <p:cTn dur="500"/>
                                        <p:tgtEl>
                                          <p:spTgt spid="11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2"/>
                                        </p:tgtEl>
                                        <p:attrNameLst>
                                          <p:attrName>style.visibility</p:attrName>
                                        </p:attrNameLst>
                                      </p:cBhvr>
                                      <p:to>
                                        <p:strVal val="visible"/>
                                      </p:to>
                                    </p:set>
                                    <p:anim calcmode="lin" valueType="num">
                                      <p:cBhvr additive="base">
                                        <p:cTn dur="500"/>
                                        <p:tgtEl>
                                          <p:spTgt spid="1192"/>
                                        </p:tgtEl>
                                        <p:attrNameLst>
                                          <p:attrName>ppt_w</p:attrName>
                                        </p:attrNameLst>
                                      </p:cBhvr>
                                      <p:tavLst>
                                        <p:tav fmla="" tm="0">
                                          <p:val>
                                            <p:strVal val="0"/>
                                          </p:val>
                                        </p:tav>
                                        <p:tav fmla="" tm="100000">
                                          <p:val>
                                            <p:strVal val="#ppt_w"/>
                                          </p:val>
                                        </p:tav>
                                      </p:tavLst>
                                    </p:anim>
                                    <p:anim calcmode="lin" valueType="num">
                                      <p:cBhvr additive="base">
                                        <p:cTn dur="500"/>
                                        <p:tgtEl>
                                          <p:spTgt spid="11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95"/>
                                        </p:tgtEl>
                                        <p:attrNameLst>
                                          <p:attrName>style.visibility</p:attrName>
                                        </p:attrNameLst>
                                      </p:cBhvr>
                                      <p:to>
                                        <p:strVal val="visible"/>
                                      </p:to>
                                    </p:set>
                                    <p:anim calcmode="lin" valueType="num">
                                      <p:cBhvr additive="base">
                                        <p:cTn dur="500"/>
                                        <p:tgtEl>
                                          <p:spTgt spid="1195"/>
                                        </p:tgtEl>
                                        <p:attrNameLst>
                                          <p:attrName>ppt_w</p:attrName>
                                        </p:attrNameLst>
                                      </p:cBhvr>
                                      <p:tavLst>
                                        <p:tav fmla="" tm="0">
                                          <p:val>
                                            <p:strVal val="0"/>
                                          </p:val>
                                        </p:tav>
                                        <p:tav fmla="" tm="100000">
                                          <p:val>
                                            <p:strVal val="#ppt_w"/>
                                          </p:val>
                                        </p:tav>
                                      </p:tavLst>
                                    </p:anim>
                                    <p:anim calcmode="lin" valueType="num">
                                      <p:cBhvr additive="base">
                                        <p:cTn dur="500"/>
                                        <p:tgtEl>
                                          <p:spTgt spid="1195"/>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61">
                                            <p:txEl>
                                              <p:pRg end="0" st="0"/>
                                            </p:txEl>
                                          </p:spTgt>
                                        </p:tgtEl>
                                        <p:attrNameLst>
                                          <p:attrName>style.visibility</p:attrName>
                                        </p:attrNameLst>
                                      </p:cBhvr>
                                      <p:to>
                                        <p:strVal val="visible"/>
                                      </p:to>
                                    </p:set>
                                    <p:animEffect filter="fade" transition="in">
                                      <p:cBhvr>
                                        <p:cTn dur="500"/>
                                        <p:tgtEl>
                                          <p:spTgt spid="1161">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158"/>
                                        </p:tgtEl>
                                        <p:attrNameLst>
                                          <p:attrName>style.visibility</p:attrName>
                                        </p:attrNameLst>
                                      </p:cBhvr>
                                      <p:to>
                                        <p:strVal val="visible"/>
                                      </p:to>
                                    </p:set>
                                    <p:animEffect filter="fade" transition="in">
                                      <p:cBhvr>
                                        <p:cTn dur="500"/>
                                        <p:tgtEl>
                                          <p:spTgt spid="115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159"/>
                                        </p:tgtEl>
                                        <p:attrNameLst>
                                          <p:attrName>style.visibility</p:attrName>
                                        </p:attrNameLst>
                                      </p:cBhvr>
                                      <p:to>
                                        <p:strVal val="visible"/>
                                      </p:to>
                                    </p:set>
                                    <p:animEffect filter="fade" transition="in">
                                      <p:cBhvr>
                                        <p:cTn dur="500"/>
                                        <p:tgtEl>
                                          <p:spTgt spid="115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167"/>
                                        </p:tgtEl>
                                        <p:attrNameLst>
                                          <p:attrName>style.visibility</p:attrName>
                                        </p:attrNameLst>
                                      </p:cBhvr>
                                      <p:to>
                                        <p:strVal val="visible"/>
                                      </p:to>
                                    </p:set>
                                    <p:animEffect filter="fade" transition="in">
                                      <p:cBhvr>
                                        <p:cTn dur="500"/>
                                        <p:tgtEl>
                                          <p:spTgt spid="1167"/>
                                        </p:tgtEl>
                                      </p:cBhvr>
                                    </p:animEffect>
                                  </p:childTnLst>
                                </p:cTn>
                              </p:par>
                              <p:par>
                                <p:cTn fill="hold" nodeType="withEffect" presetClass="entr" presetID="23" presetSubtype="16">
                                  <p:stCondLst>
                                    <p:cond delay="0"/>
                                  </p:stCondLst>
                                  <p:childTnLst>
                                    <p:set>
                                      <p:cBhvr>
                                        <p:cTn dur="1" fill="hold">
                                          <p:stCondLst>
                                            <p:cond delay="0"/>
                                          </p:stCondLst>
                                        </p:cTn>
                                        <p:tgtEl>
                                          <p:spTgt spid="1208"/>
                                        </p:tgtEl>
                                        <p:attrNameLst>
                                          <p:attrName>style.visibility</p:attrName>
                                        </p:attrNameLst>
                                      </p:cBhvr>
                                      <p:to>
                                        <p:strVal val="visible"/>
                                      </p:to>
                                    </p:set>
                                    <p:anim calcmode="lin" valueType="num">
                                      <p:cBhvr additive="base">
                                        <p:cTn dur="500"/>
                                        <p:tgtEl>
                                          <p:spTgt spid="1208"/>
                                        </p:tgtEl>
                                        <p:attrNameLst>
                                          <p:attrName>ppt_w</p:attrName>
                                        </p:attrNameLst>
                                      </p:cBhvr>
                                      <p:tavLst>
                                        <p:tav fmla="" tm="0">
                                          <p:val>
                                            <p:strVal val="0"/>
                                          </p:val>
                                        </p:tav>
                                        <p:tav fmla="" tm="100000">
                                          <p:val>
                                            <p:strVal val="#ppt_w"/>
                                          </p:val>
                                        </p:tav>
                                      </p:tavLst>
                                    </p:anim>
                                    <p:anim calcmode="lin" valueType="num">
                                      <p:cBhvr additive="base">
                                        <p:cTn dur="500"/>
                                        <p:tgtEl>
                                          <p:spTgt spid="12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09"/>
                                        </p:tgtEl>
                                        <p:attrNameLst>
                                          <p:attrName>style.visibility</p:attrName>
                                        </p:attrNameLst>
                                      </p:cBhvr>
                                      <p:to>
                                        <p:strVal val="visible"/>
                                      </p:to>
                                    </p:set>
                                    <p:anim calcmode="lin" valueType="num">
                                      <p:cBhvr additive="base">
                                        <p:cTn dur="500"/>
                                        <p:tgtEl>
                                          <p:spTgt spid="1209"/>
                                        </p:tgtEl>
                                        <p:attrNameLst>
                                          <p:attrName>ppt_w</p:attrName>
                                        </p:attrNameLst>
                                      </p:cBhvr>
                                      <p:tavLst>
                                        <p:tav fmla="" tm="0">
                                          <p:val>
                                            <p:strVal val="0"/>
                                          </p:val>
                                        </p:tav>
                                        <p:tav fmla="" tm="100000">
                                          <p:val>
                                            <p:strVal val="#ppt_w"/>
                                          </p:val>
                                        </p:tav>
                                      </p:tavLst>
                                    </p:anim>
                                    <p:anim calcmode="lin" valueType="num">
                                      <p:cBhvr additive="base">
                                        <p:cTn dur="500"/>
                                        <p:tgtEl>
                                          <p:spTgt spid="12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0"/>
                                        </p:tgtEl>
                                        <p:attrNameLst>
                                          <p:attrName>style.visibility</p:attrName>
                                        </p:attrNameLst>
                                      </p:cBhvr>
                                      <p:to>
                                        <p:strVal val="visible"/>
                                      </p:to>
                                    </p:set>
                                    <p:anim calcmode="lin" valueType="num">
                                      <p:cBhvr additive="base">
                                        <p:cTn dur="500"/>
                                        <p:tgtEl>
                                          <p:spTgt spid="1210"/>
                                        </p:tgtEl>
                                        <p:attrNameLst>
                                          <p:attrName>ppt_w</p:attrName>
                                        </p:attrNameLst>
                                      </p:cBhvr>
                                      <p:tavLst>
                                        <p:tav fmla="" tm="0">
                                          <p:val>
                                            <p:strVal val="0"/>
                                          </p:val>
                                        </p:tav>
                                        <p:tav fmla="" tm="100000">
                                          <p:val>
                                            <p:strVal val="#ppt_w"/>
                                          </p:val>
                                        </p:tav>
                                      </p:tavLst>
                                    </p:anim>
                                    <p:anim calcmode="lin" valueType="num">
                                      <p:cBhvr additive="base">
                                        <p:cTn dur="500"/>
                                        <p:tgtEl>
                                          <p:spTgt spid="12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1"/>
                                        </p:tgtEl>
                                        <p:attrNameLst>
                                          <p:attrName>style.visibility</p:attrName>
                                        </p:attrNameLst>
                                      </p:cBhvr>
                                      <p:to>
                                        <p:strVal val="visible"/>
                                      </p:to>
                                    </p:set>
                                    <p:anim calcmode="lin" valueType="num">
                                      <p:cBhvr additive="base">
                                        <p:cTn dur="500"/>
                                        <p:tgtEl>
                                          <p:spTgt spid="1211"/>
                                        </p:tgtEl>
                                        <p:attrNameLst>
                                          <p:attrName>ppt_w</p:attrName>
                                        </p:attrNameLst>
                                      </p:cBhvr>
                                      <p:tavLst>
                                        <p:tav fmla="" tm="0">
                                          <p:val>
                                            <p:strVal val="0"/>
                                          </p:val>
                                        </p:tav>
                                        <p:tav fmla="" tm="100000">
                                          <p:val>
                                            <p:strVal val="#ppt_w"/>
                                          </p:val>
                                        </p:tav>
                                      </p:tavLst>
                                    </p:anim>
                                    <p:anim calcmode="lin" valueType="num">
                                      <p:cBhvr additive="base">
                                        <p:cTn dur="500"/>
                                        <p:tgtEl>
                                          <p:spTgt spid="12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2"/>
                                        </p:tgtEl>
                                        <p:attrNameLst>
                                          <p:attrName>style.visibility</p:attrName>
                                        </p:attrNameLst>
                                      </p:cBhvr>
                                      <p:to>
                                        <p:strVal val="visible"/>
                                      </p:to>
                                    </p:set>
                                    <p:anim calcmode="lin" valueType="num">
                                      <p:cBhvr additive="base">
                                        <p:cTn dur="500"/>
                                        <p:tgtEl>
                                          <p:spTgt spid="1212"/>
                                        </p:tgtEl>
                                        <p:attrNameLst>
                                          <p:attrName>ppt_w</p:attrName>
                                        </p:attrNameLst>
                                      </p:cBhvr>
                                      <p:tavLst>
                                        <p:tav fmla="" tm="0">
                                          <p:val>
                                            <p:strVal val="0"/>
                                          </p:val>
                                        </p:tav>
                                        <p:tav fmla="" tm="100000">
                                          <p:val>
                                            <p:strVal val="#ppt_w"/>
                                          </p:val>
                                        </p:tav>
                                      </p:tavLst>
                                    </p:anim>
                                    <p:anim calcmode="lin" valueType="num">
                                      <p:cBhvr additive="base">
                                        <p:cTn dur="500"/>
                                        <p:tgtEl>
                                          <p:spTgt spid="12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215"/>
                                        </p:tgtEl>
                                        <p:attrNameLst>
                                          <p:attrName>style.visibility</p:attrName>
                                        </p:attrNameLst>
                                      </p:cBhvr>
                                      <p:to>
                                        <p:strVal val="visible"/>
                                      </p:to>
                                    </p:set>
                                    <p:anim calcmode="lin" valueType="num">
                                      <p:cBhvr additive="base">
                                        <p:cTn dur="500"/>
                                        <p:tgtEl>
                                          <p:spTgt spid="1215"/>
                                        </p:tgtEl>
                                        <p:attrNameLst>
                                          <p:attrName>ppt_w</p:attrName>
                                        </p:attrNameLst>
                                      </p:cBhvr>
                                      <p:tavLst>
                                        <p:tav fmla="" tm="0">
                                          <p:val>
                                            <p:strVal val="0"/>
                                          </p:val>
                                        </p:tav>
                                        <p:tav fmla="" tm="100000">
                                          <p:val>
                                            <p:strVal val="#ppt_w"/>
                                          </p:val>
                                        </p:tav>
                                      </p:tavLst>
                                    </p:anim>
                                    <p:anim calcmode="lin" valueType="num">
                                      <p:cBhvr additive="base">
                                        <p:cTn dur="500"/>
                                        <p:tgtEl>
                                          <p:spTgt spid="1215"/>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162">
                                            <p:txEl>
                                              <p:pRg end="0" st="0"/>
                                            </p:txEl>
                                          </p:spTgt>
                                        </p:tgtEl>
                                        <p:attrNameLst>
                                          <p:attrName>style.visibility</p:attrName>
                                        </p:attrNameLst>
                                      </p:cBhvr>
                                      <p:to>
                                        <p:strVal val="visible"/>
                                      </p:to>
                                    </p:set>
                                    <p:animEffect filter="fade" transition="in">
                                      <p:cBhvr>
                                        <p:cTn dur="500"/>
                                        <p:tgtEl>
                                          <p:spTgt spid="116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cxnSp>
        <p:nvCxnSpPr>
          <p:cNvPr id="1236" name="Google Shape;1236;p30"/>
          <p:cNvCxnSpPr/>
          <p:nvPr/>
        </p:nvCxnSpPr>
        <p:spPr>
          <a:xfrm>
            <a:off x="707" y="3132039"/>
            <a:ext cx="12857338" cy="0"/>
          </a:xfrm>
          <a:prstGeom prst="straightConnector1">
            <a:avLst/>
          </a:prstGeom>
          <a:noFill/>
          <a:ln cap="flat" cmpd="sng" w="9525">
            <a:solidFill>
              <a:schemeClr val="accent2"/>
            </a:solidFill>
            <a:prstDash val="solid"/>
            <a:miter lim="800000"/>
            <a:headEnd len="sm" w="sm" type="none"/>
            <a:tailEnd len="sm" w="sm" type="none"/>
          </a:ln>
        </p:spPr>
      </p:cxnSp>
      <p:cxnSp>
        <p:nvCxnSpPr>
          <p:cNvPr id="1237" name="Google Shape;1237;p30"/>
          <p:cNvCxnSpPr/>
          <p:nvPr/>
        </p:nvCxnSpPr>
        <p:spPr>
          <a:xfrm>
            <a:off x="707" y="4583850"/>
            <a:ext cx="12857338" cy="0"/>
          </a:xfrm>
          <a:prstGeom prst="straightConnector1">
            <a:avLst/>
          </a:prstGeom>
          <a:noFill/>
          <a:ln cap="flat" cmpd="sng" w="9525">
            <a:solidFill>
              <a:schemeClr val="accent2"/>
            </a:solidFill>
            <a:prstDash val="solid"/>
            <a:miter lim="800000"/>
            <a:headEnd len="sm" w="sm" type="none"/>
            <a:tailEnd len="sm" w="sm" type="none"/>
          </a:ln>
        </p:spPr>
      </p:cxnSp>
      <p:sp>
        <p:nvSpPr>
          <p:cNvPr id="1238" name="Google Shape;1238;p30"/>
          <p:cNvSpPr/>
          <p:nvPr/>
        </p:nvSpPr>
        <p:spPr>
          <a:xfrm>
            <a:off x="4679418" y="2886745"/>
            <a:ext cx="3427668" cy="490586"/>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rgbClr val="FFFFFF"/>
                </a:solidFill>
                <a:latin typeface="Century Gothic"/>
                <a:ea typeface="Century Gothic"/>
                <a:cs typeface="Century Gothic"/>
                <a:sym typeface="Century Gothic"/>
              </a:rPr>
              <a:t>PART 4</a:t>
            </a:r>
            <a:endParaRPr sz="2800">
              <a:solidFill>
                <a:srgbClr val="FFFFFF"/>
              </a:solidFill>
              <a:latin typeface="Century Gothic"/>
              <a:ea typeface="Century Gothic"/>
              <a:cs typeface="Century Gothic"/>
              <a:sym typeface="Century Gothic"/>
            </a:endParaRPr>
          </a:p>
        </p:txBody>
      </p:sp>
      <p:sp>
        <p:nvSpPr>
          <p:cNvPr id="1239" name="Google Shape;1239;p30"/>
          <p:cNvSpPr/>
          <p:nvPr/>
        </p:nvSpPr>
        <p:spPr>
          <a:xfrm>
            <a:off x="707" y="3691359"/>
            <a:ext cx="12858043" cy="677108"/>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4400">
                <a:solidFill>
                  <a:srgbClr val="A5A5A5"/>
                </a:solidFill>
                <a:latin typeface="Century Gothic"/>
                <a:ea typeface="Century Gothic"/>
                <a:cs typeface="Century Gothic"/>
                <a:sym typeface="Century Gothic"/>
              </a:rPr>
              <a:t>ESTATE</a:t>
            </a:r>
            <a:endParaRPr b="1" sz="2400">
              <a:solidFill>
                <a:srgbClr val="A5A5A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6"/>
                                        </p:tgtEl>
                                        <p:attrNameLst>
                                          <p:attrName>style.visibility</p:attrName>
                                        </p:attrNameLst>
                                      </p:cBhvr>
                                      <p:to>
                                        <p:strVal val="visible"/>
                                      </p:to>
                                    </p:set>
                                    <p:animEffect filter="fade" transition="in">
                                      <p:cBhvr>
                                        <p:cTn dur="500"/>
                                        <p:tgtEl>
                                          <p:spTgt spid="1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7"/>
                                        </p:tgtEl>
                                        <p:attrNameLst>
                                          <p:attrName>style.visibility</p:attrName>
                                        </p:attrNameLst>
                                      </p:cBhvr>
                                      <p:to>
                                        <p:strVal val="visible"/>
                                      </p:to>
                                    </p:set>
                                    <p:animEffect filter="fade" transition="in">
                                      <p:cBhvr>
                                        <p:cTn dur="500"/>
                                        <p:tgtEl>
                                          <p:spTgt spid="12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8"/>
                                        </p:tgtEl>
                                        <p:attrNameLst>
                                          <p:attrName>style.visibility</p:attrName>
                                        </p:attrNameLst>
                                      </p:cBhvr>
                                      <p:to>
                                        <p:strVal val="visible"/>
                                      </p:to>
                                    </p:set>
                                    <p:animEffect filter="fade" transition="in">
                                      <p:cBhvr>
                                        <p:cTn dur="500"/>
                                        <p:tgtEl>
                                          <p:spTgt spid="1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39"/>
                                        </p:tgtEl>
                                        <p:attrNameLst>
                                          <p:attrName>style.visibility</p:attrName>
                                        </p:attrNameLst>
                                      </p:cBhvr>
                                      <p:to>
                                        <p:strVal val="visible"/>
                                      </p:to>
                                    </p:set>
                                    <p:anim calcmode="lin" valueType="num">
                                      <p:cBhvr additive="base">
                                        <p:cTn dur="500"/>
                                        <p:tgtEl>
                                          <p:spTgt spid="123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31"/>
          <p:cNvSpPr txBox="1"/>
          <p:nvPr/>
        </p:nvSpPr>
        <p:spPr>
          <a:xfrm>
            <a:off x="6393290" y="2082732"/>
            <a:ext cx="5555167" cy="3576685"/>
          </a:xfrm>
          <a:prstGeom prst="rect">
            <a:avLst/>
          </a:prstGeom>
          <a:noFill/>
          <a:ln>
            <a:noFill/>
          </a:ln>
        </p:spPr>
        <p:txBody>
          <a:bodyPr anchorCtr="0" anchor="t" bIns="45700" lIns="91425" spcFirstLastPara="1" rIns="91425" wrap="square" tIns="45700">
            <a:noAutofit/>
          </a:bodyPr>
          <a:lstStyle/>
          <a:p>
            <a:pPr indent="0" lvl="0" marL="0" marR="0" rtl="0" algn="just">
              <a:lnSpc>
                <a:spcPct val="120000"/>
              </a:lnSpc>
              <a:spcBef>
                <a:spcPts val="0"/>
              </a:spcBef>
              <a:spcAft>
                <a:spcPts val="0"/>
              </a:spcAft>
              <a:buNone/>
            </a:pPr>
            <a:r>
              <a:rPr lang="en-US" sz="1266">
                <a:solidFill>
                  <a:schemeClr val="dk1"/>
                </a:solidFill>
                <a:latin typeface="Century Gothic"/>
                <a:ea typeface="Century Gothic"/>
                <a:cs typeface="Century Gothic"/>
                <a:sym typeface="Century Gothic"/>
              </a:rPr>
              <a:t>Enjoy the little things in life, because one day you will look back and realize they were the big things. Do you wonder what the difference between ignorance and genius is? A Genius has limits but an ignorant doesn’t have any. Everybody has three chars ; the one is come out ,the one is owned ,the one is thought to have. You can’t change what’s going on around you until you start changing what’s going on with you. People who touch your heart are always with you. Enjoy the little things in life, because one day you will look back and realize they were the big things. Do you wonder what the difference between ignorance and genius is? A Genius has limits but an ignorant doesn’t have any. Everybody has three chars ; the one is come out ,the one is owned ,the one is thought to have. You can’t change what’s going on around you until you start changing what’s going on with you. People who touch your heart are always with you.</a:t>
            </a:r>
            <a:endParaRPr sz="1266">
              <a:solidFill>
                <a:schemeClr val="dk1"/>
              </a:solidFill>
              <a:latin typeface="Century Gothic"/>
              <a:ea typeface="Century Gothic"/>
              <a:cs typeface="Century Gothic"/>
              <a:sym typeface="Century Gothic"/>
            </a:endParaRPr>
          </a:p>
        </p:txBody>
      </p:sp>
      <p:pic>
        <p:nvPicPr>
          <p:cNvPr id="1246" name="Google Shape;1246;p31"/>
          <p:cNvPicPr preferRelativeResize="0"/>
          <p:nvPr>
            <p:ph idx="2" type="pic"/>
          </p:nvPr>
        </p:nvPicPr>
        <p:blipFill rotWithShape="1">
          <a:blip r:embed="rId3">
            <a:alphaModFix/>
          </a:blip>
          <a:srcRect b="0" l="0" r="0" t="0"/>
          <a:stretch/>
        </p:blipFill>
        <p:spPr>
          <a:xfrm>
            <a:off x="0" y="2074863"/>
            <a:ext cx="5327650" cy="3806825"/>
          </a:xfrm>
          <a:prstGeom prst="rect">
            <a:avLst/>
          </a:prstGeom>
          <a:noFill/>
          <a:ln>
            <a:noFill/>
          </a:ln>
        </p:spPr>
      </p:pic>
      <p:sp>
        <p:nvSpPr>
          <p:cNvPr id="1247" name="Google Shape;1247;p31"/>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248" name="Google Shape;1248;p31"/>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249" name="Google Shape;1249;p31"/>
          <p:cNvSpPr txBox="1"/>
          <p:nvPr/>
        </p:nvSpPr>
        <p:spPr>
          <a:xfrm>
            <a:off x="330655" y="162609"/>
            <a:ext cx="1175002"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Estate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45">
                                            <p:txEl>
                                              <p:pRg end="0" st="0"/>
                                            </p:txEl>
                                          </p:spTgt>
                                        </p:tgtEl>
                                        <p:attrNameLst>
                                          <p:attrName>style.visibility</p:attrName>
                                        </p:attrNameLst>
                                      </p:cBhvr>
                                      <p:to>
                                        <p:strVal val="visible"/>
                                      </p:to>
                                    </p:set>
                                    <p:animEffect filter="fade" transition="in">
                                      <p:cBhvr>
                                        <p:cTn dur="500"/>
                                        <p:tgtEl>
                                          <p:spTgt spid="12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32"/>
          <p:cNvSpPr/>
          <p:nvPr/>
        </p:nvSpPr>
        <p:spPr>
          <a:xfrm rot="10800000">
            <a:off x="3314498" y="2905315"/>
            <a:ext cx="236005" cy="369120"/>
          </a:xfrm>
          <a:custGeom>
            <a:rect b="b" l="l" r="r" t="t"/>
            <a:pathLst>
              <a:path extrusionOk="0"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BFBFBF"/>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56" name="Google Shape;1256;p32"/>
          <p:cNvSpPr/>
          <p:nvPr/>
        </p:nvSpPr>
        <p:spPr>
          <a:xfrm rot="10800000">
            <a:off x="5100335" y="2905315"/>
            <a:ext cx="236005" cy="369120"/>
          </a:xfrm>
          <a:custGeom>
            <a:rect b="b" l="l" r="r" t="t"/>
            <a:pathLst>
              <a:path extrusionOk="0"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BFBFBF"/>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57" name="Google Shape;1257;p32"/>
          <p:cNvSpPr/>
          <p:nvPr/>
        </p:nvSpPr>
        <p:spPr>
          <a:xfrm rot="10800000">
            <a:off x="7576317" y="2905316"/>
            <a:ext cx="236005" cy="369120"/>
          </a:xfrm>
          <a:custGeom>
            <a:rect b="b" l="l" r="r" t="t"/>
            <a:pathLst>
              <a:path extrusionOk="0"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BFBFBF"/>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58" name="Google Shape;1258;p32"/>
          <p:cNvSpPr/>
          <p:nvPr/>
        </p:nvSpPr>
        <p:spPr>
          <a:xfrm rot="10800000">
            <a:off x="9398502" y="2905316"/>
            <a:ext cx="236005" cy="369120"/>
          </a:xfrm>
          <a:custGeom>
            <a:rect b="b" l="l" r="r" t="t"/>
            <a:pathLst>
              <a:path extrusionOk="0" h="9969" w="6375">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rgbClr val="BFBFBF"/>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1259" name="Google Shape;1259;p32"/>
          <p:cNvGrpSpPr/>
          <p:nvPr/>
        </p:nvGrpSpPr>
        <p:grpSpPr>
          <a:xfrm>
            <a:off x="1002830" y="2289853"/>
            <a:ext cx="2407807" cy="3621648"/>
            <a:chOff x="1897924" y="4342478"/>
            <a:chExt cx="4566166" cy="6868093"/>
          </a:xfrm>
        </p:grpSpPr>
        <p:sp>
          <p:nvSpPr>
            <p:cNvPr id="1260" name="Google Shape;1260;p32"/>
            <p:cNvSpPr/>
            <p:nvPr/>
          </p:nvSpPr>
          <p:spPr>
            <a:xfrm>
              <a:off x="2619211" y="4342478"/>
              <a:ext cx="3101463" cy="3102271"/>
            </a:xfrm>
            <a:prstGeom prst="ellipse">
              <a:avLst/>
            </a:prstGeom>
            <a:solidFill>
              <a:schemeClr val="accent1"/>
            </a:solidFill>
            <a:ln>
              <a:noFill/>
            </a:ln>
          </p:spPr>
          <p:txBody>
            <a:bodyPr anchorCtr="0" anchor="ctr" bIns="64275" lIns="128575" spcFirstLastPara="1" rIns="128575"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61" name="Google Shape;1261;p32"/>
            <p:cNvSpPr/>
            <p:nvPr/>
          </p:nvSpPr>
          <p:spPr>
            <a:xfrm>
              <a:off x="3564291" y="4943280"/>
              <a:ext cx="1178181" cy="1850784"/>
            </a:xfrm>
            <a:custGeom>
              <a:rect b="b" l="l" r="r" t="t"/>
              <a:pathLst>
                <a:path extrusionOk="0" h="1032" w="657">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lt1"/>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262" name="Google Shape;1262;p32"/>
            <p:cNvCxnSpPr/>
            <p:nvPr/>
          </p:nvCxnSpPr>
          <p:spPr>
            <a:xfrm>
              <a:off x="4192501" y="7537313"/>
              <a:ext cx="0" cy="1582326"/>
            </a:xfrm>
            <a:prstGeom prst="straightConnector1">
              <a:avLst/>
            </a:prstGeom>
            <a:noFill/>
            <a:ln cap="flat" cmpd="sng" w="28575">
              <a:solidFill>
                <a:srgbClr val="BFBFBF"/>
              </a:solidFill>
              <a:prstDash val="solid"/>
              <a:miter lim="800000"/>
              <a:headEnd len="sm" w="sm" type="none"/>
              <a:tailEnd len="med" w="med" type="oval"/>
            </a:ln>
          </p:spPr>
        </p:cxnSp>
        <p:sp>
          <p:nvSpPr>
            <p:cNvPr id="1263" name="Google Shape;1263;p32"/>
            <p:cNvSpPr txBox="1"/>
            <p:nvPr/>
          </p:nvSpPr>
          <p:spPr>
            <a:xfrm>
              <a:off x="3521630" y="9148306"/>
              <a:ext cx="1330723" cy="61552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Idea</a:t>
              </a:r>
              <a:endParaRPr/>
            </a:p>
          </p:txBody>
        </p:sp>
        <p:sp>
          <p:nvSpPr>
            <p:cNvPr id="1264" name="Google Shape;1264;p32"/>
            <p:cNvSpPr txBox="1"/>
            <p:nvPr/>
          </p:nvSpPr>
          <p:spPr>
            <a:xfrm>
              <a:off x="1897924" y="9697007"/>
              <a:ext cx="4566166" cy="1513564"/>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Be not afraid of going slowly, be afraid only of standing still</a:t>
              </a:r>
              <a:endParaRPr/>
            </a:p>
          </p:txBody>
        </p:sp>
      </p:grpSp>
      <p:grpSp>
        <p:nvGrpSpPr>
          <p:cNvPr id="1265" name="Google Shape;1265;p32"/>
          <p:cNvGrpSpPr/>
          <p:nvPr/>
        </p:nvGrpSpPr>
        <p:grpSpPr>
          <a:xfrm>
            <a:off x="3062102" y="2605025"/>
            <a:ext cx="2407807" cy="2638331"/>
            <a:chOff x="5803128" y="4940169"/>
            <a:chExt cx="4566166" cy="5003333"/>
          </a:xfrm>
        </p:grpSpPr>
        <p:sp>
          <p:nvSpPr>
            <p:cNvPr id="1266" name="Google Shape;1266;p32"/>
            <p:cNvSpPr/>
            <p:nvPr/>
          </p:nvSpPr>
          <p:spPr>
            <a:xfrm>
              <a:off x="7189297" y="4940169"/>
              <a:ext cx="1838461" cy="1838940"/>
            </a:xfrm>
            <a:prstGeom prst="ellipse">
              <a:avLst/>
            </a:prstGeom>
            <a:solidFill>
              <a:schemeClr val="accent2"/>
            </a:solidFill>
            <a:ln>
              <a:noFill/>
            </a:ln>
          </p:spPr>
          <p:txBody>
            <a:bodyPr anchorCtr="0" anchor="ctr" bIns="64275" lIns="128575" spcFirstLastPara="1" rIns="128575"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67" name="Google Shape;1267;p32"/>
            <p:cNvSpPr/>
            <p:nvPr/>
          </p:nvSpPr>
          <p:spPr>
            <a:xfrm>
              <a:off x="7778056" y="5340871"/>
              <a:ext cx="671204" cy="936399"/>
            </a:xfrm>
            <a:custGeom>
              <a:rect b="b" l="l" r="r" t="t"/>
              <a:pathLst>
                <a:path extrusionOk="0" h="703" w="5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lt1"/>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268" name="Google Shape;1268;p32"/>
            <p:cNvCxnSpPr/>
            <p:nvPr/>
          </p:nvCxnSpPr>
          <p:spPr>
            <a:xfrm>
              <a:off x="8086211" y="6887136"/>
              <a:ext cx="0" cy="921950"/>
            </a:xfrm>
            <a:prstGeom prst="straightConnector1">
              <a:avLst/>
            </a:prstGeom>
            <a:noFill/>
            <a:ln cap="flat" cmpd="sng" w="28575">
              <a:solidFill>
                <a:srgbClr val="BFBFBF"/>
              </a:solidFill>
              <a:prstDash val="solid"/>
              <a:miter lim="800000"/>
              <a:headEnd len="sm" w="sm" type="none"/>
              <a:tailEnd len="med" w="med" type="oval"/>
            </a:ln>
          </p:spPr>
        </p:cxnSp>
        <p:sp>
          <p:nvSpPr>
            <p:cNvPr id="1269" name="Google Shape;1269;p32"/>
            <p:cNvSpPr txBox="1"/>
            <p:nvPr/>
          </p:nvSpPr>
          <p:spPr>
            <a:xfrm>
              <a:off x="7138040" y="7881236"/>
              <a:ext cx="1908312" cy="61552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Money</a:t>
              </a:r>
              <a:endParaRPr/>
            </a:p>
          </p:txBody>
        </p:sp>
        <p:sp>
          <p:nvSpPr>
            <p:cNvPr id="1270" name="Google Shape;1270;p32"/>
            <p:cNvSpPr txBox="1"/>
            <p:nvPr/>
          </p:nvSpPr>
          <p:spPr>
            <a:xfrm>
              <a:off x="5803128" y="8429937"/>
              <a:ext cx="4566166" cy="1513565"/>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People who touch your heart are always with you.</a:t>
              </a:r>
              <a:endParaRPr/>
            </a:p>
          </p:txBody>
        </p:sp>
      </p:grpSp>
      <p:grpSp>
        <p:nvGrpSpPr>
          <p:cNvPr id="1271" name="Google Shape;1271;p32"/>
          <p:cNvGrpSpPr/>
          <p:nvPr/>
        </p:nvGrpSpPr>
        <p:grpSpPr>
          <a:xfrm>
            <a:off x="5242217" y="2276744"/>
            <a:ext cx="2407807" cy="3384945"/>
            <a:chOff x="9937499" y="4317617"/>
            <a:chExt cx="4566166" cy="6419211"/>
          </a:xfrm>
        </p:grpSpPr>
        <p:sp>
          <p:nvSpPr>
            <p:cNvPr id="1272" name="Google Shape;1272;p32"/>
            <p:cNvSpPr/>
            <p:nvPr/>
          </p:nvSpPr>
          <p:spPr>
            <a:xfrm>
              <a:off x="10599073" y="4317617"/>
              <a:ext cx="3101463" cy="3102271"/>
            </a:xfrm>
            <a:prstGeom prst="ellipse">
              <a:avLst/>
            </a:prstGeom>
            <a:solidFill>
              <a:schemeClr val="accent3"/>
            </a:solidFill>
            <a:ln>
              <a:noFill/>
            </a:ln>
          </p:spPr>
          <p:txBody>
            <a:bodyPr anchorCtr="0" anchor="ctr" bIns="64275" lIns="128575" spcFirstLastPara="1" rIns="128575"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73" name="Google Shape;1273;p32"/>
            <p:cNvSpPr/>
            <p:nvPr/>
          </p:nvSpPr>
          <p:spPr>
            <a:xfrm>
              <a:off x="11281115" y="4914322"/>
              <a:ext cx="1820012" cy="1820486"/>
            </a:xfrm>
            <a:custGeom>
              <a:rect b="b" l="l" r="r" t="t"/>
              <a:pathLst>
                <a:path extrusionOk="0" h="1105" w="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lt1"/>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274" name="Google Shape;1274;p32"/>
            <p:cNvCxnSpPr/>
            <p:nvPr/>
          </p:nvCxnSpPr>
          <p:spPr>
            <a:xfrm>
              <a:off x="12210075" y="7515033"/>
              <a:ext cx="0" cy="1582326"/>
            </a:xfrm>
            <a:prstGeom prst="straightConnector1">
              <a:avLst/>
            </a:prstGeom>
            <a:noFill/>
            <a:ln cap="flat" cmpd="sng" w="28575">
              <a:solidFill>
                <a:srgbClr val="BFBFBF"/>
              </a:solidFill>
              <a:prstDash val="solid"/>
              <a:miter lim="800000"/>
              <a:headEnd len="sm" w="sm" type="none"/>
              <a:tailEnd len="med" w="med" type="oval"/>
            </a:ln>
          </p:spPr>
        </p:cxnSp>
        <p:sp>
          <p:nvSpPr>
            <p:cNvPr id="1275" name="Google Shape;1275;p32"/>
            <p:cNvSpPr txBox="1"/>
            <p:nvPr/>
          </p:nvSpPr>
          <p:spPr>
            <a:xfrm>
              <a:off x="11539988" y="9148306"/>
              <a:ext cx="1373163" cy="61552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Time</a:t>
              </a:r>
              <a:endParaRPr/>
            </a:p>
          </p:txBody>
        </p:sp>
        <p:sp>
          <p:nvSpPr>
            <p:cNvPr id="1276" name="Google Shape;1276;p32"/>
            <p:cNvSpPr txBox="1"/>
            <p:nvPr/>
          </p:nvSpPr>
          <p:spPr>
            <a:xfrm>
              <a:off x="9937499" y="9697007"/>
              <a:ext cx="4566166" cy="1039821"/>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Always give your best never worry for results.</a:t>
              </a:r>
              <a:endParaRPr/>
            </a:p>
          </p:txBody>
        </p:sp>
      </p:grpSp>
      <p:grpSp>
        <p:nvGrpSpPr>
          <p:cNvPr id="1277" name="Google Shape;1277;p32"/>
          <p:cNvGrpSpPr/>
          <p:nvPr/>
        </p:nvGrpSpPr>
        <p:grpSpPr>
          <a:xfrm>
            <a:off x="7370893" y="2605025"/>
            <a:ext cx="2407807" cy="2650080"/>
            <a:chOff x="13974320" y="4940169"/>
            <a:chExt cx="4566166" cy="5025613"/>
          </a:xfrm>
        </p:grpSpPr>
        <p:sp>
          <p:nvSpPr>
            <p:cNvPr id="1278" name="Google Shape;1278;p32"/>
            <p:cNvSpPr/>
            <p:nvPr/>
          </p:nvSpPr>
          <p:spPr>
            <a:xfrm>
              <a:off x="15308033" y="4940169"/>
              <a:ext cx="1838461" cy="1838940"/>
            </a:xfrm>
            <a:prstGeom prst="ellipse">
              <a:avLst/>
            </a:prstGeom>
            <a:solidFill>
              <a:schemeClr val="accent4"/>
            </a:solidFill>
            <a:ln>
              <a:noFill/>
            </a:ln>
          </p:spPr>
          <p:txBody>
            <a:bodyPr anchorCtr="0" anchor="ctr" bIns="64275" lIns="128575" spcFirstLastPara="1" rIns="128575"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cxnSp>
          <p:nvCxnSpPr>
            <p:cNvPr id="1279" name="Google Shape;1279;p32"/>
            <p:cNvCxnSpPr/>
            <p:nvPr/>
          </p:nvCxnSpPr>
          <p:spPr>
            <a:xfrm>
              <a:off x="16257405" y="6887136"/>
              <a:ext cx="0" cy="921950"/>
            </a:xfrm>
            <a:prstGeom prst="straightConnector1">
              <a:avLst/>
            </a:prstGeom>
            <a:noFill/>
            <a:ln cap="flat" cmpd="sng" w="28575">
              <a:solidFill>
                <a:srgbClr val="BFBFBF"/>
              </a:solidFill>
              <a:prstDash val="solid"/>
              <a:miter lim="800000"/>
              <a:headEnd len="sm" w="sm" type="none"/>
              <a:tailEnd len="med" w="med" type="oval"/>
            </a:ln>
          </p:spPr>
        </p:cxnSp>
        <p:grpSp>
          <p:nvGrpSpPr>
            <p:cNvPr id="1280" name="Google Shape;1280;p32"/>
            <p:cNvGrpSpPr/>
            <p:nvPr/>
          </p:nvGrpSpPr>
          <p:grpSpPr>
            <a:xfrm>
              <a:off x="15755389" y="5391588"/>
              <a:ext cx="899642" cy="881807"/>
              <a:chOff x="5427663" y="4046537"/>
              <a:chExt cx="395287" cy="387350"/>
            </a:xfrm>
          </p:grpSpPr>
          <p:sp>
            <p:nvSpPr>
              <p:cNvPr id="1281" name="Google Shape;1281;p32"/>
              <p:cNvSpPr/>
              <p:nvPr/>
            </p:nvSpPr>
            <p:spPr>
              <a:xfrm>
                <a:off x="5635625" y="4046537"/>
                <a:ext cx="187325" cy="184150"/>
              </a:xfrm>
              <a:custGeom>
                <a:rect b="b" l="l" r="r" t="t"/>
                <a:pathLst>
                  <a:path extrusionOk="0"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2" name="Google Shape;1282;p32"/>
              <p:cNvSpPr/>
              <p:nvPr/>
            </p:nvSpPr>
            <p:spPr>
              <a:xfrm>
                <a:off x="5635625" y="4046537"/>
                <a:ext cx="187325" cy="184150"/>
              </a:xfrm>
              <a:custGeom>
                <a:rect b="b" l="l" r="r" t="t"/>
                <a:pathLst>
                  <a:path extrusionOk="0" h="511" w="520">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3" name="Google Shape;1283;p32"/>
              <p:cNvSpPr/>
              <p:nvPr/>
            </p:nvSpPr>
            <p:spPr>
              <a:xfrm>
                <a:off x="5743575" y="4073524"/>
                <a:ext cx="1588" cy="1588"/>
              </a:xfrm>
              <a:custGeom>
                <a:rect b="b" l="l" r="r" t="t"/>
                <a:pathLst>
                  <a:path extrusionOk="0" h="1" w="1">
                    <a:moveTo>
                      <a:pt x="0" y="0"/>
                    </a:moveTo>
                    <a:lnTo>
                      <a:pt x="0" y="0"/>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4" name="Google Shape;1284;p32"/>
              <p:cNvSpPr/>
              <p:nvPr/>
            </p:nvSpPr>
            <p:spPr>
              <a:xfrm>
                <a:off x="5427663" y="4229099"/>
                <a:ext cx="204787" cy="204788"/>
              </a:xfrm>
              <a:custGeom>
                <a:rect b="b" l="l" r="r" t="t"/>
                <a:pathLst>
                  <a:path extrusionOk="0"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5" name="Google Shape;1285;p32"/>
              <p:cNvSpPr/>
              <p:nvPr/>
            </p:nvSpPr>
            <p:spPr>
              <a:xfrm>
                <a:off x="5427663" y="4229099"/>
                <a:ext cx="204787" cy="204788"/>
              </a:xfrm>
              <a:custGeom>
                <a:rect b="b" l="l" r="r" t="t"/>
                <a:pathLst>
                  <a:path extrusionOk="0" h="569" w="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6" name="Google Shape;1286;p32"/>
              <p:cNvSpPr/>
              <p:nvPr/>
            </p:nvSpPr>
            <p:spPr>
              <a:xfrm>
                <a:off x="5591175" y="4286249"/>
                <a:ext cx="1588" cy="1588"/>
              </a:xfrm>
              <a:custGeom>
                <a:rect b="b" l="l" r="r" t="t"/>
                <a:pathLst>
                  <a:path extrusionOk="0" h="1" w="1">
                    <a:moveTo>
                      <a:pt x="0" y="0"/>
                    </a:moveTo>
                    <a:lnTo>
                      <a:pt x="0" y="0"/>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7" name="Google Shape;1287;p32"/>
              <p:cNvSpPr/>
              <p:nvPr/>
            </p:nvSpPr>
            <p:spPr>
              <a:xfrm>
                <a:off x="5473700" y="4070349"/>
                <a:ext cx="312738" cy="319088"/>
              </a:xfrm>
              <a:custGeom>
                <a:rect b="b" l="l" r="r" t="t"/>
                <a:pathLst>
                  <a:path extrusionOk="0" h="887" w="870">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8" name="Google Shape;1288;p32"/>
              <p:cNvSpPr/>
              <p:nvPr/>
            </p:nvSpPr>
            <p:spPr>
              <a:xfrm>
                <a:off x="5473700" y="4070349"/>
                <a:ext cx="312738" cy="319088"/>
              </a:xfrm>
              <a:custGeom>
                <a:rect b="b" l="l" r="r" t="t"/>
                <a:pathLst>
                  <a:path extrusionOk="0" h="887" w="870">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9" name="Google Shape;1289;p32"/>
              <p:cNvSpPr/>
              <p:nvPr/>
            </p:nvSpPr>
            <p:spPr>
              <a:xfrm>
                <a:off x="5494338" y="4090987"/>
                <a:ext cx="60325" cy="60325"/>
              </a:xfrm>
              <a:custGeom>
                <a:rect b="b" l="l" r="r" t="t"/>
                <a:pathLst>
                  <a:path extrusionOk="0" h="168" w="169">
                    <a:moveTo>
                      <a:pt x="59" y="167"/>
                    </a:moveTo>
                    <a:lnTo>
                      <a:pt x="0" y="109"/>
                    </a:lnTo>
                    <a:lnTo>
                      <a:pt x="109" y="0"/>
                    </a:lnTo>
                    <a:lnTo>
                      <a:pt x="168" y="58"/>
                    </a:lnTo>
                    <a:lnTo>
                      <a:pt x="59" y="167"/>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90" name="Google Shape;1290;p32"/>
              <p:cNvSpPr/>
              <p:nvPr/>
            </p:nvSpPr>
            <p:spPr>
              <a:xfrm>
                <a:off x="5688013" y="4283074"/>
                <a:ext cx="77787" cy="80963"/>
              </a:xfrm>
              <a:custGeom>
                <a:rect b="b" l="l" r="r" t="t"/>
                <a:pathLst>
                  <a:path extrusionOk="0" h="227" w="218">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91" name="Google Shape;1291;p32"/>
              <p:cNvSpPr/>
              <p:nvPr/>
            </p:nvSpPr>
            <p:spPr>
              <a:xfrm>
                <a:off x="5749925" y="4365624"/>
                <a:ext cx="1588" cy="1588"/>
              </a:xfrm>
              <a:custGeom>
                <a:rect b="b" l="l" r="r" t="t"/>
                <a:pathLst>
                  <a:path extrusionOk="0" h="1" w="1">
                    <a:moveTo>
                      <a:pt x="0" y="0"/>
                    </a:moveTo>
                    <a:lnTo>
                      <a:pt x="0" y="0"/>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292" name="Google Shape;1292;p32"/>
            <p:cNvSpPr txBox="1"/>
            <p:nvPr/>
          </p:nvSpPr>
          <p:spPr>
            <a:xfrm>
              <a:off x="15561548" y="7903517"/>
              <a:ext cx="1403681" cy="61552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Tools</a:t>
              </a:r>
              <a:endParaRPr/>
            </a:p>
          </p:txBody>
        </p:sp>
        <p:sp>
          <p:nvSpPr>
            <p:cNvPr id="1293" name="Google Shape;1293;p32"/>
            <p:cNvSpPr txBox="1"/>
            <p:nvPr/>
          </p:nvSpPr>
          <p:spPr>
            <a:xfrm>
              <a:off x="13974320" y="8452217"/>
              <a:ext cx="4566166" cy="1513565"/>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Be not afraid of going slowly, be afraid only of standing still</a:t>
              </a:r>
              <a:endParaRPr/>
            </a:p>
          </p:txBody>
        </p:sp>
      </p:grpSp>
      <p:grpSp>
        <p:nvGrpSpPr>
          <p:cNvPr id="1294" name="Google Shape;1294;p32"/>
          <p:cNvGrpSpPr/>
          <p:nvPr/>
        </p:nvGrpSpPr>
        <p:grpSpPr>
          <a:xfrm>
            <a:off x="9514281" y="2271936"/>
            <a:ext cx="2407807" cy="3627816"/>
            <a:chOff x="18039041" y="4308501"/>
            <a:chExt cx="4566166" cy="6879790"/>
          </a:xfrm>
        </p:grpSpPr>
        <p:sp>
          <p:nvSpPr>
            <p:cNvPr id="1295" name="Google Shape;1295;p32"/>
            <p:cNvSpPr/>
            <p:nvPr/>
          </p:nvSpPr>
          <p:spPr>
            <a:xfrm>
              <a:off x="18785130" y="4308501"/>
              <a:ext cx="3101463" cy="3102271"/>
            </a:xfrm>
            <a:prstGeom prst="ellipse">
              <a:avLst/>
            </a:prstGeom>
            <a:solidFill>
              <a:schemeClr val="accent5"/>
            </a:solidFill>
            <a:ln>
              <a:noFill/>
            </a:ln>
          </p:spPr>
          <p:txBody>
            <a:bodyPr anchorCtr="0" anchor="ctr" bIns="64275" lIns="128575" spcFirstLastPara="1" rIns="128575"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296" name="Google Shape;1296;p32"/>
            <p:cNvSpPr/>
            <p:nvPr/>
          </p:nvSpPr>
          <p:spPr>
            <a:xfrm>
              <a:off x="19776905" y="4775297"/>
              <a:ext cx="1576004" cy="2101891"/>
            </a:xfrm>
            <a:custGeom>
              <a:rect b="b" l="l" r="r" t="t"/>
              <a:pathLst>
                <a:path extrusionOk="0" h="795" w="5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lt1"/>
            </a:solidFill>
            <a:ln>
              <a:noFill/>
            </a:ln>
          </p:spPr>
          <p:txBody>
            <a:bodyPr anchorCtr="0" anchor="ctr" bIns="64275" lIns="128575" spcFirstLastPara="1" rIns="128575"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cxnSp>
          <p:nvCxnSpPr>
            <p:cNvPr id="1297" name="Google Shape;1297;p32"/>
            <p:cNvCxnSpPr/>
            <p:nvPr/>
          </p:nvCxnSpPr>
          <p:spPr>
            <a:xfrm>
              <a:off x="20314333" y="7515033"/>
              <a:ext cx="0" cy="1582326"/>
            </a:xfrm>
            <a:prstGeom prst="straightConnector1">
              <a:avLst/>
            </a:prstGeom>
            <a:noFill/>
            <a:ln cap="flat" cmpd="sng" w="28575">
              <a:solidFill>
                <a:srgbClr val="BFBFBF"/>
              </a:solidFill>
              <a:prstDash val="solid"/>
              <a:miter lim="800000"/>
              <a:headEnd len="sm" w="sm" type="none"/>
              <a:tailEnd len="med" w="med" type="oval"/>
            </a:ln>
          </p:spPr>
        </p:cxnSp>
        <p:sp>
          <p:nvSpPr>
            <p:cNvPr id="1298" name="Google Shape;1298;p32"/>
            <p:cNvSpPr txBox="1"/>
            <p:nvPr/>
          </p:nvSpPr>
          <p:spPr>
            <a:xfrm>
              <a:off x="19193077" y="9126027"/>
              <a:ext cx="2270063" cy="61552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Success</a:t>
              </a:r>
              <a:endParaRPr/>
            </a:p>
          </p:txBody>
        </p:sp>
        <p:sp>
          <p:nvSpPr>
            <p:cNvPr id="1299" name="Google Shape;1299;p32"/>
            <p:cNvSpPr txBox="1"/>
            <p:nvPr/>
          </p:nvSpPr>
          <p:spPr>
            <a:xfrm>
              <a:off x="18039041" y="9674727"/>
              <a:ext cx="4566166" cy="1513564"/>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People who touch your heart are always with you.</a:t>
              </a:r>
              <a:endParaRPr/>
            </a:p>
          </p:txBody>
        </p:sp>
      </p:grpSp>
      <p:sp>
        <p:nvSpPr>
          <p:cNvPr id="1300" name="Google Shape;1300;p32"/>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301" name="Google Shape;1301;p32"/>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302" name="Google Shape;1302;p32"/>
          <p:cNvSpPr txBox="1"/>
          <p:nvPr/>
        </p:nvSpPr>
        <p:spPr>
          <a:xfrm>
            <a:off x="330655" y="162609"/>
            <a:ext cx="1175002"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Estate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59"/>
                                        </p:tgtEl>
                                        <p:attrNameLst>
                                          <p:attrName>style.visibility</p:attrName>
                                        </p:attrNameLst>
                                      </p:cBhvr>
                                      <p:to>
                                        <p:strVal val="visible"/>
                                      </p:to>
                                    </p:set>
                                    <p:animEffect filter="fade" transition="in">
                                      <p:cBhvr>
                                        <p:cTn dur="500"/>
                                        <p:tgtEl>
                                          <p:spTgt spid="125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255"/>
                                        </p:tgtEl>
                                        <p:attrNameLst>
                                          <p:attrName>style.visibility</p:attrName>
                                        </p:attrNameLst>
                                      </p:cBhvr>
                                      <p:to>
                                        <p:strVal val="visible"/>
                                      </p:to>
                                    </p:set>
                                    <p:animEffect filter="fade" transition="in">
                                      <p:cBhvr>
                                        <p:cTn dur="500"/>
                                        <p:tgtEl>
                                          <p:spTgt spid="125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500"/>
                                        <p:tgtEl>
                                          <p:spTgt spid="12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256"/>
                                        </p:tgtEl>
                                        <p:attrNameLst>
                                          <p:attrName>style.visibility</p:attrName>
                                        </p:attrNameLst>
                                      </p:cBhvr>
                                      <p:to>
                                        <p:strVal val="visible"/>
                                      </p:to>
                                    </p:set>
                                    <p:animEffect filter="fade" transition="in">
                                      <p:cBhvr>
                                        <p:cTn dur="500"/>
                                        <p:tgtEl>
                                          <p:spTgt spid="125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71"/>
                                        </p:tgtEl>
                                        <p:attrNameLst>
                                          <p:attrName>style.visibility</p:attrName>
                                        </p:attrNameLst>
                                      </p:cBhvr>
                                      <p:to>
                                        <p:strVal val="visible"/>
                                      </p:to>
                                    </p:set>
                                    <p:animEffect filter="fade" transition="in">
                                      <p:cBhvr>
                                        <p:cTn dur="500"/>
                                        <p:tgtEl>
                                          <p:spTgt spid="127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257"/>
                                        </p:tgtEl>
                                        <p:attrNameLst>
                                          <p:attrName>style.visibility</p:attrName>
                                        </p:attrNameLst>
                                      </p:cBhvr>
                                      <p:to>
                                        <p:strVal val="visible"/>
                                      </p:to>
                                    </p:set>
                                    <p:animEffect filter="fade" transition="in">
                                      <p:cBhvr>
                                        <p:cTn dur="500"/>
                                        <p:tgtEl>
                                          <p:spTgt spid="1257"/>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258"/>
                                        </p:tgtEl>
                                        <p:attrNameLst>
                                          <p:attrName>style.visibility</p:attrName>
                                        </p:attrNameLst>
                                      </p:cBhvr>
                                      <p:to>
                                        <p:strVal val="visible"/>
                                      </p:to>
                                    </p:set>
                                    <p:animEffect filter="fade" transition="in">
                                      <p:cBhvr>
                                        <p:cTn dur="500"/>
                                        <p:tgtEl>
                                          <p:spTgt spid="125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294"/>
                                        </p:tgtEl>
                                        <p:attrNameLst>
                                          <p:attrName>style.visibility</p:attrName>
                                        </p:attrNameLst>
                                      </p:cBhvr>
                                      <p:to>
                                        <p:strVal val="visible"/>
                                      </p:to>
                                    </p:set>
                                    <p:animEffect filter="fade" transition="in">
                                      <p:cBhvr>
                                        <p:cTn dur="500"/>
                                        <p:tgtEl>
                                          <p:spTgt spid="1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grpSp>
        <p:nvGrpSpPr>
          <p:cNvPr id="1308" name="Google Shape;1308;p33"/>
          <p:cNvGrpSpPr/>
          <p:nvPr/>
        </p:nvGrpSpPr>
        <p:grpSpPr>
          <a:xfrm>
            <a:off x="6794463" y="1647665"/>
            <a:ext cx="4758924" cy="4759530"/>
            <a:chOff x="6953133" y="2033856"/>
            <a:chExt cx="10863125" cy="10864508"/>
          </a:xfrm>
        </p:grpSpPr>
        <p:sp>
          <p:nvSpPr>
            <p:cNvPr id="1309" name="Google Shape;1309;p33"/>
            <p:cNvSpPr/>
            <p:nvPr/>
          </p:nvSpPr>
          <p:spPr>
            <a:xfrm rot="-2202532">
              <a:off x="9000026" y="2948401"/>
              <a:ext cx="4612900" cy="4680728"/>
            </a:xfrm>
            <a:custGeom>
              <a:rect b="b" l="l" r="r" t="t"/>
              <a:pathLst>
                <a:path extrusionOk="0"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1"/>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0" name="Google Shape;1310;p33"/>
            <p:cNvSpPr/>
            <p:nvPr/>
          </p:nvSpPr>
          <p:spPr>
            <a:xfrm rot="3202081">
              <a:off x="12255036" y="4039640"/>
              <a:ext cx="4614101" cy="4679509"/>
            </a:xfrm>
            <a:custGeom>
              <a:rect b="b" l="l" r="r" t="t"/>
              <a:pathLst>
                <a:path extrusionOk="0"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2"/>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1" name="Google Shape;1311;p33"/>
            <p:cNvSpPr/>
            <p:nvPr/>
          </p:nvSpPr>
          <p:spPr>
            <a:xfrm rot="8579122">
              <a:off x="11157826" y="7300735"/>
              <a:ext cx="4612900" cy="4680728"/>
            </a:xfrm>
            <a:custGeom>
              <a:rect b="b" l="l" r="r" t="t"/>
              <a:pathLst>
                <a:path extrusionOk="0"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3"/>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2" name="Google Shape;1312;p33"/>
            <p:cNvSpPr/>
            <p:nvPr/>
          </p:nvSpPr>
          <p:spPr>
            <a:xfrm rot="-7621736">
              <a:off x="7903330" y="6233611"/>
              <a:ext cx="4614101" cy="4679509"/>
            </a:xfrm>
            <a:custGeom>
              <a:rect b="b" l="l" r="r" t="t"/>
              <a:pathLst>
                <a:path extrusionOk="0" h="10844" w="10688">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chemeClr val="accent5"/>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13" name="Google Shape;1313;p33"/>
            <p:cNvSpPr txBox="1"/>
            <p:nvPr/>
          </p:nvSpPr>
          <p:spPr>
            <a:xfrm>
              <a:off x="9841414" y="3516812"/>
              <a:ext cx="2916614" cy="2963480"/>
            </a:xfrm>
            <a:prstGeom prst="rect">
              <a:avLst/>
            </a:prstGeom>
            <a:noFill/>
            <a:ln>
              <a:noFill/>
            </a:ln>
          </p:spPr>
          <p:txBody>
            <a:bodyPr anchorCtr="0" anchor="t" bIns="64250" lIns="128525" spcFirstLastPara="1" rIns="128525" wrap="square" tIns="64250">
              <a:noAutofit/>
            </a:bodyPr>
            <a:lstStyle/>
            <a:p>
              <a:pPr indent="0" lvl="0" marL="0" marR="0" rtl="0" algn="ctr">
                <a:spcBef>
                  <a:spcPts val="0"/>
                </a:spcBef>
                <a:spcAft>
                  <a:spcPts val="0"/>
                </a:spcAft>
                <a:buNone/>
              </a:pPr>
              <a:r>
                <a:rPr b="1" lang="en-US" sz="7593">
                  <a:solidFill>
                    <a:schemeClr val="lt1"/>
                  </a:solidFill>
                  <a:latin typeface="Century Gothic"/>
                  <a:ea typeface="Century Gothic"/>
                  <a:cs typeface="Century Gothic"/>
                  <a:sym typeface="Century Gothic"/>
                </a:rPr>
                <a:t>S</a:t>
              </a:r>
              <a:endParaRPr b="1" sz="7593">
                <a:solidFill>
                  <a:schemeClr val="lt1"/>
                </a:solidFill>
                <a:latin typeface="Century Gothic"/>
                <a:ea typeface="Century Gothic"/>
                <a:cs typeface="Century Gothic"/>
                <a:sym typeface="Century Gothic"/>
              </a:endParaRPr>
            </a:p>
          </p:txBody>
        </p:sp>
        <p:sp>
          <p:nvSpPr>
            <p:cNvPr id="1314" name="Google Shape;1314;p33"/>
            <p:cNvSpPr txBox="1"/>
            <p:nvPr/>
          </p:nvSpPr>
          <p:spPr>
            <a:xfrm>
              <a:off x="13251877" y="4810899"/>
              <a:ext cx="2916614" cy="2963480"/>
            </a:xfrm>
            <a:prstGeom prst="rect">
              <a:avLst/>
            </a:prstGeom>
            <a:noFill/>
            <a:ln>
              <a:noFill/>
            </a:ln>
          </p:spPr>
          <p:txBody>
            <a:bodyPr anchorCtr="0" anchor="t" bIns="64250" lIns="128525" spcFirstLastPara="1" rIns="128525" wrap="square" tIns="64250">
              <a:noAutofit/>
            </a:bodyPr>
            <a:lstStyle/>
            <a:p>
              <a:pPr indent="0" lvl="0" marL="0" marR="0" rtl="0" algn="ctr">
                <a:spcBef>
                  <a:spcPts val="0"/>
                </a:spcBef>
                <a:spcAft>
                  <a:spcPts val="0"/>
                </a:spcAft>
                <a:buNone/>
              </a:pPr>
              <a:r>
                <a:rPr b="1" lang="en-US" sz="7593">
                  <a:solidFill>
                    <a:schemeClr val="lt1"/>
                  </a:solidFill>
                  <a:latin typeface="Century Gothic"/>
                  <a:ea typeface="Century Gothic"/>
                  <a:cs typeface="Century Gothic"/>
                  <a:sym typeface="Century Gothic"/>
                </a:rPr>
                <a:t>W</a:t>
              </a:r>
              <a:endParaRPr b="1" sz="7593">
                <a:solidFill>
                  <a:schemeClr val="lt1"/>
                </a:solidFill>
                <a:latin typeface="Century Gothic"/>
                <a:ea typeface="Century Gothic"/>
                <a:cs typeface="Century Gothic"/>
                <a:sym typeface="Century Gothic"/>
              </a:endParaRPr>
            </a:p>
          </p:txBody>
        </p:sp>
        <p:sp>
          <p:nvSpPr>
            <p:cNvPr id="1315" name="Google Shape;1315;p33"/>
            <p:cNvSpPr txBox="1"/>
            <p:nvPr/>
          </p:nvSpPr>
          <p:spPr>
            <a:xfrm>
              <a:off x="11964099" y="8359757"/>
              <a:ext cx="2916614" cy="2963480"/>
            </a:xfrm>
            <a:prstGeom prst="rect">
              <a:avLst/>
            </a:prstGeom>
            <a:noFill/>
            <a:ln>
              <a:noFill/>
            </a:ln>
          </p:spPr>
          <p:txBody>
            <a:bodyPr anchorCtr="0" anchor="t" bIns="64250" lIns="128525" spcFirstLastPara="1" rIns="128525" wrap="square" tIns="64250">
              <a:noAutofit/>
            </a:bodyPr>
            <a:lstStyle/>
            <a:p>
              <a:pPr indent="0" lvl="0" marL="0" marR="0" rtl="0" algn="ctr">
                <a:spcBef>
                  <a:spcPts val="0"/>
                </a:spcBef>
                <a:spcAft>
                  <a:spcPts val="0"/>
                </a:spcAft>
                <a:buNone/>
              </a:pPr>
              <a:r>
                <a:rPr b="1" lang="en-US" sz="7593">
                  <a:solidFill>
                    <a:schemeClr val="lt1"/>
                  </a:solidFill>
                  <a:latin typeface="Century Gothic"/>
                  <a:ea typeface="Century Gothic"/>
                  <a:cs typeface="Century Gothic"/>
                  <a:sym typeface="Century Gothic"/>
                </a:rPr>
                <a:t>T</a:t>
              </a:r>
              <a:endParaRPr b="1" sz="7593">
                <a:solidFill>
                  <a:schemeClr val="lt1"/>
                </a:solidFill>
                <a:latin typeface="Century Gothic"/>
                <a:ea typeface="Century Gothic"/>
                <a:cs typeface="Century Gothic"/>
                <a:sym typeface="Century Gothic"/>
              </a:endParaRPr>
            </a:p>
          </p:txBody>
        </p:sp>
        <p:sp>
          <p:nvSpPr>
            <p:cNvPr id="1316" name="Google Shape;1316;p33"/>
            <p:cNvSpPr txBox="1"/>
            <p:nvPr/>
          </p:nvSpPr>
          <p:spPr>
            <a:xfrm>
              <a:off x="8613884" y="7071280"/>
              <a:ext cx="2916614" cy="2963480"/>
            </a:xfrm>
            <a:prstGeom prst="rect">
              <a:avLst/>
            </a:prstGeom>
            <a:noFill/>
            <a:ln>
              <a:noFill/>
            </a:ln>
          </p:spPr>
          <p:txBody>
            <a:bodyPr anchorCtr="0" anchor="t" bIns="64250" lIns="128525" spcFirstLastPara="1" rIns="128525" wrap="square" tIns="64250">
              <a:noAutofit/>
            </a:bodyPr>
            <a:lstStyle/>
            <a:p>
              <a:pPr indent="0" lvl="0" marL="0" marR="0" rtl="0" algn="ctr">
                <a:spcBef>
                  <a:spcPts val="0"/>
                </a:spcBef>
                <a:spcAft>
                  <a:spcPts val="0"/>
                </a:spcAft>
                <a:buNone/>
              </a:pPr>
              <a:r>
                <a:rPr b="1" lang="en-US" sz="7593">
                  <a:solidFill>
                    <a:schemeClr val="lt1"/>
                  </a:solidFill>
                  <a:latin typeface="Century Gothic"/>
                  <a:ea typeface="Century Gothic"/>
                  <a:cs typeface="Century Gothic"/>
                  <a:sym typeface="Century Gothic"/>
                </a:rPr>
                <a:t>O</a:t>
              </a:r>
              <a:endParaRPr b="1" sz="7593">
                <a:solidFill>
                  <a:schemeClr val="lt1"/>
                </a:solidFill>
                <a:latin typeface="Century Gothic"/>
                <a:ea typeface="Century Gothic"/>
                <a:cs typeface="Century Gothic"/>
                <a:sym typeface="Century Gothic"/>
              </a:endParaRPr>
            </a:p>
          </p:txBody>
        </p:sp>
      </p:grpSp>
      <p:sp>
        <p:nvSpPr>
          <p:cNvPr id="1317" name="Google Shape;1317;p33"/>
          <p:cNvSpPr txBox="1"/>
          <p:nvPr/>
        </p:nvSpPr>
        <p:spPr>
          <a:xfrm>
            <a:off x="1424316" y="2396441"/>
            <a:ext cx="5556520" cy="506428"/>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Everybody has three chars ; the one is come out ,the one is owned ,the one is thought to have.</a:t>
            </a:r>
            <a:endParaRPr/>
          </a:p>
        </p:txBody>
      </p:sp>
      <p:sp>
        <p:nvSpPr>
          <p:cNvPr id="1318" name="Google Shape;1318;p33"/>
          <p:cNvSpPr txBox="1"/>
          <p:nvPr/>
        </p:nvSpPr>
        <p:spPr>
          <a:xfrm>
            <a:off x="1424317" y="3448047"/>
            <a:ext cx="5556519" cy="506428"/>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Do you wonder what the difference between ignorance and genius is? A Genius has limits but an ignorant doesn’t have any.</a:t>
            </a:r>
            <a:endParaRPr/>
          </a:p>
        </p:txBody>
      </p:sp>
      <p:sp>
        <p:nvSpPr>
          <p:cNvPr id="1319" name="Google Shape;1319;p33"/>
          <p:cNvSpPr txBox="1"/>
          <p:nvPr/>
        </p:nvSpPr>
        <p:spPr>
          <a:xfrm>
            <a:off x="1446534" y="4492701"/>
            <a:ext cx="5452060" cy="506428"/>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Everybody has three chars ; the one is come out ,the one is owned ,the one is thought to have.</a:t>
            </a:r>
            <a:endParaRPr/>
          </a:p>
        </p:txBody>
      </p:sp>
      <p:sp>
        <p:nvSpPr>
          <p:cNvPr id="1320" name="Google Shape;1320;p33"/>
          <p:cNvSpPr txBox="1"/>
          <p:nvPr/>
        </p:nvSpPr>
        <p:spPr>
          <a:xfrm>
            <a:off x="1479517" y="5540997"/>
            <a:ext cx="5501319" cy="506428"/>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Do you wonder what the difference between ignorance and genius is? A Genius has limits but an ignorant doesn’t have any.</a:t>
            </a:r>
            <a:endParaRPr/>
          </a:p>
        </p:txBody>
      </p:sp>
      <p:grpSp>
        <p:nvGrpSpPr>
          <p:cNvPr id="1321" name="Google Shape;1321;p33"/>
          <p:cNvGrpSpPr/>
          <p:nvPr/>
        </p:nvGrpSpPr>
        <p:grpSpPr>
          <a:xfrm>
            <a:off x="1491266" y="2019726"/>
            <a:ext cx="1546535" cy="398003"/>
            <a:chOff x="2824193" y="3830205"/>
            <a:chExt cx="2932850" cy="754772"/>
          </a:xfrm>
        </p:grpSpPr>
        <p:sp>
          <p:nvSpPr>
            <p:cNvPr id="1322" name="Google Shape;1322;p33"/>
            <p:cNvSpPr/>
            <p:nvPr/>
          </p:nvSpPr>
          <p:spPr>
            <a:xfrm rot="5400000">
              <a:off x="3943803" y="2710595"/>
              <a:ext cx="693629" cy="2932850"/>
            </a:xfrm>
            <a:prstGeom prst="round2SameRect">
              <a:avLst>
                <a:gd fmla="val 50000" name="adj1"/>
                <a:gd fmla="val 50000" name="adj2"/>
              </a:avLst>
            </a:prstGeom>
            <a:solidFill>
              <a:srgbClr val="BBBBBB"/>
            </a:solidFill>
            <a:ln>
              <a:noFill/>
            </a:ln>
          </p:spPr>
          <p:txBody>
            <a:bodyPr anchorCtr="0" anchor="ctr" bIns="57850" lIns="115700" spcFirstLastPara="1" rIns="115700" wrap="square" tIns="57850">
              <a:noAutofit/>
            </a:bodyPr>
            <a:lstStyle/>
            <a:p>
              <a:pPr indent="0" lvl="0" marL="0" marR="0" rtl="0" algn="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1323" name="Google Shape;1323;p33"/>
            <p:cNvSpPr/>
            <p:nvPr/>
          </p:nvSpPr>
          <p:spPr>
            <a:xfrm>
              <a:off x="2824197" y="3837358"/>
              <a:ext cx="698763" cy="686467"/>
            </a:xfrm>
            <a:custGeom>
              <a:rect b="b" l="l" r="r" t="t"/>
              <a:pathLst>
                <a:path extrusionOk="0" h="87" w="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solidFill>
              <a:schemeClr val="accent2"/>
            </a:solid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324" name="Google Shape;1324;p33"/>
            <p:cNvSpPr/>
            <p:nvPr/>
          </p:nvSpPr>
          <p:spPr>
            <a:xfrm>
              <a:off x="3499558" y="3896480"/>
              <a:ext cx="2148529" cy="688497"/>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Strengths</a:t>
              </a:r>
              <a:endParaRPr b="1" sz="1600">
                <a:solidFill>
                  <a:schemeClr val="dk1"/>
                </a:solidFill>
                <a:latin typeface="Century Gothic"/>
                <a:ea typeface="Century Gothic"/>
                <a:cs typeface="Century Gothic"/>
                <a:sym typeface="Century Gothic"/>
              </a:endParaRPr>
            </a:p>
          </p:txBody>
        </p:sp>
        <p:sp>
          <p:nvSpPr>
            <p:cNvPr id="1325" name="Google Shape;1325;p33"/>
            <p:cNvSpPr/>
            <p:nvPr/>
          </p:nvSpPr>
          <p:spPr>
            <a:xfrm>
              <a:off x="2991306" y="3985520"/>
              <a:ext cx="402985" cy="403090"/>
            </a:xfrm>
            <a:custGeom>
              <a:rect b="b" l="l" r="r" t="t"/>
              <a:pathLst>
                <a:path extrusionOk="0" h="6844" w="6844">
                  <a:moveTo>
                    <a:pt x="3437" y="1719"/>
                  </a:moveTo>
                  <a:lnTo>
                    <a:pt x="3437" y="1719"/>
                  </a:lnTo>
                  <a:cubicBezTo>
                    <a:pt x="3749" y="1719"/>
                    <a:pt x="3999" y="2000"/>
                    <a:pt x="3999" y="2313"/>
                  </a:cubicBezTo>
                  <a:cubicBezTo>
                    <a:pt x="3999" y="2625"/>
                    <a:pt x="3749" y="2875"/>
                    <a:pt x="3437" y="2875"/>
                  </a:cubicBezTo>
                  <a:cubicBezTo>
                    <a:pt x="3125" y="2875"/>
                    <a:pt x="2844" y="2625"/>
                    <a:pt x="2844" y="2313"/>
                  </a:cubicBezTo>
                  <a:cubicBezTo>
                    <a:pt x="2844" y="2000"/>
                    <a:pt x="3125" y="1719"/>
                    <a:pt x="3437" y="1719"/>
                  </a:cubicBezTo>
                  <a:close/>
                  <a:moveTo>
                    <a:pt x="6843" y="188"/>
                  </a:moveTo>
                  <a:lnTo>
                    <a:pt x="6843" y="188"/>
                  </a:lnTo>
                  <a:cubicBezTo>
                    <a:pt x="6437" y="2532"/>
                    <a:pt x="6437" y="2532"/>
                    <a:pt x="6437" y="2532"/>
                  </a:cubicBezTo>
                  <a:cubicBezTo>
                    <a:pt x="5437" y="2375"/>
                    <a:pt x="5437" y="2375"/>
                    <a:pt x="5437" y="2375"/>
                  </a:cubicBezTo>
                  <a:cubicBezTo>
                    <a:pt x="5593" y="1282"/>
                    <a:pt x="5593" y="1282"/>
                    <a:pt x="5593" y="1282"/>
                  </a:cubicBezTo>
                  <a:cubicBezTo>
                    <a:pt x="5468" y="1282"/>
                    <a:pt x="5312" y="1250"/>
                    <a:pt x="5124" y="1250"/>
                  </a:cubicBezTo>
                  <a:cubicBezTo>
                    <a:pt x="5124" y="2594"/>
                    <a:pt x="5124" y="2594"/>
                    <a:pt x="5124" y="2594"/>
                  </a:cubicBezTo>
                  <a:cubicBezTo>
                    <a:pt x="5124" y="2625"/>
                    <a:pt x="5124" y="2688"/>
                    <a:pt x="5093" y="2719"/>
                  </a:cubicBezTo>
                  <a:lnTo>
                    <a:pt x="5093" y="2750"/>
                  </a:lnTo>
                  <a:cubicBezTo>
                    <a:pt x="4437" y="3749"/>
                    <a:pt x="4437" y="3749"/>
                    <a:pt x="4437" y="3749"/>
                  </a:cubicBezTo>
                  <a:cubicBezTo>
                    <a:pt x="4249" y="4281"/>
                    <a:pt x="4249" y="4281"/>
                    <a:pt x="4249" y="4281"/>
                  </a:cubicBezTo>
                  <a:cubicBezTo>
                    <a:pt x="5218" y="4562"/>
                    <a:pt x="5218" y="4562"/>
                    <a:pt x="5218" y="4562"/>
                  </a:cubicBezTo>
                  <a:cubicBezTo>
                    <a:pt x="5218" y="4562"/>
                    <a:pt x="5218" y="4562"/>
                    <a:pt x="5187" y="4593"/>
                  </a:cubicBezTo>
                  <a:cubicBezTo>
                    <a:pt x="5218" y="4593"/>
                    <a:pt x="5218" y="4593"/>
                    <a:pt x="5218" y="4593"/>
                  </a:cubicBezTo>
                  <a:cubicBezTo>
                    <a:pt x="5343" y="4624"/>
                    <a:pt x="5437" y="4749"/>
                    <a:pt x="5406" y="4906"/>
                  </a:cubicBezTo>
                  <a:cubicBezTo>
                    <a:pt x="5124" y="6624"/>
                    <a:pt x="5124" y="6624"/>
                    <a:pt x="5124" y="6624"/>
                  </a:cubicBezTo>
                  <a:cubicBezTo>
                    <a:pt x="5093" y="6749"/>
                    <a:pt x="4999" y="6843"/>
                    <a:pt x="4843" y="6843"/>
                  </a:cubicBezTo>
                  <a:lnTo>
                    <a:pt x="4812" y="6843"/>
                  </a:lnTo>
                  <a:cubicBezTo>
                    <a:pt x="4656" y="6812"/>
                    <a:pt x="4531" y="6687"/>
                    <a:pt x="4562" y="6531"/>
                  </a:cubicBezTo>
                  <a:cubicBezTo>
                    <a:pt x="4812" y="5093"/>
                    <a:pt x="4812" y="5093"/>
                    <a:pt x="4812" y="5093"/>
                  </a:cubicBezTo>
                  <a:cubicBezTo>
                    <a:pt x="3531" y="5124"/>
                    <a:pt x="3531" y="5124"/>
                    <a:pt x="3531" y="5124"/>
                  </a:cubicBezTo>
                  <a:cubicBezTo>
                    <a:pt x="2594" y="5812"/>
                    <a:pt x="2594" y="5812"/>
                    <a:pt x="2594" y="5812"/>
                  </a:cubicBezTo>
                  <a:cubicBezTo>
                    <a:pt x="2500" y="5906"/>
                    <a:pt x="2500" y="5906"/>
                    <a:pt x="2500" y="5906"/>
                  </a:cubicBezTo>
                  <a:cubicBezTo>
                    <a:pt x="2469" y="5937"/>
                    <a:pt x="2469" y="5937"/>
                    <a:pt x="2438" y="5968"/>
                  </a:cubicBezTo>
                  <a:cubicBezTo>
                    <a:pt x="1000" y="6812"/>
                    <a:pt x="1000" y="6812"/>
                    <a:pt x="1000" y="6812"/>
                  </a:cubicBezTo>
                  <a:cubicBezTo>
                    <a:pt x="969" y="6843"/>
                    <a:pt x="907" y="6843"/>
                    <a:pt x="875" y="6843"/>
                  </a:cubicBezTo>
                  <a:cubicBezTo>
                    <a:pt x="782" y="6843"/>
                    <a:pt x="688" y="6812"/>
                    <a:pt x="625" y="6718"/>
                  </a:cubicBezTo>
                  <a:cubicBezTo>
                    <a:pt x="532" y="6562"/>
                    <a:pt x="594" y="6406"/>
                    <a:pt x="719" y="6312"/>
                  </a:cubicBezTo>
                  <a:cubicBezTo>
                    <a:pt x="1969" y="5562"/>
                    <a:pt x="1969" y="5562"/>
                    <a:pt x="1969" y="5562"/>
                  </a:cubicBezTo>
                  <a:cubicBezTo>
                    <a:pt x="2844" y="4562"/>
                    <a:pt x="2844" y="4562"/>
                    <a:pt x="2844" y="4562"/>
                  </a:cubicBezTo>
                  <a:cubicBezTo>
                    <a:pt x="2563" y="3718"/>
                    <a:pt x="2563" y="3718"/>
                    <a:pt x="2563" y="3718"/>
                  </a:cubicBezTo>
                  <a:cubicBezTo>
                    <a:pt x="1782" y="2750"/>
                    <a:pt x="1782" y="2750"/>
                    <a:pt x="1782" y="2750"/>
                  </a:cubicBezTo>
                  <a:lnTo>
                    <a:pt x="1782" y="2750"/>
                  </a:lnTo>
                  <a:cubicBezTo>
                    <a:pt x="1750" y="2688"/>
                    <a:pt x="1719" y="2657"/>
                    <a:pt x="1719" y="2594"/>
                  </a:cubicBezTo>
                  <a:cubicBezTo>
                    <a:pt x="1719" y="1250"/>
                    <a:pt x="1719" y="1250"/>
                    <a:pt x="1719" y="1250"/>
                  </a:cubicBezTo>
                  <a:cubicBezTo>
                    <a:pt x="1532" y="1250"/>
                    <a:pt x="1375" y="1282"/>
                    <a:pt x="1250" y="1313"/>
                  </a:cubicBezTo>
                  <a:cubicBezTo>
                    <a:pt x="1407" y="2375"/>
                    <a:pt x="1407" y="2375"/>
                    <a:pt x="1407" y="2375"/>
                  </a:cubicBezTo>
                  <a:cubicBezTo>
                    <a:pt x="407" y="2563"/>
                    <a:pt x="407" y="2563"/>
                    <a:pt x="407" y="2563"/>
                  </a:cubicBezTo>
                  <a:cubicBezTo>
                    <a:pt x="0" y="188"/>
                    <a:pt x="0" y="188"/>
                    <a:pt x="0" y="188"/>
                  </a:cubicBezTo>
                  <a:cubicBezTo>
                    <a:pt x="1032" y="32"/>
                    <a:pt x="1032" y="32"/>
                    <a:pt x="1032" y="32"/>
                  </a:cubicBezTo>
                  <a:cubicBezTo>
                    <a:pt x="1188" y="1032"/>
                    <a:pt x="1188" y="1032"/>
                    <a:pt x="1188" y="1032"/>
                  </a:cubicBezTo>
                  <a:cubicBezTo>
                    <a:pt x="1375" y="1000"/>
                    <a:pt x="1594" y="969"/>
                    <a:pt x="1813" y="938"/>
                  </a:cubicBezTo>
                  <a:cubicBezTo>
                    <a:pt x="1875" y="907"/>
                    <a:pt x="1938" y="875"/>
                    <a:pt x="2000" y="875"/>
                  </a:cubicBezTo>
                  <a:cubicBezTo>
                    <a:pt x="2063" y="875"/>
                    <a:pt x="2094" y="907"/>
                    <a:pt x="2157" y="907"/>
                  </a:cubicBezTo>
                  <a:cubicBezTo>
                    <a:pt x="2532" y="907"/>
                    <a:pt x="2938" y="875"/>
                    <a:pt x="3437" y="875"/>
                  </a:cubicBezTo>
                  <a:cubicBezTo>
                    <a:pt x="3906" y="875"/>
                    <a:pt x="4343" y="907"/>
                    <a:pt x="4718" y="907"/>
                  </a:cubicBezTo>
                  <a:cubicBezTo>
                    <a:pt x="4749" y="907"/>
                    <a:pt x="4781" y="875"/>
                    <a:pt x="4843" y="875"/>
                  </a:cubicBezTo>
                  <a:cubicBezTo>
                    <a:pt x="4906" y="875"/>
                    <a:pt x="4968" y="907"/>
                    <a:pt x="5031" y="938"/>
                  </a:cubicBezTo>
                  <a:cubicBezTo>
                    <a:pt x="5281" y="969"/>
                    <a:pt x="5468" y="1000"/>
                    <a:pt x="5656" y="1000"/>
                  </a:cubicBezTo>
                  <a:cubicBezTo>
                    <a:pt x="5812" y="0"/>
                    <a:pt x="5812" y="0"/>
                    <a:pt x="5812" y="0"/>
                  </a:cubicBezTo>
                  <a:lnTo>
                    <a:pt x="6843" y="188"/>
                  </a:lnTo>
                  <a:close/>
                  <a:moveTo>
                    <a:pt x="4562" y="1188"/>
                  </a:moveTo>
                  <a:lnTo>
                    <a:pt x="4562" y="1188"/>
                  </a:lnTo>
                  <a:cubicBezTo>
                    <a:pt x="4218" y="1188"/>
                    <a:pt x="3843" y="1157"/>
                    <a:pt x="3437" y="1157"/>
                  </a:cubicBezTo>
                  <a:cubicBezTo>
                    <a:pt x="3000" y="1157"/>
                    <a:pt x="2625" y="1188"/>
                    <a:pt x="2282" y="1188"/>
                  </a:cubicBezTo>
                  <a:cubicBezTo>
                    <a:pt x="2282" y="2469"/>
                    <a:pt x="2282" y="2469"/>
                    <a:pt x="2282" y="2469"/>
                  </a:cubicBezTo>
                  <a:cubicBezTo>
                    <a:pt x="3157" y="3157"/>
                    <a:pt x="3157" y="3157"/>
                    <a:pt x="3157" y="3157"/>
                  </a:cubicBezTo>
                  <a:cubicBezTo>
                    <a:pt x="3718" y="3157"/>
                    <a:pt x="3718" y="3157"/>
                    <a:pt x="3718" y="3157"/>
                  </a:cubicBezTo>
                  <a:cubicBezTo>
                    <a:pt x="4562" y="2469"/>
                    <a:pt x="4562" y="2469"/>
                    <a:pt x="4562" y="2469"/>
                  </a:cubicBezTo>
                  <a:lnTo>
                    <a:pt x="4562" y="1188"/>
                  </a:lnTo>
                  <a:close/>
                  <a:moveTo>
                    <a:pt x="4562" y="1188"/>
                  </a:moveTo>
                  <a:lnTo>
                    <a:pt x="4562" y="1188"/>
                  </a:lnTo>
                  <a:close/>
                </a:path>
              </a:pathLst>
            </a:custGeom>
            <a:solidFill>
              <a:schemeClr val="lt1"/>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grpSp>
      <p:grpSp>
        <p:nvGrpSpPr>
          <p:cNvPr id="1326" name="Google Shape;1326;p33"/>
          <p:cNvGrpSpPr/>
          <p:nvPr/>
        </p:nvGrpSpPr>
        <p:grpSpPr>
          <a:xfrm>
            <a:off x="1491266" y="3071333"/>
            <a:ext cx="1594883" cy="398003"/>
            <a:chOff x="2824193" y="5824471"/>
            <a:chExt cx="3024537" cy="754772"/>
          </a:xfrm>
        </p:grpSpPr>
        <p:sp>
          <p:nvSpPr>
            <p:cNvPr id="1327" name="Google Shape;1327;p33"/>
            <p:cNvSpPr/>
            <p:nvPr/>
          </p:nvSpPr>
          <p:spPr>
            <a:xfrm rot="5400000">
              <a:off x="3943803" y="4704861"/>
              <a:ext cx="693629" cy="2932850"/>
            </a:xfrm>
            <a:prstGeom prst="round2SameRect">
              <a:avLst>
                <a:gd fmla="val 50000" name="adj1"/>
                <a:gd fmla="val 50000" name="adj2"/>
              </a:avLst>
            </a:prstGeom>
            <a:solidFill>
              <a:srgbClr val="0596FF"/>
            </a:solidFill>
            <a:ln>
              <a:noFill/>
            </a:ln>
          </p:spPr>
          <p:txBody>
            <a:bodyPr anchorCtr="0" anchor="ctr" bIns="57850" lIns="115700" spcFirstLastPara="1" rIns="115700" wrap="square" tIns="57850">
              <a:noAutofit/>
            </a:bodyPr>
            <a:lstStyle/>
            <a:p>
              <a:pPr indent="0" lvl="0" marL="0" marR="0" rtl="0" algn="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1328" name="Google Shape;1328;p33"/>
            <p:cNvSpPr/>
            <p:nvPr/>
          </p:nvSpPr>
          <p:spPr>
            <a:xfrm>
              <a:off x="2824197" y="5831623"/>
              <a:ext cx="698763" cy="686467"/>
            </a:xfrm>
            <a:custGeom>
              <a:rect b="b" l="l" r="r" t="t"/>
              <a:pathLst>
                <a:path extrusionOk="0" h="87" w="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solidFill>
              <a:schemeClr val="accent1"/>
            </a:solid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329" name="Google Shape;1329;p33"/>
            <p:cNvSpPr/>
            <p:nvPr/>
          </p:nvSpPr>
          <p:spPr>
            <a:xfrm>
              <a:off x="3499566" y="5890746"/>
              <a:ext cx="2349164" cy="688497"/>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Weakness</a:t>
              </a:r>
              <a:endParaRPr b="1" sz="1600">
                <a:solidFill>
                  <a:schemeClr val="dk1"/>
                </a:solidFill>
                <a:latin typeface="Century Gothic"/>
                <a:ea typeface="Century Gothic"/>
                <a:cs typeface="Century Gothic"/>
                <a:sym typeface="Century Gothic"/>
              </a:endParaRPr>
            </a:p>
          </p:txBody>
        </p:sp>
        <p:sp>
          <p:nvSpPr>
            <p:cNvPr id="1330" name="Google Shape;1330;p33"/>
            <p:cNvSpPr/>
            <p:nvPr/>
          </p:nvSpPr>
          <p:spPr>
            <a:xfrm>
              <a:off x="2995536" y="5999517"/>
              <a:ext cx="397875" cy="305483"/>
            </a:xfrm>
            <a:custGeom>
              <a:rect b="b" l="l" r="r" t="t"/>
              <a:pathLst>
                <a:path extrusionOk="0" h="4907" w="6392">
                  <a:moveTo>
                    <a:pt x="3034" y="2260"/>
                  </a:moveTo>
                  <a:lnTo>
                    <a:pt x="3034" y="2260"/>
                  </a:lnTo>
                  <a:cubicBezTo>
                    <a:pt x="2776" y="2196"/>
                    <a:pt x="2776" y="2196"/>
                    <a:pt x="2776" y="2196"/>
                  </a:cubicBezTo>
                  <a:cubicBezTo>
                    <a:pt x="2582" y="1937"/>
                    <a:pt x="2582" y="1937"/>
                    <a:pt x="2582" y="1937"/>
                  </a:cubicBezTo>
                  <a:cubicBezTo>
                    <a:pt x="2454" y="2001"/>
                    <a:pt x="2454" y="2001"/>
                    <a:pt x="2454" y="2001"/>
                  </a:cubicBezTo>
                  <a:cubicBezTo>
                    <a:pt x="2132" y="1873"/>
                    <a:pt x="1679" y="1937"/>
                    <a:pt x="1421" y="2196"/>
                  </a:cubicBezTo>
                  <a:cubicBezTo>
                    <a:pt x="388" y="3228"/>
                    <a:pt x="388" y="3228"/>
                    <a:pt x="388" y="3228"/>
                  </a:cubicBezTo>
                  <a:cubicBezTo>
                    <a:pt x="0" y="3615"/>
                    <a:pt x="0" y="4197"/>
                    <a:pt x="388" y="4583"/>
                  </a:cubicBezTo>
                  <a:cubicBezTo>
                    <a:pt x="775" y="4906"/>
                    <a:pt x="1357" y="4906"/>
                    <a:pt x="1743" y="4583"/>
                  </a:cubicBezTo>
                  <a:cubicBezTo>
                    <a:pt x="2712" y="3551"/>
                    <a:pt x="2712" y="3551"/>
                    <a:pt x="2712" y="3551"/>
                  </a:cubicBezTo>
                  <a:cubicBezTo>
                    <a:pt x="3034" y="3228"/>
                    <a:pt x="3099" y="2776"/>
                    <a:pt x="2906" y="2454"/>
                  </a:cubicBezTo>
                  <a:lnTo>
                    <a:pt x="3034" y="2260"/>
                  </a:lnTo>
                  <a:close/>
                  <a:moveTo>
                    <a:pt x="2454" y="3228"/>
                  </a:moveTo>
                  <a:lnTo>
                    <a:pt x="2454" y="3228"/>
                  </a:lnTo>
                  <a:cubicBezTo>
                    <a:pt x="1421" y="4261"/>
                    <a:pt x="1421" y="4261"/>
                    <a:pt x="1421" y="4261"/>
                  </a:cubicBezTo>
                  <a:cubicBezTo>
                    <a:pt x="1227" y="4455"/>
                    <a:pt x="905" y="4455"/>
                    <a:pt x="711" y="4261"/>
                  </a:cubicBezTo>
                  <a:cubicBezTo>
                    <a:pt x="516" y="4067"/>
                    <a:pt x="516" y="3745"/>
                    <a:pt x="711" y="3551"/>
                  </a:cubicBezTo>
                  <a:cubicBezTo>
                    <a:pt x="1679" y="2518"/>
                    <a:pt x="1679" y="2518"/>
                    <a:pt x="1679" y="2518"/>
                  </a:cubicBezTo>
                  <a:cubicBezTo>
                    <a:pt x="1807" y="2390"/>
                    <a:pt x="2002" y="2324"/>
                    <a:pt x="2132" y="2390"/>
                  </a:cubicBezTo>
                  <a:cubicBezTo>
                    <a:pt x="1874" y="2648"/>
                    <a:pt x="1874" y="2648"/>
                    <a:pt x="1874" y="2648"/>
                  </a:cubicBezTo>
                  <a:cubicBezTo>
                    <a:pt x="1743" y="2776"/>
                    <a:pt x="1743" y="2970"/>
                    <a:pt x="1874" y="3034"/>
                  </a:cubicBezTo>
                  <a:cubicBezTo>
                    <a:pt x="1938" y="3164"/>
                    <a:pt x="2132" y="3164"/>
                    <a:pt x="2260" y="3034"/>
                  </a:cubicBezTo>
                  <a:cubicBezTo>
                    <a:pt x="2582" y="2776"/>
                    <a:pt x="2582" y="2776"/>
                    <a:pt x="2582" y="2776"/>
                  </a:cubicBezTo>
                  <a:cubicBezTo>
                    <a:pt x="2582" y="2906"/>
                    <a:pt x="2582" y="3098"/>
                    <a:pt x="2454" y="3228"/>
                  </a:cubicBezTo>
                  <a:close/>
                  <a:moveTo>
                    <a:pt x="6197" y="710"/>
                  </a:moveTo>
                  <a:lnTo>
                    <a:pt x="6197" y="710"/>
                  </a:lnTo>
                  <a:cubicBezTo>
                    <a:pt x="6005" y="258"/>
                    <a:pt x="5489" y="0"/>
                    <a:pt x="4972" y="194"/>
                  </a:cubicBezTo>
                  <a:cubicBezTo>
                    <a:pt x="3615" y="646"/>
                    <a:pt x="3615" y="646"/>
                    <a:pt x="3615" y="646"/>
                  </a:cubicBezTo>
                  <a:cubicBezTo>
                    <a:pt x="3229" y="841"/>
                    <a:pt x="3034" y="1163"/>
                    <a:pt x="3034" y="1549"/>
                  </a:cubicBezTo>
                  <a:cubicBezTo>
                    <a:pt x="2776" y="1679"/>
                    <a:pt x="2776" y="1679"/>
                    <a:pt x="2776" y="1679"/>
                  </a:cubicBezTo>
                  <a:cubicBezTo>
                    <a:pt x="2840" y="2001"/>
                    <a:pt x="2840" y="2001"/>
                    <a:pt x="2840" y="2001"/>
                  </a:cubicBezTo>
                  <a:cubicBezTo>
                    <a:pt x="3034" y="2196"/>
                    <a:pt x="3034" y="2196"/>
                    <a:pt x="3034" y="2196"/>
                  </a:cubicBezTo>
                  <a:cubicBezTo>
                    <a:pt x="3229" y="2132"/>
                    <a:pt x="3229" y="2132"/>
                    <a:pt x="3229" y="2132"/>
                  </a:cubicBezTo>
                  <a:cubicBezTo>
                    <a:pt x="3487" y="2454"/>
                    <a:pt x="3939" y="2582"/>
                    <a:pt x="4326" y="2454"/>
                  </a:cubicBezTo>
                  <a:cubicBezTo>
                    <a:pt x="5681" y="1937"/>
                    <a:pt x="5681" y="1937"/>
                    <a:pt x="5681" y="1937"/>
                  </a:cubicBezTo>
                  <a:cubicBezTo>
                    <a:pt x="6133" y="1743"/>
                    <a:pt x="6391" y="1227"/>
                    <a:pt x="6197" y="710"/>
                  </a:cubicBezTo>
                  <a:close/>
                  <a:moveTo>
                    <a:pt x="5489" y="1549"/>
                  </a:moveTo>
                  <a:lnTo>
                    <a:pt x="5489" y="1549"/>
                  </a:lnTo>
                  <a:cubicBezTo>
                    <a:pt x="4131" y="2065"/>
                    <a:pt x="4131" y="2065"/>
                    <a:pt x="4131" y="2065"/>
                  </a:cubicBezTo>
                  <a:cubicBezTo>
                    <a:pt x="4003" y="2132"/>
                    <a:pt x="3809" y="2065"/>
                    <a:pt x="3681" y="1937"/>
                  </a:cubicBezTo>
                  <a:cubicBezTo>
                    <a:pt x="3939" y="1873"/>
                    <a:pt x="3939" y="1873"/>
                    <a:pt x="3939" y="1873"/>
                  </a:cubicBezTo>
                  <a:cubicBezTo>
                    <a:pt x="4067" y="1807"/>
                    <a:pt x="4131" y="1679"/>
                    <a:pt x="4067" y="1485"/>
                  </a:cubicBezTo>
                  <a:cubicBezTo>
                    <a:pt x="4003" y="1357"/>
                    <a:pt x="3873" y="1291"/>
                    <a:pt x="3681" y="1291"/>
                  </a:cubicBezTo>
                  <a:cubicBezTo>
                    <a:pt x="3487" y="1421"/>
                    <a:pt x="3487" y="1421"/>
                    <a:pt x="3487" y="1421"/>
                  </a:cubicBezTo>
                  <a:cubicBezTo>
                    <a:pt x="3551" y="1227"/>
                    <a:pt x="3615" y="1163"/>
                    <a:pt x="3809" y="1099"/>
                  </a:cubicBezTo>
                  <a:cubicBezTo>
                    <a:pt x="5164" y="582"/>
                    <a:pt x="5164" y="582"/>
                    <a:pt x="5164" y="582"/>
                  </a:cubicBezTo>
                  <a:cubicBezTo>
                    <a:pt x="5422" y="452"/>
                    <a:pt x="5681" y="646"/>
                    <a:pt x="5811" y="905"/>
                  </a:cubicBezTo>
                  <a:cubicBezTo>
                    <a:pt x="5875" y="1163"/>
                    <a:pt x="5747" y="1421"/>
                    <a:pt x="5489" y="1549"/>
                  </a:cubicBezTo>
                  <a:close/>
                  <a:moveTo>
                    <a:pt x="3165" y="2260"/>
                  </a:moveTo>
                  <a:lnTo>
                    <a:pt x="3165" y="2260"/>
                  </a:lnTo>
                  <a:cubicBezTo>
                    <a:pt x="3551" y="2518"/>
                    <a:pt x="3551" y="2518"/>
                    <a:pt x="3551" y="2518"/>
                  </a:cubicBezTo>
                  <a:cubicBezTo>
                    <a:pt x="3423" y="3098"/>
                    <a:pt x="3423" y="3098"/>
                    <a:pt x="3423" y="3098"/>
                  </a:cubicBezTo>
                  <a:cubicBezTo>
                    <a:pt x="3293" y="3098"/>
                    <a:pt x="3293" y="3098"/>
                    <a:pt x="3293" y="3098"/>
                  </a:cubicBezTo>
                  <a:cubicBezTo>
                    <a:pt x="3423" y="2582"/>
                    <a:pt x="3423" y="2582"/>
                    <a:pt x="3423" y="2582"/>
                  </a:cubicBezTo>
                  <a:cubicBezTo>
                    <a:pt x="3034" y="2324"/>
                    <a:pt x="3034" y="2324"/>
                    <a:pt x="3034" y="2324"/>
                  </a:cubicBezTo>
                  <a:lnTo>
                    <a:pt x="3165" y="2260"/>
                  </a:lnTo>
                  <a:close/>
                  <a:moveTo>
                    <a:pt x="2196" y="1615"/>
                  </a:moveTo>
                  <a:lnTo>
                    <a:pt x="2196" y="1615"/>
                  </a:lnTo>
                  <a:cubicBezTo>
                    <a:pt x="1938" y="1163"/>
                    <a:pt x="1938" y="1163"/>
                    <a:pt x="1938" y="1163"/>
                  </a:cubicBezTo>
                  <a:cubicBezTo>
                    <a:pt x="2066" y="1163"/>
                    <a:pt x="2066" y="1163"/>
                    <a:pt x="2066" y="1163"/>
                  </a:cubicBezTo>
                  <a:cubicBezTo>
                    <a:pt x="2260" y="1549"/>
                    <a:pt x="2260" y="1549"/>
                    <a:pt x="2260" y="1549"/>
                  </a:cubicBezTo>
                  <a:cubicBezTo>
                    <a:pt x="2518" y="1549"/>
                    <a:pt x="2518" y="1549"/>
                    <a:pt x="2518" y="1549"/>
                  </a:cubicBezTo>
                  <a:cubicBezTo>
                    <a:pt x="2648" y="1807"/>
                    <a:pt x="2648" y="1807"/>
                    <a:pt x="2648" y="1807"/>
                  </a:cubicBezTo>
                  <a:cubicBezTo>
                    <a:pt x="2582" y="1873"/>
                    <a:pt x="2582" y="1873"/>
                    <a:pt x="2582" y="1873"/>
                  </a:cubicBezTo>
                  <a:cubicBezTo>
                    <a:pt x="2454" y="1679"/>
                    <a:pt x="2454" y="1679"/>
                    <a:pt x="2454" y="1679"/>
                  </a:cubicBezTo>
                  <a:lnTo>
                    <a:pt x="2196" y="1615"/>
                  </a:lnTo>
                  <a:close/>
                  <a:moveTo>
                    <a:pt x="2196" y="1615"/>
                  </a:moveTo>
                  <a:lnTo>
                    <a:pt x="2196" y="1615"/>
                  </a:lnTo>
                  <a:close/>
                </a:path>
              </a:pathLst>
            </a:custGeom>
            <a:solidFill>
              <a:schemeClr val="lt1"/>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grpSp>
      <p:grpSp>
        <p:nvGrpSpPr>
          <p:cNvPr id="1331" name="Google Shape;1331;p33"/>
          <p:cNvGrpSpPr/>
          <p:nvPr/>
        </p:nvGrpSpPr>
        <p:grpSpPr>
          <a:xfrm>
            <a:off x="1513483" y="4115984"/>
            <a:ext cx="1657027" cy="365761"/>
            <a:chOff x="2866325" y="7805553"/>
            <a:chExt cx="3142387" cy="693629"/>
          </a:xfrm>
        </p:grpSpPr>
        <p:sp>
          <p:nvSpPr>
            <p:cNvPr id="1332" name="Google Shape;1332;p33"/>
            <p:cNvSpPr/>
            <p:nvPr/>
          </p:nvSpPr>
          <p:spPr>
            <a:xfrm rot="5400000">
              <a:off x="3985936" y="6685943"/>
              <a:ext cx="693629" cy="2932850"/>
            </a:xfrm>
            <a:prstGeom prst="round2SameRect">
              <a:avLst>
                <a:gd fmla="val 50000" name="adj1"/>
                <a:gd fmla="val 50000" name="adj2"/>
              </a:avLst>
            </a:prstGeom>
            <a:solidFill>
              <a:srgbClr val="0596FF"/>
            </a:solidFill>
            <a:ln>
              <a:noFill/>
            </a:ln>
          </p:spPr>
          <p:txBody>
            <a:bodyPr anchorCtr="0" anchor="ctr" bIns="57850" lIns="115700" spcFirstLastPara="1" rIns="115700" wrap="square" tIns="57850">
              <a:noAutofit/>
            </a:bodyPr>
            <a:lstStyle/>
            <a:p>
              <a:pPr indent="0" lvl="0" marL="0" marR="0" rtl="0" algn="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1333" name="Google Shape;1333;p33"/>
            <p:cNvSpPr/>
            <p:nvPr/>
          </p:nvSpPr>
          <p:spPr>
            <a:xfrm>
              <a:off x="2866330" y="7812706"/>
              <a:ext cx="698763" cy="686467"/>
            </a:xfrm>
            <a:custGeom>
              <a:rect b="b" l="l" r="r" t="t"/>
              <a:pathLst>
                <a:path extrusionOk="0" h="87" w="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solidFill>
              <a:schemeClr val="accent3"/>
            </a:solid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334" name="Google Shape;1334;p33"/>
            <p:cNvSpPr/>
            <p:nvPr/>
          </p:nvSpPr>
          <p:spPr>
            <a:xfrm>
              <a:off x="3355556" y="7826201"/>
              <a:ext cx="2653157" cy="630132"/>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1400">
                  <a:solidFill>
                    <a:schemeClr val="dk1"/>
                  </a:solidFill>
                  <a:latin typeface="Century Gothic"/>
                  <a:ea typeface="Century Gothic"/>
                  <a:cs typeface="Century Gothic"/>
                  <a:sym typeface="Century Gothic"/>
                </a:rPr>
                <a:t>Opportunities</a:t>
              </a:r>
              <a:endParaRPr b="1" sz="1400">
                <a:solidFill>
                  <a:schemeClr val="dk1"/>
                </a:solidFill>
                <a:latin typeface="Century Gothic"/>
                <a:ea typeface="Century Gothic"/>
                <a:cs typeface="Century Gothic"/>
                <a:sym typeface="Century Gothic"/>
              </a:endParaRPr>
            </a:p>
          </p:txBody>
        </p:sp>
        <p:sp>
          <p:nvSpPr>
            <p:cNvPr id="1335" name="Google Shape;1335;p33"/>
            <p:cNvSpPr/>
            <p:nvPr/>
          </p:nvSpPr>
          <p:spPr>
            <a:xfrm>
              <a:off x="3070846" y="8015238"/>
              <a:ext cx="336145" cy="336232"/>
            </a:xfrm>
            <a:custGeom>
              <a:rect b="b" l="l" r="r" t="t"/>
              <a:pathLst>
                <a:path extrusionOk="0" h="5031" w="5031">
                  <a:moveTo>
                    <a:pt x="4905" y="0"/>
                  </a:moveTo>
                  <a:lnTo>
                    <a:pt x="4905" y="0"/>
                  </a:lnTo>
                  <a:cubicBezTo>
                    <a:pt x="125" y="0"/>
                    <a:pt x="125" y="0"/>
                    <a:pt x="125" y="0"/>
                  </a:cubicBezTo>
                  <a:cubicBezTo>
                    <a:pt x="62" y="0"/>
                    <a:pt x="0" y="62"/>
                    <a:pt x="0" y="125"/>
                  </a:cubicBezTo>
                  <a:cubicBezTo>
                    <a:pt x="0" y="4905"/>
                    <a:pt x="0" y="4905"/>
                    <a:pt x="0" y="4905"/>
                  </a:cubicBezTo>
                  <a:cubicBezTo>
                    <a:pt x="0" y="4968"/>
                    <a:pt x="62" y="5030"/>
                    <a:pt x="125" y="5030"/>
                  </a:cubicBezTo>
                  <a:cubicBezTo>
                    <a:pt x="4905" y="5030"/>
                    <a:pt x="4905" y="5030"/>
                    <a:pt x="4905" y="5030"/>
                  </a:cubicBezTo>
                  <a:cubicBezTo>
                    <a:pt x="4968" y="5030"/>
                    <a:pt x="5030" y="4968"/>
                    <a:pt x="5030" y="4905"/>
                  </a:cubicBezTo>
                  <a:cubicBezTo>
                    <a:pt x="5030" y="125"/>
                    <a:pt x="5030" y="125"/>
                    <a:pt x="5030" y="125"/>
                  </a:cubicBezTo>
                  <a:cubicBezTo>
                    <a:pt x="5030" y="62"/>
                    <a:pt x="4968" y="0"/>
                    <a:pt x="4905" y="0"/>
                  </a:cubicBezTo>
                  <a:close/>
                  <a:moveTo>
                    <a:pt x="3687" y="2624"/>
                  </a:moveTo>
                  <a:lnTo>
                    <a:pt x="3687" y="2624"/>
                  </a:lnTo>
                  <a:cubicBezTo>
                    <a:pt x="3687" y="2655"/>
                    <a:pt x="3655" y="2687"/>
                    <a:pt x="3624" y="2687"/>
                  </a:cubicBezTo>
                  <a:cubicBezTo>
                    <a:pt x="3593" y="2687"/>
                    <a:pt x="3562" y="2687"/>
                    <a:pt x="3562" y="2687"/>
                  </a:cubicBezTo>
                  <a:cubicBezTo>
                    <a:pt x="3187" y="2313"/>
                    <a:pt x="3187" y="2313"/>
                    <a:pt x="3187" y="2313"/>
                  </a:cubicBezTo>
                  <a:cubicBezTo>
                    <a:pt x="1688" y="3812"/>
                    <a:pt x="1688" y="3812"/>
                    <a:pt x="1688" y="3812"/>
                  </a:cubicBezTo>
                  <a:cubicBezTo>
                    <a:pt x="1656" y="3812"/>
                    <a:pt x="1625" y="3843"/>
                    <a:pt x="1625" y="3843"/>
                  </a:cubicBezTo>
                  <a:cubicBezTo>
                    <a:pt x="1594" y="3843"/>
                    <a:pt x="1594" y="3812"/>
                    <a:pt x="1563" y="3812"/>
                  </a:cubicBezTo>
                  <a:cubicBezTo>
                    <a:pt x="1219" y="3468"/>
                    <a:pt x="1219" y="3468"/>
                    <a:pt x="1219" y="3468"/>
                  </a:cubicBezTo>
                  <a:cubicBezTo>
                    <a:pt x="1219" y="3437"/>
                    <a:pt x="1188" y="3437"/>
                    <a:pt x="1188" y="3405"/>
                  </a:cubicBezTo>
                  <a:cubicBezTo>
                    <a:pt x="1188" y="3374"/>
                    <a:pt x="1219" y="3374"/>
                    <a:pt x="1219" y="3343"/>
                  </a:cubicBezTo>
                  <a:cubicBezTo>
                    <a:pt x="2718" y="1844"/>
                    <a:pt x="2718" y="1844"/>
                    <a:pt x="2718" y="1844"/>
                  </a:cubicBezTo>
                  <a:cubicBezTo>
                    <a:pt x="2344" y="1469"/>
                    <a:pt x="2344" y="1469"/>
                    <a:pt x="2344" y="1469"/>
                  </a:cubicBezTo>
                  <a:cubicBezTo>
                    <a:pt x="2344" y="1469"/>
                    <a:pt x="2313" y="1438"/>
                    <a:pt x="2344" y="1406"/>
                  </a:cubicBezTo>
                  <a:cubicBezTo>
                    <a:pt x="2344" y="1375"/>
                    <a:pt x="2375" y="1344"/>
                    <a:pt x="2406" y="1344"/>
                  </a:cubicBezTo>
                  <a:cubicBezTo>
                    <a:pt x="3749" y="1188"/>
                    <a:pt x="3749" y="1188"/>
                    <a:pt x="3749" y="1188"/>
                  </a:cubicBezTo>
                  <a:cubicBezTo>
                    <a:pt x="3780" y="1188"/>
                    <a:pt x="3780" y="1188"/>
                    <a:pt x="3812" y="1219"/>
                  </a:cubicBezTo>
                  <a:cubicBezTo>
                    <a:pt x="3812" y="1250"/>
                    <a:pt x="3843" y="1250"/>
                    <a:pt x="3843" y="1281"/>
                  </a:cubicBezTo>
                  <a:lnTo>
                    <a:pt x="3687" y="2624"/>
                  </a:lnTo>
                  <a:close/>
                  <a:moveTo>
                    <a:pt x="3687" y="2624"/>
                  </a:moveTo>
                  <a:lnTo>
                    <a:pt x="3687" y="2624"/>
                  </a:lnTo>
                  <a:close/>
                </a:path>
              </a:pathLst>
            </a:custGeom>
            <a:solidFill>
              <a:schemeClr val="lt1"/>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grpSp>
      <p:grpSp>
        <p:nvGrpSpPr>
          <p:cNvPr id="1336" name="Google Shape;1336;p33"/>
          <p:cNvGrpSpPr/>
          <p:nvPr/>
        </p:nvGrpSpPr>
        <p:grpSpPr>
          <a:xfrm>
            <a:off x="1546466" y="5164284"/>
            <a:ext cx="1546535" cy="398003"/>
            <a:chOff x="2928873" y="9793541"/>
            <a:chExt cx="2932850" cy="754771"/>
          </a:xfrm>
        </p:grpSpPr>
        <p:sp>
          <p:nvSpPr>
            <p:cNvPr id="1337" name="Google Shape;1337;p33"/>
            <p:cNvSpPr/>
            <p:nvPr/>
          </p:nvSpPr>
          <p:spPr>
            <a:xfrm rot="5400000">
              <a:off x="4048484" y="8673931"/>
              <a:ext cx="693629" cy="2932850"/>
            </a:xfrm>
            <a:prstGeom prst="round2SameRect">
              <a:avLst>
                <a:gd fmla="val 50000" name="adj1"/>
                <a:gd fmla="val 50000" name="adj2"/>
              </a:avLst>
            </a:prstGeom>
            <a:solidFill>
              <a:srgbClr val="0596FF"/>
            </a:solidFill>
            <a:ln>
              <a:noFill/>
            </a:ln>
          </p:spPr>
          <p:txBody>
            <a:bodyPr anchorCtr="0" anchor="ctr" bIns="57850" lIns="115700" spcFirstLastPara="1" rIns="115700" wrap="square" tIns="57850">
              <a:noAutofit/>
            </a:bodyPr>
            <a:lstStyle/>
            <a:p>
              <a:pPr indent="0" lvl="0" marL="0" marR="0" rtl="0" algn="r">
                <a:spcBef>
                  <a:spcPts val="0"/>
                </a:spcBef>
                <a:spcAft>
                  <a:spcPts val="0"/>
                </a:spcAft>
                <a:buNone/>
              </a:pPr>
              <a:r>
                <a:t/>
              </a:r>
              <a:endParaRPr sz="2400">
                <a:solidFill>
                  <a:schemeClr val="lt1"/>
                </a:solidFill>
                <a:latin typeface="Century Gothic"/>
                <a:ea typeface="Century Gothic"/>
                <a:cs typeface="Century Gothic"/>
                <a:sym typeface="Century Gothic"/>
              </a:endParaRPr>
            </a:p>
          </p:txBody>
        </p:sp>
        <p:sp>
          <p:nvSpPr>
            <p:cNvPr id="1338" name="Google Shape;1338;p33"/>
            <p:cNvSpPr/>
            <p:nvPr/>
          </p:nvSpPr>
          <p:spPr>
            <a:xfrm>
              <a:off x="2928878" y="9800694"/>
              <a:ext cx="698763" cy="686467"/>
            </a:xfrm>
            <a:custGeom>
              <a:rect b="b" l="l" r="r" t="t"/>
              <a:pathLst>
                <a:path extrusionOk="0" h="87" w="87">
                  <a:moveTo>
                    <a:pt x="44" y="0"/>
                  </a:moveTo>
                  <a:cubicBezTo>
                    <a:pt x="19" y="0"/>
                    <a:pt x="0" y="20"/>
                    <a:pt x="0" y="44"/>
                  </a:cubicBezTo>
                  <a:cubicBezTo>
                    <a:pt x="0" y="68"/>
                    <a:pt x="19" y="87"/>
                    <a:pt x="44" y="87"/>
                  </a:cubicBezTo>
                  <a:cubicBezTo>
                    <a:pt x="87" y="87"/>
                    <a:pt x="87" y="87"/>
                    <a:pt x="87" y="87"/>
                  </a:cubicBezTo>
                  <a:cubicBezTo>
                    <a:pt x="87" y="44"/>
                    <a:pt x="87" y="44"/>
                    <a:pt x="87" y="44"/>
                  </a:cubicBezTo>
                  <a:cubicBezTo>
                    <a:pt x="87" y="20"/>
                    <a:pt x="68" y="0"/>
                    <a:pt x="44" y="0"/>
                  </a:cubicBezTo>
                  <a:close/>
                </a:path>
              </a:pathLst>
            </a:custGeom>
            <a:solidFill>
              <a:schemeClr val="accent5"/>
            </a:solid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1339" name="Google Shape;1339;p33"/>
            <p:cNvSpPr/>
            <p:nvPr/>
          </p:nvSpPr>
          <p:spPr>
            <a:xfrm>
              <a:off x="3604247" y="9859816"/>
              <a:ext cx="1759418" cy="688497"/>
            </a:xfrm>
            <a:prstGeom prst="rect">
              <a:avLst/>
            </a:prstGeom>
            <a:no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rPr b="1" lang="en-US" sz="1600">
                  <a:solidFill>
                    <a:schemeClr val="dk1"/>
                  </a:solidFill>
                  <a:latin typeface="Century Gothic"/>
                  <a:ea typeface="Century Gothic"/>
                  <a:cs typeface="Century Gothic"/>
                  <a:sym typeface="Century Gothic"/>
                </a:rPr>
                <a:t>Threats</a:t>
              </a:r>
              <a:endParaRPr b="1" sz="1600">
                <a:solidFill>
                  <a:schemeClr val="dk1"/>
                </a:solidFill>
                <a:latin typeface="Century Gothic"/>
                <a:ea typeface="Century Gothic"/>
                <a:cs typeface="Century Gothic"/>
                <a:sym typeface="Century Gothic"/>
              </a:endParaRPr>
            </a:p>
          </p:txBody>
        </p:sp>
        <p:sp>
          <p:nvSpPr>
            <p:cNvPr id="1340" name="Google Shape;1340;p33"/>
            <p:cNvSpPr/>
            <p:nvPr/>
          </p:nvSpPr>
          <p:spPr>
            <a:xfrm>
              <a:off x="3119426" y="9975251"/>
              <a:ext cx="335246" cy="335334"/>
            </a:xfrm>
            <a:custGeom>
              <a:rect b="b" l="l" r="r" t="t"/>
              <a:pathLst>
                <a:path extrusionOk="0" h="2594" w="2594">
                  <a:moveTo>
                    <a:pt x="2374" y="0"/>
                  </a:moveTo>
                  <a:lnTo>
                    <a:pt x="2374" y="0"/>
                  </a:lnTo>
                  <a:cubicBezTo>
                    <a:pt x="219" y="0"/>
                    <a:pt x="219" y="0"/>
                    <a:pt x="219" y="0"/>
                  </a:cubicBezTo>
                  <a:cubicBezTo>
                    <a:pt x="94" y="0"/>
                    <a:pt x="0" y="94"/>
                    <a:pt x="0" y="219"/>
                  </a:cubicBezTo>
                  <a:cubicBezTo>
                    <a:pt x="0" y="2374"/>
                    <a:pt x="0" y="2374"/>
                    <a:pt x="0" y="2374"/>
                  </a:cubicBezTo>
                  <a:cubicBezTo>
                    <a:pt x="0" y="2499"/>
                    <a:pt x="94" y="2593"/>
                    <a:pt x="219" y="2593"/>
                  </a:cubicBezTo>
                  <a:cubicBezTo>
                    <a:pt x="2374" y="2593"/>
                    <a:pt x="2374" y="2593"/>
                    <a:pt x="2374" y="2593"/>
                  </a:cubicBezTo>
                  <a:cubicBezTo>
                    <a:pt x="2499" y="2593"/>
                    <a:pt x="2593" y="2499"/>
                    <a:pt x="2593" y="2374"/>
                  </a:cubicBezTo>
                  <a:cubicBezTo>
                    <a:pt x="2593" y="219"/>
                    <a:pt x="2593" y="219"/>
                    <a:pt x="2593" y="219"/>
                  </a:cubicBezTo>
                  <a:cubicBezTo>
                    <a:pt x="2593" y="94"/>
                    <a:pt x="2499" y="0"/>
                    <a:pt x="2374" y="0"/>
                  </a:cubicBezTo>
                  <a:close/>
                  <a:moveTo>
                    <a:pt x="2249" y="250"/>
                  </a:moveTo>
                  <a:lnTo>
                    <a:pt x="2249" y="250"/>
                  </a:lnTo>
                  <a:cubicBezTo>
                    <a:pt x="2312" y="250"/>
                    <a:pt x="2343" y="282"/>
                    <a:pt x="2343" y="313"/>
                  </a:cubicBezTo>
                  <a:cubicBezTo>
                    <a:pt x="2343" y="375"/>
                    <a:pt x="2312" y="407"/>
                    <a:pt x="2249" y="407"/>
                  </a:cubicBezTo>
                  <a:cubicBezTo>
                    <a:pt x="2187" y="407"/>
                    <a:pt x="2156" y="375"/>
                    <a:pt x="2156" y="313"/>
                  </a:cubicBezTo>
                  <a:cubicBezTo>
                    <a:pt x="2156" y="282"/>
                    <a:pt x="2187" y="250"/>
                    <a:pt x="2249" y="250"/>
                  </a:cubicBezTo>
                  <a:close/>
                  <a:moveTo>
                    <a:pt x="1937" y="250"/>
                  </a:moveTo>
                  <a:lnTo>
                    <a:pt x="1937" y="250"/>
                  </a:lnTo>
                  <a:cubicBezTo>
                    <a:pt x="1999" y="250"/>
                    <a:pt x="2031" y="282"/>
                    <a:pt x="2031" y="313"/>
                  </a:cubicBezTo>
                  <a:cubicBezTo>
                    <a:pt x="2031" y="375"/>
                    <a:pt x="1999" y="407"/>
                    <a:pt x="1937" y="407"/>
                  </a:cubicBezTo>
                  <a:cubicBezTo>
                    <a:pt x="1906" y="407"/>
                    <a:pt x="1843" y="375"/>
                    <a:pt x="1843" y="313"/>
                  </a:cubicBezTo>
                  <a:cubicBezTo>
                    <a:pt x="1843" y="282"/>
                    <a:pt x="1906" y="250"/>
                    <a:pt x="1937" y="250"/>
                  </a:cubicBezTo>
                  <a:close/>
                  <a:moveTo>
                    <a:pt x="2343" y="2343"/>
                  </a:moveTo>
                  <a:lnTo>
                    <a:pt x="2343" y="2343"/>
                  </a:lnTo>
                  <a:cubicBezTo>
                    <a:pt x="250" y="2343"/>
                    <a:pt x="250" y="2343"/>
                    <a:pt x="250" y="2343"/>
                  </a:cubicBezTo>
                  <a:cubicBezTo>
                    <a:pt x="250" y="625"/>
                    <a:pt x="250" y="625"/>
                    <a:pt x="250" y="625"/>
                  </a:cubicBezTo>
                  <a:cubicBezTo>
                    <a:pt x="2343" y="625"/>
                    <a:pt x="2343" y="625"/>
                    <a:pt x="2343" y="625"/>
                  </a:cubicBezTo>
                  <a:lnTo>
                    <a:pt x="2343" y="2343"/>
                  </a:lnTo>
                  <a:close/>
                  <a:moveTo>
                    <a:pt x="594" y="2093"/>
                  </a:moveTo>
                  <a:lnTo>
                    <a:pt x="594" y="2093"/>
                  </a:lnTo>
                  <a:cubicBezTo>
                    <a:pt x="1999" y="2093"/>
                    <a:pt x="1999" y="2093"/>
                    <a:pt x="1999" y="2093"/>
                  </a:cubicBezTo>
                  <a:cubicBezTo>
                    <a:pt x="2031" y="2093"/>
                    <a:pt x="2031" y="2093"/>
                    <a:pt x="2031" y="2062"/>
                  </a:cubicBezTo>
                  <a:lnTo>
                    <a:pt x="2031" y="2031"/>
                  </a:lnTo>
                  <a:cubicBezTo>
                    <a:pt x="1343" y="844"/>
                    <a:pt x="1343" y="844"/>
                    <a:pt x="1343" y="844"/>
                  </a:cubicBezTo>
                  <a:cubicBezTo>
                    <a:pt x="1343" y="813"/>
                    <a:pt x="1312" y="813"/>
                    <a:pt x="1312" y="813"/>
                  </a:cubicBezTo>
                  <a:cubicBezTo>
                    <a:pt x="1281" y="813"/>
                    <a:pt x="1281" y="813"/>
                    <a:pt x="1250" y="844"/>
                  </a:cubicBezTo>
                  <a:cubicBezTo>
                    <a:pt x="563" y="2031"/>
                    <a:pt x="563" y="2031"/>
                    <a:pt x="563" y="2031"/>
                  </a:cubicBezTo>
                  <a:cubicBezTo>
                    <a:pt x="563" y="2062"/>
                    <a:pt x="563" y="2062"/>
                    <a:pt x="563" y="2093"/>
                  </a:cubicBezTo>
                  <a:lnTo>
                    <a:pt x="594" y="2093"/>
                  </a:lnTo>
                  <a:close/>
                  <a:moveTo>
                    <a:pt x="1374" y="1937"/>
                  </a:moveTo>
                  <a:lnTo>
                    <a:pt x="1374" y="1937"/>
                  </a:lnTo>
                  <a:cubicBezTo>
                    <a:pt x="1374" y="1968"/>
                    <a:pt x="1374" y="1968"/>
                    <a:pt x="1343" y="1968"/>
                  </a:cubicBezTo>
                  <a:cubicBezTo>
                    <a:pt x="1250" y="1968"/>
                    <a:pt x="1250" y="1968"/>
                    <a:pt x="1250" y="1968"/>
                  </a:cubicBezTo>
                  <a:cubicBezTo>
                    <a:pt x="1219" y="1968"/>
                    <a:pt x="1219" y="1968"/>
                    <a:pt x="1219" y="1937"/>
                  </a:cubicBezTo>
                  <a:cubicBezTo>
                    <a:pt x="1219" y="1843"/>
                    <a:pt x="1219" y="1843"/>
                    <a:pt x="1219" y="1843"/>
                  </a:cubicBezTo>
                  <a:cubicBezTo>
                    <a:pt x="1219" y="1812"/>
                    <a:pt x="1219" y="1812"/>
                    <a:pt x="1250" y="1812"/>
                  </a:cubicBezTo>
                  <a:cubicBezTo>
                    <a:pt x="1343" y="1812"/>
                    <a:pt x="1343" y="1812"/>
                    <a:pt x="1343" y="1812"/>
                  </a:cubicBezTo>
                  <a:cubicBezTo>
                    <a:pt x="1374" y="1812"/>
                    <a:pt x="1374" y="1812"/>
                    <a:pt x="1374" y="1843"/>
                  </a:cubicBezTo>
                  <a:lnTo>
                    <a:pt x="1374" y="1937"/>
                  </a:lnTo>
                  <a:close/>
                  <a:moveTo>
                    <a:pt x="1219" y="1125"/>
                  </a:moveTo>
                  <a:lnTo>
                    <a:pt x="1219" y="1125"/>
                  </a:lnTo>
                  <a:cubicBezTo>
                    <a:pt x="1374" y="1125"/>
                    <a:pt x="1374" y="1125"/>
                    <a:pt x="1374" y="1125"/>
                  </a:cubicBezTo>
                  <a:lnTo>
                    <a:pt x="1406" y="1157"/>
                  </a:lnTo>
                  <a:cubicBezTo>
                    <a:pt x="1374" y="1718"/>
                    <a:pt x="1374" y="1718"/>
                    <a:pt x="1374" y="1718"/>
                  </a:cubicBezTo>
                  <a:cubicBezTo>
                    <a:pt x="1374" y="1749"/>
                    <a:pt x="1374" y="1749"/>
                    <a:pt x="1343" y="1749"/>
                  </a:cubicBezTo>
                  <a:cubicBezTo>
                    <a:pt x="1250" y="1749"/>
                    <a:pt x="1250" y="1749"/>
                    <a:pt x="1250" y="1749"/>
                  </a:cubicBezTo>
                  <a:cubicBezTo>
                    <a:pt x="1219" y="1749"/>
                    <a:pt x="1219" y="1749"/>
                    <a:pt x="1219" y="1718"/>
                  </a:cubicBezTo>
                  <a:cubicBezTo>
                    <a:pt x="1219" y="1157"/>
                    <a:pt x="1219" y="1157"/>
                    <a:pt x="1219" y="1157"/>
                  </a:cubicBezTo>
                  <a:lnTo>
                    <a:pt x="1219" y="1125"/>
                  </a:lnTo>
                  <a:close/>
                  <a:moveTo>
                    <a:pt x="1219" y="1125"/>
                  </a:moveTo>
                  <a:lnTo>
                    <a:pt x="1219" y="1125"/>
                  </a:lnTo>
                  <a:close/>
                </a:path>
              </a:pathLst>
            </a:custGeom>
            <a:solidFill>
              <a:schemeClr val="lt1"/>
            </a:solidFill>
            <a:ln>
              <a:noFill/>
            </a:ln>
          </p:spPr>
          <p:txBody>
            <a:bodyPr anchorCtr="0" anchor="ctr" bIns="64275" lIns="128550" spcFirstLastPara="1" rIns="128550" wrap="square" tIns="64275">
              <a:noAutofit/>
            </a:bodyPr>
            <a:lstStyle/>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grpSp>
      <p:sp>
        <p:nvSpPr>
          <p:cNvPr id="1341" name="Google Shape;1341;p33"/>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342" name="Google Shape;1342;p33"/>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343" name="Google Shape;1343;p33"/>
          <p:cNvSpPr txBox="1"/>
          <p:nvPr/>
        </p:nvSpPr>
        <p:spPr>
          <a:xfrm>
            <a:off x="330655" y="162609"/>
            <a:ext cx="1175002"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Estate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08"/>
                                        </p:tgtEl>
                                        <p:attrNameLst>
                                          <p:attrName>style.visibility</p:attrName>
                                        </p:attrNameLst>
                                      </p:cBhvr>
                                      <p:to>
                                        <p:strVal val="visible"/>
                                      </p:to>
                                    </p:set>
                                    <p:anim calcmode="lin" valueType="num">
                                      <p:cBhvr additive="base">
                                        <p:cTn dur="500"/>
                                        <p:tgtEl>
                                          <p:spTgt spid="1308"/>
                                        </p:tgtEl>
                                        <p:attrNameLst>
                                          <p:attrName>ppt_w</p:attrName>
                                        </p:attrNameLst>
                                      </p:cBhvr>
                                      <p:tavLst>
                                        <p:tav fmla="" tm="0">
                                          <p:val>
                                            <p:strVal val="0"/>
                                          </p:val>
                                        </p:tav>
                                        <p:tav fmla="" tm="100000">
                                          <p:val>
                                            <p:strVal val="#ppt_w"/>
                                          </p:val>
                                        </p:tav>
                                      </p:tavLst>
                                    </p:anim>
                                    <p:anim calcmode="lin" valueType="num">
                                      <p:cBhvr additive="base">
                                        <p:cTn dur="500"/>
                                        <p:tgtEl>
                                          <p:spTgt spid="130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1"/>
                                        </p:tgtEl>
                                        <p:attrNameLst>
                                          <p:attrName>style.visibility</p:attrName>
                                        </p:attrNameLst>
                                      </p:cBhvr>
                                      <p:to>
                                        <p:strVal val="visible"/>
                                      </p:to>
                                    </p:set>
                                    <p:animEffect filter="fade" transition="in">
                                      <p:cBhvr>
                                        <p:cTn dur="500"/>
                                        <p:tgtEl>
                                          <p:spTgt spid="1321"/>
                                        </p:tgtEl>
                                      </p:cBhvr>
                                    </p:animEffect>
                                  </p:childTnLst>
                                </p:cTn>
                              </p:par>
                              <p:par>
                                <p:cTn fill="hold" nodeType="withEffect" presetClass="entr" presetID="10" presetSubtype="0">
                                  <p:stCondLst>
                                    <p:cond delay="0"/>
                                  </p:stCondLst>
                                  <p:childTnLst>
                                    <p:set>
                                      <p:cBhvr>
                                        <p:cTn dur="1" fill="hold">
                                          <p:stCondLst>
                                            <p:cond delay="0"/>
                                          </p:stCondLst>
                                        </p:cTn>
                                        <p:tgtEl>
                                          <p:spTgt spid="1317"/>
                                        </p:tgtEl>
                                        <p:attrNameLst>
                                          <p:attrName>style.visibility</p:attrName>
                                        </p:attrNameLst>
                                      </p:cBhvr>
                                      <p:to>
                                        <p:strVal val="visible"/>
                                      </p:to>
                                    </p:set>
                                    <p:animEffect filter="fade" transition="in">
                                      <p:cBhvr>
                                        <p:cTn dur="500"/>
                                        <p:tgtEl>
                                          <p:spTgt spid="13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26"/>
                                        </p:tgtEl>
                                        <p:attrNameLst>
                                          <p:attrName>style.visibility</p:attrName>
                                        </p:attrNameLst>
                                      </p:cBhvr>
                                      <p:to>
                                        <p:strVal val="visible"/>
                                      </p:to>
                                    </p:set>
                                    <p:animEffect filter="fade" transition="in">
                                      <p:cBhvr>
                                        <p:cTn dur="500"/>
                                        <p:tgtEl>
                                          <p:spTgt spid="1326"/>
                                        </p:tgtEl>
                                      </p:cBhvr>
                                    </p:animEffect>
                                  </p:childTnLst>
                                </p:cTn>
                              </p:par>
                              <p:par>
                                <p:cTn fill="hold" nodeType="withEffect" presetClass="entr" presetID="10" presetSubtype="0">
                                  <p:stCondLst>
                                    <p:cond delay="0"/>
                                  </p:stCondLst>
                                  <p:childTnLst>
                                    <p:set>
                                      <p:cBhvr>
                                        <p:cTn dur="1" fill="hold">
                                          <p:stCondLst>
                                            <p:cond delay="0"/>
                                          </p:stCondLst>
                                        </p:cTn>
                                        <p:tgtEl>
                                          <p:spTgt spid="1318"/>
                                        </p:tgtEl>
                                        <p:attrNameLst>
                                          <p:attrName>style.visibility</p:attrName>
                                        </p:attrNameLst>
                                      </p:cBhvr>
                                      <p:to>
                                        <p:strVal val="visible"/>
                                      </p:to>
                                    </p:set>
                                    <p:animEffect filter="fade" transition="in">
                                      <p:cBhvr>
                                        <p:cTn dur="500"/>
                                        <p:tgtEl>
                                          <p:spTgt spid="1318"/>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31"/>
                                        </p:tgtEl>
                                        <p:attrNameLst>
                                          <p:attrName>style.visibility</p:attrName>
                                        </p:attrNameLst>
                                      </p:cBhvr>
                                      <p:to>
                                        <p:strVal val="visible"/>
                                      </p:to>
                                    </p:set>
                                    <p:animEffect filter="fade" transition="in">
                                      <p:cBhvr>
                                        <p:cTn dur="500"/>
                                        <p:tgtEl>
                                          <p:spTgt spid="1331"/>
                                        </p:tgtEl>
                                      </p:cBhvr>
                                    </p:animEffect>
                                  </p:childTnLst>
                                </p:cTn>
                              </p:par>
                              <p:par>
                                <p:cTn fill="hold" nodeType="withEffect" presetClass="entr" presetID="10" presetSubtype="0">
                                  <p:stCondLst>
                                    <p:cond delay="0"/>
                                  </p:stCondLst>
                                  <p:childTnLst>
                                    <p:set>
                                      <p:cBhvr>
                                        <p:cTn dur="1" fill="hold">
                                          <p:stCondLst>
                                            <p:cond delay="0"/>
                                          </p:stCondLst>
                                        </p:cTn>
                                        <p:tgtEl>
                                          <p:spTgt spid="1319"/>
                                        </p:tgtEl>
                                        <p:attrNameLst>
                                          <p:attrName>style.visibility</p:attrName>
                                        </p:attrNameLst>
                                      </p:cBhvr>
                                      <p:to>
                                        <p:strVal val="visible"/>
                                      </p:to>
                                    </p:set>
                                    <p:animEffect filter="fade" transition="in">
                                      <p:cBhvr>
                                        <p:cTn dur="500"/>
                                        <p:tgtEl>
                                          <p:spTgt spid="131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36"/>
                                        </p:tgtEl>
                                        <p:attrNameLst>
                                          <p:attrName>style.visibility</p:attrName>
                                        </p:attrNameLst>
                                      </p:cBhvr>
                                      <p:to>
                                        <p:strVal val="visible"/>
                                      </p:to>
                                    </p:set>
                                    <p:animEffect filter="fade" transition="in">
                                      <p:cBhvr>
                                        <p:cTn dur="500"/>
                                        <p:tgtEl>
                                          <p:spTgt spid="1336"/>
                                        </p:tgtEl>
                                      </p:cBhvr>
                                    </p:animEffect>
                                  </p:childTnLst>
                                </p:cTn>
                              </p:par>
                              <p:par>
                                <p:cTn fill="hold" nodeType="withEffect" presetClass="entr" presetID="10" presetSubtype="0">
                                  <p:stCondLst>
                                    <p:cond delay="0"/>
                                  </p:stCondLst>
                                  <p:childTnLst>
                                    <p:set>
                                      <p:cBhvr>
                                        <p:cTn dur="1" fill="hold">
                                          <p:stCondLst>
                                            <p:cond delay="0"/>
                                          </p:stCondLst>
                                        </p:cTn>
                                        <p:tgtEl>
                                          <p:spTgt spid="1320"/>
                                        </p:tgtEl>
                                        <p:attrNameLst>
                                          <p:attrName>style.visibility</p:attrName>
                                        </p:attrNameLst>
                                      </p:cBhvr>
                                      <p:to>
                                        <p:strVal val="visible"/>
                                      </p:to>
                                    </p:set>
                                    <p:animEffect filter="fade" transition="in">
                                      <p:cBhvr>
                                        <p:cTn dur="500"/>
                                        <p:tgtEl>
                                          <p:spTgt spid="13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8" name="Shape 1348"/>
        <p:cNvGrpSpPr/>
        <p:nvPr/>
      </p:nvGrpSpPr>
      <p:grpSpPr>
        <a:xfrm>
          <a:off x="0" y="0"/>
          <a:ext cx="0" cy="0"/>
          <a:chOff x="0" y="0"/>
          <a:chExt cx="0" cy="0"/>
        </a:xfrm>
      </p:grpSpPr>
      <p:cxnSp>
        <p:nvCxnSpPr>
          <p:cNvPr id="1349" name="Google Shape;1349;p34"/>
          <p:cNvCxnSpPr/>
          <p:nvPr/>
        </p:nvCxnSpPr>
        <p:spPr>
          <a:xfrm>
            <a:off x="4963198" y="2220463"/>
            <a:ext cx="0" cy="3454028"/>
          </a:xfrm>
          <a:prstGeom prst="straightConnector1">
            <a:avLst/>
          </a:prstGeom>
          <a:noFill/>
          <a:ln cap="flat" cmpd="sng" w="9525">
            <a:solidFill>
              <a:srgbClr val="D8D8D8"/>
            </a:solidFill>
            <a:prstDash val="dot"/>
            <a:miter lim="800000"/>
            <a:headEnd len="sm" w="sm" type="none"/>
            <a:tailEnd len="sm" w="sm" type="none"/>
          </a:ln>
        </p:spPr>
      </p:cxnSp>
      <p:cxnSp>
        <p:nvCxnSpPr>
          <p:cNvPr id="1350" name="Google Shape;1350;p34"/>
          <p:cNvCxnSpPr>
            <a:stCxn id="1351" idx="1"/>
          </p:cNvCxnSpPr>
          <p:nvPr/>
        </p:nvCxnSpPr>
        <p:spPr>
          <a:xfrm>
            <a:off x="7827831" y="2266891"/>
            <a:ext cx="0" cy="3407700"/>
          </a:xfrm>
          <a:prstGeom prst="straightConnector1">
            <a:avLst/>
          </a:prstGeom>
          <a:noFill/>
          <a:ln cap="flat" cmpd="sng" w="9525">
            <a:solidFill>
              <a:srgbClr val="D8D8D8"/>
            </a:solidFill>
            <a:prstDash val="dot"/>
            <a:miter lim="800000"/>
            <a:headEnd len="sm" w="sm" type="none"/>
            <a:tailEnd len="sm" w="sm" type="none"/>
          </a:ln>
        </p:spPr>
      </p:cxnSp>
      <p:sp>
        <p:nvSpPr>
          <p:cNvPr id="1352" name="Google Shape;1352;p34"/>
          <p:cNvSpPr txBox="1"/>
          <p:nvPr/>
        </p:nvSpPr>
        <p:spPr>
          <a:xfrm>
            <a:off x="2292064" y="4222306"/>
            <a:ext cx="2442720" cy="1066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Do you wonder what the difference between ignorance and genius is? A Genius has limits but an ignorant doesn’t have any.</a:t>
            </a:r>
            <a:endParaRPr/>
          </a:p>
        </p:txBody>
      </p:sp>
      <p:sp>
        <p:nvSpPr>
          <p:cNvPr id="1353" name="Google Shape;1353;p34"/>
          <p:cNvSpPr txBox="1"/>
          <p:nvPr/>
        </p:nvSpPr>
        <p:spPr>
          <a:xfrm>
            <a:off x="5265855" y="4210459"/>
            <a:ext cx="2349421" cy="8715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Enjoy the little things in life, because one day you will look back and realize they were the big things.</a:t>
            </a:r>
            <a:endParaRPr/>
          </a:p>
        </p:txBody>
      </p:sp>
      <p:sp>
        <p:nvSpPr>
          <p:cNvPr id="1354" name="Google Shape;1354;p34"/>
          <p:cNvSpPr txBox="1"/>
          <p:nvPr/>
        </p:nvSpPr>
        <p:spPr>
          <a:xfrm>
            <a:off x="8162024" y="4210558"/>
            <a:ext cx="2449206" cy="8715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66">
                <a:solidFill>
                  <a:schemeClr val="dk1"/>
                </a:solidFill>
                <a:latin typeface="Century Gothic"/>
                <a:ea typeface="Century Gothic"/>
                <a:cs typeface="Century Gothic"/>
                <a:sym typeface="Century Gothic"/>
              </a:rPr>
              <a:t>Everybody has three chars ; the one is come out ,the one is owned ,the one is thought to have.</a:t>
            </a:r>
            <a:endParaRPr/>
          </a:p>
        </p:txBody>
      </p:sp>
      <p:sp>
        <p:nvSpPr>
          <p:cNvPr id="1355" name="Google Shape;1355;p34"/>
          <p:cNvSpPr txBox="1"/>
          <p:nvPr/>
        </p:nvSpPr>
        <p:spPr>
          <a:xfrm>
            <a:off x="1971290" y="2021914"/>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Low</a:t>
            </a:r>
            <a:endParaRPr/>
          </a:p>
        </p:txBody>
      </p:sp>
      <p:sp>
        <p:nvSpPr>
          <p:cNvPr id="1356" name="Google Shape;1356;p34"/>
          <p:cNvSpPr/>
          <p:nvPr/>
        </p:nvSpPr>
        <p:spPr>
          <a:xfrm>
            <a:off x="2510159" y="2473426"/>
            <a:ext cx="2006991" cy="57860"/>
          </a:xfrm>
          <a:prstGeom prst="roundRect">
            <a:avLst>
              <a:gd fmla="val 50000" name="adj"/>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57" name="Google Shape;1357;p34"/>
          <p:cNvSpPr txBox="1"/>
          <p:nvPr/>
        </p:nvSpPr>
        <p:spPr>
          <a:xfrm>
            <a:off x="4887515" y="2038142"/>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Mid</a:t>
            </a:r>
            <a:endParaRPr/>
          </a:p>
        </p:txBody>
      </p:sp>
      <p:sp>
        <p:nvSpPr>
          <p:cNvPr id="1358" name="Google Shape;1358;p34"/>
          <p:cNvSpPr/>
          <p:nvPr/>
        </p:nvSpPr>
        <p:spPr>
          <a:xfrm>
            <a:off x="5414635" y="2489654"/>
            <a:ext cx="2006991" cy="57860"/>
          </a:xfrm>
          <a:prstGeom prst="roundRect">
            <a:avLst>
              <a:gd fmla="val 50000" name="adj"/>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51" name="Google Shape;1351;p34"/>
          <p:cNvSpPr txBox="1"/>
          <p:nvPr/>
        </p:nvSpPr>
        <p:spPr>
          <a:xfrm>
            <a:off x="7827831" y="2038142"/>
            <a:ext cx="3099926" cy="45749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373">
                <a:solidFill>
                  <a:schemeClr val="dk1"/>
                </a:solidFill>
                <a:latin typeface="Century Gothic"/>
                <a:ea typeface="Century Gothic"/>
                <a:cs typeface="Century Gothic"/>
                <a:sym typeface="Century Gothic"/>
              </a:rPr>
              <a:t>High</a:t>
            </a:r>
            <a:endParaRPr/>
          </a:p>
        </p:txBody>
      </p:sp>
      <p:sp>
        <p:nvSpPr>
          <p:cNvPr id="1359" name="Google Shape;1359;p34"/>
          <p:cNvSpPr/>
          <p:nvPr/>
        </p:nvSpPr>
        <p:spPr>
          <a:xfrm>
            <a:off x="8366699" y="2489654"/>
            <a:ext cx="2006991" cy="57860"/>
          </a:xfrm>
          <a:prstGeom prst="roundRect">
            <a:avLst>
              <a:gd fmla="val 50000" name="adj"/>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1360" name="Google Shape;1360;p34"/>
          <p:cNvGrpSpPr/>
          <p:nvPr/>
        </p:nvGrpSpPr>
        <p:grpSpPr>
          <a:xfrm>
            <a:off x="5172454" y="5754197"/>
            <a:ext cx="2889257" cy="334845"/>
            <a:chOff x="8526831" y="3555955"/>
            <a:chExt cx="6458228" cy="635001"/>
          </a:xfrm>
        </p:grpSpPr>
        <p:grpSp>
          <p:nvGrpSpPr>
            <p:cNvPr id="1361" name="Google Shape;1361;p34"/>
            <p:cNvGrpSpPr/>
            <p:nvPr/>
          </p:nvGrpSpPr>
          <p:grpSpPr>
            <a:xfrm>
              <a:off x="8526831" y="3555955"/>
              <a:ext cx="2235736" cy="635001"/>
              <a:chOff x="7120345" y="1996532"/>
              <a:chExt cx="1485168" cy="238569"/>
            </a:xfrm>
          </p:grpSpPr>
          <p:sp>
            <p:nvSpPr>
              <p:cNvPr id="1362" name="Google Shape;1362;p34"/>
              <p:cNvSpPr/>
              <p:nvPr/>
            </p:nvSpPr>
            <p:spPr>
              <a:xfrm>
                <a:off x="7120345" y="2076140"/>
                <a:ext cx="241781" cy="7316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3" name="Google Shape;1363;p34"/>
              <p:cNvSpPr txBox="1"/>
              <p:nvPr/>
            </p:nvSpPr>
            <p:spPr>
              <a:xfrm>
                <a:off x="7376927" y="1996532"/>
                <a:ext cx="1228586"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Low</a:t>
                </a:r>
                <a:endParaRPr/>
              </a:p>
            </p:txBody>
          </p:sp>
        </p:grpSp>
        <p:grpSp>
          <p:nvGrpSpPr>
            <p:cNvPr id="1364" name="Google Shape;1364;p34"/>
            <p:cNvGrpSpPr/>
            <p:nvPr/>
          </p:nvGrpSpPr>
          <p:grpSpPr>
            <a:xfrm>
              <a:off x="10645662" y="3555955"/>
              <a:ext cx="2288260" cy="635001"/>
              <a:chOff x="7259904" y="1996532"/>
              <a:chExt cx="1520059" cy="238569"/>
            </a:xfrm>
          </p:grpSpPr>
          <p:sp>
            <p:nvSpPr>
              <p:cNvPr id="1365" name="Google Shape;1365;p34"/>
              <p:cNvSpPr/>
              <p:nvPr/>
            </p:nvSpPr>
            <p:spPr>
              <a:xfrm>
                <a:off x="7259904" y="2076140"/>
                <a:ext cx="241781" cy="7316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6" name="Google Shape;1366;p34"/>
              <p:cNvSpPr txBox="1"/>
              <p:nvPr/>
            </p:nvSpPr>
            <p:spPr>
              <a:xfrm>
                <a:off x="7551376" y="1996532"/>
                <a:ext cx="1228587"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Mid</a:t>
                </a:r>
                <a:endParaRPr/>
              </a:p>
            </p:txBody>
          </p:sp>
        </p:grpSp>
        <p:grpSp>
          <p:nvGrpSpPr>
            <p:cNvPr id="1367" name="Google Shape;1367;p34"/>
            <p:cNvGrpSpPr/>
            <p:nvPr/>
          </p:nvGrpSpPr>
          <p:grpSpPr>
            <a:xfrm>
              <a:off x="12723062" y="3555955"/>
              <a:ext cx="2261997" cy="635001"/>
              <a:chOff x="7154730" y="1996532"/>
              <a:chExt cx="1502613" cy="238569"/>
            </a:xfrm>
          </p:grpSpPr>
          <p:sp>
            <p:nvSpPr>
              <p:cNvPr id="1368" name="Google Shape;1368;p34"/>
              <p:cNvSpPr/>
              <p:nvPr/>
            </p:nvSpPr>
            <p:spPr>
              <a:xfrm>
                <a:off x="7154730" y="2076140"/>
                <a:ext cx="241781" cy="73161"/>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369" name="Google Shape;1369;p34"/>
              <p:cNvSpPr txBox="1"/>
              <p:nvPr/>
            </p:nvSpPr>
            <p:spPr>
              <a:xfrm>
                <a:off x="7428756" y="1996532"/>
                <a:ext cx="1228586" cy="23856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529"/>
                  <a:buFont typeface="Arial"/>
                  <a:buNone/>
                </a:pPr>
                <a:r>
                  <a:rPr b="1" lang="en-US" sz="1529">
                    <a:solidFill>
                      <a:schemeClr val="dk1"/>
                    </a:solidFill>
                    <a:latin typeface="Century Gothic"/>
                    <a:ea typeface="Century Gothic"/>
                    <a:cs typeface="Century Gothic"/>
                    <a:sym typeface="Century Gothic"/>
                  </a:rPr>
                  <a:t>High</a:t>
                </a:r>
                <a:endParaRPr/>
              </a:p>
            </p:txBody>
          </p:sp>
        </p:grpSp>
      </p:grpSp>
      <p:grpSp>
        <p:nvGrpSpPr>
          <p:cNvPr id="1370" name="Google Shape;1370;p34"/>
          <p:cNvGrpSpPr/>
          <p:nvPr/>
        </p:nvGrpSpPr>
        <p:grpSpPr>
          <a:xfrm>
            <a:off x="2733259" y="2844545"/>
            <a:ext cx="1593447" cy="1113360"/>
            <a:chOff x="2144713" y="2039938"/>
            <a:chExt cx="1511300" cy="1055688"/>
          </a:xfrm>
        </p:grpSpPr>
        <p:sp>
          <p:nvSpPr>
            <p:cNvPr id="1371" name="Google Shape;1371;p34"/>
            <p:cNvSpPr/>
            <p:nvPr/>
          </p:nvSpPr>
          <p:spPr>
            <a:xfrm>
              <a:off x="2603500" y="2039938"/>
              <a:ext cx="274638" cy="166688"/>
            </a:xfrm>
            <a:custGeom>
              <a:rect b="b" l="l" r="r" t="t"/>
              <a:pathLst>
                <a:path extrusionOk="0" h="94" w="155">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2" name="Google Shape;1372;p34"/>
            <p:cNvSpPr/>
            <p:nvPr/>
          </p:nvSpPr>
          <p:spPr>
            <a:xfrm>
              <a:off x="3141663" y="2095501"/>
              <a:ext cx="279400" cy="233363"/>
            </a:xfrm>
            <a:custGeom>
              <a:rect b="b" l="l" r="r" t="t"/>
              <a:pathLst>
                <a:path extrusionOk="0" h="132" w="157">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3" name="Google Shape;1373;p34"/>
            <p:cNvSpPr/>
            <p:nvPr/>
          </p:nvSpPr>
          <p:spPr>
            <a:xfrm>
              <a:off x="2922588" y="2039938"/>
              <a:ext cx="219075" cy="149225"/>
            </a:xfrm>
            <a:custGeom>
              <a:rect b="b" l="l" r="r" t="t"/>
              <a:pathLst>
                <a:path extrusionOk="0" h="84" w="123">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4" name="Google Shape;1374;p34"/>
            <p:cNvSpPr/>
            <p:nvPr/>
          </p:nvSpPr>
          <p:spPr>
            <a:xfrm>
              <a:off x="3368675" y="2278063"/>
              <a:ext cx="209550" cy="230188"/>
            </a:xfrm>
            <a:custGeom>
              <a:rect b="b" l="l" r="r" t="t"/>
              <a:pathLst>
                <a:path extrusionOk="0" h="130" w="118">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5" name="Google Shape;1375;p34"/>
            <p:cNvSpPr/>
            <p:nvPr/>
          </p:nvSpPr>
          <p:spPr>
            <a:xfrm>
              <a:off x="2198688" y="2278063"/>
              <a:ext cx="233363" cy="279400"/>
            </a:xfrm>
            <a:custGeom>
              <a:rect b="b" l="l" r="r" t="t"/>
              <a:pathLst>
                <a:path extrusionOk="0" h="157" w="132">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6" name="Google Shape;1376;p34"/>
            <p:cNvSpPr/>
            <p:nvPr/>
          </p:nvSpPr>
          <p:spPr>
            <a:xfrm>
              <a:off x="2381250" y="2119313"/>
              <a:ext cx="230188" cy="209550"/>
            </a:xfrm>
            <a:custGeom>
              <a:rect b="b" l="l" r="r" t="t"/>
              <a:pathLst>
                <a:path extrusionOk="0" h="118" w="130">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7" name="Google Shape;1377;p34"/>
            <p:cNvSpPr/>
            <p:nvPr/>
          </p:nvSpPr>
          <p:spPr>
            <a:xfrm>
              <a:off x="2144713" y="2557463"/>
              <a:ext cx="147638" cy="217488"/>
            </a:xfrm>
            <a:custGeom>
              <a:rect b="b" l="l" r="r" t="t"/>
              <a:pathLst>
                <a:path extrusionOk="0" h="123" w="83">
                  <a:moveTo>
                    <a:pt x="66" y="123"/>
                  </a:moveTo>
                  <a:cubicBezTo>
                    <a:pt x="67" y="88"/>
                    <a:pt x="73" y="54"/>
                    <a:pt x="83" y="23"/>
                  </a:cubicBezTo>
                  <a:cubicBezTo>
                    <a:pt x="22" y="0"/>
                    <a:pt x="22" y="0"/>
                    <a:pt x="22" y="0"/>
                  </a:cubicBezTo>
                  <a:cubicBezTo>
                    <a:pt x="9" y="39"/>
                    <a:pt x="1" y="80"/>
                    <a:pt x="0" y="123"/>
                  </a:cubicBezTo>
                  <a:lnTo>
                    <a:pt x="66" y="123"/>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8" name="Google Shape;1378;p34"/>
            <p:cNvSpPr/>
            <p:nvPr/>
          </p:nvSpPr>
          <p:spPr>
            <a:xfrm>
              <a:off x="2144713" y="2819401"/>
              <a:ext cx="166688" cy="276225"/>
            </a:xfrm>
            <a:custGeom>
              <a:rect b="b" l="l" r="r" t="t"/>
              <a:pathLst>
                <a:path extrusionOk="0" h="155" w="94">
                  <a:moveTo>
                    <a:pt x="0" y="0"/>
                  </a:moveTo>
                  <a:cubicBezTo>
                    <a:pt x="1" y="55"/>
                    <a:pt x="13" y="107"/>
                    <a:pt x="34" y="155"/>
                  </a:cubicBezTo>
                  <a:cubicBezTo>
                    <a:pt x="94" y="127"/>
                    <a:pt x="94" y="127"/>
                    <a:pt x="94" y="127"/>
                  </a:cubicBezTo>
                  <a:cubicBezTo>
                    <a:pt x="77" y="88"/>
                    <a:pt x="67" y="45"/>
                    <a:pt x="66" y="0"/>
                  </a:cubicBezTo>
                  <a:lnTo>
                    <a:pt x="0" y="0"/>
                  </a:lnTo>
                  <a:close/>
                </a:path>
              </a:pathLst>
            </a:custGeom>
            <a:solidFill>
              <a:schemeClr val="accent1"/>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9" name="Google Shape;1379;p34"/>
            <p:cNvSpPr/>
            <p:nvPr/>
          </p:nvSpPr>
          <p:spPr>
            <a:xfrm>
              <a:off x="3490913" y="2498726"/>
              <a:ext cx="165100" cy="276225"/>
            </a:xfrm>
            <a:custGeom>
              <a:rect b="b" l="l" r="r" t="t"/>
              <a:pathLst>
                <a:path extrusionOk="0" h="156" w="93">
                  <a:moveTo>
                    <a:pt x="93" y="156"/>
                  </a:moveTo>
                  <a:cubicBezTo>
                    <a:pt x="92" y="101"/>
                    <a:pt x="80" y="48"/>
                    <a:pt x="59" y="0"/>
                  </a:cubicBezTo>
                  <a:cubicBezTo>
                    <a:pt x="0" y="28"/>
                    <a:pt x="0" y="28"/>
                    <a:pt x="0" y="28"/>
                  </a:cubicBezTo>
                  <a:cubicBezTo>
                    <a:pt x="16" y="68"/>
                    <a:pt x="26" y="111"/>
                    <a:pt x="28" y="156"/>
                  </a:cubicBezTo>
                  <a:lnTo>
                    <a:pt x="93" y="156"/>
                  </a:lnTo>
                  <a:close/>
                </a:path>
              </a:pathLst>
            </a:custGeom>
            <a:solidFill>
              <a:srgbClr val="59B9FE"/>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0" name="Google Shape;1380;p34"/>
            <p:cNvSpPr/>
            <p:nvPr/>
          </p:nvSpPr>
          <p:spPr>
            <a:xfrm>
              <a:off x="3508375" y="2819401"/>
              <a:ext cx="147638" cy="217488"/>
            </a:xfrm>
            <a:custGeom>
              <a:rect b="b" l="l" r="r" t="t"/>
              <a:pathLst>
                <a:path extrusionOk="0" h="122" w="83">
                  <a:moveTo>
                    <a:pt x="18" y="0"/>
                  </a:moveTo>
                  <a:cubicBezTo>
                    <a:pt x="17" y="34"/>
                    <a:pt x="10" y="68"/>
                    <a:pt x="0" y="100"/>
                  </a:cubicBezTo>
                  <a:cubicBezTo>
                    <a:pt x="62" y="122"/>
                    <a:pt x="62" y="122"/>
                    <a:pt x="62" y="122"/>
                  </a:cubicBezTo>
                  <a:cubicBezTo>
                    <a:pt x="75" y="84"/>
                    <a:pt x="82" y="42"/>
                    <a:pt x="83" y="0"/>
                  </a:cubicBezTo>
                  <a:lnTo>
                    <a:pt x="18" y="0"/>
                  </a:lnTo>
                  <a:close/>
                </a:path>
              </a:pathLst>
            </a:custGeom>
            <a:solidFill>
              <a:srgbClr val="ACDC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381" name="Google Shape;1381;p34"/>
          <p:cNvGrpSpPr/>
          <p:nvPr/>
        </p:nvGrpSpPr>
        <p:grpSpPr>
          <a:xfrm>
            <a:off x="5606332" y="2858002"/>
            <a:ext cx="1593447" cy="1113360"/>
            <a:chOff x="2144713" y="2039938"/>
            <a:chExt cx="1511300" cy="1055688"/>
          </a:xfrm>
        </p:grpSpPr>
        <p:sp>
          <p:nvSpPr>
            <p:cNvPr id="1382" name="Google Shape;1382;p34"/>
            <p:cNvSpPr/>
            <p:nvPr/>
          </p:nvSpPr>
          <p:spPr>
            <a:xfrm>
              <a:off x="2603500" y="2039938"/>
              <a:ext cx="274638" cy="166688"/>
            </a:xfrm>
            <a:custGeom>
              <a:rect b="b" l="l" r="r" t="t"/>
              <a:pathLst>
                <a:path extrusionOk="0" h="94" w="155">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3" name="Google Shape;1383;p34"/>
            <p:cNvSpPr/>
            <p:nvPr/>
          </p:nvSpPr>
          <p:spPr>
            <a:xfrm>
              <a:off x="3141663" y="2095501"/>
              <a:ext cx="279400" cy="233363"/>
            </a:xfrm>
            <a:custGeom>
              <a:rect b="b" l="l" r="r" t="t"/>
              <a:pathLst>
                <a:path extrusionOk="0" h="132" w="157">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4" name="Google Shape;1384;p34"/>
            <p:cNvSpPr/>
            <p:nvPr/>
          </p:nvSpPr>
          <p:spPr>
            <a:xfrm>
              <a:off x="2922588" y="2039938"/>
              <a:ext cx="219075" cy="149225"/>
            </a:xfrm>
            <a:custGeom>
              <a:rect b="b" l="l" r="r" t="t"/>
              <a:pathLst>
                <a:path extrusionOk="0" h="84" w="123">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5" name="Google Shape;1385;p34"/>
            <p:cNvSpPr/>
            <p:nvPr/>
          </p:nvSpPr>
          <p:spPr>
            <a:xfrm>
              <a:off x="3368675" y="2278063"/>
              <a:ext cx="209550" cy="230188"/>
            </a:xfrm>
            <a:custGeom>
              <a:rect b="b" l="l" r="r" t="t"/>
              <a:pathLst>
                <a:path extrusionOk="0" h="130" w="118">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6" name="Google Shape;1386;p34"/>
            <p:cNvSpPr/>
            <p:nvPr/>
          </p:nvSpPr>
          <p:spPr>
            <a:xfrm>
              <a:off x="2198688" y="2278063"/>
              <a:ext cx="233363" cy="279400"/>
            </a:xfrm>
            <a:custGeom>
              <a:rect b="b" l="l" r="r" t="t"/>
              <a:pathLst>
                <a:path extrusionOk="0" h="157" w="132">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rgbClr val="BBBBBB"/>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7" name="Google Shape;1387;p34"/>
            <p:cNvSpPr/>
            <p:nvPr/>
          </p:nvSpPr>
          <p:spPr>
            <a:xfrm>
              <a:off x="2381250" y="2119313"/>
              <a:ext cx="230188" cy="209550"/>
            </a:xfrm>
            <a:custGeom>
              <a:rect b="b" l="l" r="r" t="t"/>
              <a:pathLst>
                <a:path extrusionOk="0" h="118" w="130">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8" name="Google Shape;1388;p34"/>
            <p:cNvSpPr/>
            <p:nvPr/>
          </p:nvSpPr>
          <p:spPr>
            <a:xfrm>
              <a:off x="2144713" y="2557463"/>
              <a:ext cx="147638" cy="217488"/>
            </a:xfrm>
            <a:custGeom>
              <a:rect b="b" l="l" r="r" t="t"/>
              <a:pathLst>
                <a:path extrusionOk="0" h="123" w="83">
                  <a:moveTo>
                    <a:pt x="66" y="123"/>
                  </a:moveTo>
                  <a:cubicBezTo>
                    <a:pt x="67" y="88"/>
                    <a:pt x="73" y="54"/>
                    <a:pt x="83" y="23"/>
                  </a:cubicBezTo>
                  <a:cubicBezTo>
                    <a:pt x="22" y="0"/>
                    <a:pt x="22" y="0"/>
                    <a:pt x="22" y="0"/>
                  </a:cubicBezTo>
                  <a:cubicBezTo>
                    <a:pt x="9" y="39"/>
                    <a:pt x="1" y="80"/>
                    <a:pt x="0" y="123"/>
                  </a:cubicBezTo>
                  <a:lnTo>
                    <a:pt x="66" y="123"/>
                  </a:lnTo>
                  <a:close/>
                </a:path>
              </a:pathLst>
            </a:custGeom>
            <a:solidFill>
              <a:srgbClr val="D2D2D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9" name="Google Shape;1389;p34"/>
            <p:cNvSpPr/>
            <p:nvPr/>
          </p:nvSpPr>
          <p:spPr>
            <a:xfrm>
              <a:off x="2144713" y="2819401"/>
              <a:ext cx="166688" cy="276225"/>
            </a:xfrm>
            <a:custGeom>
              <a:rect b="b" l="l" r="r" t="t"/>
              <a:pathLst>
                <a:path extrusionOk="0" h="155" w="94">
                  <a:moveTo>
                    <a:pt x="0" y="0"/>
                  </a:moveTo>
                  <a:cubicBezTo>
                    <a:pt x="1" y="55"/>
                    <a:pt x="13" y="107"/>
                    <a:pt x="34" y="155"/>
                  </a:cubicBezTo>
                  <a:cubicBezTo>
                    <a:pt x="94" y="127"/>
                    <a:pt x="94" y="127"/>
                    <a:pt x="94" y="127"/>
                  </a:cubicBezTo>
                  <a:cubicBezTo>
                    <a:pt x="77" y="88"/>
                    <a:pt x="67" y="45"/>
                    <a:pt x="66" y="0"/>
                  </a:cubicBezTo>
                  <a:lnTo>
                    <a:pt x="0" y="0"/>
                  </a:lnTo>
                  <a:close/>
                </a:path>
              </a:pathLst>
            </a:custGeom>
            <a:solidFill>
              <a:srgbClr val="E8E8E8"/>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0" name="Google Shape;1390;p34"/>
            <p:cNvSpPr/>
            <p:nvPr/>
          </p:nvSpPr>
          <p:spPr>
            <a:xfrm>
              <a:off x="3490913" y="2498726"/>
              <a:ext cx="165100" cy="276225"/>
            </a:xfrm>
            <a:custGeom>
              <a:rect b="b" l="l" r="r" t="t"/>
              <a:pathLst>
                <a:path extrusionOk="0" h="156" w="93">
                  <a:moveTo>
                    <a:pt x="93" y="156"/>
                  </a:moveTo>
                  <a:cubicBezTo>
                    <a:pt x="92" y="101"/>
                    <a:pt x="80" y="48"/>
                    <a:pt x="59" y="0"/>
                  </a:cubicBezTo>
                  <a:cubicBezTo>
                    <a:pt x="0" y="28"/>
                    <a:pt x="0" y="28"/>
                    <a:pt x="0" y="28"/>
                  </a:cubicBezTo>
                  <a:cubicBezTo>
                    <a:pt x="16" y="68"/>
                    <a:pt x="26" y="111"/>
                    <a:pt x="28" y="156"/>
                  </a:cubicBezTo>
                  <a:lnTo>
                    <a:pt x="93" y="156"/>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1" name="Google Shape;1391;p34"/>
            <p:cNvSpPr/>
            <p:nvPr/>
          </p:nvSpPr>
          <p:spPr>
            <a:xfrm>
              <a:off x="3508375" y="2819401"/>
              <a:ext cx="147638" cy="217488"/>
            </a:xfrm>
            <a:custGeom>
              <a:rect b="b" l="l" r="r" t="t"/>
              <a:pathLst>
                <a:path extrusionOk="0" h="122" w="83">
                  <a:moveTo>
                    <a:pt x="18" y="0"/>
                  </a:moveTo>
                  <a:cubicBezTo>
                    <a:pt x="17" y="34"/>
                    <a:pt x="10" y="68"/>
                    <a:pt x="0" y="100"/>
                  </a:cubicBezTo>
                  <a:cubicBezTo>
                    <a:pt x="62" y="122"/>
                    <a:pt x="62" y="122"/>
                    <a:pt x="62" y="122"/>
                  </a:cubicBezTo>
                  <a:cubicBezTo>
                    <a:pt x="75" y="84"/>
                    <a:pt x="82" y="42"/>
                    <a:pt x="83" y="0"/>
                  </a:cubicBezTo>
                  <a:lnTo>
                    <a:pt x="18" y="0"/>
                  </a:lnTo>
                  <a:close/>
                </a:path>
              </a:pathLst>
            </a:custGeom>
            <a:solidFill>
              <a:schemeClr val="accent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392" name="Google Shape;1392;p34"/>
          <p:cNvGrpSpPr/>
          <p:nvPr/>
        </p:nvGrpSpPr>
        <p:grpSpPr>
          <a:xfrm>
            <a:off x="8574595" y="2845921"/>
            <a:ext cx="1593447" cy="1113360"/>
            <a:chOff x="2144713" y="2039938"/>
            <a:chExt cx="1511300" cy="1055688"/>
          </a:xfrm>
        </p:grpSpPr>
        <p:sp>
          <p:nvSpPr>
            <p:cNvPr id="1393" name="Google Shape;1393;p34"/>
            <p:cNvSpPr/>
            <p:nvPr/>
          </p:nvSpPr>
          <p:spPr>
            <a:xfrm>
              <a:off x="2603500" y="2039938"/>
              <a:ext cx="274638" cy="166688"/>
            </a:xfrm>
            <a:custGeom>
              <a:rect b="b" l="l" r="r" t="t"/>
              <a:pathLst>
                <a:path extrusionOk="0" h="94" w="155">
                  <a:moveTo>
                    <a:pt x="27" y="94"/>
                  </a:moveTo>
                  <a:cubicBezTo>
                    <a:pt x="67" y="77"/>
                    <a:pt x="110" y="68"/>
                    <a:pt x="155" y="66"/>
                  </a:cubicBezTo>
                  <a:cubicBezTo>
                    <a:pt x="155" y="0"/>
                    <a:pt x="155" y="0"/>
                    <a:pt x="155" y="0"/>
                  </a:cubicBezTo>
                  <a:cubicBezTo>
                    <a:pt x="100" y="2"/>
                    <a:pt x="48" y="14"/>
                    <a:pt x="0" y="35"/>
                  </a:cubicBezTo>
                  <a:lnTo>
                    <a:pt x="27" y="94"/>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4" name="Google Shape;1394;p34"/>
            <p:cNvSpPr/>
            <p:nvPr/>
          </p:nvSpPr>
          <p:spPr>
            <a:xfrm>
              <a:off x="3141663" y="2095501"/>
              <a:ext cx="279400" cy="233363"/>
            </a:xfrm>
            <a:custGeom>
              <a:rect b="b" l="l" r="r" t="t"/>
              <a:pathLst>
                <a:path extrusionOk="0" h="132" w="157">
                  <a:moveTo>
                    <a:pt x="0" y="61"/>
                  </a:moveTo>
                  <a:cubicBezTo>
                    <a:pt x="41" y="78"/>
                    <a:pt x="79" y="102"/>
                    <a:pt x="111" y="132"/>
                  </a:cubicBezTo>
                  <a:cubicBezTo>
                    <a:pt x="157" y="85"/>
                    <a:pt x="157" y="85"/>
                    <a:pt x="157" y="85"/>
                  </a:cubicBezTo>
                  <a:cubicBezTo>
                    <a:pt x="118" y="49"/>
                    <a:pt x="73" y="20"/>
                    <a:pt x="23" y="0"/>
                  </a:cubicBezTo>
                  <a:lnTo>
                    <a:pt x="0" y="61"/>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5" name="Google Shape;1395;p34"/>
            <p:cNvSpPr/>
            <p:nvPr/>
          </p:nvSpPr>
          <p:spPr>
            <a:xfrm>
              <a:off x="2922588" y="2039938"/>
              <a:ext cx="219075" cy="149225"/>
            </a:xfrm>
            <a:custGeom>
              <a:rect b="b" l="l" r="r" t="t"/>
              <a:pathLst>
                <a:path extrusionOk="0" h="84" w="123">
                  <a:moveTo>
                    <a:pt x="0" y="66"/>
                  </a:moveTo>
                  <a:cubicBezTo>
                    <a:pt x="35" y="67"/>
                    <a:pt x="69" y="73"/>
                    <a:pt x="100" y="84"/>
                  </a:cubicBezTo>
                  <a:cubicBezTo>
                    <a:pt x="123" y="22"/>
                    <a:pt x="123" y="22"/>
                    <a:pt x="123" y="22"/>
                  </a:cubicBezTo>
                  <a:cubicBezTo>
                    <a:pt x="84" y="9"/>
                    <a:pt x="43" y="2"/>
                    <a:pt x="0" y="0"/>
                  </a:cubicBezTo>
                  <a:lnTo>
                    <a:pt x="0" y="66"/>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6" name="Google Shape;1396;p34"/>
            <p:cNvSpPr/>
            <p:nvPr/>
          </p:nvSpPr>
          <p:spPr>
            <a:xfrm>
              <a:off x="3368675" y="2278063"/>
              <a:ext cx="209550" cy="230188"/>
            </a:xfrm>
            <a:custGeom>
              <a:rect b="b" l="l" r="r" t="t"/>
              <a:pathLst>
                <a:path extrusionOk="0" h="130" w="118">
                  <a:moveTo>
                    <a:pt x="46" y="0"/>
                  </a:moveTo>
                  <a:cubicBezTo>
                    <a:pt x="0" y="46"/>
                    <a:pt x="0" y="46"/>
                    <a:pt x="0" y="46"/>
                  </a:cubicBezTo>
                  <a:cubicBezTo>
                    <a:pt x="23" y="71"/>
                    <a:pt x="43" y="99"/>
                    <a:pt x="58" y="130"/>
                  </a:cubicBezTo>
                  <a:cubicBezTo>
                    <a:pt x="118" y="102"/>
                    <a:pt x="118" y="102"/>
                    <a:pt x="118" y="102"/>
                  </a:cubicBezTo>
                  <a:cubicBezTo>
                    <a:pt x="99" y="65"/>
                    <a:pt x="75" y="30"/>
                    <a:pt x="46" y="0"/>
                  </a:cubicBezTo>
                  <a:close/>
                </a:path>
              </a:pathLst>
            </a:custGeom>
            <a:solidFill>
              <a:srgbClr val="0596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7" name="Google Shape;1397;p34"/>
            <p:cNvSpPr/>
            <p:nvPr/>
          </p:nvSpPr>
          <p:spPr>
            <a:xfrm>
              <a:off x="2198688" y="2278063"/>
              <a:ext cx="233363" cy="279400"/>
            </a:xfrm>
            <a:custGeom>
              <a:rect b="b" l="l" r="r" t="t"/>
              <a:pathLst>
                <a:path extrusionOk="0" h="157" w="132">
                  <a:moveTo>
                    <a:pt x="62" y="157"/>
                  </a:moveTo>
                  <a:cubicBezTo>
                    <a:pt x="78" y="115"/>
                    <a:pt x="103" y="78"/>
                    <a:pt x="132" y="46"/>
                  </a:cubicBezTo>
                  <a:cubicBezTo>
                    <a:pt x="86" y="0"/>
                    <a:pt x="86" y="0"/>
                    <a:pt x="86" y="0"/>
                  </a:cubicBezTo>
                  <a:cubicBezTo>
                    <a:pt x="49" y="38"/>
                    <a:pt x="20" y="84"/>
                    <a:pt x="0" y="134"/>
                  </a:cubicBezTo>
                  <a:lnTo>
                    <a:pt x="62" y="157"/>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8" name="Google Shape;1398;p34"/>
            <p:cNvSpPr/>
            <p:nvPr/>
          </p:nvSpPr>
          <p:spPr>
            <a:xfrm>
              <a:off x="2381250" y="2119313"/>
              <a:ext cx="230188" cy="209550"/>
            </a:xfrm>
            <a:custGeom>
              <a:rect b="b" l="l" r="r" t="t"/>
              <a:pathLst>
                <a:path extrusionOk="0" h="118" w="130">
                  <a:moveTo>
                    <a:pt x="47" y="118"/>
                  </a:moveTo>
                  <a:cubicBezTo>
                    <a:pt x="72" y="95"/>
                    <a:pt x="100" y="75"/>
                    <a:pt x="130" y="60"/>
                  </a:cubicBezTo>
                  <a:cubicBezTo>
                    <a:pt x="103" y="0"/>
                    <a:pt x="103" y="0"/>
                    <a:pt x="103" y="0"/>
                  </a:cubicBezTo>
                  <a:cubicBezTo>
                    <a:pt x="65" y="19"/>
                    <a:pt x="31" y="43"/>
                    <a:pt x="0" y="71"/>
                  </a:cubicBezTo>
                  <a:lnTo>
                    <a:pt x="47" y="118"/>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9" name="Google Shape;1399;p34"/>
            <p:cNvSpPr/>
            <p:nvPr/>
          </p:nvSpPr>
          <p:spPr>
            <a:xfrm>
              <a:off x="2144713" y="2557463"/>
              <a:ext cx="147638" cy="217488"/>
            </a:xfrm>
            <a:custGeom>
              <a:rect b="b" l="l" r="r" t="t"/>
              <a:pathLst>
                <a:path extrusionOk="0" h="123" w="83">
                  <a:moveTo>
                    <a:pt x="66" y="123"/>
                  </a:moveTo>
                  <a:cubicBezTo>
                    <a:pt x="67" y="88"/>
                    <a:pt x="73" y="54"/>
                    <a:pt x="83" y="23"/>
                  </a:cubicBezTo>
                  <a:cubicBezTo>
                    <a:pt x="22" y="0"/>
                    <a:pt x="22" y="0"/>
                    <a:pt x="22" y="0"/>
                  </a:cubicBezTo>
                  <a:cubicBezTo>
                    <a:pt x="9" y="39"/>
                    <a:pt x="1" y="80"/>
                    <a:pt x="0" y="123"/>
                  </a:cubicBezTo>
                  <a:lnTo>
                    <a:pt x="66" y="123"/>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0" name="Google Shape;1400;p34"/>
            <p:cNvSpPr/>
            <p:nvPr/>
          </p:nvSpPr>
          <p:spPr>
            <a:xfrm>
              <a:off x="2144713" y="2819401"/>
              <a:ext cx="166688" cy="276225"/>
            </a:xfrm>
            <a:custGeom>
              <a:rect b="b" l="l" r="r" t="t"/>
              <a:pathLst>
                <a:path extrusionOk="0" h="155" w="94">
                  <a:moveTo>
                    <a:pt x="0" y="0"/>
                  </a:moveTo>
                  <a:cubicBezTo>
                    <a:pt x="1" y="55"/>
                    <a:pt x="13" y="107"/>
                    <a:pt x="34" y="155"/>
                  </a:cubicBezTo>
                  <a:cubicBezTo>
                    <a:pt x="94" y="127"/>
                    <a:pt x="94" y="127"/>
                    <a:pt x="94" y="127"/>
                  </a:cubicBezTo>
                  <a:cubicBezTo>
                    <a:pt x="77" y="88"/>
                    <a:pt x="67" y="45"/>
                    <a:pt x="66" y="0"/>
                  </a:cubicBezTo>
                  <a:lnTo>
                    <a:pt x="0" y="0"/>
                  </a:lnTo>
                  <a:close/>
                </a:path>
              </a:pathLst>
            </a:custGeom>
            <a:solidFill>
              <a:schemeClr val="accent3"/>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1" name="Google Shape;1401;p34"/>
            <p:cNvSpPr/>
            <p:nvPr/>
          </p:nvSpPr>
          <p:spPr>
            <a:xfrm>
              <a:off x="3490913" y="2498726"/>
              <a:ext cx="165100" cy="276225"/>
            </a:xfrm>
            <a:custGeom>
              <a:rect b="b" l="l" r="r" t="t"/>
              <a:pathLst>
                <a:path extrusionOk="0" h="156" w="93">
                  <a:moveTo>
                    <a:pt x="93" y="156"/>
                  </a:moveTo>
                  <a:cubicBezTo>
                    <a:pt x="92" y="101"/>
                    <a:pt x="80" y="48"/>
                    <a:pt x="59" y="0"/>
                  </a:cubicBezTo>
                  <a:cubicBezTo>
                    <a:pt x="0" y="28"/>
                    <a:pt x="0" y="28"/>
                    <a:pt x="0" y="28"/>
                  </a:cubicBezTo>
                  <a:cubicBezTo>
                    <a:pt x="16" y="68"/>
                    <a:pt x="26" y="111"/>
                    <a:pt x="28" y="156"/>
                  </a:cubicBezTo>
                  <a:lnTo>
                    <a:pt x="93" y="156"/>
                  </a:lnTo>
                  <a:close/>
                </a:path>
              </a:pathLst>
            </a:custGeom>
            <a:solidFill>
              <a:srgbClr val="59B9FE"/>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2" name="Google Shape;1402;p34"/>
            <p:cNvSpPr/>
            <p:nvPr/>
          </p:nvSpPr>
          <p:spPr>
            <a:xfrm>
              <a:off x="3508375" y="2819401"/>
              <a:ext cx="147638" cy="217488"/>
            </a:xfrm>
            <a:custGeom>
              <a:rect b="b" l="l" r="r" t="t"/>
              <a:pathLst>
                <a:path extrusionOk="0" h="122" w="83">
                  <a:moveTo>
                    <a:pt x="18" y="0"/>
                  </a:moveTo>
                  <a:cubicBezTo>
                    <a:pt x="17" y="34"/>
                    <a:pt x="10" y="68"/>
                    <a:pt x="0" y="100"/>
                  </a:cubicBezTo>
                  <a:cubicBezTo>
                    <a:pt x="62" y="122"/>
                    <a:pt x="62" y="122"/>
                    <a:pt x="62" y="122"/>
                  </a:cubicBezTo>
                  <a:cubicBezTo>
                    <a:pt x="75" y="84"/>
                    <a:pt x="82" y="42"/>
                    <a:pt x="83" y="0"/>
                  </a:cubicBezTo>
                  <a:lnTo>
                    <a:pt x="18" y="0"/>
                  </a:lnTo>
                  <a:close/>
                </a:path>
              </a:pathLst>
            </a:custGeom>
            <a:solidFill>
              <a:srgbClr val="ACDCFF"/>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403" name="Google Shape;1403;p34"/>
          <p:cNvGrpSpPr/>
          <p:nvPr/>
        </p:nvGrpSpPr>
        <p:grpSpPr>
          <a:xfrm rot="-1489316">
            <a:off x="3259050" y="3006785"/>
            <a:ext cx="681410" cy="697970"/>
            <a:chOff x="2724150" y="2305051"/>
            <a:chExt cx="646113" cy="661988"/>
          </a:xfrm>
        </p:grpSpPr>
        <p:sp>
          <p:nvSpPr>
            <p:cNvPr id="1404" name="Google Shape;1404;p34"/>
            <p:cNvSpPr/>
            <p:nvPr/>
          </p:nvSpPr>
          <p:spPr>
            <a:xfrm>
              <a:off x="2724150" y="2644776"/>
              <a:ext cx="325438" cy="322263"/>
            </a:xfrm>
            <a:custGeom>
              <a:rect b="b" l="l" r="r" t="t"/>
              <a:pathLst>
                <a:path extrusionOk="0" h="182" w="183">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5" name="Google Shape;1405;p34"/>
            <p:cNvSpPr/>
            <p:nvPr/>
          </p:nvSpPr>
          <p:spPr>
            <a:xfrm>
              <a:off x="2765425" y="2305051"/>
              <a:ext cx="604838" cy="620713"/>
            </a:xfrm>
            <a:custGeom>
              <a:rect b="b" l="l" r="r" t="t"/>
              <a:pathLst>
                <a:path extrusionOk="0" h="350" w="341">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406" name="Google Shape;1406;p34"/>
          <p:cNvGrpSpPr/>
          <p:nvPr/>
        </p:nvGrpSpPr>
        <p:grpSpPr>
          <a:xfrm rot="-5180170">
            <a:off x="5949742" y="3049031"/>
            <a:ext cx="681232" cy="698152"/>
            <a:chOff x="2724150" y="2305051"/>
            <a:chExt cx="646113" cy="661988"/>
          </a:xfrm>
        </p:grpSpPr>
        <p:sp>
          <p:nvSpPr>
            <p:cNvPr id="1407" name="Google Shape;1407;p34"/>
            <p:cNvSpPr/>
            <p:nvPr/>
          </p:nvSpPr>
          <p:spPr>
            <a:xfrm>
              <a:off x="2724150" y="2644776"/>
              <a:ext cx="325438" cy="322263"/>
            </a:xfrm>
            <a:custGeom>
              <a:rect b="b" l="l" r="r" t="t"/>
              <a:pathLst>
                <a:path extrusionOk="0" h="182" w="183">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8" name="Google Shape;1408;p34"/>
            <p:cNvSpPr/>
            <p:nvPr/>
          </p:nvSpPr>
          <p:spPr>
            <a:xfrm>
              <a:off x="2765425" y="2305051"/>
              <a:ext cx="604838" cy="620713"/>
            </a:xfrm>
            <a:custGeom>
              <a:rect b="b" l="l" r="r" t="t"/>
              <a:pathLst>
                <a:path extrusionOk="0" h="350" w="341">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409" name="Google Shape;1409;p34"/>
          <p:cNvGrpSpPr/>
          <p:nvPr/>
        </p:nvGrpSpPr>
        <p:grpSpPr>
          <a:xfrm rot="-2360468">
            <a:off x="9070059" y="3007754"/>
            <a:ext cx="681232" cy="698152"/>
            <a:chOff x="2724150" y="2305051"/>
            <a:chExt cx="646113" cy="661988"/>
          </a:xfrm>
        </p:grpSpPr>
        <p:sp>
          <p:nvSpPr>
            <p:cNvPr id="1410" name="Google Shape;1410;p34"/>
            <p:cNvSpPr/>
            <p:nvPr/>
          </p:nvSpPr>
          <p:spPr>
            <a:xfrm>
              <a:off x="2724150" y="2644776"/>
              <a:ext cx="325438" cy="322263"/>
            </a:xfrm>
            <a:custGeom>
              <a:rect b="b" l="l" r="r" t="t"/>
              <a:pathLst>
                <a:path extrusionOk="0" h="182" w="183">
                  <a:moveTo>
                    <a:pt x="180" y="76"/>
                  </a:moveTo>
                  <a:cubicBezTo>
                    <a:pt x="183" y="101"/>
                    <a:pt x="175" y="128"/>
                    <a:pt x="157" y="147"/>
                  </a:cubicBezTo>
                  <a:cubicBezTo>
                    <a:pt x="124" y="181"/>
                    <a:pt x="69" y="182"/>
                    <a:pt x="35" y="150"/>
                  </a:cubicBezTo>
                  <a:cubicBezTo>
                    <a:pt x="1" y="117"/>
                    <a:pt x="0" y="62"/>
                    <a:pt x="33" y="28"/>
                  </a:cubicBezTo>
                  <a:cubicBezTo>
                    <a:pt x="52" y="9"/>
                    <a:pt x="78" y="0"/>
                    <a:pt x="103" y="3"/>
                  </a:cubicBezTo>
                  <a:cubicBezTo>
                    <a:pt x="61" y="39"/>
                    <a:pt x="61" y="39"/>
                    <a:pt x="61" y="39"/>
                  </a:cubicBezTo>
                  <a:cubicBezTo>
                    <a:pt x="42" y="55"/>
                    <a:pt x="37" y="74"/>
                    <a:pt x="39" y="92"/>
                  </a:cubicBezTo>
                  <a:cubicBezTo>
                    <a:pt x="40" y="105"/>
                    <a:pt x="46" y="118"/>
                    <a:pt x="56" y="128"/>
                  </a:cubicBezTo>
                  <a:cubicBezTo>
                    <a:pt x="67" y="138"/>
                    <a:pt x="80" y="143"/>
                    <a:pt x="94" y="143"/>
                  </a:cubicBezTo>
                  <a:cubicBezTo>
                    <a:pt x="111" y="145"/>
                    <a:pt x="130" y="139"/>
                    <a:pt x="145" y="120"/>
                  </a:cubicBezTo>
                  <a:cubicBezTo>
                    <a:pt x="180" y="76"/>
                    <a:pt x="180" y="76"/>
                    <a:pt x="180" y="76"/>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11" name="Google Shape;1411;p34"/>
            <p:cNvSpPr/>
            <p:nvPr/>
          </p:nvSpPr>
          <p:spPr>
            <a:xfrm>
              <a:off x="2765425" y="2305051"/>
              <a:ext cx="604838" cy="620713"/>
            </a:xfrm>
            <a:custGeom>
              <a:rect b="b" l="l" r="r" t="t"/>
              <a:pathLst>
                <a:path extrusionOk="0" h="350" w="341">
                  <a:moveTo>
                    <a:pt x="341" y="11"/>
                  </a:moveTo>
                  <a:cubicBezTo>
                    <a:pt x="247" y="128"/>
                    <a:pt x="247" y="128"/>
                    <a:pt x="247" y="128"/>
                  </a:cubicBezTo>
                  <a:cubicBezTo>
                    <a:pt x="109" y="300"/>
                    <a:pt x="109" y="300"/>
                    <a:pt x="109" y="300"/>
                  </a:cubicBezTo>
                  <a:cubicBezTo>
                    <a:pt x="70" y="350"/>
                    <a:pt x="0" y="284"/>
                    <a:pt x="49" y="242"/>
                  </a:cubicBezTo>
                  <a:cubicBezTo>
                    <a:pt x="216" y="99"/>
                    <a:pt x="216" y="99"/>
                    <a:pt x="216" y="99"/>
                  </a:cubicBezTo>
                  <a:cubicBezTo>
                    <a:pt x="330" y="0"/>
                    <a:pt x="330" y="0"/>
                    <a:pt x="330" y="0"/>
                  </a:cubicBezTo>
                  <a:cubicBezTo>
                    <a:pt x="341" y="11"/>
                    <a:pt x="341" y="11"/>
                    <a:pt x="341" y="11"/>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412" name="Google Shape;1412;p34"/>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413" name="Google Shape;1413;p34"/>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414" name="Google Shape;1414;p34"/>
          <p:cNvSpPr txBox="1"/>
          <p:nvPr/>
        </p:nvSpPr>
        <p:spPr>
          <a:xfrm>
            <a:off x="330655" y="162609"/>
            <a:ext cx="1175002"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Estate</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355"/>
                                        </p:tgtEl>
                                        <p:attrNameLst>
                                          <p:attrName>style.visibility</p:attrName>
                                        </p:attrNameLst>
                                      </p:cBhvr>
                                      <p:to>
                                        <p:strVal val="visible"/>
                                      </p:to>
                                    </p:set>
                                    <p:anim calcmode="lin" valueType="num">
                                      <p:cBhvr additive="base">
                                        <p:cTn dur="500"/>
                                        <p:tgtEl>
                                          <p:spTgt spid="1355"/>
                                        </p:tgtEl>
                                        <p:attrNameLst>
                                          <p:attrName>ppt_w</p:attrName>
                                        </p:attrNameLst>
                                      </p:cBhvr>
                                      <p:tavLst>
                                        <p:tav fmla="" tm="0">
                                          <p:val>
                                            <p:strVal val="0"/>
                                          </p:val>
                                        </p:tav>
                                        <p:tav fmla="" tm="100000">
                                          <p:val>
                                            <p:strVal val="#ppt_w"/>
                                          </p:val>
                                        </p:tav>
                                      </p:tavLst>
                                    </p:anim>
                                    <p:anim calcmode="lin" valueType="num">
                                      <p:cBhvr additive="base">
                                        <p:cTn dur="500"/>
                                        <p:tgtEl>
                                          <p:spTgt spid="13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6"/>
                                        </p:tgtEl>
                                        <p:attrNameLst>
                                          <p:attrName>style.visibility</p:attrName>
                                        </p:attrNameLst>
                                      </p:cBhvr>
                                      <p:to>
                                        <p:strVal val="visible"/>
                                      </p:to>
                                    </p:set>
                                    <p:anim calcmode="lin" valueType="num">
                                      <p:cBhvr additive="base">
                                        <p:cTn dur="500"/>
                                        <p:tgtEl>
                                          <p:spTgt spid="1356"/>
                                        </p:tgtEl>
                                        <p:attrNameLst>
                                          <p:attrName>ppt_w</p:attrName>
                                        </p:attrNameLst>
                                      </p:cBhvr>
                                      <p:tavLst>
                                        <p:tav fmla="" tm="0">
                                          <p:val>
                                            <p:strVal val="0"/>
                                          </p:val>
                                        </p:tav>
                                        <p:tav fmla="" tm="100000">
                                          <p:val>
                                            <p:strVal val="#ppt_w"/>
                                          </p:val>
                                        </p:tav>
                                      </p:tavLst>
                                    </p:anim>
                                    <p:anim calcmode="lin" valueType="num">
                                      <p:cBhvr additive="base">
                                        <p:cTn dur="500"/>
                                        <p:tgtEl>
                                          <p:spTgt spid="13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70"/>
                                        </p:tgtEl>
                                        <p:attrNameLst>
                                          <p:attrName>style.visibility</p:attrName>
                                        </p:attrNameLst>
                                      </p:cBhvr>
                                      <p:to>
                                        <p:strVal val="visible"/>
                                      </p:to>
                                    </p:set>
                                    <p:anim calcmode="lin" valueType="num">
                                      <p:cBhvr additive="base">
                                        <p:cTn dur="500"/>
                                        <p:tgtEl>
                                          <p:spTgt spid="1370"/>
                                        </p:tgtEl>
                                        <p:attrNameLst>
                                          <p:attrName>ppt_w</p:attrName>
                                        </p:attrNameLst>
                                      </p:cBhvr>
                                      <p:tavLst>
                                        <p:tav fmla="" tm="0">
                                          <p:val>
                                            <p:strVal val="0"/>
                                          </p:val>
                                        </p:tav>
                                        <p:tav fmla="" tm="100000">
                                          <p:val>
                                            <p:strVal val="#ppt_w"/>
                                          </p:val>
                                        </p:tav>
                                      </p:tavLst>
                                    </p:anim>
                                    <p:anim calcmode="lin" valueType="num">
                                      <p:cBhvr additive="base">
                                        <p:cTn dur="500"/>
                                        <p:tgtEl>
                                          <p:spTgt spid="1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03"/>
                                        </p:tgtEl>
                                        <p:attrNameLst>
                                          <p:attrName>style.visibility</p:attrName>
                                        </p:attrNameLst>
                                      </p:cBhvr>
                                      <p:to>
                                        <p:strVal val="visible"/>
                                      </p:to>
                                    </p:set>
                                    <p:anim calcmode="lin" valueType="num">
                                      <p:cBhvr additive="base">
                                        <p:cTn dur="500"/>
                                        <p:tgtEl>
                                          <p:spTgt spid="1403"/>
                                        </p:tgtEl>
                                        <p:attrNameLst>
                                          <p:attrName>ppt_w</p:attrName>
                                        </p:attrNameLst>
                                      </p:cBhvr>
                                      <p:tavLst>
                                        <p:tav fmla="" tm="0">
                                          <p:val>
                                            <p:strVal val="0"/>
                                          </p:val>
                                        </p:tav>
                                        <p:tav fmla="" tm="100000">
                                          <p:val>
                                            <p:strVal val="#ppt_w"/>
                                          </p:val>
                                        </p:tav>
                                      </p:tavLst>
                                    </p:anim>
                                    <p:anim calcmode="lin" valueType="num">
                                      <p:cBhvr additive="base">
                                        <p:cTn dur="500"/>
                                        <p:tgtEl>
                                          <p:spTgt spid="14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2"/>
                                        </p:tgtEl>
                                        <p:attrNameLst>
                                          <p:attrName>style.visibility</p:attrName>
                                        </p:attrNameLst>
                                      </p:cBhvr>
                                      <p:to>
                                        <p:strVal val="visible"/>
                                      </p:to>
                                    </p:set>
                                    <p:anim calcmode="lin" valueType="num">
                                      <p:cBhvr additive="base">
                                        <p:cTn dur="500"/>
                                        <p:tgtEl>
                                          <p:spTgt spid="1352"/>
                                        </p:tgtEl>
                                        <p:attrNameLst>
                                          <p:attrName>ppt_w</p:attrName>
                                        </p:attrNameLst>
                                      </p:cBhvr>
                                      <p:tavLst>
                                        <p:tav fmla="" tm="0">
                                          <p:val>
                                            <p:strVal val="0"/>
                                          </p:val>
                                        </p:tav>
                                        <p:tav fmla="" tm="100000">
                                          <p:val>
                                            <p:strVal val="#ppt_w"/>
                                          </p:val>
                                        </p:tav>
                                      </p:tavLst>
                                    </p:anim>
                                    <p:anim calcmode="lin" valueType="num">
                                      <p:cBhvr additive="base">
                                        <p:cTn dur="500"/>
                                        <p:tgtEl>
                                          <p:spTgt spid="1352"/>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49"/>
                                        </p:tgtEl>
                                        <p:attrNameLst>
                                          <p:attrName>style.visibility</p:attrName>
                                        </p:attrNameLst>
                                      </p:cBhvr>
                                      <p:to>
                                        <p:strVal val="visible"/>
                                      </p:to>
                                    </p:set>
                                    <p:animEffect filter="fade" transition="in">
                                      <p:cBhvr>
                                        <p:cTn dur="500"/>
                                        <p:tgtEl>
                                          <p:spTgt spid="1349"/>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357"/>
                                        </p:tgtEl>
                                        <p:attrNameLst>
                                          <p:attrName>style.visibility</p:attrName>
                                        </p:attrNameLst>
                                      </p:cBhvr>
                                      <p:to>
                                        <p:strVal val="visible"/>
                                      </p:to>
                                    </p:set>
                                    <p:anim calcmode="lin" valueType="num">
                                      <p:cBhvr additive="base">
                                        <p:cTn dur="500"/>
                                        <p:tgtEl>
                                          <p:spTgt spid="1357"/>
                                        </p:tgtEl>
                                        <p:attrNameLst>
                                          <p:attrName>ppt_w</p:attrName>
                                        </p:attrNameLst>
                                      </p:cBhvr>
                                      <p:tavLst>
                                        <p:tav fmla="" tm="0">
                                          <p:val>
                                            <p:strVal val="0"/>
                                          </p:val>
                                        </p:tav>
                                        <p:tav fmla="" tm="100000">
                                          <p:val>
                                            <p:strVal val="#ppt_w"/>
                                          </p:val>
                                        </p:tav>
                                      </p:tavLst>
                                    </p:anim>
                                    <p:anim calcmode="lin" valueType="num">
                                      <p:cBhvr additive="base">
                                        <p:cTn dur="500"/>
                                        <p:tgtEl>
                                          <p:spTgt spid="13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8"/>
                                        </p:tgtEl>
                                        <p:attrNameLst>
                                          <p:attrName>style.visibility</p:attrName>
                                        </p:attrNameLst>
                                      </p:cBhvr>
                                      <p:to>
                                        <p:strVal val="visible"/>
                                      </p:to>
                                    </p:set>
                                    <p:anim calcmode="lin" valueType="num">
                                      <p:cBhvr additive="base">
                                        <p:cTn dur="500"/>
                                        <p:tgtEl>
                                          <p:spTgt spid="1358"/>
                                        </p:tgtEl>
                                        <p:attrNameLst>
                                          <p:attrName>ppt_w</p:attrName>
                                        </p:attrNameLst>
                                      </p:cBhvr>
                                      <p:tavLst>
                                        <p:tav fmla="" tm="0">
                                          <p:val>
                                            <p:strVal val="0"/>
                                          </p:val>
                                        </p:tav>
                                        <p:tav fmla="" tm="100000">
                                          <p:val>
                                            <p:strVal val="#ppt_w"/>
                                          </p:val>
                                        </p:tav>
                                      </p:tavLst>
                                    </p:anim>
                                    <p:anim calcmode="lin" valueType="num">
                                      <p:cBhvr additive="base">
                                        <p:cTn dur="500"/>
                                        <p:tgtEl>
                                          <p:spTgt spid="13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81"/>
                                        </p:tgtEl>
                                        <p:attrNameLst>
                                          <p:attrName>style.visibility</p:attrName>
                                        </p:attrNameLst>
                                      </p:cBhvr>
                                      <p:to>
                                        <p:strVal val="visible"/>
                                      </p:to>
                                    </p:set>
                                    <p:anim calcmode="lin" valueType="num">
                                      <p:cBhvr additive="base">
                                        <p:cTn dur="500"/>
                                        <p:tgtEl>
                                          <p:spTgt spid="1381"/>
                                        </p:tgtEl>
                                        <p:attrNameLst>
                                          <p:attrName>ppt_w</p:attrName>
                                        </p:attrNameLst>
                                      </p:cBhvr>
                                      <p:tavLst>
                                        <p:tav fmla="" tm="0">
                                          <p:val>
                                            <p:strVal val="0"/>
                                          </p:val>
                                        </p:tav>
                                        <p:tav fmla="" tm="100000">
                                          <p:val>
                                            <p:strVal val="#ppt_w"/>
                                          </p:val>
                                        </p:tav>
                                      </p:tavLst>
                                    </p:anim>
                                    <p:anim calcmode="lin" valueType="num">
                                      <p:cBhvr additive="base">
                                        <p:cTn dur="500"/>
                                        <p:tgtEl>
                                          <p:spTgt spid="138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06"/>
                                        </p:tgtEl>
                                        <p:attrNameLst>
                                          <p:attrName>style.visibility</p:attrName>
                                        </p:attrNameLst>
                                      </p:cBhvr>
                                      <p:to>
                                        <p:strVal val="visible"/>
                                      </p:to>
                                    </p:set>
                                    <p:anim calcmode="lin" valueType="num">
                                      <p:cBhvr additive="base">
                                        <p:cTn dur="500"/>
                                        <p:tgtEl>
                                          <p:spTgt spid="1406"/>
                                        </p:tgtEl>
                                        <p:attrNameLst>
                                          <p:attrName>ppt_w</p:attrName>
                                        </p:attrNameLst>
                                      </p:cBhvr>
                                      <p:tavLst>
                                        <p:tav fmla="" tm="0">
                                          <p:val>
                                            <p:strVal val="0"/>
                                          </p:val>
                                        </p:tav>
                                        <p:tav fmla="" tm="100000">
                                          <p:val>
                                            <p:strVal val="#ppt_w"/>
                                          </p:val>
                                        </p:tav>
                                      </p:tavLst>
                                    </p:anim>
                                    <p:anim calcmode="lin" valueType="num">
                                      <p:cBhvr additive="base">
                                        <p:cTn dur="500"/>
                                        <p:tgtEl>
                                          <p:spTgt spid="14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3"/>
                                        </p:tgtEl>
                                        <p:attrNameLst>
                                          <p:attrName>style.visibility</p:attrName>
                                        </p:attrNameLst>
                                      </p:cBhvr>
                                      <p:to>
                                        <p:strVal val="visible"/>
                                      </p:to>
                                    </p:set>
                                    <p:anim calcmode="lin" valueType="num">
                                      <p:cBhvr additive="base">
                                        <p:cTn dur="500"/>
                                        <p:tgtEl>
                                          <p:spTgt spid="1353"/>
                                        </p:tgtEl>
                                        <p:attrNameLst>
                                          <p:attrName>ppt_w</p:attrName>
                                        </p:attrNameLst>
                                      </p:cBhvr>
                                      <p:tavLst>
                                        <p:tav fmla="" tm="0">
                                          <p:val>
                                            <p:strVal val="0"/>
                                          </p:val>
                                        </p:tav>
                                        <p:tav fmla="" tm="100000">
                                          <p:val>
                                            <p:strVal val="#ppt_w"/>
                                          </p:val>
                                        </p:tav>
                                      </p:tavLst>
                                    </p:anim>
                                    <p:anim calcmode="lin" valueType="num">
                                      <p:cBhvr additive="base">
                                        <p:cTn dur="500"/>
                                        <p:tgtEl>
                                          <p:spTgt spid="1353"/>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350"/>
                                        </p:tgtEl>
                                        <p:attrNameLst>
                                          <p:attrName>style.visibility</p:attrName>
                                        </p:attrNameLst>
                                      </p:cBhvr>
                                      <p:to>
                                        <p:strVal val="visible"/>
                                      </p:to>
                                    </p:set>
                                    <p:animEffect filter="fade" transition="in">
                                      <p:cBhvr>
                                        <p:cTn dur="500"/>
                                        <p:tgtEl>
                                          <p:spTgt spid="1350"/>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1351"/>
                                        </p:tgtEl>
                                        <p:attrNameLst>
                                          <p:attrName>style.visibility</p:attrName>
                                        </p:attrNameLst>
                                      </p:cBhvr>
                                      <p:to>
                                        <p:strVal val="visible"/>
                                      </p:to>
                                    </p:set>
                                    <p:anim calcmode="lin" valueType="num">
                                      <p:cBhvr additive="base">
                                        <p:cTn dur="500"/>
                                        <p:tgtEl>
                                          <p:spTgt spid="1351"/>
                                        </p:tgtEl>
                                        <p:attrNameLst>
                                          <p:attrName>ppt_w</p:attrName>
                                        </p:attrNameLst>
                                      </p:cBhvr>
                                      <p:tavLst>
                                        <p:tav fmla="" tm="0">
                                          <p:val>
                                            <p:strVal val="0"/>
                                          </p:val>
                                        </p:tav>
                                        <p:tav fmla="" tm="100000">
                                          <p:val>
                                            <p:strVal val="#ppt_w"/>
                                          </p:val>
                                        </p:tav>
                                      </p:tavLst>
                                    </p:anim>
                                    <p:anim calcmode="lin" valueType="num">
                                      <p:cBhvr additive="base">
                                        <p:cTn dur="500"/>
                                        <p:tgtEl>
                                          <p:spTgt spid="135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9"/>
                                        </p:tgtEl>
                                        <p:attrNameLst>
                                          <p:attrName>style.visibility</p:attrName>
                                        </p:attrNameLst>
                                      </p:cBhvr>
                                      <p:to>
                                        <p:strVal val="visible"/>
                                      </p:to>
                                    </p:set>
                                    <p:anim calcmode="lin" valueType="num">
                                      <p:cBhvr additive="base">
                                        <p:cTn dur="500"/>
                                        <p:tgtEl>
                                          <p:spTgt spid="1359"/>
                                        </p:tgtEl>
                                        <p:attrNameLst>
                                          <p:attrName>ppt_w</p:attrName>
                                        </p:attrNameLst>
                                      </p:cBhvr>
                                      <p:tavLst>
                                        <p:tav fmla="" tm="0">
                                          <p:val>
                                            <p:strVal val="0"/>
                                          </p:val>
                                        </p:tav>
                                        <p:tav fmla="" tm="100000">
                                          <p:val>
                                            <p:strVal val="#ppt_w"/>
                                          </p:val>
                                        </p:tav>
                                      </p:tavLst>
                                    </p:anim>
                                    <p:anim calcmode="lin" valueType="num">
                                      <p:cBhvr additive="base">
                                        <p:cTn dur="500"/>
                                        <p:tgtEl>
                                          <p:spTgt spid="13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92"/>
                                        </p:tgtEl>
                                        <p:attrNameLst>
                                          <p:attrName>style.visibility</p:attrName>
                                        </p:attrNameLst>
                                      </p:cBhvr>
                                      <p:to>
                                        <p:strVal val="visible"/>
                                      </p:to>
                                    </p:set>
                                    <p:anim calcmode="lin" valueType="num">
                                      <p:cBhvr additive="base">
                                        <p:cTn dur="500"/>
                                        <p:tgtEl>
                                          <p:spTgt spid="1392"/>
                                        </p:tgtEl>
                                        <p:attrNameLst>
                                          <p:attrName>ppt_w</p:attrName>
                                        </p:attrNameLst>
                                      </p:cBhvr>
                                      <p:tavLst>
                                        <p:tav fmla="" tm="0">
                                          <p:val>
                                            <p:strVal val="0"/>
                                          </p:val>
                                        </p:tav>
                                        <p:tav fmla="" tm="100000">
                                          <p:val>
                                            <p:strVal val="#ppt_w"/>
                                          </p:val>
                                        </p:tav>
                                      </p:tavLst>
                                    </p:anim>
                                    <p:anim calcmode="lin" valueType="num">
                                      <p:cBhvr additive="base">
                                        <p:cTn dur="500"/>
                                        <p:tgtEl>
                                          <p:spTgt spid="13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09"/>
                                        </p:tgtEl>
                                        <p:attrNameLst>
                                          <p:attrName>style.visibility</p:attrName>
                                        </p:attrNameLst>
                                      </p:cBhvr>
                                      <p:to>
                                        <p:strVal val="visible"/>
                                      </p:to>
                                    </p:set>
                                    <p:anim calcmode="lin" valueType="num">
                                      <p:cBhvr additive="base">
                                        <p:cTn dur="500"/>
                                        <p:tgtEl>
                                          <p:spTgt spid="1409"/>
                                        </p:tgtEl>
                                        <p:attrNameLst>
                                          <p:attrName>ppt_w</p:attrName>
                                        </p:attrNameLst>
                                      </p:cBhvr>
                                      <p:tavLst>
                                        <p:tav fmla="" tm="0">
                                          <p:val>
                                            <p:strVal val="0"/>
                                          </p:val>
                                        </p:tav>
                                        <p:tav fmla="" tm="100000">
                                          <p:val>
                                            <p:strVal val="#ppt_w"/>
                                          </p:val>
                                        </p:tav>
                                      </p:tavLst>
                                    </p:anim>
                                    <p:anim calcmode="lin" valueType="num">
                                      <p:cBhvr additive="base">
                                        <p:cTn dur="500"/>
                                        <p:tgtEl>
                                          <p:spTgt spid="14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354"/>
                                        </p:tgtEl>
                                        <p:attrNameLst>
                                          <p:attrName>style.visibility</p:attrName>
                                        </p:attrNameLst>
                                      </p:cBhvr>
                                      <p:to>
                                        <p:strVal val="visible"/>
                                      </p:to>
                                    </p:set>
                                    <p:anim calcmode="lin" valueType="num">
                                      <p:cBhvr additive="base">
                                        <p:cTn dur="500"/>
                                        <p:tgtEl>
                                          <p:spTgt spid="1354"/>
                                        </p:tgtEl>
                                        <p:attrNameLst>
                                          <p:attrName>ppt_w</p:attrName>
                                        </p:attrNameLst>
                                      </p:cBhvr>
                                      <p:tavLst>
                                        <p:tav fmla="" tm="0">
                                          <p:val>
                                            <p:strVal val="0"/>
                                          </p:val>
                                        </p:tav>
                                        <p:tav fmla="" tm="100000">
                                          <p:val>
                                            <p:strVal val="#ppt_w"/>
                                          </p:val>
                                        </p:tav>
                                      </p:tavLst>
                                    </p:anim>
                                    <p:anim calcmode="lin" valueType="num">
                                      <p:cBhvr additive="base">
                                        <p:cTn dur="500"/>
                                        <p:tgtEl>
                                          <p:spTgt spid="1354"/>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360"/>
                                        </p:tgtEl>
                                        <p:attrNameLst>
                                          <p:attrName>style.visibility</p:attrName>
                                        </p:attrNameLst>
                                      </p:cBhvr>
                                      <p:to>
                                        <p:strVal val="visible"/>
                                      </p:to>
                                    </p:set>
                                    <p:animEffect filter="fade" transition="in">
                                      <p:cBhvr>
                                        <p:cTn dur="500"/>
                                        <p:tgtEl>
                                          <p:spTgt spid="1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35"/>
          <p:cNvSpPr/>
          <p:nvPr/>
        </p:nvSpPr>
        <p:spPr>
          <a:xfrm>
            <a:off x="0" y="0"/>
            <a:ext cx="12858750" cy="7232650"/>
          </a:xfrm>
          <a:prstGeom prst="rect">
            <a:avLst/>
          </a:prstGeom>
          <a:blipFill rotWithShape="1">
            <a:blip r:embed="rId3">
              <a:alphaModFix/>
            </a:blip>
            <a:stretch>
              <a:fillRect b="128"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22" name="Google Shape;1422;p35"/>
          <p:cNvSpPr/>
          <p:nvPr/>
        </p:nvSpPr>
        <p:spPr>
          <a:xfrm>
            <a:off x="0" y="2392189"/>
            <a:ext cx="12858750" cy="2664296"/>
          </a:xfrm>
          <a:prstGeom prst="rect">
            <a:avLst/>
          </a:prstGeom>
          <a:solidFill>
            <a:srgbClr val="003760">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423" name="Google Shape;1423;p35"/>
          <p:cNvSpPr/>
          <p:nvPr/>
        </p:nvSpPr>
        <p:spPr>
          <a:xfrm>
            <a:off x="17177" y="2493231"/>
            <a:ext cx="12005942" cy="1231106"/>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chemeClr val="lt1"/>
              </a:buClr>
              <a:buSzPts val="8000"/>
              <a:buFont typeface="Arial"/>
              <a:buNone/>
            </a:pPr>
            <a:r>
              <a:rPr b="1" lang="en-US" sz="8000">
                <a:solidFill>
                  <a:schemeClr val="lt1"/>
                </a:solidFill>
                <a:latin typeface="Century Gothic"/>
                <a:ea typeface="Century Gothic"/>
                <a:cs typeface="Century Gothic"/>
                <a:sym typeface="Century Gothic"/>
              </a:rPr>
              <a:t>THANK YOU !</a:t>
            </a:r>
            <a:endParaRPr b="1" sz="8000">
              <a:solidFill>
                <a:schemeClr val="lt1"/>
              </a:solidFill>
              <a:latin typeface="Century Gothic"/>
              <a:ea typeface="Century Gothic"/>
              <a:cs typeface="Century Gothic"/>
              <a:sym typeface="Century Gothic"/>
            </a:endParaRPr>
          </a:p>
        </p:txBody>
      </p:sp>
      <p:sp>
        <p:nvSpPr>
          <p:cNvPr id="1424" name="Google Shape;1424;p35"/>
          <p:cNvSpPr/>
          <p:nvPr/>
        </p:nvSpPr>
        <p:spPr>
          <a:xfrm>
            <a:off x="8157567" y="4490578"/>
            <a:ext cx="4013054" cy="257369"/>
          </a:xfrm>
          <a:prstGeom prst="rect">
            <a:avLst/>
          </a:prstGeom>
          <a:noFill/>
          <a:ln cap="flat" cmpd="sng" w="9525">
            <a:solidFill>
              <a:schemeClr val="lt1"/>
            </a:solidFill>
            <a:prstDash val="solid"/>
            <a:miter lim="800000"/>
            <a:headEnd len="sm" w="sm" type="none"/>
            <a:tailEnd len="sm" w="sm" type="none"/>
          </a:ln>
        </p:spPr>
        <p:txBody>
          <a:bodyPr anchorCtr="0" anchor="t" bIns="36000" lIns="36000" spcFirstLastPara="1" rIns="36000" wrap="square" tIns="36000">
            <a:noAutofit/>
          </a:bodyPr>
          <a:lstStyle/>
          <a:p>
            <a:pPr indent="0" lvl="0" marL="0" marR="0" rtl="0" algn="r">
              <a:spcBef>
                <a:spcPts val="0"/>
              </a:spcBef>
              <a:spcAft>
                <a:spcPts val="0"/>
              </a:spcAft>
              <a:buClr>
                <a:schemeClr val="lt1"/>
              </a:buClr>
              <a:buSzPts val="1200"/>
              <a:buFont typeface="Arial"/>
              <a:buNone/>
            </a:pPr>
            <a:r>
              <a:rPr lang="en-US" sz="1200">
                <a:solidFill>
                  <a:schemeClr val="lt1"/>
                </a:solidFill>
                <a:latin typeface="Century Gothic"/>
                <a:ea typeface="Century Gothic"/>
                <a:cs typeface="Century Gothic"/>
                <a:sym typeface="Century Gothic"/>
              </a:rPr>
              <a:t>www.freepptbackgrounds.net</a:t>
            </a:r>
            <a:endParaRPr sz="1200">
              <a:solidFill>
                <a:schemeClr val="lt1"/>
              </a:solidFill>
              <a:latin typeface="Century Gothic"/>
              <a:ea typeface="Century Gothic"/>
              <a:cs typeface="Century Gothic"/>
              <a:sym typeface="Century Gothic"/>
            </a:endParaRPr>
          </a:p>
        </p:txBody>
      </p:sp>
      <p:sp>
        <p:nvSpPr>
          <p:cNvPr id="1425" name="Google Shape;1425;p35"/>
          <p:cNvSpPr/>
          <p:nvPr/>
        </p:nvSpPr>
        <p:spPr>
          <a:xfrm>
            <a:off x="164679" y="3685730"/>
            <a:ext cx="11978089" cy="615553"/>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chemeClr val="lt1"/>
              </a:buClr>
              <a:buSzPts val="4000"/>
              <a:buFont typeface="Arial"/>
              <a:buNone/>
            </a:pPr>
            <a:r>
              <a:rPr lang="en-US" sz="4000">
                <a:solidFill>
                  <a:schemeClr val="lt1"/>
                </a:solidFill>
                <a:latin typeface="Century Gothic"/>
                <a:ea typeface="Century Gothic"/>
                <a:cs typeface="Century Gothic"/>
                <a:sym typeface="Century Gothic"/>
              </a:rPr>
              <a:t>Manufacturing Factory Presentation Template</a:t>
            </a:r>
            <a:endParaRPr sz="4000">
              <a:solidFill>
                <a:schemeClr val="lt1"/>
              </a:solidFill>
              <a:latin typeface="Century Gothic"/>
              <a:ea typeface="Century Gothic"/>
              <a:cs typeface="Century Gothic"/>
              <a:sym typeface="Century Gothic"/>
            </a:endParaRPr>
          </a:p>
        </p:txBody>
      </p:sp>
    </p:spTree>
  </p:cSld>
  <p:clrMapOvr>
    <a:masterClrMapping/>
  </p:clrMapOvr>
  <mc:AlternateContent>
    <mc:Choice Requires="p14">
      <p:transition spd="slow" p14:dur="4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1"/>
                                        </p:tgtEl>
                                        <p:attrNameLst>
                                          <p:attrName>style.visibility</p:attrName>
                                        </p:attrNameLst>
                                      </p:cBhvr>
                                      <p:to>
                                        <p:strVal val="visible"/>
                                      </p:to>
                                    </p:set>
                                    <p:animEffect filter="fade" transition="in">
                                      <p:cBhvr>
                                        <p:cTn dur="500"/>
                                        <p:tgtEl>
                                          <p:spTgt spid="1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2"/>
                                        </p:tgtEl>
                                        <p:attrNameLst>
                                          <p:attrName>style.visibility</p:attrName>
                                        </p:attrNameLst>
                                      </p:cBhvr>
                                      <p:to>
                                        <p:strVal val="visible"/>
                                      </p:to>
                                    </p:set>
                                    <p:animEffect filter="fade" transition="in">
                                      <p:cBhvr>
                                        <p:cTn dur="500"/>
                                        <p:tgtEl>
                                          <p:spTgt spid="142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25"/>
                                        </p:tgtEl>
                                        <p:attrNameLst>
                                          <p:attrName>style.visibility</p:attrName>
                                        </p:attrNameLst>
                                      </p:cBhvr>
                                      <p:to>
                                        <p:strVal val="visible"/>
                                      </p:to>
                                    </p:set>
                                    <p:animEffect filter="fade" transition="in">
                                      <p:cBhvr>
                                        <p:cTn dur="500"/>
                                        <p:tgtEl>
                                          <p:spTgt spid="142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23"/>
                                        </p:tgtEl>
                                        <p:attrNameLst>
                                          <p:attrName>style.visibility</p:attrName>
                                        </p:attrNameLst>
                                      </p:cBhvr>
                                      <p:to>
                                        <p:strVal val="visible"/>
                                      </p:to>
                                    </p:set>
                                    <p:animEffect filter="fade" transition="in">
                                      <p:cBhvr>
                                        <p:cTn dur="500"/>
                                        <p:tgtEl>
                                          <p:spTgt spid="1423"/>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1424"/>
                                        </p:tgtEl>
                                        <p:attrNameLst>
                                          <p:attrName>style.visibility</p:attrName>
                                        </p:attrNameLst>
                                      </p:cBhvr>
                                      <p:to>
                                        <p:strVal val="visible"/>
                                      </p:to>
                                    </p:set>
                                    <p:anim calcmode="lin" valueType="num">
                                      <p:cBhvr additive="base">
                                        <p:cTn dur="500"/>
                                        <p:tgtEl>
                                          <p:spTgt spid="1424"/>
                                        </p:tgtEl>
                                        <p:attrNameLst>
                                          <p:attrName>ppt_w</p:attrName>
                                        </p:attrNameLst>
                                      </p:cBhvr>
                                      <p:tavLst>
                                        <p:tav fmla="" tm="0">
                                          <p:val>
                                            <p:strVal val="0"/>
                                          </p:val>
                                        </p:tav>
                                        <p:tav fmla="" tm="100000">
                                          <p:val>
                                            <p:strVal val="#ppt_w"/>
                                          </p:val>
                                        </p:tav>
                                      </p:tavLst>
                                    </p:anim>
                                    <p:anim calcmode="lin" valueType="num">
                                      <p:cBhvr additive="base">
                                        <p:cTn dur="500"/>
                                        <p:tgtEl>
                                          <p:spTgt spid="142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cxnSp>
        <p:nvCxnSpPr>
          <p:cNvPr id="69" name="Google Shape;69;p12"/>
          <p:cNvCxnSpPr/>
          <p:nvPr/>
        </p:nvCxnSpPr>
        <p:spPr>
          <a:xfrm>
            <a:off x="707" y="3132039"/>
            <a:ext cx="12857338" cy="0"/>
          </a:xfrm>
          <a:prstGeom prst="straightConnector1">
            <a:avLst/>
          </a:prstGeom>
          <a:noFill/>
          <a:ln cap="flat" cmpd="sng" w="9525">
            <a:solidFill>
              <a:schemeClr val="accent1"/>
            </a:solidFill>
            <a:prstDash val="solid"/>
            <a:miter lim="800000"/>
            <a:headEnd len="sm" w="sm" type="none"/>
            <a:tailEnd len="sm" w="sm" type="none"/>
          </a:ln>
        </p:spPr>
      </p:cxnSp>
      <p:cxnSp>
        <p:nvCxnSpPr>
          <p:cNvPr id="70" name="Google Shape;70;p12"/>
          <p:cNvCxnSpPr/>
          <p:nvPr/>
        </p:nvCxnSpPr>
        <p:spPr>
          <a:xfrm>
            <a:off x="707" y="4583850"/>
            <a:ext cx="12857338" cy="0"/>
          </a:xfrm>
          <a:prstGeom prst="straightConnector1">
            <a:avLst/>
          </a:prstGeom>
          <a:noFill/>
          <a:ln cap="flat" cmpd="sng" w="9525">
            <a:solidFill>
              <a:schemeClr val="accent1"/>
            </a:solidFill>
            <a:prstDash val="solid"/>
            <a:miter lim="800000"/>
            <a:headEnd len="sm" w="sm" type="none"/>
            <a:tailEnd len="sm" w="sm" type="none"/>
          </a:ln>
        </p:spPr>
      </p:cxnSp>
      <p:sp>
        <p:nvSpPr>
          <p:cNvPr id="71" name="Google Shape;71;p12"/>
          <p:cNvSpPr/>
          <p:nvPr/>
        </p:nvSpPr>
        <p:spPr>
          <a:xfrm>
            <a:off x="4679418" y="2886745"/>
            <a:ext cx="3427668" cy="490586"/>
          </a:xfrm>
          <a:prstGeom prst="roundRect">
            <a:avLst>
              <a:gd fmla="val 50000" name="adj"/>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rgbClr val="FFFFFF"/>
                </a:solidFill>
                <a:latin typeface="Century Gothic"/>
                <a:ea typeface="Century Gothic"/>
                <a:cs typeface="Century Gothic"/>
                <a:sym typeface="Century Gothic"/>
              </a:rPr>
              <a:t>PART 1</a:t>
            </a:r>
            <a:endParaRPr sz="2800">
              <a:solidFill>
                <a:srgbClr val="FFFFFF"/>
              </a:solidFill>
              <a:latin typeface="Century Gothic"/>
              <a:ea typeface="Century Gothic"/>
              <a:cs typeface="Century Gothic"/>
              <a:sym typeface="Century Gothic"/>
            </a:endParaRPr>
          </a:p>
        </p:txBody>
      </p:sp>
      <p:sp>
        <p:nvSpPr>
          <p:cNvPr id="72" name="Google Shape;72;p12"/>
          <p:cNvSpPr/>
          <p:nvPr/>
        </p:nvSpPr>
        <p:spPr>
          <a:xfrm>
            <a:off x="707" y="3691359"/>
            <a:ext cx="12857339" cy="677108"/>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4400">
                <a:solidFill>
                  <a:srgbClr val="A5A5A5"/>
                </a:solidFill>
                <a:latin typeface="Century Gothic"/>
                <a:ea typeface="Century Gothic"/>
                <a:cs typeface="Century Gothic"/>
                <a:sym typeface="Century Gothic"/>
              </a:rPr>
              <a:t>ARTS</a:t>
            </a:r>
            <a:endParaRPr b="1" sz="2400">
              <a:solidFill>
                <a:srgbClr val="A5A5A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
                                        </p:tgtEl>
                                        <p:attrNameLst>
                                          <p:attrName>style.visibility</p:attrName>
                                        </p:attrNameLst>
                                      </p:cBhvr>
                                      <p:to>
                                        <p:strVal val="visible"/>
                                      </p:to>
                                    </p:set>
                                    <p:anim calcmode="lin" valueType="num">
                                      <p:cBhvr additive="base">
                                        <p:cTn dur="500"/>
                                        <p:tgtEl>
                                          <p:spTgt spid="7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13"/>
          <p:cNvPicPr preferRelativeResize="0"/>
          <p:nvPr>
            <p:ph idx="2" type="pic"/>
          </p:nvPr>
        </p:nvPicPr>
        <p:blipFill rotWithShape="1">
          <a:blip r:embed="rId3">
            <a:alphaModFix/>
          </a:blip>
          <a:srcRect b="0" l="0" r="0" t="0"/>
          <a:stretch/>
        </p:blipFill>
        <p:spPr>
          <a:xfrm>
            <a:off x="-11113" y="0"/>
            <a:ext cx="12869863" cy="7232650"/>
          </a:xfrm>
          <a:prstGeom prst="rect">
            <a:avLst/>
          </a:prstGeom>
          <a:noFill/>
          <a:ln>
            <a:noFill/>
          </a:ln>
        </p:spPr>
      </p:pic>
      <p:sp>
        <p:nvSpPr>
          <p:cNvPr id="79" name="Google Shape;79;p13"/>
          <p:cNvSpPr/>
          <p:nvPr/>
        </p:nvSpPr>
        <p:spPr>
          <a:xfrm>
            <a:off x="37421" y="-69925"/>
            <a:ext cx="5727340" cy="7232650"/>
          </a:xfrm>
          <a:prstGeom prst="rect">
            <a:avLst/>
          </a:prstGeom>
          <a:solidFill>
            <a:schemeClr val="accent1">
              <a:alpha val="87843"/>
            </a:schemeClr>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80" name="Google Shape;80;p13"/>
          <p:cNvGrpSpPr/>
          <p:nvPr/>
        </p:nvGrpSpPr>
        <p:grpSpPr>
          <a:xfrm flipH="1">
            <a:off x="4397062" y="2311189"/>
            <a:ext cx="2641115" cy="2641300"/>
            <a:chOff x="11039930" y="4350158"/>
            <a:chExt cx="5015335" cy="5015685"/>
          </a:xfrm>
        </p:grpSpPr>
        <p:sp>
          <p:nvSpPr>
            <p:cNvPr id="81" name="Google Shape;81;p13"/>
            <p:cNvSpPr/>
            <p:nvPr/>
          </p:nvSpPr>
          <p:spPr>
            <a:xfrm rot="1800000">
              <a:off x="11712033" y="5021957"/>
              <a:ext cx="3671130" cy="3672086"/>
            </a:xfrm>
            <a:prstGeom prst="chord">
              <a:avLst>
                <a:gd fmla="val 3637865" name="adj1"/>
                <a:gd fmla="val 14364098" name="adj2"/>
              </a:avLst>
            </a:prstGeom>
            <a:solidFill>
              <a:schemeClr val="accent1">
                <a:alpha val="87843"/>
              </a:schemeClr>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2" name="Google Shape;82;p13"/>
            <p:cNvSpPr/>
            <p:nvPr/>
          </p:nvSpPr>
          <p:spPr>
            <a:xfrm>
              <a:off x="11957547" y="5260998"/>
              <a:ext cx="3198804" cy="3196034"/>
            </a:xfrm>
            <a:custGeom>
              <a:rect b="b" l="l" r="r" t="t"/>
              <a:pathLst>
                <a:path extrusionOk="0" h="108" w="108">
                  <a:moveTo>
                    <a:pt x="54" y="0"/>
                  </a:moveTo>
                  <a:cubicBezTo>
                    <a:pt x="24" y="0"/>
                    <a:pt x="0" y="24"/>
                    <a:pt x="0" y="54"/>
                  </a:cubicBezTo>
                  <a:cubicBezTo>
                    <a:pt x="0" y="83"/>
                    <a:pt x="24" y="108"/>
                    <a:pt x="54" y="108"/>
                  </a:cubicBezTo>
                  <a:cubicBezTo>
                    <a:pt x="84" y="108"/>
                    <a:pt x="108" y="83"/>
                    <a:pt x="108" y="54"/>
                  </a:cubicBezTo>
                  <a:cubicBezTo>
                    <a:pt x="108" y="24"/>
                    <a:pt x="84" y="0"/>
                    <a:pt x="54" y="0"/>
                  </a:cubicBezTo>
                  <a:close/>
                  <a:moveTo>
                    <a:pt x="54" y="100"/>
                  </a:moveTo>
                  <a:cubicBezTo>
                    <a:pt x="28" y="100"/>
                    <a:pt x="7" y="79"/>
                    <a:pt x="7" y="54"/>
                  </a:cubicBezTo>
                  <a:cubicBezTo>
                    <a:pt x="7" y="28"/>
                    <a:pt x="28" y="7"/>
                    <a:pt x="54" y="7"/>
                  </a:cubicBezTo>
                  <a:cubicBezTo>
                    <a:pt x="80" y="7"/>
                    <a:pt x="101" y="28"/>
                    <a:pt x="101" y="54"/>
                  </a:cubicBezTo>
                  <a:cubicBezTo>
                    <a:pt x="101" y="79"/>
                    <a:pt x="80" y="100"/>
                    <a:pt x="54" y="100"/>
                  </a:cubicBezTo>
                  <a:close/>
                </a:path>
              </a:pathLst>
            </a:custGeom>
            <a:solidFill>
              <a:schemeClr val="lt1"/>
            </a:solidFill>
            <a:ln>
              <a:noFill/>
            </a:ln>
          </p:spPr>
          <p:txBody>
            <a:bodyPr anchorCtr="0" anchor="t" bIns="57850" lIns="115700" spcFirstLastPara="1" rIns="115700" wrap="square" tIns="578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83" name="Google Shape;83;p13"/>
          <p:cNvSpPr/>
          <p:nvPr/>
        </p:nvSpPr>
        <p:spPr>
          <a:xfrm>
            <a:off x="1321468" y="5019856"/>
            <a:ext cx="773144" cy="773345"/>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lt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4" name="Google Shape;84;p13"/>
          <p:cNvSpPr/>
          <p:nvPr/>
        </p:nvSpPr>
        <p:spPr>
          <a:xfrm>
            <a:off x="2311594" y="5031309"/>
            <a:ext cx="773144" cy="773345"/>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lt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5" name="Google Shape;85;p13"/>
          <p:cNvSpPr/>
          <p:nvPr/>
        </p:nvSpPr>
        <p:spPr>
          <a:xfrm>
            <a:off x="3288721" y="5044765"/>
            <a:ext cx="773144" cy="774885"/>
          </a:xfrm>
          <a:custGeom>
            <a:rect b="b" l="l" r="r" t="t"/>
            <a:pathLst>
              <a:path extrusionOk="0" h="212" w="212">
                <a:moveTo>
                  <a:pt x="106" y="212"/>
                </a:moveTo>
                <a:cubicBezTo>
                  <a:pt x="48" y="212"/>
                  <a:pt x="0" y="165"/>
                  <a:pt x="0" y="106"/>
                </a:cubicBezTo>
                <a:cubicBezTo>
                  <a:pt x="0" y="48"/>
                  <a:pt x="48" y="0"/>
                  <a:pt x="106" y="0"/>
                </a:cubicBezTo>
                <a:cubicBezTo>
                  <a:pt x="165" y="0"/>
                  <a:pt x="212" y="48"/>
                  <a:pt x="212" y="106"/>
                </a:cubicBezTo>
                <a:cubicBezTo>
                  <a:pt x="212" y="165"/>
                  <a:pt x="165" y="212"/>
                  <a:pt x="106" y="212"/>
                </a:cubicBezTo>
                <a:close/>
                <a:moveTo>
                  <a:pt x="106" y="20"/>
                </a:moveTo>
                <a:cubicBezTo>
                  <a:pt x="59" y="20"/>
                  <a:pt x="20" y="59"/>
                  <a:pt x="20" y="106"/>
                </a:cubicBezTo>
                <a:cubicBezTo>
                  <a:pt x="20" y="154"/>
                  <a:pt x="59" y="192"/>
                  <a:pt x="106" y="192"/>
                </a:cubicBezTo>
                <a:cubicBezTo>
                  <a:pt x="154" y="192"/>
                  <a:pt x="192" y="154"/>
                  <a:pt x="192" y="106"/>
                </a:cubicBezTo>
                <a:cubicBezTo>
                  <a:pt x="192" y="59"/>
                  <a:pt x="154" y="20"/>
                  <a:pt x="106" y="20"/>
                </a:cubicBezTo>
                <a:close/>
              </a:path>
            </a:pathLst>
          </a:custGeom>
          <a:solidFill>
            <a:schemeClr val="lt1"/>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86" name="Google Shape;86;p13"/>
          <p:cNvSpPr/>
          <p:nvPr/>
        </p:nvSpPr>
        <p:spPr>
          <a:xfrm>
            <a:off x="5255365" y="3116534"/>
            <a:ext cx="901011" cy="936687"/>
          </a:xfrm>
          <a:custGeom>
            <a:rect b="b" l="l" r="r" t="t"/>
            <a:pathLst>
              <a:path extrusionOk="0" h="462" w="445">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87" name="Google Shape;87;p13"/>
          <p:cNvSpPr txBox="1"/>
          <p:nvPr/>
        </p:nvSpPr>
        <p:spPr>
          <a:xfrm>
            <a:off x="919532" y="2248173"/>
            <a:ext cx="3807608"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lt1"/>
                </a:solidFill>
                <a:latin typeface="Century Gothic"/>
                <a:ea typeface="Century Gothic"/>
                <a:cs typeface="Century Gothic"/>
                <a:sym typeface="Century Gothic"/>
              </a:rPr>
              <a:t>A complex idea can be conveyed with just a single still image, namely making it possible to absorb large amounts of data quickly.</a:t>
            </a:r>
            <a:endParaRPr/>
          </a:p>
        </p:txBody>
      </p:sp>
      <p:sp>
        <p:nvSpPr>
          <p:cNvPr id="88" name="Google Shape;88;p13"/>
          <p:cNvSpPr txBox="1"/>
          <p:nvPr/>
        </p:nvSpPr>
        <p:spPr>
          <a:xfrm>
            <a:off x="919531" y="3039972"/>
            <a:ext cx="3807609" cy="506428"/>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lt1"/>
                </a:solidFill>
                <a:latin typeface="Century Gothic"/>
                <a:ea typeface="Century Gothic"/>
                <a:cs typeface="Century Gothic"/>
                <a:sym typeface="Century Gothic"/>
              </a:rPr>
              <a:t>I hope and I believe that this Template will your Time, Money and Reputation.</a:t>
            </a:r>
            <a:endParaRPr/>
          </a:p>
        </p:txBody>
      </p:sp>
      <p:sp>
        <p:nvSpPr>
          <p:cNvPr id="89" name="Google Shape;89;p13"/>
          <p:cNvSpPr txBox="1"/>
          <p:nvPr/>
        </p:nvSpPr>
        <p:spPr>
          <a:xfrm>
            <a:off x="919531" y="3563172"/>
            <a:ext cx="3807609"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lt1"/>
                </a:solidFill>
                <a:latin typeface="Century Gothic"/>
                <a:ea typeface="Century Gothic"/>
                <a:cs typeface="Century Gothic"/>
                <a:sym typeface="Century Gothic"/>
              </a:rPr>
              <a:t>A complex idea can be conveyed with just a single still image, namely making it possible to absorb large amounts of data quickly.</a:t>
            </a:r>
            <a:endParaRPr/>
          </a:p>
        </p:txBody>
      </p:sp>
      <p:sp>
        <p:nvSpPr>
          <p:cNvPr id="90" name="Google Shape;90;p13"/>
          <p:cNvSpPr txBox="1"/>
          <p:nvPr/>
        </p:nvSpPr>
        <p:spPr>
          <a:xfrm>
            <a:off x="919532" y="4346156"/>
            <a:ext cx="3807608" cy="506428"/>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lt1"/>
                </a:solidFill>
                <a:latin typeface="Century Gothic"/>
                <a:ea typeface="Century Gothic"/>
                <a:cs typeface="Century Gothic"/>
                <a:sym typeface="Century Gothic"/>
              </a:rPr>
              <a:t>I hope and I believe that this Template will your Time, Money and Reputation.</a:t>
            </a:r>
            <a:endParaRPr/>
          </a:p>
        </p:txBody>
      </p:sp>
      <p:sp>
        <p:nvSpPr>
          <p:cNvPr id="91" name="Google Shape;91;p13"/>
          <p:cNvSpPr/>
          <p:nvPr/>
        </p:nvSpPr>
        <p:spPr>
          <a:xfrm flipH="1" rot="10800000">
            <a:off x="928631" y="3087955"/>
            <a:ext cx="57845" cy="481750"/>
          </a:xfrm>
          <a:prstGeom prst="round2SameRect">
            <a:avLst>
              <a:gd fmla="val 50000" name="adj1"/>
              <a:gd fmla="val 50000" name="adj2"/>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2" name="Google Shape;92;p13"/>
          <p:cNvSpPr/>
          <p:nvPr/>
        </p:nvSpPr>
        <p:spPr>
          <a:xfrm flipH="1" rot="10800000">
            <a:off x="928631" y="3736665"/>
            <a:ext cx="57845" cy="481750"/>
          </a:xfrm>
          <a:prstGeom prst="round2SameRect">
            <a:avLst>
              <a:gd fmla="val 50000" name="adj1"/>
              <a:gd fmla="val 5000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3" name="Google Shape;93;p13"/>
          <p:cNvSpPr/>
          <p:nvPr/>
        </p:nvSpPr>
        <p:spPr>
          <a:xfrm flipH="1" rot="10800000">
            <a:off x="928631" y="4385375"/>
            <a:ext cx="57845" cy="481750"/>
          </a:xfrm>
          <a:prstGeom prst="round2SameRect">
            <a:avLst>
              <a:gd fmla="val 50000" name="adj1"/>
              <a:gd fmla="val 50000" name="adj2"/>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94" name="Google Shape;94;p13"/>
          <p:cNvSpPr/>
          <p:nvPr/>
        </p:nvSpPr>
        <p:spPr>
          <a:xfrm>
            <a:off x="3542142" y="5295038"/>
            <a:ext cx="264555" cy="259700"/>
          </a:xfrm>
          <a:custGeom>
            <a:rect b="b" l="l" r="r" t="t"/>
            <a:pathLst>
              <a:path extrusionOk="0" h="471" w="479">
                <a:moveTo>
                  <a:pt x="212" y="169"/>
                </a:moveTo>
                <a:lnTo>
                  <a:pt x="212" y="169"/>
                </a:lnTo>
                <a:cubicBezTo>
                  <a:pt x="212" y="142"/>
                  <a:pt x="203" y="142"/>
                  <a:pt x="185" y="142"/>
                </a:cubicBezTo>
                <a:cubicBezTo>
                  <a:pt x="185" y="142"/>
                  <a:pt x="185" y="142"/>
                  <a:pt x="177" y="142"/>
                </a:cubicBezTo>
                <a:cubicBezTo>
                  <a:pt x="177" y="142"/>
                  <a:pt x="168" y="151"/>
                  <a:pt x="168" y="160"/>
                </a:cubicBezTo>
                <a:cubicBezTo>
                  <a:pt x="159" y="160"/>
                  <a:pt x="159" y="169"/>
                  <a:pt x="168" y="187"/>
                </a:cubicBezTo>
                <a:cubicBezTo>
                  <a:pt x="168" y="195"/>
                  <a:pt x="185" y="213"/>
                  <a:pt x="194" y="213"/>
                </a:cubicBezTo>
                <a:cubicBezTo>
                  <a:pt x="194" y="213"/>
                  <a:pt x="194" y="213"/>
                  <a:pt x="203" y="213"/>
                </a:cubicBezTo>
                <a:cubicBezTo>
                  <a:pt x="212" y="204"/>
                  <a:pt x="221" y="187"/>
                  <a:pt x="212" y="169"/>
                </a:cubicBezTo>
                <a:close/>
                <a:moveTo>
                  <a:pt x="238" y="0"/>
                </a:moveTo>
                <a:lnTo>
                  <a:pt x="238" y="0"/>
                </a:lnTo>
                <a:cubicBezTo>
                  <a:pt x="106" y="0"/>
                  <a:pt x="0" y="107"/>
                  <a:pt x="0" y="231"/>
                </a:cubicBezTo>
                <a:cubicBezTo>
                  <a:pt x="0" y="363"/>
                  <a:pt x="106" y="470"/>
                  <a:pt x="238" y="470"/>
                </a:cubicBezTo>
                <a:cubicBezTo>
                  <a:pt x="372" y="470"/>
                  <a:pt x="478" y="363"/>
                  <a:pt x="478" y="231"/>
                </a:cubicBezTo>
                <a:cubicBezTo>
                  <a:pt x="478" y="107"/>
                  <a:pt x="372" y="0"/>
                  <a:pt x="238" y="0"/>
                </a:cubicBezTo>
                <a:close/>
                <a:moveTo>
                  <a:pt x="221" y="338"/>
                </a:moveTo>
                <a:lnTo>
                  <a:pt x="221" y="338"/>
                </a:lnTo>
                <a:cubicBezTo>
                  <a:pt x="212" y="346"/>
                  <a:pt x="194" y="346"/>
                  <a:pt x="185" y="346"/>
                </a:cubicBezTo>
                <a:lnTo>
                  <a:pt x="185" y="346"/>
                </a:lnTo>
                <a:lnTo>
                  <a:pt x="185" y="346"/>
                </a:lnTo>
                <a:cubicBezTo>
                  <a:pt x="177" y="346"/>
                  <a:pt x="124" y="346"/>
                  <a:pt x="124" y="301"/>
                </a:cubicBezTo>
                <a:cubicBezTo>
                  <a:pt x="124" y="257"/>
                  <a:pt x="177" y="248"/>
                  <a:pt x="194" y="248"/>
                </a:cubicBezTo>
                <a:lnTo>
                  <a:pt x="194" y="248"/>
                </a:lnTo>
                <a:cubicBezTo>
                  <a:pt x="185" y="240"/>
                  <a:pt x="185" y="231"/>
                  <a:pt x="185" y="231"/>
                </a:cubicBezTo>
                <a:lnTo>
                  <a:pt x="185" y="231"/>
                </a:lnTo>
                <a:cubicBezTo>
                  <a:pt x="177" y="231"/>
                  <a:pt x="168" y="222"/>
                  <a:pt x="159" y="222"/>
                </a:cubicBezTo>
                <a:cubicBezTo>
                  <a:pt x="141" y="213"/>
                  <a:pt x="141" y="195"/>
                  <a:pt x="141" y="178"/>
                </a:cubicBezTo>
                <a:cubicBezTo>
                  <a:pt x="141" y="125"/>
                  <a:pt x="194" y="125"/>
                  <a:pt x="194" y="125"/>
                </a:cubicBezTo>
                <a:cubicBezTo>
                  <a:pt x="256" y="125"/>
                  <a:pt x="256" y="125"/>
                  <a:pt x="256" y="125"/>
                </a:cubicBezTo>
                <a:lnTo>
                  <a:pt x="256" y="125"/>
                </a:lnTo>
                <a:cubicBezTo>
                  <a:pt x="256" y="134"/>
                  <a:pt x="238" y="134"/>
                  <a:pt x="238" y="134"/>
                </a:cubicBezTo>
                <a:cubicBezTo>
                  <a:pt x="230" y="134"/>
                  <a:pt x="230" y="134"/>
                  <a:pt x="221" y="134"/>
                </a:cubicBezTo>
                <a:cubicBezTo>
                  <a:pt x="238" y="142"/>
                  <a:pt x="238" y="160"/>
                  <a:pt x="238" y="178"/>
                </a:cubicBezTo>
                <a:cubicBezTo>
                  <a:pt x="238" y="195"/>
                  <a:pt x="230" y="204"/>
                  <a:pt x="230" y="213"/>
                </a:cubicBezTo>
                <a:cubicBezTo>
                  <a:pt x="221" y="222"/>
                  <a:pt x="212" y="222"/>
                  <a:pt x="212" y="231"/>
                </a:cubicBezTo>
                <a:cubicBezTo>
                  <a:pt x="212" y="231"/>
                  <a:pt x="221" y="240"/>
                  <a:pt x="230" y="240"/>
                </a:cubicBezTo>
                <a:cubicBezTo>
                  <a:pt x="238" y="248"/>
                  <a:pt x="256" y="266"/>
                  <a:pt x="256" y="284"/>
                </a:cubicBezTo>
                <a:cubicBezTo>
                  <a:pt x="256" y="310"/>
                  <a:pt x="247" y="328"/>
                  <a:pt x="221" y="338"/>
                </a:cubicBezTo>
                <a:close/>
                <a:moveTo>
                  <a:pt x="354" y="231"/>
                </a:moveTo>
                <a:lnTo>
                  <a:pt x="354" y="231"/>
                </a:lnTo>
                <a:cubicBezTo>
                  <a:pt x="310" y="231"/>
                  <a:pt x="310" y="231"/>
                  <a:pt x="310" y="231"/>
                </a:cubicBezTo>
                <a:cubicBezTo>
                  <a:pt x="310" y="275"/>
                  <a:pt x="310" y="275"/>
                  <a:pt x="310" y="275"/>
                </a:cubicBezTo>
                <a:cubicBezTo>
                  <a:pt x="291" y="275"/>
                  <a:pt x="291" y="275"/>
                  <a:pt x="291" y="275"/>
                </a:cubicBezTo>
                <a:cubicBezTo>
                  <a:pt x="291" y="231"/>
                  <a:pt x="291" y="231"/>
                  <a:pt x="291" y="231"/>
                </a:cubicBezTo>
                <a:cubicBezTo>
                  <a:pt x="256" y="231"/>
                  <a:pt x="256" y="231"/>
                  <a:pt x="256" y="231"/>
                </a:cubicBezTo>
                <a:cubicBezTo>
                  <a:pt x="256" y="213"/>
                  <a:pt x="256" y="213"/>
                  <a:pt x="256" y="213"/>
                </a:cubicBezTo>
                <a:cubicBezTo>
                  <a:pt x="291" y="213"/>
                  <a:pt x="291" y="213"/>
                  <a:pt x="291" y="213"/>
                </a:cubicBezTo>
                <a:cubicBezTo>
                  <a:pt x="291" y="169"/>
                  <a:pt x="291" y="169"/>
                  <a:pt x="291" y="169"/>
                </a:cubicBezTo>
                <a:cubicBezTo>
                  <a:pt x="310" y="169"/>
                  <a:pt x="310" y="169"/>
                  <a:pt x="310" y="169"/>
                </a:cubicBezTo>
                <a:cubicBezTo>
                  <a:pt x="310" y="213"/>
                  <a:pt x="310" y="213"/>
                  <a:pt x="310" y="213"/>
                </a:cubicBezTo>
                <a:cubicBezTo>
                  <a:pt x="354" y="213"/>
                  <a:pt x="354" y="213"/>
                  <a:pt x="354" y="213"/>
                </a:cubicBezTo>
                <a:lnTo>
                  <a:pt x="354" y="231"/>
                </a:lnTo>
                <a:close/>
                <a:moveTo>
                  <a:pt x="194" y="266"/>
                </a:moveTo>
                <a:lnTo>
                  <a:pt x="194" y="266"/>
                </a:lnTo>
                <a:lnTo>
                  <a:pt x="194" y="266"/>
                </a:lnTo>
                <a:cubicBezTo>
                  <a:pt x="177" y="266"/>
                  <a:pt x="168" y="266"/>
                  <a:pt x="159" y="275"/>
                </a:cubicBezTo>
                <a:cubicBezTo>
                  <a:pt x="159" y="284"/>
                  <a:pt x="150" y="293"/>
                  <a:pt x="150" y="301"/>
                </a:cubicBezTo>
                <a:cubicBezTo>
                  <a:pt x="150" y="319"/>
                  <a:pt x="168" y="328"/>
                  <a:pt x="194" y="328"/>
                </a:cubicBezTo>
                <a:cubicBezTo>
                  <a:pt x="221" y="319"/>
                  <a:pt x="230" y="310"/>
                  <a:pt x="230" y="293"/>
                </a:cubicBezTo>
                <a:cubicBezTo>
                  <a:pt x="230" y="275"/>
                  <a:pt x="212" y="266"/>
                  <a:pt x="194" y="26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5" name="Google Shape;95;p13"/>
          <p:cNvSpPr/>
          <p:nvPr/>
        </p:nvSpPr>
        <p:spPr>
          <a:xfrm>
            <a:off x="2580713" y="5283491"/>
            <a:ext cx="264556" cy="259700"/>
          </a:xfrm>
          <a:custGeom>
            <a:rect b="b" l="l" r="r" t="t"/>
            <a:pathLst>
              <a:path extrusionOk="0" h="471" w="479">
                <a:moveTo>
                  <a:pt x="240" y="0"/>
                </a:moveTo>
                <a:lnTo>
                  <a:pt x="240" y="0"/>
                </a:lnTo>
                <a:cubicBezTo>
                  <a:pt x="106" y="0"/>
                  <a:pt x="0" y="107"/>
                  <a:pt x="0" y="231"/>
                </a:cubicBezTo>
                <a:cubicBezTo>
                  <a:pt x="0" y="363"/>
                  <a:pt x="106" y="470"/>
                  <a:pt x="240" y="470"/>
                </a:cubicBezTo>
                <a:cubicBezTo>
                  <a:pt x="372" y="470"/>
                  <a:pt x="478" y="363"/>
                  <a:pt x="478" y="231"/>
                </a:cubicBezTo>
                <a:cubicBezTo>
                  <a:pt x="478" y="107"/>
                  <a:pt x="372" y="0"/>
                  <a:pt x="240" y="0"/>
                </a:cubicBezTo>
                <a:close/>
                <a:moveTo>
                  <a:pt x="293" y="160"/>
                </a:moveTo>
                <a:lnTo>
                  <a:pt x="293" y="160"/>
                </a:lnTo>
                <a:cubicBezTo>
                  <a:pt x="257" y="160"/>
                  <a:pt x="257" y="160"/>
                  <a:pt x="257" y="160"/>
                </a:cubicBezTo>
                <a:cubicBezTo>
                  <a:pt x="257" y="160"/>
                  <a:pt x="249" y="169"/>
                  <a:pt x="249" y="178"/>
                </a:cubicBezTo>
                <a:cubicBezTo>
                  <a:pt x="249" y="195"/>
                  <a:pt x="249" y="195"/>
                  <a:pt x="249" y="195"/>
                </a:cubicBezTo>
                <a:cubicBezTo>
                  <a:pt x="293" y="195"/>
                  <a:pt x="293" y="195"/>
                  <a:pt x="293" y="195"/>
                </a:cubicBezTo>
                <a:cubicBezTo>
                  <a:pt x="293" y="240"/>
                  <a:pt x="293" y="240"/>
                  <a:pt x="293" y="240"/>
                </a:cubicBezTo>
                <a:cubicBezTo>
                  <a:pt x="249" y="240"/>
                  <a:pt x="249" y="240"/>
                  <a:pt x="249" y="240"/>
                </a:cubicBezTo>
                <a:cubicBezTo>
                  <a:pt x="249" y="346"/>
                  <a:pt x="249" y="346"/>
                  <a:pt x="249" y="346"/>
                </a:cubicBezTo>
                <a:cubicBezTo>
                  <a:pt x="213" y="346"/>
                  <a:pt x="213" y="346"/>
                  <a:pt x="213" y="346"/>
                </a:cubicBezTo>
                <a:cubicBezTo>
                  <a:pt x="213" y="240"/>
                  <a:pt x="213" y="240"/>
                  <a:pt x="213" y="240"/>
                </a:cubicBezTo>
                <a:cubicBezTo>
                  <a:pt x="169" y="240"/>
                  <a:pt x="169" y="240"/>
                  <a:pt x="169" y="240"/>
                </a:cubicBezTo>
                <a:cubicBezTo>
                  <a:pt x="169" y="195"/>
                  <a:pt x="169" y="195"/>
                  <a:pt x="169" y="195"/>
                </a:cubicBezTo>
                <a:cubicBezTo>
                  <a:pt x="213" y="195"/>
                  <a:pt x="213" y="195"/>
                  <a:pt x="213" y="195"/>
                </a:cubicBezTo>
                <a:cubicBezTo>
                  <a:pt x="213" y="178"/>
                  <a:pt x="213" y="178"/>
                  <a:pt x="213" y="178"/>
                </a:cubicBezTo>
                <a:cubicBezTo>
                  <a:pt x="213" y="151"/>
                  <a:pt x="230" y="125"/>
                  <a:pt x="257" y="125"/>
                </a:cubicBezTo>
                <a:cubicBezTo>
                  <a:pt x="293" y="125"/>
                  <a:pt x="293" y="125"/>
                  <a:pt x="293" y="125"/>
                </a:cubicBezTo>
                <a:lnTo>
                  <a:pt x="293" y="16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6" name="Google Shape;96;p13"/>
          <p:cNvSpPr/>
          <p:nvPr/>
        </p:nvSpPr>
        <p:spPr>
          <a:xfrm>
            <a:off x="1583378" y="5271101"/>
            <a:ext cx="264555" cy="259700"/>
          </a:xfrm>
          <a:custGeom>
            <a:rect b="b" l="l" r="r" t="t"/>
            <a:pathLst>
              <a:path extrusionOk="0" h="471" w="480">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97" name="Google Shape;97;p13"/>
          <p:cNvSpPr/>
          <p:nvPr/>
        </p:nvSpPr>
        <p:spPr>
          <a:xfrm flipH="1" rot="10800000">
            <a:off x="928631" y="2444240"/>
            <a:ext cx="57845" cy="481750"/>
          </a:xfrm>
          <a:prstGeom prst="round2SameRect">
            <a:avLst>
              <a:gd fmla="val 50000" name="adj1"/>
              <a:gd fmla="val 50000" name="adj2"/>
            </a:avLst>
          </a:prstGeom>
          <a:solidFill>
            <a:schemeClr val="accent1"/>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nvGrpSpPr>
          <p:cNvPr id="98" name="Google Shape;98;p13"/>
          <p:cNvGrpSpPr/>
          <p:nvPr/>
        </p:nvGrpSpPr>
        <p:grpSpPr>
          <a:xfrm>
            <a:off x="-150824" y="1024851"/>
            <a:ext cx="5975537" cy="1204123"/>
            <a:chOff x="6548829" y="511491"/>
            <a:chExt cx="11332011" cy="2283501"/>
          </a:xfrm>
        </p:grpSpPr>
        <p:sp>
          <p:nvSpPr>
            <p:cNvPr id="99" name="Google Shape;99;p13"/>
            <p:cNvSpPr txBox="1"/>
            <p:nvPr/>
          </p:nvSpPr>
          <p:spPr>
            <a:xfrm>
              <a:off x="6548829" y="511491"/>
              <a:ext cx="11332011" cy="1529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640">
                  <a:solidFill>
                    <a:schemeClr val="lt1"/>
                  </a:solidFill>
                  <a:latin typeface="Century Gothic"/>
                  <a:ea typeface="Century Gothic"/>
                  <a:cs typeface="Century Gothic"/>
                  <a:sym typeface="Century Gothic"/>
                </a:rPr>
                <a:t>ADVERTISING</a:t>
              </a:r>
              <a:endParaRPr/>
            </a:p>
          </p:txBody>
        </p:sp>
        <p:grpSp>
          <p:nvGrpSpPr>
            <p:cNvPr id="100" name="Google Shape;100;p13"/>
            <p:cNvGrpSpPr/>
            <p:nvPr/>
          </p:nvGrpSpPr>
          <p:grpSpPr>
            <a:xfrm>
              <a:off x="10842089" y="1977406"/>
              <a:ext cx="2738812" cy="73151"/>
              <a:chOff x="1775295" y="2020905"/>
              <a:chExt cx="3631535" cy="45719"/>
            </a:xfrm>
          </p:grpSpPr>
          <p:sp>
            <p:nvSpPr>
              <p:cNvPr id="101" name="Google Shape;101;p13"/>
              <p:cNvSpPr/>
              <p:nvPr/>
            </p:nvSpPr>
            <p:spPr>
              <a:xfrm flipH="1" rot="10800000">
                <a:off x="1775295" y="2020905"/>
                <a:ext cx="540354" cy="45719"/>
              </a:xfrm>
              <a:prstGeom prst="rect">
                <a:avLst/>
              </a:prstGeom>
              <a:solidFill>
                <a:schemeClr val="accent1"/>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2" name="Google Shape;102;p13"/>
              <p:cNvSpPr/>
              <p:nvPr/>
            </p:nvSpPr>
            <p:spPr>
              <a:xfrm flipH="1" rot="10800000">
                <a:off x="2390858" y="2020905"/>
                <a:ext cx="540354" cy="45719"/>
              </a:xfrm>
              <a:prstGeom prst="rect">
                <a:avLst/>
              </a:prstGeom>
              <a:solidFill>
                <a:schemeClr val="accent2"/>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3" name="Google Shape;103;p13"/>
              <p:cNvSpPr/>
              <p:nvPr/>
            </p:nvSpPr>
            <p:spPr>
              <a:xfrm flipH="1" rot="10800000">
                <a:off x="3025595" y="2020905"/>
                <a:ext cx="540354" cy="45719"/>
              </a:xfrm>
              <a:prstGeom prst="rect">
                <a:avLst/>
              </a:prstGeom>
              <a:solidFill>
                <a:schemeClr val="accent3"/>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4" name="Google Shape;104;p13"/>
              <p:cNvSpPr/>
              <p:nvPr/>
            </p:nvSpPr>
            <p:spPr>
              <a:xfrm flipH="1" rot="10800000">
                <a:off x="3641290" y="2020905"/>
                <a:ext cx="540354" cy="45719"/>
              </a:xfrm>
              <a:prstGeom prst="rect">
                <a:avLst/>
              </a:prstGeom>
              <a:solidFill>
                <a:schemeClr val="accent4"/>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5" name="Google Shape;105;p13"/>
              <p:cNvSpPr/>
              <p:nvPr/>
            </p:nvSpPr>
            <p:spPr>
              <a:xfrm flipH="1" rot="10800000">
                <a:off x="4256852" y="2020905"/>
                <a:ext cx="540354" cy="45719"/>
              </a:xfrm>
              <a:prstGeom prst="rect">
                <a:avLst/>
              </a:prstGeom>
              <a:solidFill>
                <a:schemeClr val="accent5"/>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06" name="Google Shape;106;p13"/>
              <p:cNvSpPr/>
              <p:nvPr/>
            </p:nvSpPr>
            <p:spPr>
              <a:xfrm flipH="1" rot="10800000">
                <a:off x="4866476" y="2020905"/>
                <a:ext cx="540354" cy="45719"/>
              </a:xfrm>
              <a:prstGeom prst="rect">
                <a:avLst/>
              </a:prstGeom>
              <a:solidFill>
                <a:schemeClr val="accent6"/>
              </a:solidFill>
              <a:ln>
                <a:noFill/>
              </a:ln>
            </p:spPr>
            <p:txBody>
              <a:bodyPr anchorCtr="0" anchor="ctr" bIns="64275" lIns="128550" spcFirstLastPara="1" rIns="128550" wrap="square" tIns="64275">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sp>
          <p:nvSpPr>
            <p:cNvPr id="107" name="Google Shape;107;p13"/>
            <p:cNvSpPr txBox="1"/>
            <p:nvPr/>
          </p:nvSpPr>
          <p:spPr>
            <a:xfrm>
              <a:off x="8516790" y="2035007"/>
              <a:ext cx="7282612" cy="7599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4">
                  <a:solidFill>
                    <a:schemeClr val="lt1"/>
                  </a:solidFill>
                  <a:latin typeface="Century Gothic"/>
                  <a:ea typeface="Century Gothic"/>
                  <a:cs typeface="Century Gothic"/>
                  <a:sym typeface="Century Gothic"/>
                </a:rPr>
                <a:t>Your Great Subtitle </a:t>
              </a:r>
              <a:r>
                <a:rPr lang="en-US" sz="2004">
                  <a:solidFill>
                    <a:schemeClr val="accent1"/>
                  </a:solidFill>
                  <a:latin typeface="Century Gothic"/>
                  <a:ea typeface="Century Gothic"/>
                  <a:cs typeface="Century Gothic"/>
                  <a:sym typeface="Century Gothic"/>
                </a:rPr>
                <a:t>in this line</a:t>
              </a:r>
              <a:endParaRPr/>
            </a:p>
          </p:txBody>
        </p:sp>
      </p:gr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p:tgtEl>
                                          <p:spTgt spid="7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500"/>
                                        <p:tgtEl>
                                          <p:spTgt spid="98"/>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p:tgtEl>
                                          <p:spTgt spid="80"/>
                                        </p:tgtEl>
                                        <p:attrNameLst>
                                          <p:attrName>ppt_w</p:attrName>
                                        </p:attrNameLst>
                                      </p:cBhvr>
                                      <p:tavLst>
                                        <p:tav fmla="" tm="0">
                                          <p:val>
                                            <p:strVal val="0"/>
                                          </p:val>
                                        </p:tav>
                                        <p:tav fmla="" tm="100000">
                                          <p:val>
                                            <p:strVal val="#ppt_w"/>
                                          </p:val>
                                        </p:tav>
                                      </p:tavLst>
                                    </p:anim>
                                    <p:anim calcmode="lin" valueType="num">
                                      <p:cBhvr additive="base">
                                        <p:cTn dur="500"/>
                                        <p:tgtEl>
                                          <p:spTgt spid="8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6"/>
                                        </p:tgtEl>
                                        <p:attrNameLst>
                                          <p:attrName>style.visibility</p:attrName>
                                        </p:attrNameLst>
                                      </p:cBhvr>
                                      <p:to>
                                        <p:strVal val="visible"/>
                                      </p:to>
                                    </p:set>
                                    <p:anim calcmode="lin" valueType="num">
                                      <p:cBhvr additive="base">
                                        <p:cTn dur="500"/>
                                        <p:tgtEl>
                                          <p:spTgt spid="86"/>
                                        </p:tgtEl>
                                        <p:attrNameLst>
                                          <p:attrName>ppt_w</p:attrName>
                                        </p:attrNameLst>
                                      </p:cBhvr>
                                      <p:tavLst>
                                        <p:tav fmla="" tm="0">
                                          <p:val>
                                            <p:strVal val="0"/>
                                          </p:val>
                                        </p:tav>
                                        <p:tav fmla="" tm="100000">
                                          <p:val>
                                            <p:strVal val="#ppt_w"/>
                                          </p:val>
                                        </p:tav>
                                      </p:tavLst>
                                    </p:anim>
                                    <p:anim calcmode="lin" valueType="num">
                                      <p:cBhvr additive="base">
                                        <p:cTn dur="500"/>
                                        <p:tgtEl>
                                          <p:spTgt spid="86"/>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500"/>
                                        <p:tgtEl>
                                          <p:spTgt spid="97"/>
                                        </p:tgtEl>
                                      </p:cBhvr>
                                    </p:animEffect>
                                  </p:childTnLst>
                                </p:cTn>
                              </p:par>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500"/>
                                        <p:tgtEl>
                                          <p:spTgt spid="8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500"/>
                                        <p:tgtEl>
                                          <p:spTgt spid="8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500"/>
                                        <p:tgtEl>
                                          <p:spTgt spid="92"/>
                                        </p:tgtEl>
                                      </p:cBhvr>
                                    </p:animEffect>
                                  </p:childTnLst>
                                </p:cTn>
                              </p:par>
                              <p:par>
                                <p:cTn fill="hold" nodeType="with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par>
                                <p:cTn fill="hold" nodeType="with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p:tgtEl>
                                          <p:spTgt spid="83"/>
                                        </p:tgtEl>
                                        <p:attrNameLst>
                                          <p:attrName>ppt_w</p:attrName>
                                        </p:attrNameLst>
                                      </p:cBhvr>
                                      <p:tavLst>
                                        <p:tav fmla="" tm="0">
                                          <p:val>
                                            <p:strVal val="0"/>
                                          </p:val>
                                        </p:tav>
                                        <p:tav fmla="" tm="100000">
                                          <p:val>
                                            <p:strVal val="#ppt_w"/>
                                          </p:val>
                                        </p:tav>
                                      </p:tavLst>
                                    </p:anim>
                                    <p:anim calcmode="lin" valueType="num">
                                      <p:cBhvr additive="base">
                                        <p:cTn dur="500"/>
                                        <p:tgtEl>
                                          <p:spTgt spid="8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p:tgtEl>
                                          <p:spTgt spid="96"/>
                                        </p:tgtEl>
                                        <p:attrNameLst>
                                          <p:attrName>ppt_w</p:attrName>
                                        </p:attrNameLst>
                                      </p:cBhvr>
                                      <p:tavLst>
                                        <p:tav fmla="" tm="0">
                                          <p:val>
                                            <p:strVal val="0"/>
                                          </p:val>
                                        </p:tav>
                                        <p:tav fmla="" tm="100000">
                                          <p:val>
                                            <p:strVal val="#ppt_w"/>
                                          </p:val>
                                        </p:tav>
                                      </p:tavLst>
                                    </p:anim>
                                    <p:anim calcmode="lin" valueType="num">
                                      <p:cBhvr additive="base">
                                        <p:cTn dur="500"/>
                                        <p:tgtEl>
                                          <p:spTgt spid="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500"/>
                                        <p:tgtEl>
                                          <p:spTgt spid="84"/>
                                        </p:tgtEl>
                                        <p:attrNameLst>
                                          <p:attrName>ppt_w</p:attrName>
                                        </p:attrNameLst>
                                      </p:cBhvr>
                                      <p:tavLst>
                                        <p:tav fmla="" tm="0">
                                          <p:val>
                                            <p:strVal val="0"/>
                                          </p:val>
                                        </p:tav>
                                        <p:tav fmla="" tm="100000">
                                          <p:val>
                                            <p:strVal val="#ppt_w"/>
                                          </p:val>
                                        </p:tav>
                                      </p:tavLst>
                                    </p:anim>
                                    <p:anim calcmode="lin" valueType="num">
                                      <p:cBhvr additive="base">
                                        <p:cTn dur="500"/>
                                        <p:tgtEl>
                                          <p:spTgt spid="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p:tgtEl>
                                          <p:spTgt spid="95"/>
                                        </p:tgtEl>
                                        <p:attrNameLst>
                                          <p:attrName>ppt_w</p:attrName>
                                        </p:attrNameLst>
                                      </p:cBhvr>
                                      <p:tavLst>
                                        <p:tav fmla="" tm="0">
                                          <p:val>
                                            <p:strVal val="0"/>
                                          </p:val>
                                        </p:tav>
                                        <p:tav fmla="" tm="100000">
                                          <p:val>
                                            <p:strVal val="#ppt_w"/>
                                          </p:val>
                                        </p:tav>
                                      </p:tavLst>
                                    </p:anim>
                                    <p:anim calcmode="lin" valueType="num">
                                      <p:cBhvr additive="base">
                                        <p:cTn dur="500"/>
                                        <p:tgtEl>
                                          <p:spTgt spid="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p:tgtEl>
                                          <p:spTgt spid="85"/>
                                        </p:tgtEl>
                                        <p:attrNameLst>
                                          <p:attrName>ppt_w</p:attrName>
                                        </p:attrNameLst>
                                      </p:cBhvr>
                                      <p:tavLst>
                                        <p:tav fmla="" tm="0">
                                          <p:val>
                                            <p:strVal val="0"/>
                                          </p:val>
                                        </p:tav>
                                        <p:tav fmla="" tm="100000">
                                          <p:val>
                                            <p:strVal val="#ppt_w"/>
                                          </p:val>
                                        </p:tav>
                                      </p:tavLst>
                                    </p:anim>
                                    <p:anim calcmode="lin" valueType="num">
                                      <p:cBhvr additive="base">
                                        <p:cTn dur="500"/>
                                        <p:tgtEl>
                                          <p:spTgt spid="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p:tgtEl>
                                          <p:spTgt spid="94"/>
                                        </p:tgtEl>
                                        <p:attrNameLst>
                                          <p:attrName>ppt_w</p:attrName>
                                        </p:attrNameLst>
                                      </p:cBhvr>
                                      <p:tavLst>
                                        <p:tav fmla="" tm="0">
                                          <p:val>
                                            <p:strVal val="0"/>
                                          </p:val>
                                        </p:tav>
                                        <p:tav fmla="" tm="100000">
                                          <p:val>
                                            <p:strVal val="#ppt_w"/>
                                          </p:val>
                                        </p:tav>
                                      </p:tavLst>
                                    </p:anim>
                                    <p:anim calcmode="lin" valueType="num">
                                      <p:cBhvr additive="base">
                                        <p:cTn dur="500"/>
                                        <p:tgtEl>
                                          <p:spTgt spid="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grpSp>
        <p:nvGrpSpPr>
          <p:cNvPr id="113" name="Google Shape;113;p14"/>
          <p:cNvGrpSpPr/>
          <p:nvPr/>
        </p:nvGrpSpPr>
        <p:grpSpPr>
          <a:xfrm>
            <a:off x="3984027" y="2641611"/>
            <a:ext cx="2130103" cy="2330732"/>
            <a:chOff x="8258939" y="4586232"/>
            <a:chExt cx="4039528" cy="4420001"/>
          </a:xfrm>
        </p:grpSpPr>
        <p:sp>
          <p:nvSpPr>
            <p:cNvPr id="114" name="Google Shape;114;p14"/>
            <p:cNvSpPr/>
            <p:nvPr/>
          </p:nvSpPr>
          <p:spPr>
            <a:xfrm>
              <a:off x="8441320" y="4586232"/>
              <a:ext cx="3709276" cy="2869496"/>
            </a:xfrm>
            <a:custGeom>
              <a:rect b="b" l="l" r="r" t="t"/>
              <a:pathLst>
                <a:path extrusionOk="0" h="2801" w="3618">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5" name="Google Shape;115;p14"/>
            <p:cNvSpPr txBox="1"/>
            <p:nvPr/>
          </p:nvSpPr>
          <p:spPr>
            <a:xfrm>
              <a:off x="8716224" y="7450219"/>
              <a:ext cx="3181198" cy="709929"/>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Make Money</a:t>
              </a:r>
              <a:endParaRPr/>
            </a:p>
          </p:txBody>
        </p:sp>
        <p:grpSp>
          <p:nvGrpSpPr>
            <p:cNvPr id="116" name="Google Shape;116;p14"/>
            <p:cNvGrpSpPr/>
            <p:nvPr/>
          </p:nvGrpSpPr>
          <p:grpSpPr>
            <a:xfrm>
              <a:off x="9766090" y="5563810"/>
              <a:ext cx="1070437" cy="751623"/>
              <a:chOff x="19242831" y="2501835"/>
              <a:chExt cx="705069" cy="495078"/>
            </a:xfrm>
          </p:grpSpPr>
          <p:sp>
            <p:nvSpPr>
              <p:cNvPr id="117" name="Google Shape;117;p14"/>
              <p:cNvSpPr/>
              <p:nvPr/>
            </p:nvSpPr>
            <p:spPr>
              <a:xfrm>
                <a:off x="19443613" y="2749373"/>
                <a:ext cx="504288" cy="247540"/>
              </a:xfrm>
              <a:custGeom>
                <a:rect b="b" l="l" r="r" t="t"/>
                <a:pathLst>
                  <a:path extrusionOk="0" h="233" w="477">
                    <a:moveTo>
                      <a:pt x="462" y="68"/>
                    </a:moveTo>
                    <a:lnTo>
                      <a:pt x="462" y="68"/>
                    </a:lnTo>
                    <a:cubicBezTo>
                      <a:pt x="450" y="54"/>
                      <a:pt x="436" y="54"/>
                      <a:pt x="436" y="54"/>
                    </a:cubicBezTo>
                    <a:cubicBezTo>
                      <a:pt x="422" y="54"/>
                      <a:pt x="422" y="54"/>
                      <a:pt x="408" y="54"/>
                    </a:cubicBezTo>
                    <a:cubicBezTo>
                      <a:pt x="231" y="164"/>
                      <a:pt x="231" y="164"/>
                      <a:pt x="231" y="164"/>
                    </a:cubicBezTo>
                    <a:cubicBezTo>
                      <a:pt x="150" y="122"/>
                      <a:pt x="150" y="122"/>
                      <a:pt x="150" y="122"/>
                    </a:cubicBezTo>
                    <a:lnTo>
                      <a:pt x="150" y="122"/>
                    </a:lnTo>
                    <a:cubicBezTo>
                      <a:pt x="150" y="122"/>
                      <a:pt x="150" y="122"/>
                      <a:pt x="150" y="108"/>
                    </a:cubicBezTo>
                    <a:cubicBezTo>
                      <a:pt x="164" y="108"/>
                      <a:pt x="164" y="96"/>
                      <a:pt x="164" y="96"/>
                    </a:cubicBezTo>
                    <a:lnTo>
                      <a:pt x="164" y="96"/>
                    </a:lnTo>
                    <a:cubicBezTo>
                      <a:pt x="218" y="122"/>
                      <a:pt x="218" y="122"/>
                      <a:pt x="218" y="122"/>
                    </a:cubicBezTo>
                    <a:cubicBezTo>
                      <a:pt x="231" y="122"/>
                      <a:pt x="231" y="122"/>
                      <a:pt x="231" y="122"/>
                    </a:cubicBezTo>
                    <a:cubicBezTo>
                      <a:pt x="245" y="122"/>
                      <a:pt x="259" y="108"/>
                      <a:pt x="273" y="96"/>
                    </a:cubicBezTo>
                    <a:cubicBezTo>
                      <a:pt x="273" y="96"/>
                      <a:pt x="273" y="82"/>
                      <a:pt x="273" y="68"/>
                    </a:cubicBezTo>
                    <a:cubicBezTo>
                      <a:pt x="273" y="68"/>
                      <a:pt x="259" y="54"/>
                      <a:pt x="245" y="54"/>
                    </a:cubicBezTo>
                    <a:cubicBezTo>
                      <a:pt x="96" y="0"/>
                      <a:pt x="96" y="0"/>
                      <a:pt x="96" y="0"/>
                    </a:cubicBezTo>
                    <a:cubicBezTo>
                      <a:pt x="96" y="0"/>
                      <a:pt x="96" y="0"/>
                      <a:pt x="82" y="0"/>
                    </a:cubicBezTo>
                    <a:cubicBezTo>
                      <a:pt x="41" y="0"/>
                      <a:pt x="0" y="27"/>
                      <a:pt x="0" y="27"/>
                    </a:cubicBezTo>
                    <a:lnTo>
                      <a:pt x="0" y="27"/>
                    </a:lnTo>
                    <a:cubicBezTo>
                      <a:pt x="0" y="177"/>
                      <a:pt x="0" y="177"/>
                      <a:pt x="0" y="177"/>
                    </a:cubicBezTo>
                    <a:lnTo>
                      <a:pt x="0" y="177"/>
                    </a:lnTo>
                    <a:cubicBezTo>
                      <a:pt x="0" y="177"/>
                      <a:pt x="41" y="177"/>
                      <a:pt x="54" y="177"/>
                    </a:cubicBezTo>
                    <a:cubicBezTo>
                      <a:pt x="82" y="177"/>
                      <a:pt x="110" y="191"/>
                      <a:pt x="110" y="191"/>
                    </a:cubicBezTo>
                    <a:cubicBezTo>
                      <a:pt x="231" y="232"/>
                      <a:pt x="231" y="232"/>
                      <a:pt x="231" y="232"/>
                    </a:cubicBezTo>
                    <a:cubicBezTo>
                      <a:pt x="231" y="232"/>
                      <a:pt x="231" y="232"/>
                      <a:pt x="245" y="232"/>
                    </a:cubicBezTo>
                    <a:cubicBezTo>
                      <a:pt x="245" y="232"/>
                      <a:pt x="245" y="232"/>
                      <a:pt x="259" y="232"/>
                    </a:cubicBezTo>
                    <a:cubicBezTo>
                      <a:pt x="450" y="122"/>
                      <a:pt x="450" y="122"/>
                      <a:pt x="450" y="122"/>
                    </a:cubicBezTo>
                    <a:cubicBezTo>
                      <a:pt x="462" y="108"/>
                      <a:pt x="476" y="82"/>
                      <a:pt x="462" y="68"/>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8" name="Google Shape;118;p14"/>
              <p:cNvSpPr/>
              <p:nvPr/>
            </p:nvSpPr>
            <p:spPr>
              <a:xfrm>
                <a:off x="19242831" y="2763387"/>
                <a:ext cx="172767" cy="214844"/>
              </a:xfrm>
              <a:custGeom>
                <a:rect b="b" l="l" r="r" t="t"/>
                <a:pathLst>
                  <a:path extrusionOk="0" h="205" w="165">
                    <a:moveTo>
                      <a:pt x="0" y="204"/>
                    </a:moveTo>
                    <a:lnTo>
                      <a:pt x="0" y="204"/>
                    </a:lnTo>
                    <a:cubicBezTo>
                      <a:pt x="164" y="204"/>
                      <a:pt x="164" y="204"/>
                      <a:pt x="164" y="204"/>
                    </a:cubicBezTo>
                    <a:cubicBezTo>
                      <a:pt x="164" y="0"/>
                      <a:pt x="164" y="0"/>
                      <a:pt x="164" y="0"/>
                    </a:cubicBezTo>
                    <a:cubicBezTo>
                      <a:pt x="0" y="0"/>
                      <a:pt x="0" y="0"/>
                      <a:pt x="0" y="0"/>
                    </a:cubicBezTo>
                    <a:lnTo>
                      <a:pt x="0" y="204"/>
                    </a:lnTo>
                    <a:close/>
                    <a:moveTo>
                      <a:pt x="110" y="40"/>
                    </a:moveTo>
                    <a:lnTo>
                      <a:pt x="110" y="40"/>
                    </a:lnTo>
                    <a:cubicBezTo>
                      <a:pt x="122" y="40"/>
                      <a:pt x="137" y="54"/>
                      <a:pt x="137" y="68"/>
                    </a:cubicBezTo>
                    <a:cubicBezTo>
                      <a:pt x="137" y="82"/>
                      <a:pt x="122" y="82"/>
                      <a:pt x="110" y="82"/>
                    </a:cubicBezTo>
                    <a:cubicBezTo>
                      <a:pt x="96" y="82"/>
                      <a:pt x="82" y="82"/>
                      <a:pt x="82" y="68"/>
                    </a:cubicBezTo>
                    <a:cubicBezTo>
                      <a:pt x="82" y="54"/>
                      <a:pt x="96" y="40"/>
                      <a:pt x="110" y="40"/>
                    </a:cubicBezTo>
                    <a:close/>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19" name="Google Shape;119;p14"/>
              <p:cNvSpPr/>
              <p:nvPr/>
            </p:nvSpPr>
            <p:spPr>
              <a:xfrm>
                <a:off x="19490308" y="2501835"/>
                <a:ext cx="378213" cy="350289"/>
              </a:xfrm>
              <a:custGeom>
                <a:rect b="b" l="l" r="r" t="t"/>
                <a:pathLst>
                  <a:path extrusionOk="0" h="329" w="355">
                    <a:moveTo>
                      <a:pt x="41" y="205"/>
                    </a:moveTo>
                    <a:lnTo>
                      <a:pt x="41" y="205"/>
                    </a:lnTo>
                    <a:cubicBezTo>
                      <a:pt x="41" y="205"/>
                      <a:pt x="41" y="205"/>
                      <a:pt x="55" y="205"/>
                    </a:cubicBezTo>
                    <a:lnTo>
                      <a:pt x="69" y="205"/>
                    </a:lnTo>
                    <a:cubicBezTo>
                      <a:pt x="177" y="246"/>
                      <a:pt x="177" y="246"/>
                      <a:pt x="177" y="246"/>
                    </a:cubicBezTo>
                    <a:cubicBezTo>
                      <a:pt x="177" y="232"/>
                      <a:pt x="177" y="232"/>
                      <a:pt x="177" y="232"/>
                    </a:cubicBezTo>
                    <a:cubicBezTo>
                      <a:pt x="163" y="232"/>
                      <a:pt x="136" y="232"/>
                      <a:pt x="136" y="219"/>
                    </a:cubicBezTo>
                    <a:cubicBezTo>
                      <a:pt x="136" y="205"/>
                      <a:pt x="136" y="205"/>
                      <a:pt x="136" y="205"/>
                    </a:cubicBezTo>
                    <a:cubicBezTo>
                      <a:pt x="149" y="219"/>
                      <a:pt x="163" y="219"/>
                      <a:pt x="177" y="219"/>
                    </a:cubicBezTo>
                    <a:cubicBezTo>
                      <a:pt x="190" y="219"/>
                      <a:pt x="204" y="205"/>
                      <a:pt x="204" y="191"/>
                    </a:cubicBezTo>
                    <a:cubicBezTo>
                      <a:pt x="204" y="177"/>
                      <a:pt x="190" y="163"/>
                      <a:pt x="177" y="163"/>
                    </a:cubicBezTo>
                    <a:cubicBezTo>
                      <a:pt x="149" y="151"/>
                      <a:pt x="136" y="137"/>
                      <a:pt x="136" y="123"/>
                    </a:cubicBezTo>
                    <a:cubicBezTo>
                      <a:pt x="136" y="96"/>
                      <a:pt x="149" y="83"/>
                      <a:pt x="177" y="83"/>
                    </a:cubicBezTo>
                    <a:cubicBezTo>
                      <a:pt x="177" y="55"/>
                      <a:pt x="177" y="55"/>
                      <a:pt x="177" y="55"/>
                    </a:cubicBezTo>
                    <a:cubicBezTo>
                      <a:pt x="190" y="55"/>
                      <a:pt x="190" y="55"/>
                      <a:pt x="190" y="55"/>
                    </a:cubicBezTo>
                    <a:cubicBezTo>
                      <a:pt x="190" y="69"/>
                      <a:pt x="190" y="69"/>
                      <a:pt x="190" y="69"/>
                    </a:cubicBezTo>
                    <a:cubicBezTo>
                      <a:pt x="204" y="83"/>
                      <a:pt x="218" y="83"/>
                      <a:pt x="218" y="83"/>
                    </a:cubicBezTo>
                    <a:cubicBezTo>
                      <a:pt x="218" y="96"/>
                      <a:pt x="218" y="96"/>
                      <a:pt x="218" y="96"/>
                    </a:cubicBezTo>
                    <a:cubicBezTo>
                      <a:pt x="218" y="96"/>
                      <a:pt x="204" y="96"/>
                      <a:pt x="190" y="96"/>
                    </a:cubicBezTo>
                    <a:cubicBezTo>
                      <a:pt x="163" y="96"/>
                      <a:pt x="163" y="109"/>
                      <a:pt x="163" y="109"/>
                    </a:cubicBezTo>
                    <a:cubicBezTo>
                      <a:pt x="163" y="123"/>
                      <a:pt x="163" y="137"/>
                      <a:pt x="190" y="137"/>
                    </a:cubicBezTo>
                    <a:cubicBezTo>
                      <a:pt x="218" y="151"/>
                      <a:pt x="232" y="163"/>
                      <a:pt x="232" y="191"/>
                    </a:cubicBezTo>
                    <a:cubicBezTo>
                      <a:pt x="232" y="205"/>
                      <a:pt x="218" y="232"/>
                      <a:pt x="190" y="232"/>
                    </a:cubicBezTo>
                    <a:cubicBezTo>
                      <a:pt x="190" y="246"/>
                      <a:pt x="190" y="246"/>
                      <a:pt x="190" y="246"/>
                    </a:cubicBezTo>
                    <a:cubicBezTo>
                      <a:pt x="218" y="259"/>
                      <a:pt x="218" y="259"/>
                      <a:pt x="218" y="259"/>
                    </a:cubicBezTo>
                    <a:cubicBezTo>
                      <a:pt x="232" y="273"/>
                      <a:pt x="244" y="273"/>
                      <a:pt x="258" y="300"/>
                    </a:cubicBezTo>
                    <a:cubicBezTo>
                      <a:pt x="258" y="300"/>
                      <a:pt x="258" y="314"/>
                      <a:pt x="258" y="328"/>
                    </a:cubicBezTo>
                    <a:cubicBezTo>
                      <a:pt x="286" y="300"/>
                      <a:pt x="286" y="300"/>
                      <a:pt x="286" y="300"/>
                    </a:cubicBezTo>
                    <a:cubicBezTo>
                      <a:pt x="326" y="273"/>
                      <a:pt x="354" y="232"/>
                      <a:pt x="354" y="177"/>
                    </a:cubicBezTo>
                    <a:cubicBezTo>
                      <a:pt x="354" y="83"/>
                      <a:pt x="272" y="0"/>
                      <a:pt x="177" y="0"/>
                    </a:cubicBezTo>
                    <a:cubicBezTo>
                      <a:pt x="81" y="0"/>
                      <a:pt x="0" y="83"/>
                      <a:pt x="0" y="177"/>
                    </a:cubicBezTo>
                    <a:cubicBezTo>
                      <a:pt x="0" y="191"/>
                      <a:pt x="0" y="205"/>
                      <a:pt x="0" y="205"/>
                    </a:cubicBezTo>
                    <a:cubicBezTo>
                      <a:pt x="13" y="205"/>
                      <a:pt x="27" y="205"/>
                      <a:pt x="41" y="205"/>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20" name="Google Shape;120;p14"/>
            <p:cNvSpPr txBox="1"/>
            <p:nvPr/>
          </p:nvSpPr>
          <p:spPr>
            <a:xfrm>
              <a:off x="8258939" y="8082779"/>
              <a:ext cx="4039528" cy="923454"/>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266">
                  <a:solidFill>
                    <a:schemeClr val="dk1"/>
                  </a:solidFill>
                  <a:latin typeface="Century Gothic"/>
                  <a:ea typeface="Century Gothic"/>
                  <a:cs typeface="Century Gothic"/>
                  <a:sym typeface="Century Gothic"/>
                </a:rPr>
                <a:t>Easy to change colors, photos and Text.</a:t>
              </a:r>
              <a:endParaRPr sz="1266">
                <a:solidFill>
                  <a:schemeClr val="dk1"/>
                </a:solidFill>
                <a:latin typeface="Century Gothic"/>
                <a:ea typeface="Century Gothic"/>
                <a:cs typeface="Century Gothic"/>
                <a:sym typeface="Century Gothic"/>
              </a:endParaRPr>
            </a:p>
          </p:txBody>
        </p:sp>
      </p:grpSp>
      <p:grpSp>
        <p:nvGrpSpPr>
          <p:cNvPr id="121" name="Google Shape;121;p14"/>
          <p:cNvGrpSpPr/>
          <p:nvPr/>
        </p:nvGrpSpPr>
        <p:grpSpPr>
          <a:xfrm>
            <a:off x="6725323" y="2641611"/>
            <a:ext cx="2130103" cy="2720326"/>
            <a:chOff x="12039935" y="4586232"/>
            <a:chExt cx="4039528" cy="5158827"/>
          </a:xfrm>
        </p:grpSpPr>
        <p:sp>
          <p:nvSpPr>
            <p:cNvPr id="122" name="Google Shape;122;p14"/>
            <p:cNvSpPr/>
            <p:nvPr/>
          </p:nvSpPr>
          <p:spPr>
            <a:xfrm>
              <a:off x="12252249" y="4586232"/>
              <a:ext cx="3704747" cy="2869496"/>
            </a:xfrm>
            <a:custGeom>
              <a:rect b="b" l="l" r="r" t="t"/>
              <a:pathLst>
                <a:path extrusionOk="0" h="2801" w="3613">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3" name="Google Shape;123;p14"/>
            <p:cNvSpPr txBox="1"/>
            <p:nvPr/>
          </p:nvSpPr>
          <p:spPr>
            <a:xfrm>
              <a:off x="12525846" y="7450219"/>
              <a:ext cx="3162959" cy="709929"/>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Raise Capital</a:t>
              </a:r>
              <a:endParaRPr/>
            </a:p>
          </p:txBody>
        </p:sp>
        <p:grpSp>
          <p:nvGrpSpPr>
            <p:cNvPr id="124" name="Google Shape;124;p14"/>
            <p:cNvGrpSpPr/>
            <p:nvPr/>
          </p:nvGrpSpPr>
          <p:grpSpPr>
            <a:xfrm>
              <a:off x="13798216" y="5633093"/>
              <a:ext cx="695733" cy="695912"/>
              <a:chOff x="14867881" y="10665936"/>
              <a:chExt cx="695733" cy="695912"/>
            </a:xfrm>
          </p:grpSpPr>
          <p:sp>
            <p:nvSpPr>
              <p:cNvPr id="125" name="Google Shape;125;p14"/>
              <p:cNvSpPr/>
              <p:nvPr/>
            </p:nvSpPr>
            <p:spPr>
              <a:xfrm>
                <a:off x="14998623" y="10810723"/>
                <a:ext cx="420239" cy="406336"/>
              </a:xfrm>
              <a:custGeom>
                <a:rect b="b" l="l" r="r" t="t"/>
                <a:pathLst>
                  <a:path extrusionOk="0" h="382" w="395">
                    <a:moveTo>
                      <a:pt x="394" y="191"/>
                    </a:moveTo>
                    <a:lnTo>
                      <a:pt x="394" y="191"/>
                    </a:lnTo>
                    <a:cubicBezTo>
                      <a:pt x="394" y="136"/>
                      <a:pt x="366" y="96"/>
                      <a:pt x="340" y="54"/>
                    </a:cubicBezTo>
                    <a:cubicBezTo>
                      <a:pt x="299" y="27"/>
                      <a:pt x="258" y="0"/>
                      <a:pt x="203" y="0"/>
                    </a:cubicBezTo>
                    <a:cubicBezTo>
                      <a:pt x="163" y="0"/>
                      <a:pt x="109" y="27"/>
                      <a:pt x="81" y="54"/>
                    </a:cubicBezTo>
                    <a:cubicBezTo>
                      <a:pt x="0" y="136"/>
                      <a:pt x="0" y="245"/>
                      <a:pt x="81" y="327"/>
                    </a:cubicBezTo>
                    <a:cubicBezTo>
                      <a:pt x="109" y="354"/>
                      <a:pt x="163" y="381"/>
                      <a:pt x="203" y="381"/>
                    </a:cubicBezTo>
                    <a:cubicBezTo>
                      <a:pt x="258" y="381"/>
                      <a:pt x="299" y="354"/>
                      <a:pt x="340" y="327"/>
                    </a:cubicBezTo>
                    <a:cubicBezTo>
                      <a:pt x="366" y="285"/>
                      <a:pt x="394" y="245"/>
                      <a:pt x="394" y="191"/>
                    </a:cubicBezTo>
                    <a:close/>
                    <a:moveTo>
                      <a:pt x="217" y="299"/>
                    </a:moveTo>
                    <a:lnTo>
                      <a:pt x="217" y="299"/>
                    </a:lnTo>
                    <a:cubicBezTo>
                      <a:pt x="217" y="339"/>
                      <a:pt x="217" y="339"/>
                      <a:pt x="217" y="339"/>
                    </a:cubicBezTo>
                    <a:cubicBezTo>
                      <a:pt x="189" y="339"/>
                      <a:pt x="189" y="339"/>
                      <a:pt x="189" y="339"/>
                    </a:cubicBezTo>
                    <a:cubicBezTo>
                      <a:pt x="189" y="299"/>
                      <a:pt x="189" y="299"/>
                      <a:pt x="189" y="299"/>
                    </a:cubicBezTo>
                    <a:cubicBezTo>
                      <a:pt x="177" y="299"/>
                      <a:pt x="149" y="299"/>
                      <a:pt x="135" y="285"/>
                    </a:cubicBezTo>
                    <a:cubicBezTo>
                      <a:pt x="149" y="259"/>
                      <a:pt x="149" y="259"/>
                      <a:pt x="149" y="259"/>
                    </a:cubicBezTo>
                    <a:cubicBezTo>
                      <a:pt x="163" y="272"/>
                      <a:pt x="177" y="272"/>
                      <a:pt x="203" y="272"/>
                    </a:cubicBezTo>
                    <a:cubicBezTo>
                      <a:pt x="231" y="272"/>
                      <a:pt x="245" y="259"/>
                      <a:pt x="245" y="245"/>
                    </a:cubicBezTo>
                    <a:cubicBezTo>
                      <a:pt x="245" y="218"/>
                      <a:pt x="231" y="204"/>
                      <a:pt x="203" y="204"/>
                    </a:cubicBezTo>
                    <a:cubicBezTo>
                      <a:pt x="163" y="191"/>
                      <a:pt x="149" y="164"/>
                      <a:pt x="149" y="136"/>
                    </a:cubicBezTo>
                    <a:cubicBezTo>
                      <a:pt x="149" y="108"/>
                      <a:pt x="163" y="82"/>
                      <a:pt x="203" y="82"/>
                    </a:cubicBezTo>
                    <a:cubicBezTo>
                      <a:pt x="203" y="40"/>
                      <a:pt x="203" y="40"/>
                      <a:pt x="203" y="40"/>
                    </a:cubicBezTo>
                    <a:cubicBezTo>
                      <a:pt x="217" y="40"/>
                      <a:pt x="217" y="40"/>
                      <a:pt x="217" y="40"/>
                    </a:cubicBezTo>
                    <a:cubicBezTo>
                      <a:pt x="217" y="82"/>
                      <a:pt x="217" y="82"/>
                      <a:pt x="217" y="82"/>
                    </a:cubicBezTo>
                    <a:cubicBezTo>
                      <a:pt x="245" y="82"/>
                      <a:pt x="258" y="82"/>
                      <a:pt x="272" y="96"/>
                    </a:cubicBezTo>
                    <a:cubicBezTo>
                      <a:pt x="258" y="108"/>
                      <a:pt x="258" y="108"/>
                      <a:pt x="258" y="108"/>
                    </a:cubicBezTo>
                    <a:cubicBezTo>
                      <a:pt x="245" y="108"/>
                      <a:pt x="231" y="96"/>
                      <a:pt x="217" y="96"/>
                    </a:cubicBezTo>
                    <a:cubicBezTo>
                      <a:pt x="189" y="96"/>
                      <a:pt x="177" y="122"/>
                      <a:pt x="177" y="136"/>
                    </a:cubicBezTo>
                    <a:cubicBezTo>
                      <a:pt x="177" y="150"/>
                      <a:pt x="189" y="164"/>
                      <a:pt x="217" y="176"/>
                    </a:cubicBezTo>
                    <a:cubicBezTo>
                      <a:pt x="258" y="191"/>
                      <a:pt x="272" y="204"/>
                      <a:pt x="272" y="245"/>
                    </a:cubicBezTo>
                    <a:cubicBezTo>
                      <a:pt x="272" y="272"/>
                      <a:pt x="258" y="299"/>
                      <a:pt x="217" y="299"/>
                    </a:cubicBezTo>
                    <a:close/>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6" name="Google Shape;126;p14"/>
              <p:cNvSpPr/>
              <p:nvPr/>
            </p:nvSpPr>
            <p:spPr>
              <a:xfrm>
                <a:off x="15302131" y="10665936"/>
                <a:ext cx="261483" cy="261551"/>
              </a:xfrm>
              <a:custGeom>
                <a:rect b="b" l="l" r="r" t="t"/>
                <a:pathLst>
                  <a:path extrusionOk="0" h="246" w="246">
                    <a:moveTo>
                      <a:pt x="68" y="177"/>
                    </a:moveTo>
                    <a:lnTo>
                      <a:pt x="68" y="177"/>
                    </a:lnTo>
                    <a:cubicBezTo>
                      <a:pt x="95" y="191"/>
                      <a:pt x="109" y="219"/>
                      <a:pt x="123" y="245"/>
                    </a:cubicBezTo>
                    <a:cubicBezTo>
                      <a:pt x="204" y="164"/>
                      <a:pt x="204" y="164"/>
                      <a:pt x="204" y="164"/>
                    </a:cubicBezTo>
                    <a:cubicBezTo>
                      <a:pt x="245" y="205"/>
                      <a:pt x="245" y="205"/>
                      <a:pt x="245" y="205"/>
                    </a:cubicBezTo>
                    <a:lnTo>
                      <a:pt x="245" y="205"/>
                    </a:lnTo>
                    <a:lnTo>
                      <a:pt x="245" y="191"/>
                    </a:lnTo>
                    <a:cubicBezTo>
                      <a:pt x="245" y="0"/>
                      <a:pt x="245" y="0"/>
                      <a:pt x="245" y="0"/>
                    </a:cubicBezTo>
                    <a:lnTo>
                      <a:pt x="245" y="0"/>
                    </a:lnTo>
                    <a:cubicBezTo>
                      <a:pt x="55" y="0"/>
                      <a:pt x="55" y="0"/>
                      <a:pt x="55" y="0"/>
                    </a:cubicBezTo>
                    <a:lnTo>
                      <a:pt x="55" y="0"/>
                    </a:lnTo>
                    <a:lnTo>
                      <a:pt x="55" y="0"/>
                    </a:lnTo>
                    <a:cubicBezTo>
                      <a:pt x="81" y="42"/>
                      <a:pt x="81" y="42"/>
                      <a:pt x="81" y="42"/>
                    </a:cubicBezTo>
                    <a:cubicBezTo>
                      <a:pt x="0" y="123"/>
                      <a:pt x="0" y="123"/>
                      <a:pt x="0" y="123"/>
                    </a:cubicBezTo>
                    <a:cubicBezTo>
                      <a:pt x="27" y="137"/>
                      <a:pt x="55" y="150"/>
                      <a:pt x="68" y="177"/>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7" name="Google Shape;127;p14"/>
              <p:cNvSpPr/>
              <p:nvPr/>
            </p:nvSpPr>
            <p:spPr>
              <a:xfrm>
                <a:off x="15302131" y="11100297"/>
                <a:ext cx="261483" cy="261551"/>
              </a:xfrm>
              <a:custGeom>
                <a:rect b="b" l="l" r="r" t="t"/>
                <a:pathLst>
                  <a:path extrusionOk="0" h="247" w="246">
                    <a:moveTo>
                      <a:pt x="245" y="41"/>
                    </a:moveTo>
                    <a:lnTo>
                      <a:pt x="245" y="41"/>
                    </a:lnTo>
                    <a:lnTo>
                      <a:pt x="245" y="41"/>
                    </a:lnTo>
                    <a:cubicBezTo>
                      <a:pt x="204" y="82"/>
                      <a:pt x="204" y="82"/>
                      <a:pt x="204" y="82"/>
                    </a:cubicBezTo>
                    <a:cubicBezTo>
                      <a:pt x="123" y="0"/>
                      <a:pt x="123" y="0"/>
                      <a:pt x="123" y="0"/>
                    </a:cubicBezTo>
                    <a:cubicBezTo>
                      <a:pt x="109" y="27"/>
                      <a:pt x="95" y="55"/>
                      <a:pt x="68" y="67"/>
                    </a:cubicBezTo>
                    <a:cubicBezTo>
                      <a:pt x="55" y="95"/>
                      <a:pt x="27" y="109"/>
                      <a:pt x="0" y="109"/>
                    </a:cubicBezTo>
                    <a:cubicBezTo>
                      <a:pt x="81" y="204"/>
                      <a:pt x="81" y="204"/>
                      <a:pt x="81" y="204"/>
                    </a:cubicBezTo>
                    <a:cubicBezTo>
                      <a:pt x="55" y="232"/>
                      <a:pt x="55" y="232"/>
                      <a:pt x="55" y="232"/>
                    </a:cubicBezTo>
                    <a:cubicBezTo>
                      <a:pt x="55" y="246"/>
                      <a:pt x="55" y="246"/>
                      <a:pt x="55" y="246"/>
                    </a:cubicBezTo>
                    <a:lnTo>
                      <a:pt x="55" y="246"/>
                    </a:lnTo>
                    <a:cubicBezTo>
                      <a:pt x="245" y="246"/>
                      <a:pt x="245" y="246"/>
                      <a:pt x="245" y="246"/>
                    </a:cubicBezTo>
                    <a:lnTo>
                      <a:pt x="245" y="246"/>
                    </a:lnTo>
                    <a:cubicBezTo>
                      <a:pt x="245" y="41"/>
                      <a:pt x="245" y="41"/>
                      <a:pt x="245" y="41"/>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8" name="Google Shape;128;p14"/>
              <p:cNvSpPr/>
              <p:nvPr/>
            </p:nvSpPr>
            <p:spPr>
              <a:xfrm>
                <a:off x="14867881" y="10665936"/>
                <a:ext cx="261483" cy="261551"/>
              </a:xfrm>
              <a:custGeom>
                <a:rect b="b" l="l" r="r" t="t"/>
                <a:pathLst>
                  <a:path extrusionOk="0" h="246" w="246">
                    <a:moveTo>
                      <a:pt x="0" y="205"/>
                    </a:moveTo>
                    <a:lnTo>
                      <a:pt x="0" y="205"/>
                    </a:lnTo>
                    <a:cubicBezTo>
                      <a:pt x="13" y="205"/>
                      <a:pt x="13" y="205"/>
                      <a:pt x="13" y="205"/>
                    </a:cubicBezTo>
                    <a:cubicBezTo>
                      <a:pt x="41" y="164"/>
                      <a:pt x="41" y="164"/>
                      <a:pt x="41" y="164"/>
                    </a:cubicBezTo>
                    <a:cubicBezTo>
                      <a:pt x="137" y="245"/>
                      <a:pt x="137" y="245"/>
                      <a:pt x="137" y="245"/>
                    </a:cubicBezTo>
                    <a:cubicBezTo>
                      <a:pt x="137" y="219"/>
                      <a:pt x="163" y="191"/>
                      <a:pt x="177" y="177"/>
                    </a:cubicBezTo>
                    <a:cubicBezTo>
                      <a:pt x="204" y="150"/>
                      <a:pt x="217" y="137"/>
                      <a:pt x="245" y="123"/>
                    </a:cubicBezTo>
                    <a:cubicBezTo>
                      <a:pt x="163" y="42"/>
                      <a:pt x="163" y="42"/>
                      <a:pt x="163" y="42"/>
                    </a:cubicBezTo>
                    <a:cubicBezTo>
                      <a:pt x="204" y="0"/>
                      <a:pt x="204" y="0"/>
                      <a:pt x="204" y="0"/>
                    </a:cubicBezTo>
                    <a:lnTo>
                      <a:pt x="204" y="0"/>
                    </a:lnTo>
                    <a:lnTo>
                      <a:pt x="204" y="0"/>
                    </a:lnTo>
                    <a:cubicBezTo>
                      <a:pt x="13" y="0"/>
                      <a:pt x="13" y="0"/>
                      <a:pt x="13" y="0"/>
                    </a:cubicBezTo>
                    <a:cubicBezTo>
                      <a:pt x="0" y="0"/>
                      <a:pt x="0" y="0"/>
                      <a:pt x="0" y="0"/>
                    </a:cubicBezTo>
                    <a:cubicBezTo>
                      <a:pt x="0" y="191"/>
                      <a:pt x="0" y="191"/>
                      <a:pt x="0" y="191"/>
                    </a:cubicBezTo>
                    <a:lnTo>
                      <a:pt x="0" y="205"/>
                    </a:ln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29" name="Google Shape;129;p14"/>
              <p:cNvSpPr/>
              <p:nvPr/>
            </p:nvSpPr>
            <p:spPr>
              <a:xfrm>
                <a:off x="14867881" y="11100297"/>
                <a:ext cx="261483" cy="261551"/>
              </a:xfrm>
              <a:custGeom>
                <a:rect b="b" l="l" r="r" t="t"/>
                <a:pathLst>
                  <a:path extrusionOk="0" h="247" w="246">
                    <a:moveTo>
                      <a:pt x="177" y="67"/>
                    </a:moveTo>
                    <a:lnTo>
                      <a:pt x="177" y="67"/>
                    </a:lnTo>
                    <a:cubicBezTo>
                      <a:pt x="163" y="55"/>
                      <a:pt x="137" y="27"/>
                      <a:pt x="137" y="0"/>
                    </a:cubicBezTo>
                    <a:cubicBezTo>
                      <a:pt x="41" y="82"/>
                      <a:pt x="41" y="82"/>
                      <a:pt x="41" y="82"/>
                    </a:cubicBezTo>
                    <a:cubicBezTo>
                      <a:pt x="13" y="41"/>
                      <a:pt x="13" y="41"/>
                      <a:pt x="13" y="41"/>
                    </a:cubicBezTo>
                    <a:cubicBezTo>
                      <a:pt x="13" y="41"/>
                      <a:pt x="13" y="41"/>
                      <a:pt x="0" y="41"/>
                    </a:cubicBezTo>
                    <a:lnTo>
                      <a:pt x="0" y="41"/>
                    </a:lnTo>
                    <a:cubicBezTo>
                      <a:pt x="0" y="246"/>
                      <a:pt x="0" y="246"/>
                      <a:pt x="0" y="246"/>
                    </a:cubicBezTo>
                    <a:cubicBezTo>
                      <a:pt x="0" y="246"/>
                      <a:pt x="0" y="246"/>
                      <a:pt x="13" y="246"/>
                    </a:cubicBezTo>
                    <a:cubicBezTo>
                      <a:pt x="204" y="246"/>
                      <a:pt x="204" y="246"/>
                      <a:pt x="204" y="246"/>
                    </a:cubicBezTo>
                    <a:lnTo>
                      <a:pt x="204" y="246"/>
                    </a:lnTo>
                    <a:cubicBezTo>
                      <a:pt x="204" y="246"/>
                      <a:pt x="204" y="246"/>
                      <a:pt x="204" y="232"/>
                    </a:cubicBezTo>
                    <a:cubicBezTo>
                      <a:pt x="163" y="204"/>
                      <a:pt x="163" y="204"/>
                      <a:pt x="163" y="204"/>
                    </a:cubicBezTo>
                    <a:cubicBezTo>
                      <a:pt x="245" y="109"/>
                      <a:pt x="245" y="109"/>
                      <a:pt x="245" y="109"/>
                    </a:cubicBezTo>
                    <a:cubicBezTo>
                      <a:pt x="217" y="109"/>
                      <a:pt x="204" y="95"/>
                      <a:pt x="177" y="67"/>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30" name="Google Shape;130;p14"/>
            <p:cNvSpPr txBox="1"/>
            <p:nvPr/>
          </p:nvSpPr>
          <p:spPr>
            <a:xfrm>
              <a:off x="12039935" y="8082779"/>
              <a:ext cx="4039528" cy="1662280"/>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266">
                  <a:solidFill>
                    <a:schemeClr val="dk1"/>
                  </a:solidFill>
                  <a:latin typeface="Century Gothic"/>
                  <a:ea typeface="Century Gothic"/>
                  <a:cs typeface="Century Gothic"/>
                  <a:sym typeface="Century Gothic"/>
                </a:rPr>
                <a:t>Get a modern PowerPoint Presentation that is beautifully designed.</a:t>
              </a:r>
              <a:endParaRPr sz="1266">
                <a:solidFill>
                  <a:schemeClr val="dk1"/>
                </a:solidFill>
                <a:latin typeface="Century Gothic"/>
                <a:ea typeface="Century Gothic"/>
                <a:cs typeface="Century Gothic"/>
                <a:sym typeface="Century Gothic"/>
              </a:endParaRPr>
            </a:p>
          </p:txBody>
        </p:sp>
      </p:grpSp>
      <p:grpSp>
        <p:nvGrpSpPr>
          <p:cNvPr id="131" name="Google Shape;131;p14"/>
          <p:cNvGrpSpPr/>
          <p:nvPr/>
        </p:nvGrpSpPr>
        <p:grpSpPr>
          <a:xfrm>
            <a:off x="9493603" y="2641611"/>
            <a:ext cx="2130103" cy="2330732"/>
            <a:chOff x="15934716" y="4586232"/>
            <a:chExt cx="4039528" cy="4420000"/>
          </a:xfrm>
        </p:grpSpPr>
        <p:sp>
          <p:nvSpPr>
            <p:cNvPr id="132" name="Google Shape;132;p14"/>
            <p:cNvSpPr/>
            <p:nvPr/>
          </p:nvSpPr>
          <p:spPr>
            <a:xfrm rot="-5400000">
              <a:off x="16501227" y="4168530"/>
              <a:ext cx="2871405" cy="3706810"/>
            </a:xfrm>
            <a:custGeom>
              <a:rect b="b" l="l" r="r" t="t"/>
              <a:pathLst>
                <a:path extrusionOk="0" h="3618" w="280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3" name="Google Shape;133;p14"/>
            <p:cNvSpPr txBox="1"/>
            <p:nvPr/>
          </p:nvSpPr>
          <p:spPr>
            <a:xfrm>
              <a:off x="16525631" y="7450219"/>
              <a:ext cx="2846804" cy="709929"/>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Low Interest</a:t>
              </a:r>
              <a:endParaRPr/>
            </a:p>
          </p:txBody>
        </p:sp>
        <p:grpSp>
          <p:nvGrpSpPr>
            <p:cNvPr id="134" name="Google Shape;134;p14"/>
            <p:cNvGrpSpPr/>
            <p:nvPr/>
          </p:nvGrpSpPr>
          <p:grpSpPr>
            <a:xfrm>
              <a:off x="17496601" y="5556751"/>
              <a:ext cx="834765" cy="846416"/>
              <a:chOff x="3866421" y="8396641"/>
              <a:chExt cx="610363" cy="618882"/>
            </a:xfrm>
          </p:grpSpPr>
          <p:sp>
            <p:nvSpPr>
              <p:cNvPr id="135" name="Google Shape;135;p14"/>
              <p:cNvSpPr/>
              <p:nvPr/>
            </p:nvSpPr>
            <p:spPr>
              <a:xfrm>
                <a:off x="3866421" y="8614084"/>
                <a:ext cx="401334" cy="401438"/>
              </a:xfrm>
              <a:custGeom>
                <a:rect b="b" l="l" r="r" t="t"/>
                <a:pathLst>
                  <a:path extrusionOk="0" h="423" w="422">
                    <a:moveTo>
                      <a:pt x="218" y="0"/>
                    </a:moveTo>
                    <a:lnTo>
                      <a:pt x="218" y="0"/>
                    </a:lnTo>
                    <a:cubicBezTo>
                      <a:pt x="95" y="0"/>
                      <a:pt x="0" y="95"/>
                      <a:pt x="0" y="218"/>
                    </a:cubicBezTo>
                    <a:cubicBezTo>
                      <a:pt x="0" y="326"/>
                      <a:pt x="95" y="422"/>
                      <a:pt x="218" y="422"/>
                    </a:cubicBezTo>
                    <a:cubicBezTo>
                      <a:pt x="326" y="422"/>
                      <a:pt x="421" y="326"/>
                      <a:pt x="421" y="218"/>
                    </a:cubicBezTo>
                    <a:cubicBezTo>
                      <a:pt x="421" y="95"/>
                      <a:pt x="326" y="0"/>
                      <a:pt x="218" y="0"/>
                    </a:cubicBezTo>
                    <a:close/>
                    <a:moveTo>
                      <a:pt x="218" y="314"/>
                    </a:moveTo>
                    <a:lnTo>
                      <a:pt x="218" y="314"/>
                    </a:lnTo>
                    <a:cubicBezTo>
                      <a:pt x="218" y="354"/>
                      <a:pt x="218" y="354"/>
                      <a:pt x="218" y="354"/>
                    </a:cubicBezTo>
                    <a:cubicBezTo>
                      <a:pt x="204" y="354"/>
                      <a:pt x="204" y="354"/>
                      <a:pt x="204" y="354"/>
                    </a:cubicBezTo>
                    <a:cubicBezTo>
                      <a:pt x="204" y="314"/>
                      <a:pt x="204" y="314"/>
                      <a:pt x="204" y="314"/>
                    </a:cubicBezTo>
                    <a:cubicBezTo>
                      <a:pt x="177" y="314"/>
                      <a:pt x="163" y="314"/>
                      <a:pt x="150" y="300"/>
                    </a:cubicBezTo>
                    <a:cubicBezTo>
                      <a:pt x="163" y="286"/>
                      <a:pt x="163" y="286"/>
                      <a:pt x="163" y="286"/>
                    </a:cubicBezTo>
                    <a:cubicBezTo>
                      <a:pt x="177" y="286"/>
                      <a:pt x="190" y="300"/>
                      <a:pt x="204" y="300"/>
                    </a:cubicBezTo>
                    <a:cubicBezTo>
                      <a:pt x="231" y="300"/>
                      <a:pt x="244" y="286"/>
                      <a:pt x="244" y="259"/>
                    </a:cubicBezTo>
                    <a:cubicBezTo>
                      <a:pt x="244" y="245"/>
                      <a:pt x="231" y="231"/>
                      <a:pt x="204" y="218"/>
                    </a:cubicBezTo>
                    <a:cubicBezTo>
                      <a:pt x="177" y="205"/>
                      <a:pt x="150" y="191"/>
                      <a:pt x="150" y="163"/>
                    </a:cubicBezTo>
                    <a:cubicBezTo>
                      <a:pt x="150" y="135"/>
                      <a:pt x="177" y="109"/>
                      <a:pt x="204" y="109"/>
                    </a:cubicBezTo>
                    <a:cubicBezTo>
                      <a:pt x="204" y="68"/>
                      <a:pt x="204" y="68"/>
                      <a:pt x="204" y="68"/>
                    </a:cubicBezTo>
                    <a:cubicBezTo>
                      <a:pt x="231" y="68"/>
                      <a:pt x="231" y="68"/>
                      <a:pt x="231" y="68"/>
                    </a:cubicBezTo>
                    <a:cubicBezTo>
                      <a:pt x="231" y="109"/>
                      <a:pt x="231" y="109"/>
                      <a:pt x="231" y="109"/>
                    </a:cubicBezTo>
                    <a:cubicBezTo>
                      <a:pt x="244" y="109"/>
                      <a:pt x="258" y="109"/>
                      <a:pt x="272" y="123"/>
                    </a:cubicBezTo>
                    <a:cubicBezTo>
                      <a:pt x="258" y="135"/>
                      <a:pt x="258" y="135"/>
                      <a:pt x="258" y="135"/>
                    </a:cubicBezTo>
                    <a:cubicBezTo>
                      <a:pt x="258" y="135"/>
                      <a:pt x="244" y="123"/>
                      <a:pt x="218" y="123"/>
                    </a:cubicBezTo>
                    <a:cubicBezTo>
                      <a:pt x="190" y="123"/>
                      <a:pt x="177" y="149"/>
                      <a:pt x="177" y="163"/>
                    </a:cubicBezTo>
                    <a:cubicBezTo>
                      <a:pt x="177" y="177"/>
                      <a:pt x="190" y="191"/>
                      <a:pt x="231" y="191"/>
                    </a:cubicBezTo>
                    <a:cubicBezTo>
                      <a:pt x="258" y="218"/>
                      <a:pt x="272" y="231"/>
                      <a:pt x="272" y="259"/>
                    </a:cubicBezTo>
                    <a:cubicBezTo>
                      <a:pt x="272" y="286"/>
                      <a:pt x="258" y="314"/>
                      <a:pt x="218" y="314"/>
                    </a:cubicBezTo>
                    <a:close/>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6" name="Google Shape;136;p14"/>
              <p:cNvSpPr/>
              <p:nvPr/>
            </p:nvSpPr>
            <p:spPr>
              <a:xfrm>
                <a:off x="4033643" y="8396641"/>
                <a:ext cx="438960" cy="142175"/>
              </a:xfrm>
              <a:custGeom>
                <a:rect b="b" l="l" r="r" t="t"/>
                <a:pathLst>
                  <a:path extrusionOk="0" h="150" w="464">
                    <a:moveTo>
                      <a:pt x="231" y="149"/>
                    </a:moveTo>
                    <a:lnTo>
                      <a:pt x="231" y="149"/>
                    </a:lnTo>
                    <a:cubicBezTo>
                      <a:pt x="354" y="149"/>
                      <a:pt x="463" y="108"/>
                      <a:pt x="463" y="68"/>
                    </a:cubicBezTo>
                    <a:cubicBezTo>
                      <a:pt x="463" y="27"/>
                      <a:pt x="354" y="0"/>
                      <a:pt x="231" y="0"/>
                    </a:cubicBezTo>
                    <a:cubicBezTo>
                      <a:pt x="109" y="0"/>
                      <a:pt x="0" y="27"/>
                      <a:pt x="0" y="68"/>
                    </a:cubicBezTo>
                    <a:cubicBezTo>
                      <a:pt x="0" y="108"/>
                      <a:pt x="109" y="149"/>
                      <a:pt x="231" y="149"/>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7" name="Google Shape;137;p14"/>
              <p:cNvSpPr/>
              <p:nvPr/>
            </p:nvSpPr>
            <p:spPr>
              <a:xfrm>
                <a:off x="4033643" y="8509544"/>
                <a:ext cx="438960" cy="91996"/>
              </a:xfrm>
              <a:custGeom>
                <a:rect b="b" l="l" r="r" t="t"/>
                <a:pathLst>
                  <a:path extrusionOk="0" h="96" w="464">
                    <a:moveTo>
                      <a:pt x="449" y="0"/>
                    </a:moveTo>
                    <a:lnTo>
                      <a:pt x="449" y="0"/>
                    </a:lnTo>
                    <a:lnTo>
                      <a:pt x="449" y="0"/>
                    </a:lnTo>
                    <a:cubicBezTo>
                      <a:pt x="394" y="26"/>
                      <a:pt x="300" y="40"/>
                      <a:pt x="231" y="40"/>
                    </a:cubicBezTo>
                    <a:cubicBezTo>
                      <a:pt x="163" y="40"/>
                      <a:pt x="67" y="26"/>
                      <a:pt x="13" y="0"/>
                    </a:cubicBezTo>
                    <a:lnTo>
                      <a:pt x="13" y="0"/>
                    </a:lnTo>
                    <a:lnTo>
                      <a:pt x="13" y="0"/>
                    </a:lnTo>
                    <a:cubicBezTo>
                      <a:pt x="0" y="12"/>
                      <a:pt x="0" y="12"/>
                      <a:pt x="0" y="26"/>
                    </a:cubicBezTo>
                    <a:cubicBezTo>
                      <a:pt x="0" y="68"/>
                      <a:pt x="109" y="95"/>
                      <a:pt x="231" y="95"/>
                    </a:cubicBezTo>
                    <a:cubicBezTo>
                      <a:pt x="354" y="95"/>
                      <a:pt x="463" y="68"/>
                      <a:pt x="463" y="26"/>
                    </a:cubicBezTo>
                    <a:cubicBezTo>
                      <a:pt x="463" y="12"/>
                      <a:pt x="463" y="12"/>
                      <a:pt x="449" y="0"/>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8" name="Google Shape;138;p14"/>
              <p:cNvSpPr/>
              <p:nvPr/>
            </p:nvSpPr>
            <p:spPr>
              <a:xfrm>
                <a:off x="4033644" y="8576451"/>
                <a:ext cx="41805" cy="12545"/>
              </a:xfrm>
              <a:custGeom>
                <a:rect b="b" l="l" r="r" t="t"/>
                <a:pathLst>
                  <a:path extrusionOk="0" h="13" w="42">
                    <a:moveTo>
                      <a:pt x="41" y="12"/>
                    </a:moveTo>
                    <a:lnTo>
                      <a:pt x="41" y="12"/>
                    </a:lnTo>
                    <a:cubicBezTo>
                      <a:pt x="41" y="12"/>
                      <a:pt x="27" y="12"/>
                      <a:pt x="13" y="0"/>
                    </a:cubicBezTo>
                    <a:lnTo>
                      <a:pt x="13" y="0"/>
                    </a:lnTo>
                    <a:lnTo>
                      <a:pt x="13" y="0"/>
                    </a:lnTo>
                    <a:cubicBezTo>
                      <a:pt x="13" y="12"/>
                      <a:pt x="0" y="12"/>
                      <a:pt x="0" y="12"/>
                    </a:cubicBezTo>
                    <a:cubicBezTo>
                      <a:pt x="13" y="12"/>
                      <a:pt x="27" y="12"/>
                      <a:pt x="41" y="12"/>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39" name="Google Shape;139;p14"/>
              <p:cNvSpPr/>
              <p:nvPr/>
            </p:nvSpPr>
            <p:spPr>
              <a:xfrm>
                <a:off x="4163243" y="8576451"/>
                <a:ext cx="309362" cy="91996"/>
              </a:xfrm>
              <a:custGeom>
                <a:rect b="b" l="l" r="r" t="t"/>
                <a:pathLst>
                  <a:path extrusionOk="0" h="96" w="328">
                    <a:moveTo>
                      <a:pt x="313" y="0"/>
                    </a:moveTo>
                    <a:lnTo>
                      <a:pt x="313" y="0"/>
                    </a:lnTo>
                    <a:lnTo>
                      <a:pt x="313" y="0"/>
                    </a:lnTo>
                    <a:cubicBezTo>
                      <a:pt x="258" y="27"/>
                      <a:pt x="164" y="40"/>
                      <a:pt x="95" y="40"/>
                    </a:cubicBezTo>
                    <a:cubicBezTo>
                      <a:pt x="68" y="40"/>
                      <a:pt x="27" y="40"/>
                      <a:pt x="0" y="40"/>
                    </a:cubicBezTo>
                    <a:cubicBezTo>
                      <a:pt x="27" y="54"/>
                      <a:pt x="54" y="67"/>
                      <a:pt x="82" y="95"/>
                    </a:cubicBezTo>
                    <a:lnTo>
                      <a:pt x="95" y="95"/>
                    </a:lnTo>
                    <a:cubicBezTo>
                      <a:pt x="218" y="95"/>
                      <a:pt x="327" y="67"/>
                      <a:pt x="327" y="27"/>
                    </a:cubicBezTo>
                    <a:cubicBezTo>
                      <a:pt x="327" y="12"/>
                      <a:pt x="327" y="12"/>
                      <a:pt x="313" y="0"/>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0" name="Google Shape;140;p14"/>
              <p:cNvSpPr/>
              <p:nvPr/>
            </p:nvSpPr>
            <p:spPr>
              <a:xfrm>
                <a:off x="4255215" y="8639177"/>
                <a:ext cx="221569" cy="91996"/>
              </a:xfrm>
              <a:custGeom>
                <a:rect b="b" l="l" r="r" t="t"/>
                <a:pathLst>
                  <a:path extrusionOk="0" h="97" w="233">
                    <a:moveTo>
                      <a:pt x="218" y="0"/>
                    </a:moveTo>
                    <a:lnTo>
                      <a:pt x="218" y="0"/>
                    </a:lnTo>
                    <a:lnTo>
                      <a:pt x="218" y="0"/>
                    </a:lnTo>
                    <a:cubicBezTo>
                      <a:pt x="163" y="41"/>
                      <a:pt x="69" y="41"/>
                      <a:pt x="0" y="41"/>
                    </a:cubicBezTo>
                    <a:lnTo>
                      <a:pt x="0" y="41"/>
                    </a:lnTo>
                    <a:cubicBezTo>
                      <a:pt x="13" y="54"/>
                      <a:pt x="13" y="82"/>
                      <a:pt x="27" y="96"/>
                    </a:cubicBezTo>
                    <a:cubicBezTo>
                      <a:pt x="137" y="96"/>
                      <a:pt x="232" y="68"/>
                      <a:pt x="232" y="28"/>
                    </a:cubicBezTo>
                    <a:cubicBezTo>
                      <a:pt x="232" y="14"/>
                      <a:pt x="232" y="14"/>
                      <a:pt x="218" y="0"/>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1" name="Google Shape;141;p14"/>
              <p:cNvSpPr/>
              <p:nvPr/>
            </p:nvSpPr>
            <p:spPr>
              <a:xfrm>
                <a:off x="4280297" y="8701901"/>
                <a:ext cx="196486" cy="91996"/>
              </a:xfrm>
              <a:custGeom>
                <a:rect b="b" l="l" r="r" t="t"/>
                <a:pathLst>
                  <a:path extrusionOk="0" h="97" w="206">
                    <a:moveTo>
                      <a:pt x="191" y="0"/>
                    </a:moveTo>
                    <a:lnTo>
                      <a:pt x="191" y="0"/>
                    </a:lnTo>
                    <a:lnTo>
                      <a:pt x="191" y="0"/>
                    </a:lnTo>
                    <a:cubicBezTo>
                      <a:pt x="150" y="28"/>
                      <a:pt x="68" y="40"/>
                      <a:pt x="0" y="40"/>
                    </a:cubicBezTo>
                    <a:cubicBezTo>
                      <a:pt x="14" y="54"/>
                      <a:pt x="14" y="82"/>
                      <a:pt x="14" y="96"/>
                    </a:cubicBezTo>
                    <a:cubicBezTo>
                      <a:pt x="123" y="96"/>
                      <a:pt x="205" y="68"/>
                      <a:pt x="205" y="28"/>
                    </a:cubicBezTo>
                    <a:cubicBezTo>
                      <a:pt x="205" y="14"/>
                      <a:pt x="205" y="14"/>
                      <a:pt x="191" y="0"/>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2" name="Google Shape;142;p14"/>
              <p:cNvSpPr/>
              <p:nvPr/>
            </p:nvSpPr>
            <p:spPr>
              <a:xfrm>
                <a:off x="4292839" y="8768807"/>
                <a:ext cx="183944" cy="91996"/>
              </a:xfrm>
              <a:custGeom>
                <a:rect b="b" l="l" r="r" t="t"/>
                <a:pathLst>
                  <a:path extrusionOk="0" h="97" w="192">
                    <a:moveTo>
                      <a:pt x="177" y="0"/>
                    </a:moveTo>
                    <a:lnTo>
                      <a:pt x="177" y="0"/>
                    </a:lnTo>
                    <a:lnTo>
                      <a:pt x="177" y="0"/>
                    </a:lnTo>
                    <a:cubicBezTo>
                      <a:pt x="136" y="28"/>
                      <a:pt x="68" y="42"/>
                      <a:pt x="0" y="42"/>
                    </a:cubicBezTo>
                    <a:lnTo>
                      <a:pt x="0" y="55"/>
                    </a:lnTo>
                    <a:cubicBezTo>
                      <a:pt x="0" y="68"/>
                      <a:pt x="0" y="82"/>
                      <a:pt x="0" y="96"/>
                    </a:cubicBezTo>
                    <a:cubicBezTo>
                      <a:pt x="109" y="96"/>
                      <a:pt x="191" y="68"/>
                      <a:pt x="191" y="28"/>
                    </a:cubicBezTo>
                    <a:cubicBezTo>
                      <a:pt x="191" y="14"/>
                      <a:pt x="191" y="14"/>
                      <a:pt x="177" y="0"/>
                    </a:cubicBezTo>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143" name="Google Shape;143;p14"/>
            <p:cNvSpPr txBox="1"/>
            <p:nvPr/>
          </p:nvSpPr>
          <p:spPr>
            <a:xfrm>
              <a:off x="15934716" y="8082779"/>
              <a:ext cx="4039528" cy="923454"/>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266">
                  <a:solidFill>
                    <a:schemeClr val="dk1"/>
                  </a:solidFill>
                  <a:latin typeface="Century Gothic"/>
                  <a:ea typeface="Century Gothic"/>
                  <a:cs typeface="Century Gothic"/>
                  <a:sym typeface="Century Gothic"/>
                </a:rPr>
                <a:t>Easy to change colors, photos and Text.</a:t>
              </a:r>
              <a:endParaRPr sz="1266">
                <a:solidFill>
                  <a:schemeClr val="dk1"/>
                </a:solidFill>
                <a:latin typeface="Century Gothic"/>
                <a:ea typeface="Century Gothic"/>
                <a:cs typeface="Century Gothic"/>
                <a:sym typeface="Century Gothic"/>
              </a:endParaRPr>
            </a:p>
          </p:txBody>
        </p:sp>
      </p:grpSp>
      <p:grpSp>
        <p:nvGrpSpPr>
          <p:cNvPr id="144" name="Google Shape;144;p14"/>
          <p:cNvGrpSpPr/>
          <p:nvPr/>
        </p:nvGrpSpPr>
        <p:grpSpPr>
          <a:xfrm>
            <a:off x="1225844" y="2641611"/>
            <a:ext cx="2130103" cy="2720326"/>
            <a:chOff x="4410860" y="4586232"/>
            <a:chExt cx="4039528" cy="5158827"/>
          </a:xfrm>
        </p:grpSpPr>
        <p:sp>
          <p:nvSpPr>
            <p:cNvPr id="145" name="Google Shape;145;p14"/>
            <p:cNvSpPr/>
            <p:nvPr/>
          </p:nvSpPr>
          <p:spPr>
            <a:xfrm rot="-5400000">
              <a:off x="5026407" y="4168530"/>
              <a:ext cx="2871405" cy="3706810"/>
            </a:xfrm>
            <a:custGeom>
              <a:rect b="b" l="l" r="r" t="t"/>
              <a:pathLst>
                <a:path extrusionOk="0" h="3617" w="2801">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6" name="Google Shape;146;p14"/>
            <p:cNvSpPr txBox="1"/>
            <p:nvPr/>
          </p:nvSpPr>
          <p:spPr>
            <a:xfrm>
              <a:off x="4972134" y="7450219"/>
              <a:ext cx="3004882" cy="709929"/>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Save Money</a:t>
              </a:r>
              <a:endParaRPr/>
            </a:p>
          </p:txBody>
        </p:sp>
        <p:sp>
          <p:nvSpPr>
            <p:cNvPr id="147" name="Google Shape;147;p14"/>
            <p:cNvSpPr/>
            <p:nvPr/>
          </p:nvSpPr>
          <p:spPr>
            <a:xfrm>
              <a:off x="5965063" y="5496653"/>
              <a:ext cx="1079159" cy="898326"/>
            </a:xfrm>
            <a:custGeom>
              <a:rect b="b" l="l" r="r" t="t"/>
              <a:pathLst>
                <a:path extrusionOk="0" h="546" w="655">
                  <a:moveTo>
                    <a:pt x="654" y="165"/>
                  </a:moveTo>
                  <a:lnTo>
                    <a:pt x="654" y="165"/>
                  </a:lnTo>
                  <a:cubicBezTo>
                    <a:pt x="639" y="165"/>
                    <a:pt x="639" y="165"/>
                    <a:pt x="627" y="177"/>
                  </a:cubicBezTo>
                  <a:cubicBezTo>
                    <a:pt x="627" y="177"/>
                    <a:pt x="613" y="219"/>
                    <a:pt x="572" y="219"/>
                  </a:cubicBezTo>
                  <a:cubicBezTo>
                    <a:pt x="572" y="219"/>
                    <a:pt x="572" y="232"/>
                    <a:pt x="559" y="232"/>
                  </a:cubicBezTo>
                  <a:cubicBezTo>
                    <a:pt x="531" y="123"/>
                    <a:pt x="422" y="55"/>
                    <a:pt x="286" y="55"/>
                  </a:cubicBezTo>
                  <a:cubicBezTo>
                    <a:pt x="273" y="55"/>
                    <a:pt x="259" y="55"/>
                    <a:pt x="259" y="55"/>
                  </a:cubicBezTo>
                  <a:cubicBezTo>
                    <a:pt x="219" y="14"/>
                    <a:pt x="163" y="0"/>
                    <a:pt x="137" y="0"/>
                  </a:cubicBezTo>
                  <a:cubicBezTo>
                    <a:pt x="109" y="0"/>
                    <a:pt x="96" y="14"/>
                    <a:pt x="96" y="14"/>
                  </a:cubicBezTo>
                  <a:lnTo>
                    <a:pt x="96" y="14"/>
                  </a:lnTo>
                  <a:lnTo>
                    <a:pt x="96" y="14"/>
                  </a:lnTo>
                  <a:cubicBezTo>
                    <a:pt x="123" y="42"/>
                    <a:pt x="150" y="82"/>
                    <a:pt x="137" y="123"/>
                  </a:cubicBezTo>
                  <a:cubicBezTo>
                    <a:pt x="137" y="177"/>
                    <a:pt x="109" y="205"/>
                    <a:pt x="55" y="205"/>
                  </a:cubicBezTo>
                  <a:cubicBezTo>
                    <a:pt x="42" y="205"/>
                    <a:pt x="28" y="205"/>
                    <a:pt x="28" y="205"/>
                  </a:cubicBezTo>
                  <a:lnTo>
                    <a:pt x="14" y="205"/>
                  </a:lnTo>
                  <a:cubicBezTo>
                    <a:pt x="14" y="232"/>
                    <a:pt x="0" y="245"/>
                    <a:pt x="0" y="273"/>
                  </a:cubicBezTo>
                  <a:cubicBezTo>
                    <a:pt x="0" y="286"/>
                    <a:pt x="0" y="300"/>
                    <a:pt x="14" y="328"/>
                  </a:cubicBezTo>
                  <a:lnTo>
                    <a:pt x="14" y="328"/>
                  </a:lnTo>
                  <a:cubicBezTo>
                    <a:pt x="68" y="328"/>
                    <a:pt x="123" y="382"/>
                    <a:pt x="123" y="450"/>
                  </a:cubicBezTo>
                  <a:lnTo>
                    <a:pt x="123" y="450"/>
                  </a:lnTo>
                  <a:lnTo>
                    <a:pt x="123" y="450"/>
                  </a:lnTo>
                  <a:cubicBezTo>
                    <a:pt x="123" y="545"/>
                    <a:pt x="123" y="545"/>
                    <a:pt x="123" y="545"/>
                  </a:cubicBezTo>
                  <a:lnTo>
                    <a:pt x="123" y="545"/>
                  </a:lnTo>
                  <a:cubicBezTo>
                    <a:pt x="191" y="545"/>
                    <a:pt x="191" y="545"/>
                    <a:pt x="191" y="545"/>
                  </a:cubicBezTo>
                  <a:lnTo>
                    <a:pt x="191" y="545"/>
                  </a:lnTo>
                  <a:cubicBezTo>
                    <a:pt x="191" y="477"/>
                    <a:pt x="191" y="477"/>
                    <a:pt x="191" y="477"/>
                  </a:cubicBezTo>
                  <a:cubicBezTo>
                    <a:pt x="259" y="504"/>
                    <a:pt x="327" y="491"/>
                    <a:pt x="396" y="477"/>
                  </a:cubicBezTo>
                  <a:cubicBezTo>
                    <a:pt x="396" y="545"/>
                    <a:pt x="396" y="545"/>
                    <a:pt x="396" y="545"/>
                  </a:cubicBezTo>
                  <a:lnTo>
                    <a:pt x="396" y="545"/>
                  </a:lnTo>
                  <a:cubicBezTo>
                    <a:pt x="464" y="545"/>
                    <a:pt x="464" y="545"/>
                    <a:pt x="464" y="545"/>
                  </a:cubicBezTo>
                  <a:lnTo>
                    <a:pt x="464" y="545"/>
                  </a:lnTo>
                  <a:cubicBezTo>
                    <a:pt x="464" y="450"/>
                    <a:pt x="464" y="450"/>
                    <a:pt x="464" y="450"/>
                  </a:cubicBezTo>
                  <a:cubicBezTo>
                    <a:pt x="531" y="410"/>
                    <a:pt x="572" y="340"/>
                    <a:pt x="572" y="273"/>
                  </a:cubicBezTo>
                  <a:cubicBezTo>
                    <a:pt x="572" y="273"/>
                    <a:pt x="572" y="259"/>
                    <a:pt x="572" y="245"/>
                  </a:cubicBezTo>
                  <a:lnTo>
                    <a:pt x="572" y="245"/>
                  </a:lnTo>
                  <a:cubicBezTo>
                    <a:pt x="627" y="245"/>
                    <a:pt x="654" y="191"/>
                    <a:pt x="654" y="191"/>
                  </a:cubicBezTo>
                  <a:cubicBezTo>
                    <a:pt x="654" y="177"/>
                    <a:pt x="654" y="177"/>
                    <a:pt x="654" y="165"/>
                  </a:cubicBezTo>
                  <a:close/>
                  <a:moveTo>
                    <a:pt x="219" y="232"/>
                  </a:moveTo>
                  <a:lnTo>
                    <a:pt x="219" y="232"/>
                  </a:lnTo>
                  <a:cubicBezTo>
                    <a:pt x="205" y="232"/>
                    <a:pt x="191" y="219"/>
                    <a:pt x="191" y="191"/>
                  </a:cubicBezTo>
                  <a:cubicBezTo>
                    <a:pt x="191" y="177"/>
                    <a:pt x="205" y="165"/>
                    <a:pt x="219" y="165"/>
                  </a:cubicBezTo>
                  <a:cubicBezTo>
                    <a:pt x="231" y="165"/>
                    <a:pt x="245" y="177"/>
                    <a:pt x="245" y="191"/>
                  </a:cubicBezTo>
                  <a:cubicBezTo>
                    <a:pt x="245" y="219"/>
                    <a:pt x="231" y="232"/>
                    <a:pt x="219" y="232"/>
                  </a:cubicBezTo>
                  <a:close/>
                  <a:moveTo>
                    <a:pt x="382" y="368"/>
                  </a:moveTo>
                  <a:lnTo>
                    <a:pt x="382" y="368"/>
                  </a:lnTo>
                  <a:cubicBezTo>
                    <a:pt x="382" y="396"/>
                    <a:pt x="382" y="396"/>
                    <a:pt x="382" y="396"/>
                  </a:cubicBezTo>
                  <a:cubicBezTo>
                    <a:pt x="368" y="396"/>
                    <a:pt x="368" y="396"/>
                    <a:pt x="368" y="396"/>
                  </a:cubicBezTo>
                  <a:cubicBezTo>
                    <a:pt x="368" y="368"/>
                    <a:pt x="368" y="368"/>
                    <a:pt x="368" y="368"/>
                  </a:cubicBezTo>
                  <a:cubicBezTo>
                    <a:pt x="340" y="368"/>
                    <a:pt x="327" y="368"/>
                    <a:pt x="327" y="354"/>
                  </a:cubicBezTo>
                  <a:cubicBezTo>
                    <a:pt x="327" y="340"/>
                    <a:pt x="327" y="340"/>
                    <a:pt x="327" y="340"/>
                  </a:cubicBezTo>
                  <a:cubicBezTo>
                    <a:pt x="340" y="340"/>
                    <a:pt x="354" y="354"/>
                    <a:pt x="368" y="354"/>
                  </a:cubicBezTo>
                  <a:cubicBezTo>
                    <a:pt x="382" y="354"/>
                    <a:pt x="396" y="340"/>
                    <a:pt x="396" y="328"/>
                  </a:cubicBezTo>
                  <a:cubicBezTo>
                    <a:pt x="396" y="314"/>
                    <a:pt x="382" y="300"/>
                    <a:pt x="368" y="300"/>
                  </a:cubicBezTo>
                  <a:cubicBezTo>
                    <a:pt x="340" y="286"/>
                    <a:pt x="327" y="273"/>
                    <a:pt x="327" y="245"/>
                  </a:cubicBezTo>
                  <a:cubicBezTo>
                    <a:pt x="327" y="232"/>
                    <a:pt x="340" y="219"/>
                    <a:pt x="368" y="205"/>
                  </a:cubicBezTo>
                  <a:cubicBezTo>
                    <a:pt x="368" y="177"/>
                    <a:pt x="368" y="177"/>
                    <a:pt x="368" y="177"/>
                  </a:cubicBezTo>
                  <a:cubicBezTo>
                    <a:pt x="382" y="177"/>
                    <a:pt x="382" y="177"/>
                    <a:pt x="382" y="177"/>
                  </a:cubicBezTo>
                  <a:cubicBezTo>
                    <a:pt x="382" y="205"/>
                    <a:pt x="382" y="205"/>
                    <a:pt x="382" y="205"/>
                  </a:cubicBezTo>
                  <a:cubicBezTo>
                    <a:pt x="396" y="205"/>
                    <a:pt x="408" y="219"/>
                    <a:pt x="408" y="219"/>
                  </a:cubicBezTo>
                  <a:cubicBezTo>
                    <a:pt x="408" y="232"/>
                    <a:pt x="408" y="232"/>
                    <a:pt x="408" y="232"/>
                  </a:cubicBezTo>
                  <a:cubicBezTo>
                    <a:pt x="408" y="232"/>
                    <a:pt x="396" y="219"/>
                    <a:pt x="368" y="219"/>
                  </a:cubicBezTo>
                  <a:cubicBezTo>
                    <a:pt x="354" y="219"/>
                    <a:pt x="340" y="232"/>
                    <a:pt x="340" y="245"/>
                  </a:cubicBezTo>
                  <a:cubicBezTo>
                    <a:pt x="340" y="259"/>
                    <a:pt x="354" y="273"/>
                    <a:pt x="382" y="273"/>
                  </a:cubicBezTo>
                  <a:cubicBezTo>
                    <a:pt x="408" y="286"/>
                    <a:pt x="422" y="300"/>
                    <a:pt x="422" y="328"/>
                  </a:cubicBezTo>
                  <a:cubicBezTo>
                    <a:pt x="422" y="340"/>
                    <a:pt x="408" y="368"/>
                    <a:pt x="382" y="368"/>
                  </a:cubicBezTo>
                  <a:close/>
                </a:path>
              </a:pathLst>
            </a:custGeom>
            <a:solidFill>
              <a:schemeClr val="l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48" name="Google Shape;148;p14"/>
            <p:cNvSpPr txBox="1"/>
            <p:nvPr/>
          </p:nvSpPr>
          <p:spPr>
            <a:xfrm>
              <a:off x="4410860" y="8082779"/>
              <a:ext cx="4039528" cy="1662280"/>
            </a:xfrm>
            <a:prstGeom prst="rect">
              <a:avLst/>
            </a:prstGeom>
            <a:noFill/>
            <a:ln>
              <a:noFill/>
            </a:ln>
          </p:spPr>
          <p:txBody>
            <a:bodyPr anchorCtr="0" anchor="t" bIns="48200" lIns="96400" spcFirstLastPara="1" rIns="96400" wrap="square" tIns="48200">
              <a:noAutofit/>
            </a:bodyPr>
            <a:lstStyle/>
            <a:p>
              <a:pPr indent="0" lvl="0" marL="0" marR="0" rtl="0" algn="ctr">
                <a:spcBef>
                  <a:spcPts val="0"/>
                </a:spcBef>
                <a:spcAft>
                  <a:spcPts val="0"/>
                </a:spcAft>
                <a:buNone/>
              </a:pPr>
              <a:r>
                <a:rPr b="1" lang="en-US" sz="1266">
                  <a:solidFill>
                    <a:schemeClr val="dk1"/>
                  </a:solidFill>
                  <a:latin typeface="Century Gothic"/>
                  <a:ea typeface="Century Gothic"/>
                  <a:cs typeface="Century Gothic"/>
                  <a:sym typeface="Century Gothic"/>
                </a:rPr>
                <a:t>Get a modern PowerPoint Presentation that is beautifully designed.</a:t>
              </a:r>
              <a:endParaRPr sz="1266">
                <a:solidFill>
                  <a:schemeClr val="dk1"/>
                </a:solidFill>
                <a:latin typeface="Century Gothic"/>
                <a:ea typeface="Century Gothic"/>
                <a:cs typeface="Century Gothic"/>
                <a:sym typeface="Century Gothic"/>
              </a:endParaRPr>
            </a:p>
          </p:txBody>
        </p:sp>
      </p:grpSp>
      <p:sp>
        <p:nvSpPr>
          <p:cNvPr id="149" name="Google Shape;149;p14"/>
          <p:cNvSpPr/>
          <p:nvPr/>
        </p:nvSpPr>
        <p:spPr>
          <a:xfrm>
            <a:off x="6227842" y="3275772"/>
            <a:ext cx="466515" cy="231078"/>
          </a:xfrm>
          <a:prstGeom prst="rightArrow">
            <a:avLst>
              <a:gd fmla="val 50000" name="adj1"/>
              <a:gd fmla="val 50000" name="adj2"/>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0" name="Google Shape;150;p14"/>
          <p:cNvSpPr/>
          <p:nvPr/>
        </p:nvSpPr>
        <p:spPr>
          <a:xfrm>
            <a:off x="8980095" y="3275772"/>
            <a:ext cx="466515" cy="231078"/>
          </a:xfrm>
          <a:prstGeom prst="rightArrow">
            <a:avLst>
              <a:gd fmla="val 50000" name="adj1"/>
              <a:gd fmla="val 50000" name="adj2"/>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1" name="Google Shape;151;p14"/>
          <p:cNvSpPr/>
          <p:nvPr/>
        </p:nvSpPr>
        <p:spPr>
          <a:xfrm>
            <a:off x="3470518" y="3275772"/>
            <a:ext cx="466515" cy="231078"/>
          </a:xfrm>
          <a:prstGeom prst="rightArrow">
            <a:avLst>
              <a:gd fmla="val 50000" name="adj1"/>
              <a:gd fmla="val 50000" name="adj2"/>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152" name="Google Shape;152;p14"/>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53" name="Google Shape;153;p14"/>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154" name="Google Shape;154;p14"/>
          <p:cNvSpPr txBox="1"/>
          <p:nvPr/>
        </p:nvSpPr>
        <p:spPr>
          <a:xfrm>
            <a:off x="330655" y="162609"/>
            <a:ext cx="738985"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Arts</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500"/>
                                        <p:tgtEl>
                                          <p:spTgt spid="121"/>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5"/>
          <p:cNvSpPr txBox="1"/>
          <p:nvPr/>
        </p:nvSpPr>
        <p:spPr>
          <a:xfrm>
            <a:off x="2395844" y="5296080"/>
            <a:ext cx="1059180" cy="32457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Launch</a:t>
            </a:r>
            <a:endParaRPr/>
          </a:p>
        </p:txBody>
      </p:sp>
      <p:sp>
        <p:nvSpPr>
          <p:cNvPr id="161" name="Google Shape;161;p15"/>
          <p:cNvSpPr txBox="1"/>
          <p:nvPr/>
        </p:nvSpPr>
        <p:spPr>
          <a:xfrm>
            <a:off x="5039298" y="5581560"/>
            <a:ext cx="2820451" cy="798125"/>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Get a modern PowerPoint Presentation that is beautifully designed.</a:t>
            </a:r>
            <a:endParaRPr/>
          </a:p>
        </p:txBody>
      </p:sp>
      <p:sp>
        <p:nvSpPr>
          <p:cNvPr id="162" name="Google Shape;162;p15"/>
          <p:cNvSpPr txBox="1"/>
          <p:nvPr/>
        </p:nvSpPr>
        <p:spPr>
          <a:xfrm>
            <a:off x="5698065" y="5306364"/>
            <a:ext cx="1482373" cy="32457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Pitch Deck</a:t>
            </a:r>
            <a:endParaRPr/>
          </a:p>
        </p:txBody>
      </p:sp>
      <p:sp>
        <p:nvSpPr>
          <p:cNvPr id="163" name="Google Shape;163;p15"/>
          <p:cNvSpPr txBox="1"/>
          <p:nvPr/>
        </p:nvSpPr>
        <p:spPr>
          <a:xfrm>
            <a:off x="9293048" y="5284273"/>
            <a:ext cx="1360545" cy="324576"/>
          </a:xfrm>
          <a:prstGeom prst="rect">
            <a:avLst/>
          </a:prstGeom>
          <a:noFill/>
          <a:ln>
            <a:noFill/>
          </a:ln>
        </p:spPr>
        <p:txBody>
          <a:bodyPr anchorCtr="0" anchor="ctr" bIns="0" lIns="48200" spcFirstLastPara="1" rIns="48200" wrap="square" tIns="0">
            <a:noAutofit/>
          </a:bodyPr>
          <a:lstStyle/>
          <a:p>
            <a:pPr indent="0" lvl="0" marL="0" marR="0" rtl="0" algn="ctr">
              <a:spcBef>
                <a:spcPts val="0"/>
              </a:spcBef>
              <a:spcAft>
                <a:spcPts val="0"/>
              </a:spcAft>
              <a:buClr>
                <a:schemeClr val="dk1"/>
              </a:buClr>
              <a:buSzPts val="2109"/>
              <a:buFont typeface="Century Gothic"/>
              <a:buNone/>
            </a:pPr>
            <a:r>
              <a:rPr b="1" lang="en-US" sz="2109">
                <a:solidFill>
                  <a:schemeClr val="dk1"/>
                </a:solidFill>
                <a:latin typeface="Century Gothic"/>
                <a:ea typeface="Century Gothic"/>
                <a:cs typeface="Century Gothic"/>
                <a:sym typeface="Century Gothic"/>
              </a:rPr>
              <a:t>Contracts</a:t>
            </a:r>
            <a:endParaRPr/>
          </a:p>
        </p:txBody>
      </p:sp>
      <p:grpSp>
        <p:nvGrpSpPr>
          <p:cNvPr id="164" name="Google Shape;164;p15"/>
          <p:cNvGrpSpPr/>
          <p:nvPr/>
        </p:nvGrpSpPr>
        <p:grpSpPr>
          <a:xfrm>
            <a:off x="5656690" y="1713914"/>
            <a:ext cx="1568739" cy="3299766"/>
            <a:chOff x="360363" y="752475"/>
            <a:chExt cx="2474912" cy="5203825"/>
          </a:xfrm>
        </p:grpSpPr>
        <p:sp>
          <p:nvSpPr>
            <p:cNvPr id="165" name="Google Shape;165;p15"/>
            <p:cNvSpPr/>
            <p:nvPr/>
          </p:nvSpPr>
          <p:spPr>
            <a:xfrm>
              <a:off x="360363" y="908050"/>
              <a:ext cx="2474912" cy="5048250"/>
            </a:xfrm>
            <a:custGeom>
              <a:rect b="b" l="l" r="r" t="t"/>
              <a:pathLst>
                <a:path extrusionOk="0" h="14021" w="6875">
                  <a:moveTo>
                    <a:pt x="4950" y="6773"/>
                  </a:moveTo>
                  <a:lnTo>
                    <a:pt x="4950" y="6773"/>
                  </a:lnTo>
                  <a:cubicBezTo>
                    <a:pt x="4950" y="5439"/>
                    <a:pt x="4950" y="5439"/>
                    <a:pt x="4950" y="5439"/>
                  </a:cubicBezTo>
                  <a:cubicBezTo>
                    <a:pt x="4988" y="5399"/>
                    <a:pt x="4988" y="5399"/>
                    <a:pt x="4988" y="5399"/>
                  </a:cubicBezTo>
                  <a:cubicBezTo>
                    <a:pt x="4988" y="6773"/>
                    <a:pt x="4988" y="6773"/>
                    <a:pt x="4988" y="6773"/>
                  </a:cubicBezTo>
                  <a:cubicBezTo>
                    <a:pt x="4950" y="6773"/>
                    <a:pt x="4950" y="6773"/>
                    <a:pt x="4950" y="6773"/>
                  </a:cubicBezTo>
                  <a:lnTo>
                    <a:pt x="1768" y="6773"/>
                  </a:lnTo>
                  <a:lnTo>
                    <a:pt x="1768" y="6773"/>
                  </a:lnTo>
                  <a:cubicBezTo>
                    <a:pt x="1768" y="5242"/>
                    <a:pt x="1768" y="5242"/>
                    <a:pt x="1768" y="5242"/>
                  </a:cubicBezTo>
                  <a:cubicBezTo>
                    <a:pt x="1826" y="5281"/>
                    <a:pt x="1826" y="5281"/>
                    <a:pt x="1826" y="5281"/>
                  </a:cubicBezTo>
                  <a:cubicBezTo>
                    <a:pt x="1826" y="6773"/>
                    <a:pt x="1826" y="6773"/>
                    <a:pt x="1826" y="6773"/>
                  </a:cubicBezTo>
                  <a:cubicBezTo>
                    <a:pt x="1768" y="6773"/>
                    <a:pt x="1768" y="6773"/>
                    <a:pt x="1768" y="6773"/>
                  </a:cubicBezTo>
                  <a:lnTo>
                    <a:pt x="3397" y="0"/>
                  </a:lnTo>
                  <a:lnTo>
                    <a:pt x="3397" y="0"/>
                  </a:lnTo>
                  <a:cubicBezTo>
                    <a:pt x="2593" y="0"/>
                    <a:pt x="1609" y="587"/>
                    <a:pt x="2082" y="1748"/>
                  </a:cubicBezTo>
                  <a:lnTo>
                    <a:pt x="2062" y="1748"/>
                  </a:lnTo>
                  <a:cubicBezTo>
                    <a:pt x="2062" y="1748"/>
                    <a:pt x="2062" y="1748"/>
                    <a:pt x="2042" y="1748"/>
                  </a:cubicBezTo>
                  <a:cubicBezTo>
                    <a:pt x="1924" y="1786"/>
                    <a:pt x="1866" y="1982"/>
                    <a:pt x="1904" y="2198"/>
                  </a:cubicBezTo>
                  <a:cubicBezTo>
                    <a:pt x="1944" y="2395"/>
                    <a:pt x="2062" y="2551"/>
                    <a:pt x="2180" y="2551"/>
                  </a:cubicBezTo>
                  <a:cubicBezTo>
                    <a:pt x="2200" y="2551"/>
                    <a:pt x="2200" y="2551"/>
                    <a:pt x="2200" y="2551"/>
                  </a:cubicBezTo>
                  <a:cubicBezTo>
                    <a:pt x="2218" y="2551"/>
                    <a:pt x="2238" y="2533"/>
                    <a:pt x="2258" y="2533"/>
                  </a:cubicBezTo>
                  <a:cubicBezTo>
                    <a:pt x="2377" y="2846"/>
                    <a:pt x="2593" y="3140"/>
                    <a:pt x="2828" y="3319"/>
                  </a:cubicBezTo>
                  <a:cubicBezTo>
                    <a:pt x="2828" y="3475"/>
                    <a:pt x="2828" y="3631"/>
                    <a:pt x="2828" y="3790"/>
                  </a:cubicBezTo>
                  <a:cubicBezTo>
                    <a:pt x="2651" y="3790"/>
                    <a:pt x="2651" y="3790"/>
                    <a:pt x="2651" y="3790"/>
                  </a:cubicBezTo>
                  <a:cubicBezTo>
                    <a:pt x="2593" y="3790"/>
                    <a:pt x="2593" y="3790"/>
                    <a:pt x="2593" y="3790"/>
                  </a:cubicBezTo>
                  <a:cubicBezTo>
                    <a:pt x="1846" y="3790"/>
                    <a:pt x="1317" y="3926"/>
                    <a:pt x="1080" y="4555"/>
                  </a:cubicBezTo>
                  <a:cubicBezTo>
                    <a:pt x="1080" y="6773"/>
                    <a:pt x="1080" y="6773"/>
                    <a:pt x="1080" y="6773"/>
                  </a:cubicBezTo>
                  <a:cubicBezTo>
                    <a:pt x="0" y="6773"/>
                    <a:pt x="0" y="6773"/>
                    <a:pt x="0" y="6773"/>
                  </a:cubicBezTo>
                  <a:cubicBezTo>
                    <a:pt x="0" y="7148"/>
                    <a:pt x="0" y="7148"/>
                    <a:pt x="0" y="7148"/>
                  </a:cubicBezTo>
                  <a:lnTo>
                    <a:pt x="0" y="7148"/>
                  </a:lnTo>
                  <a:lnTo>
                    <a:pt x="0" y="7148"/>
                  </a:lnTo>
                  <a:lnTo>
                    <a:pt x="0" y="7148"/>
                  </a:lnTo>
                  <a:lnTo>
                    <a:pt x="0" y="7148"/>
                  </a:lnTo>
                  <a:cubicBezTo>
                    <a:pt x="982" y="9248"/>
                    <a:pt x="982" y="9248"/>
                    <a:pt x="982" y="9248"/>
                  </a:cubicBezTo>
                  <a:cubicBezTo>
                    <a:pt x="1866" y="9248"/>
                    <a:pt x="1866" y="9248"/>
                    <a:pt x="1866" y="9248"/>
                  </a:cubicBezTo>
                  <a:cubicBezTo>
                    <a:pt x="1866" y="13470"/>
                    <a:pt x="1866" y="13470"/>
                    <a:pt x="1866" y="13470"/>
                  </a:cubicBezTo>
                  <a:cubicBezTo>
                    <a:pt x="1846" y="13470"/>
                    <a:pt x="1846" y="13489"/>
                    <a:pt x="1826" y="13489"/>
                  </a:cubicBezTo>
                  <a:cubicBezTo>
                    <a:pt x="1138" y="13489"/>
                    <a:pt x="1138" y="13489"/>
                    <a:pt x="1138" y="13489"/>
                  </a:cubicBezTo>
                  <a:cubicBezTo>
                    <a:pt x="1138" y="14020"/>
                    <a:pt x="1138" y="14020"/>
                    <a:pt x="1138" y="14020"/>
                  </a:cubicBezTo>
                  <a:cubicBezTo>
                    <a:pt x="5577" y="14020"/>
                    <a:pt x="5577" y="14020"/>
                    <a:pt x="5577" y="14020"/>
                  </a:cubicBezTo>
                  <a:cubicBezTo>
                    <a:pt x="5577" y="13489"/>
                    <a:pt x="5577" y="13489"/>
                    <a:pt x="5577" y="13489"/>
                  </a:cubicBezTo>
                  <a:cubicBezTo>
                    <a:pt x="4968" y="13489"/>
                    <a:pt x="4968" y="13489"/>
                    <a:pt x="4968" y="13489"/>
                  </a:cubicBezTo>
                  <a:cubicBezTo>
                    <a:pt x="4930" y="13470"/>
                    <a:pt x="4890" y="13450"/>
                    <a:pt x="4852" y="13430"/>
                  </a:cubicBezTo>
                  <a:cubicBezTo>
                    <a:pt x="4852" y="9248"/>
                    <a:pt x="4852" y="9248"/>
                    <a:pt x="4852" y="9248"/>
                  </a:cubicBezTo>
                  <a:cubicBezTo>
                    <a:pt x="5892" y="9248"/>
                    <a:pt x="5892" y="9248"/>
                    <a:pt x="5892" y="9248"/>
                  </a:cubicBezTo>
                  <a:cubicBezTo>
                    <a:pt x="6874" y="7148"/>
                    <a:pt x="6874" y="7148"/>
                    <a:pt x="6874" y="7148"/>
                  </a:cubicBezTo>
                  <a:lnTo>
                    <a:pt x="6874" y="7148"/>
                  </a:lnTo>
                  <a:cubicBezTo>
                    <a:pt x="6874" y="6773"/>
                    <a:pt x="6874" y="6773"/>
                    <a:pt x="6874" y="6773"/>
                  </a:cubicBezTo>
                  <a:cubicBezTo>
                    <a:pt x="5655" y="6773"/>
                    <a:pt x="5655" y="6773"/>
                    <a:pt x="5655" y="6773"/>
                  </a:cubicBezTo>
                  <a:cubicBezTo>
                    <a:pt x="5655" y="4555"/>
                    <a:pt x="5655" y="4555"/>
                    <a:pt x="5655" y="4555"/>
                  </a:cubicBezTo>
                  <a:lnTo>
                    <a:pt x="5655" y="4555"/>
                  </a:lnTo>
                  <a:cubicBezTo>
                    <a:pt x="5617" y="4024"/>
                    <a:pt x="4751" y="3790"/>
                    <a:pt x="4260" y="3790"/>
                  </a:cubicBezTo>
                  <a:cubicBezTo>
                    <a:pt x="4222" y="3790"/>
                    <a:pt x="4222" y="3790"/>
                    <a:pt x="4222" y="3790"/>
                  </a:cubicBezTo>
                  <a:cubicBezTo>
                    <a:pt x="4026" y="3790"/>
                    <a:pt x="4026" y="3790"/>
                    <a:pt x="4026" y="3790"/>
                  </a:cubicBezTo>
                  <a:cubicBezTo>
                    <a:pt x="4026" y="3651"/>
                    <a:pt x="4026" y="3495"/>
                    <a:pt x="4026" y="3337"/>
                  </a:cubicBezTo>
                  <a:cubicBezTo>
                    <a:pt x="4280" y="3140"/>
                    <a:pt x="4497" y="2846"/>
                    <a:pt x="4615" y="2533"/>
                  </a:cubicBezTo>
                  <a:cubicBezTo>
                    <a:pt x="4635" y="2533"/>
                    <a:pt x="4653" y="2551"/>
                    <a:pt x="4673" y="2551"/>
                  </a:cubicBezTo>
                  <a:lnTo>
                    <a:pt x="4693" y="2551"/>
                  </a:lnTo>
                  <a:cubicBezTo>
                    <a:pt x="4812" y="2551"/>
                    <a:pt x="4930" y="2395"/>
                    <a:pt x="4968" y="2198"/>
                  </a:cubicBezTo>
                  <a:cubicBezTo>
                    <a:pt x="5008" y="1982"/>
                    <a:pt x="4950" y="1786"/>
                    <a:pt x="4832" y="1748"/>
                  </a:cubicBezTo>
                  <a:lnTo>
                    <a:pt x="4812" y="1748"/>
                  </a:lnTo>
                  <a:lnTo>
                    <a:pt x="4812" y="1748"/>
                  </a:lnTo>
                  <a:cubicBezTo>
                    <a:pt x="5008" y="1295"/>
                    <a:pt x="4910" y="371"/>
                    <a:pt x="4202" y="333"/>
                  </a:cubicBezTo>
                  <a:cubicBezTo>
                    <a:pt x="4066" y="96"/>
                    <a:pt x="3751" y="0"/>
                    <a:pt x="3397" y="0"/>
                  </a:cubicBezTo>
                  <a:lnTo>
                    <a:pt x="4950" y="6773"/>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6" name="Google Shape;166;p15"/>
            <p:cNvSpPr/>
            <p:nvPr/>
          </p:nvSpPr>
          <p:spPr>
            <a:xfrm>
              <a:off x="749300" y="2547938"/>
              <a:ext cx="247650" cy="1484312"/>
            </a:xfrm>
            <a:custGeom>
              <a:rect b="b" l="l" r="r" t="t"/>
              <a:pathLst>
                <a:path extrusionOk="0" h="4125" w="689">
                  <a:moveTo>
                    <a:pt x="688" y="4124"/>
                  </a:moveTo>
                  <a:lnTo>
                    <a:pt x="0" y="4124"/>
                  </a:lnTo>
                  <a:lnTo>
                    <a:pt x="0" y="0"/>
                  </a:lnTo>
                  <a:lnTo>
                    <a:pt x="688" y="0"/>
                  </a:lnTo>
                  <a:lnTo>
                    <a:pt x="688" y="4124"/>
                  </a:lnTo>
                </a:path>
              </a:pathLst>
            </a:custGeom>
            <a:solidFill>
              <a:srgbClr val="1B26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7" name="Google Shape;167;p15"/>
            <p:cNvSpPr/>
            <p:nvPr/>
          </p:nvSpPr>
          <p:spPr>
            <a:xfrm>
              <a:off x="954088" y="4032250"/>
              <a:ext cx="85725" cy="184150"/>
            </a:xfrm>
            <a:custGeom>
              <a:rect b="b" l="l" r="r" t="t"/>
              <a:pathLst>
                <a:path extrusionOk="0" h="512" w="238">
                  <a:moveTo>
                    <a:pt x="177" y="78"/>
                  </a:moveTo>
                  <a:lnTo>
                    <a:pt x="177" y="78"/>
                  </a:lnTo>
                  <a:cubicBezTo>
                    <a:pt x="159" y="38"/>
                    <a:pt x="119" y="18"/>
                    <a:pt x="98" y="0"/>
                  </a:cubicBezTo>
                  <a:cubicBezTo>
                    <a:pt x="0" y="0"/>
                    <a:pt x="0" y="0"/>
                    <a:pt x="0" y="0"/>
                  </a:cubicBezTo>
                  <a:cubicBezTo>
                    <a:pt x="20" y="511"/>
                    <a:pt x="20" y="511"/>
                    <a:pt x="20" y="511"/>
                  </a:cubicBezTo>
                  <a:cubicBezTo>
                    <a:pt x="20" y="511"/>
                    <a:pt x="197" y="411"/>
                    <a:pt x="237" y="353"/>
                  </a:cubicBezTo>
                  <a:cubicBezTo>
                    <a:pt x="237" y="333"/>
                    <a:pt x="237" y="156"/>
                    <a:pt x="177" y="78"/>
                  </a:cubicBezTo>
                </a:path>
              </a:pathLst>
            </a:custGeom>
            <a:solidFill>
              <a:srgbClr val="DBAD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8" name="Google Shape;168;p15"/>
            <p:cNvSpPr/>
            <p:nvPr/>
          </p:nvSpPr>
          <p:spPr>
            <a:xfrm>
              <a:off x="712788" y="4032250"/>
              <a:ext cx="298450" cy="190500"/>
            </a:xfrm>
            <a:custGeom>
              <a:rect b="b" l="l" r="r" t="t"/>
              <a:pathLst>
                <a:path extrusionOk="0" h="530" w="827">
                  <a:moveTo>
                    <a:pt x="727" y="0"/>
                  </a:moveTo>
                  <a:lnTo>
                    <a:pt x="727" y="0"/>
                  </a:lnTo>
                  <a:cubicBezTo>
                    <a:pt x="118" y="0"/>
                    <a:pt x="118" y="0"/>
                    <a:pt x="118" y="0"/>
                  </a:cubicBezTo>
                  <a:cubicBezTo>
                    <a:pt x="40" y="38"/>
                    <a:pt x="0" y="118"/>
                    <a:pt x="0" y="217"/>
                  </a:cubicBezTo>
                  <a:cubicBezTo>
                    <a:pt x="0" y="255"/>
                    <a:pt x="0" y="255"/>
                    <a:pt x="0" y="255"/>
                  </a:cubicBezTo>
                  <a:cubicBezTo>
                    <a:pt x="0" y="411"/>
                    <a:pt x="138" y="529"/>
                    <a:pt x="274" y="529"/>
                  </a:cubicBezTo>
                  <a:cubicBezTo>
                    <a:pt x="549" y="529"/>
                    <a:pt x="549" y="529"/>
                    <a:pt x="549" y="529"/>
                  </a:cubicBezTo>
                  <a:cubicBezTo>
                    <a:pt x="707" y="529"/>
                    <a:pt x="826" y="411"/>
                    <a:pt x="826" y="255"/>
                  </a:cubicBezTo>
                  <a:cubicBezTo>
                    <a:pt x="826" y="217"/>
                    <a:pt x="826" y="217"/>
                    <a:pt x="826" y="217"/>
                  </a:cubicBezTo>
                  <a:cubicBezTo>
                    <a:pt x="826" y="118"/>
                    <a:pt x="786" y="38"/>
                    <a:pt x="727" y="0"/>
                  </a:cubicBezTo>
                </a:path>
              </a:pathLst>
            </a:custGeom>
            <a:solidFill>
              <a:srgbClr val="E8BD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69" name="Google Shape;169;p15"/>
            <p:cNvSpPr/>
            <p:nvPr/>
          </p:nvSpPr>
          <p:spPr>
            <a:xfrm>
              <a:off x="2155825" y="2547938"/>
              <a:ext cx="239713" cy="1484312"/>
            </a:xfrm>
            <a:custGeom>
              <a:rect b="b" l="l" r="r" t="t"/>
              <a:pathLst>
                <a:path extrusionOk="0" h="4125" w="668">
                  <a:moveTo>
                    <a:pt x="0" y="4124"/>
                  </a:moveTo>
                  <a:lnTo>
                    <a:pt x="667" y="4124"/>
                  </a:lnTo>
                  <a:lnTo>
                    <a:pt x="667" y="0"/>
                  </a:lnTo>
                  <a:lnTo>
                    <a:pt x="0" y="0"/>
                  </a:lnTo>
                  <a:lnTo>
                    <a:pt x="0" y="4124"/>
                  </a:lnTo>
                </a:path>
              </a:pathLst>
            </a:custGeom>
            <a:solidFill>
              <a:srgbClr val="1B26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0" name="Google Shape;170;p15"/>
            <p:cNvSpPr/>
            <p:nvPr/>
          </p:nvSpPr>
          <p:spPr>
            <a:xfrm>
              <a:off x="1052513" y="3671888"/>
              <a:ext cx="1060450" cy="2276475"/>
            </a:xfrm>
            <a:custGeom>
              <a:rect b="b" l="l" r="r" t="t"/>
              <a:pathLst>
                <a:path extrusionOk="0" h="6324" w="2947">
                  <a:moveTo>
                    <a:pt x="2946" y="0"/>
                  </a:moveTo>
                  <a:lnTo>
                    <a:pt x="2946" y="0"/>
                  </a:lnTo>
                  <a:cubicBezTo>
                    <a:pt x="2827" y="6323"/>
                    <a:pt x="2827" y="6323"/>
                    <a:pt x="2827" y="6323"/>
                  </a:cubicBezTo>
                  <a:cubicBezTo>
                    <a:pt x="1591" y="6323"/>
                    <a:pt x="1591" y="6323"/>
                    <a:pt x="1591" y="6323"/>
                  </a:cubicBezTo>
                  <a:cubicBezTo>
                    <a:pt x="1591" y="1768"/>
                    <a:pt x="1591" y="1768"/>
                    <a:pt x="1591" y="1768"/>
                  </a:cubicBezTo>
                  <a:cubicBezTo>
                    <a:pt x="1591" y="1708"/>
                    <a:pt x="1551" y="1669"/>
                    <a:pt x="1493" y="1669"/>
                  </a:cubicBezTo>
                  <a:cubicBezTo>
                    <a:pt x="1455" y="1669"/>
                    <a:pt x="1415" y="1708"/>
                    <a:pt x="1415" y="1768"/>
                  </a:cubicBezTo>
                  <a:cubicBezTo>
                    <a:pt x="1415" y="6323"/>
                    <a:pt x="1415" y="6323"/>
                    <a:pt x="1415" y="6323"/>
                  </a:cubicBezTo>
                  <a:cubicBezTo>
                    <a:pt x="118" y="6323"/>
                    <a:pt x="118" y="6323"/>
                    <a:pt x="118" y="6323"/>
                  </a:cubicBezTo>
                  <a:cubicBezTo>
                    <a:pt x="0" y="20"/>
                    <a:pt x="0" y="20"/>
                    <a:pt x="0" y="20"/>
                  </a:cubicBezTo>
                  <a:lnTo>
                    <a:pt x="2946" y="0"/>
                  </a:lnTo>
                </a:path>
              </a:pathLst>
            </a:custGeom>
            <a:solidFill>
              <a:srgbClr val="1D1C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1" name="Google Shape;171;p15"/>
            <p:cNvSpPr/>
            <p:nvPr/>
          </p:nvSpPr>
          <p:spPr>
            <a:xfrm>
              <a:off x="1625600" y="5715000"/>
              <a:ext cx="593725" cy="233363"/>
            </a:xfrm>
            <a:custGeom>
              <a:rect b="b" l="l" r="r" t="t"/>
              <a:pathLst>
                <a:path extrusionOk="0" h="649" w="1650">
                  <a:moveTo>
                    <a:pt x="0" y="648"/>
                  </a:moveTo>
                  <a:lnTo>
                    <a:pt x="0" y="648"/>
                  </a:lnTo>
                  <a:cubicBezTo>
                    <a:pt x="0" y="0"/>
                    <a:pt x="629" y="58"/>
                    <a:pt x="1060" y="58"/>
                  </a:cubicBezTo>
                  <a:cubicBezTo>
                    <a:pt x="1493" y="58"/>
                    <a:pt x="1649" y="255"/>
                    <a:pt x="1611" y="648"/>
                  </a:cubicBezTo>
                  <a:lnTo>
                    <a:pt x="0" y="648"/>
                  </a:lnTo>
                </a:path>
              </a:pathLst>
            </a:custGeom>
            <a:solidFill>
              <a:srgbClr val="1B26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2" name="Google Shape;172;p15"/>
            <p:cNvSpPr/>
            <p:nvPr/>
          </p:nvSpPr>
          <p:spPr>
            <a:xfrm>
              <a:off x="946150" y="5715000"/>
              <a:ext cx="595313" cy="233363"/>
            </a:xfrm>
            <a:custGeom>
              <a:rect b="b" l="l" r="r" t="t"/>
              <a:pathLst>
                <a:path extrusionOk="0" h="649" w="1653">
                  <a:moveTo>
                    <a:pt x="1652" y="648"/>
                  </a:moveTo>
                  <a:lnTo>
                    <a:pt x="1652" y="648"/>
                  </a:lnTo>
                  <a:cubicBezTo>
                    <a:pt x="1652" y="0"/>
                    <a:pt x="1002" y="58"/>
                    <a:pt x="589" y="58"/>
                  </a:cubicBezTo>
                  <a:cubicBezTo>
                    <a:pt x="159" y="58"/>
                    <a:pt x="0" y="255"/>
                    <a:pt x="40" y="648"/>
                  </a:cubicBezTo>
                  <a:lnTo>
                    <a:pt x="1652" y="648"/>
                  </a:lnTo>
                </a:path>
              </a:pathLst>
            </a:custGeom>
            <a:solidFill>
              <a:srgbClr val="1B263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3" name="Google Shape;173;p15"/>
            <p:cNvSpPr/>
            <p:nvPr/>
          </p:nvSpPr>
          <p:spPr>
            <a:xfrm>
              <a:off x="749300" y="2273300"/>
              <a:ext cx="1647825" cy="1766888"/>
            </a:xfrm>
            <a:custGeom>
              <a:rect b="b" l="l" r="r" t="t"/>
              <a:pathLst>
                <a:path extrusionOk="0" h="4908" w="4576">
                  <a:moveTo>
                    <a:pt x="746" y="4907"/>
                  </a:moveTo>
                  <a:lnTo>
                    <a:pt x="746" y="4907"/>
                  </a:lnTo>
                  <a:cubicBezTo>
                    <a:pt x="746" y="1491"/>
                    <a:pt x="746" y="1491"/>
                    <a:pt x="746" y="1491"/>
                  </a:cubicBezTo>
                  <a:cubicBezTo>
                    <a:pt x="0" y="765"/>
                    <a:pt x="0" y="765"/>
                    <a:pt x="0" y="765"/>
                  </a:cubicBezTo>
                  <a:cubicBezTo>
                    <a:pt x="237" y="136"/>
                    <a:pt x="766" y="0"/>
                    <a:pt x="1513" y="0"/>
                  </a:cubicBezTo>
                  <a:cubicBezTo>
                    <a:pt x="3180" y="0"/>
                    <a:pt x="3180" y="0"/>
                    <a:pt x="3180" y="0"/>
                  </a:cubicBezTo>
                  <a:cubicBezTo>
                    <a:pt x="3671" y="0"/>
                    <a:pt x="4575" y="234"/>
                    <a:pt x="4575" y="803"/>
                  </a:cubicBezTo>
                  <a:cubicBezTo>
                    <a:pt x="3870" y="1649"/>
                    <a:pt x="3870" y="1649"/>
                    <a:pt x="3870" y="1649"/>
                  </a:cubicBezTo>
                  <a:cubicBezTo>
                    <a:pt x="3870" y="4907"/>
                    <a:pt x="3870" y="4907"/>
                    <a:pt x="3870" y="4907"/>
                  </a:cubicBezTo>
                  <a:lnTo>
                    <a:pt x="746" y="4907"/>
                  </a:lnTo>
                </a:path>
              </a:pathLst>
            </a:custGeom>
            <a:solidFill>
              <a:srgbClr val="2D3D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4" name="Google Shape;174;p15"/>
            <p:cNvSpPr/>
            <p:nvPr/>
          </p:nvSpPr>
          <p:spPr>
            <a:xfrm>
              <a:off x="1314450" y="2273300"/>
              <a:ext cx="565150" cy="1209675"/>
            </a:xfrm>
            <a:custGeom>
              <a:rect b="b" l="l" r="r" t="t"/>
              <a:pathLst>
                <a:path extrusionOk="0" h="3359" w="1572">
                  <a:moveTo>
                    <a:pt x="0" y="0"/>
                  </a:moveTo>
                  <a:lnTo>
                    <a:pt x="1571" y="0"/>
                  </a:lnTo>
                  <a:lnTo>
                    <a:pt x="1571" y="254"/>
                  </a:lnTo>
                  <a:lnTo>
                    <a:pt x="786" y="3358"/>
                  </a:lnTo>
                  <a:lnTo>
                    <a:pt x="0" y="254"/>
                  </a:lnTo>
                  <a:lnTo>
                    <a:pt x="0" y="0"/>
                  </a:lnTo>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5" name="Google Shape;175;p15"/>
            <p:cNvSpPr/>
            <p:nvPr/>
          </p:nvSpPr>
          <p:spPr>
            <a:xfrm>
              <a:off x="1484313" y="2386013"/>
              <a:ext cx="212725" cy="106362"/>
            </a:xfrm>
            <a:custGeom>
              <a:rect b="b" l="l" r="r" t="t"/>
              <a:pathLst>
                <a:path extrusionOk="0" h="296" w="590">
                  <a:moveTo>
                    <a:pt x="159" y="295"/>
                  </a:moveTo>
                  <a:lnTo>
                    <a:pt x="433" y="295"/>
                  </a:lnTo>
                  <a:lnTo>
                    <a:pt x="589" y="0"/>
                  </a:lnTo>
                  <a:lnTo>
                    <a:pt x="0" y="0"/>
                  </a:lnTo>
                  <a:lnTo>
                    <a:pt x="159" y="295"/>
                  </a:lnTo>
                </a:path>
              </a:pathLst>
            </a:custGeom>
            <a:solidFill>
              <a:srgbClr val="1D1C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6" name="Google Shape;176;p15"/>
            <p:cNvSpPr/>
            <p:nvPr/>
          </p:nvSpPr>
          <p:spPr>
            <a:xfrm>
              <a:off x="1377950" y="1593850"/>
              <a:ext cx="431800" cy="827088"/>
            </a:xfrm>
            <a:custGeom>
              <a:rect b="b" l="l" r="r" t="t"/>
              <a:pathLst>
                <a:path extrusionOk="0" h="2297" w="1199">
                  <a:moveTo>
                    <a:pt x="0" y="1944"/>
                  </a:moveTo>
                  <a:lnTo>
                    <a:pt x="0" y="1944"/>
                  </a:lnTo>
                  <a:cubicBezTo>
                    <a:pt x="0" y="1944"/>
                    <a:pt x="294" y="2296"/>
                    <a:pt x="589" y="2296"/>
                  </a:cubicBezTo>
                  <a:cubicBezTo>
                    <a:pt x="903" y="2296"/>
                    <a:pt x="1198" y="1924"/>
                    <a:pt x="1198" y="1924"/>
                  </a:cubicBezTo>
                  <a:cubicBezTo>
                    <a:pt x="1198" y="1216"/>
                    <a:pt x="1198" y="0"/>
                    <a:pt x="1198" y="0"/>
                  </a:cubicBezTo>
                  <a:cubicBezTo>
                    <a:pt x="0" y="0"/>
                    <a:pt x="0" y="0"/>
                    <a:pt x="0" y="0"/>
                  </a:cubicBezTo>
                  <a:cubicBezTo>
                    <a:pt x="0" y="0"/>
                    <a:pt x="0" y="1138"/>
                    <a:pt x="0" y="1944"/>
                  </a:cubicBezTo>
                </a:path>
              </a:pathLst>
            </a:custGeom>
            <a:solidFill>
              <a:srgbClr val="DBAD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7" name="Google Shape;177;p15"/>
            <p:cNvSpPr/>
            <p:nvPr/>
          </p:nvSpPr>
          <p:spPr>
            <a:xfrm>
              <a:off x="1031875" y="1008063"/>
              <a:ext cx="1131888" cy="1181100"/>
            </a:xfrm>
            <a:custGeom>
              <a:rect b="b" l="l" r="r" t="t"/>
              <a:pathLst>
                <a:path extrusionOk="0" h="3279" w="3143">
                  <a:moveTo>
                    <a:pt x="176" y="1473"/>
                  </a:moveTo>
                  <a:lnTo>
                    <a:pt x="176" y="1473"/>
                  </a:lnTo>
                  <a:cubicBezTo>
                    <a:pt x="196" y="1473"/>
                    <a:pt x="216" y="1473"/>
                    <a:pt x="236" y="1473"/>
                  </a:cubicBezTo>
                  <a:cubicBezTo>
                    <a:pt x="254" y="705"/>
                    <a:pt x="785" y="0"/>
                    <a:pt x="1571" y="0"/>
                  </a:cubicBezTo>
                  <a:cubicBezTo>
                    <a:pt x="2356" y="0"/>
                    <a:pt x="2885" y="705"/>
                    <a:pt x="2905" y="1473"/>
                  </a:cubicBezTo>
                  <a:cubicBezTo>
                    <a:pt x="2926" y="1473"/>
                    <a:pt x="2946" y="1473"/>
                    <a:pt x="2966" y="1473"/>
                  </a:cubicBezTo>
                  <a:cubicBezTo>
                    <a:pt x="3084" y="1511"/>
                    <a:pt x="3142" y="1707"/>
                    <a:pt x="3102" y="1923"/>
                  </a:cubicBezTo>
                  <a:cubicBezTo>
                    <a:pt x="3064" y="2140"/>
                    <a:pt x="2926" y="2296"/>
                    <a:pt x="2807" y="2276"/>
                  </a:cubicBezTo>
                  <a:cubicBezTo>
                    <a:pt x="2787" y="2276"/>
                    <a:pt x="2769" y="2258"/>
                    <a:pt x="2749" y="2258"/>
                  </a:cubicBezTo>
                  <a:cubicBezTo>
                    <a:pt x="2533" y="2827"/>
                    <a:pt x="2062" y="3278"/>
                    <a:pt x="1571" y="3278"/>
                  </a:cubicBezTo>
                  <a:cubicBezTo>
                    <a:pt x="1080" y="3278"/>
                    <a:pt x="629" y="2827"/>
                    <a:pt x="392" y="2258"/>
                  </a:cubicBezTo>
                  <a:cubicBezTo>
                    <a:pt x="372" y="2258"/>
                    <a:pt x="352" y="2276"/>
                    <a:pt x="334" y="2276"/>
                  </a:cubicBezTo>
                  <a:cubicBezTo>
                    <a:pt x="216" y="2296"/>
                    <a:pt x="78" y="2140"/>
                    <a:pt x="38" y="1923"/>
                  </a:cubicBezTo>
                  <a:cubicBezTo>
                    <a:pt x="0" y="1707"/>
                    <a:pt x="58" y="1511"/>
                    <a:pt x="176" y="1473"/>
                  </a:cubicBezTo>
                </a:path>
              </a:pathLst>
            </a:custGeom>
            <a:solidFill>
              <a:srgbClr val="E8BD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8" name="Google Shape;178;p15"/>
            <p:cNvSpPr/>
            <p:nvPr/>
          </p:nvSpPr>
          <p:spPr>
            <a:xfrm>
              <a:off x="812800" y="752475"/>
              <a:ext cx="1358900" cy="841375"/>
            </a:xfrm>
            <a:custGeom>
              <a:rect b="b" l="l" r="r" t="t"/>
              <a:pathLst>
                <a:path extrusionOk="0" h="2338" w="3773">
                  <a:moveTo>
                    <a:pt x="3457" y="2337"/>
                  </a:moveTo>
                  <a:lnTo>
                    <a:pt x="3457" y="2337"/>
                  </a:lnTo>
                  <a:cubicBezTo>
                    <a:pt x="3772" y="2002"/>
                    <a:pt x="3752" y="826"/>
                    <a:pt x="2946" y="766"/>
                  </a:cubicBezTo>
                  <a:cubicBezTo>
                    <a:pt x="2435" y="0"/>
                    <a:pt x="0" y="549"/>
                    <a:pt x="884" y="2337"/>
                  </a:cubicBezTo>
                  <a:cubicBezTo>
                    <a:pt x="864" y="1964"/>
                    <a:pt x="1101" y="1846"/>
                    <a:pt x="1101" y="1846"/>
                  </a:cubicBezTo>
                  <a:cubicBezTo>
                    <a:pt x="1355" y="2199"/>
                    <a:pt x="2632" y="2062"/>
                    <a:pt x="2946" y="1473"/>
                  </a:cubicBezTo>
                  <a:cubicBezTo>
                    <a:pt x="3103" y="1806"/>
                    <a:pt x="3417" y="1826"/>
                    <a:pt x="3457" y="2337"/>
                  </a:cubicBezTo>
                </a:path>
              </a:pathLst>
            </a:custGeom>
            <a:solidFill>
              <a:srgbClr val="4336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79" name="Google Shape;179;p15"/>
            <p:cNvSpPr/>
            <p:nvPr/>
          </p:nvSpPr>
          <p:spPr>
            <a:xfrm>
              <a:off x="1504950" y="2492375"/>
              <a:ext cx="169863" cy="1017588"/>
            </a:xfrm>
            <a:custGeom>
              <a:rect b="b" l="l" r="r" t="t"/>
              <a:pathLst>
                <a:path extrusionOk="0" h="2828" w="474">
                  <a:moveTo>
                    <a:pt x="257" y="2827"/>
                  </a:moveTo>
                  <a:lnTo>
                    <a:pt x="0" y="1785"/>
                  </a:lnTo>
                  <a:lnTo>
                    <a:pt x="101" y="0"/>
                  </a:lnTo>
                  <a:lnTo>
                    <a:pt x="375" y="0"/>
                  </a:lnTo>
                  <a:lnTo>
                    <a:pt x="473" y="1942"/>
                  </a:lnTo>
                  <a:lnTo>
                    <a:pt x="257" y="2827"/>
                  </a:lnTo>
                </a:path>
              </a:pathLst>
            </a:custGeom>
            <a:solidFill>
              <a:srgbClr val="1D1C1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0" name="Google Shape;180;p15"/>
            <p:cNvSpPr/>
            <p:nvPr/>
          </p:nvSpPr>
          <p:spPr>
            <a:xfrm>
              <a:off x="2106613" y="4032250"/>
              <a:ext cx="92075" cy="184150"/>
            </a:xfrm>
            <a:custGeom>
              <a:rect b="b" l="l" r="r" t="t"/>
              <a:pathLst>
                <a:path extrusionOk="0" h="512" w="255">
                  <a:moveTo>
                    <a:pt x="58" y="78"/>
                  </a:moveTo>
                  <a:lnTo>
                    <a:pt x="58" y="78"/>
                  </a:lnTo>
                  <a:cubicBezTo>
                    <a:pt x="78" y="38"/>
                    <a:pt x="116" y="18"/>
                    <a:pt x="156" y="0"/>
                  </a:cubicBezTo>
                  <a:cubicBezTo>
                    <a:pt x="254" y="0"/>
                    <a:pt x="254" y="0"/>
                    <a:pt x="254" y="0"/>
                  </a:cubicBezTo>
                  <a:cubicBezTo>
                    <a:pt x="234" y="511"/>
                    <a:pt x="234" y="511"/>
                    <a:pt x="234" y="511"/>
                  </a:cubicBezTo>
                  <a:cubicBezTo>
                    <a:pt x="234" y="511"/>
                    <a:pt x="58" y="411"/>
                    <a:pt x="18" y="353"/>
                  </a:cubicBezTo>
                  <a:cubicBezTo>
                    <a:pt x="0" y="333"/>
                    <a:pt x="18" y="156"/>
                    <a:pt x="58" y="78"/>
                  </a:cubicBezTo>
                </a:path>
              </a:pathLst>
            </a:custGeom>
            <a:solidFill>
              <a:srgbClr val="DBAD7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1" name="Google Shape;181;p15"/>
            <p:cNvSpPr/>
            <p:nvPr/>
          </p:nvSpPr>
          <p:spPr>
            <a:xfrm>
              <a:off x="2141538" y="4032250"/>
              <a:ext cx="288925" cy="190500"/>
            </a:xfrm>
            <a:custGeom>
              <a:rect b="b" l="l" r="r" t="t"/>
              <a:pathLst>
                <a:path extrusionOk="0" h="530" w="804">
                  <a:moveTo>
                    <a:pt x="96" y="0"/>
                  </a:moveTo>
                  <a:lnTo>
                    <a:pt x="96" y="0"/>
                  </a:lnTo>
                  <a:cubicBezTo>
                    <a:pt x="705" y="0"/>
                    <a:pt x="705" y="0"/>
                    <a:pt x="705" y="0"/>
                  </a:cubicBezTo>
                  <a:cubicBezTo>
                    <a:pt x="765" y="38"/>
                    <a:pt x="803" y="118"/>
                    <a:pt x="803" y="217"/>
                  </a:cubicBezTo>
                  <a:cubicBezTo>
                    <a:pt x="803" y="255"/>
                    <a:pt x="803" y="255"/>
                    <a:pt x="803" y="255"/>
                  </a:cubicBezTo>
                  <a:cubicBezTo>
                    <a:pt x="803" y="411"/>
                    <a:pt x="687" y="529"/>
                    <a:pt x="529" y="529"/>
                  </a:cubicBezTo>
                  <a:cubicBezTo>
                    <a:pt x="274" y="529"/>
                    <a:pt x="274" y="529"/>
                    <a:pt x="274" y="529"/>
                  </a:cubicBezTo>
                  <a:cubicBezTo>
                    <a:pt x="116" y="529"/>
                    <a:pt x="0" y="411"/>
                    <a:pt x="0" y="255"/>
                  </a:cubicBezTo>
                  <a:cubicBezTo>
                    <a:pt x="0" y="217"/>
                    <a:pt x="0" y="217"/>
                    <a:pt x="0" y="217"/>
                  </a:cubicBezTo>
                  <a:cubicBezTo>
                    <a:pt x="0" y="118"/>
                    <a:pt x="38" y="38"/>
                    <a:pt x="96" y="0"/>
                  </a:cubicBezTo>
                </a:path>
              </a:pathLst>
            </a:custGeom>
            <a:solidFill>
              <a:srgbClr val="E8BD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2" name="Google Shape;182;p15"/>
            <p:cNvSpPr/>
            <p:nvPr/>
          </p:nvSpPr>
          <p:spPr>
            <a:xfrm>
              <a:off x="360363" y="3481388"/>
              <a:ext cx="2474912" cy="755650"/>
            </a:xfrm>
            <a:custGeom>
              <a:rect b="b" l="l" r="r" t="t"/>
              <a:pathLst>
                <a:path extrusionOk="0" h="2101" w="6875">
                  <a:moveTo>
                    <a:pt x="5892" y="2100"/>
                  </a:moveTo>
                  <a:lnTo>
                    <a:pt x="982" y="2100"/>
                  </a:lnTo>
                  <a:lnTo>
                    <a:pt x="0" y="0"/>
                  </a:lnTo>
                  <a:lnTo>
                    <a:pt x="6874" y="0"/>
                  </a:lnTo>
                  <a:lnTo>
                    <a:pt x="5892" y="2100"/>
                  </a:lnTo>
                </a:path>
              </a:pathLst>
            </a:custGeom>
            <a:solidFill>
              <a:srgbClr val="0029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3" name="Google Shape;183;p15"/>
            <p:cNvSpPr/>
            <p:nvPr/>
          </p:nvSpPr>
          <p:spPr>
            <a:xfrm>
              <a:off x="1031875" y="3749675"/>
              <a:ext cx="1074738" cy="2092325"/>
            </a:xfrm>
            <a:custGeom>
              <a:rect b="b" l="l" r="r" t="t"/>
              <a:pathLst>
                <a:path extrusionOk="0" h="5812" w="2987">
                  <a:moveTo>
                    <a:pt x="2986" y="5811"/>
                  </a:moveTo>
                  <a:lnTo>
                    <a:pt x="0" y="5811"/>
                  </a:lnTo>
                  <a:lnTo>
                    <a:pt x="0" y="0"/>
                  </a:lnTo>
                  <a:lnTo>
                    <a:pt x="2986" y="0"/>
                  </a:lnTo>
                  <a:lnTo>
                    <a:pt x="2986" y="5811"/>
                  </a:lnTo>
                </a:path>
              </a:pathLst>
            </a:custGeom>
            <a:solidFill>
              <a:srgbClr val="0029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4" name="Google Shape;184;p15"/>
            <p:cNvSpPr/>
            <p:nvPr/>
          </p:nvSpPr>
          <p:spPr>
            <a:xfrm>
              <a:off x="769938" y="5764213"/>
              <a:ext cx="1598612" cy="192087"/>
            </a:xfrm>
            <a:custGeom>
              <a:rect b="b" l="l" r="r" t="t"/>
              <a:pathLst>
                <a:path extrusionOk="0" h="532" w="4440">
                  <a:moveTo>
                    <a:pt x="4439" y="0"/>
                  </a:moveTo>
                  <a:lnTo>
                    <a:pt x="0" y="0"/>
                  </a:lnTo>
                  <a:lnTo>
                    <a:pt x="0" y="531"/>
                  </a:lnTo>
                  <a:lnTo>
                    <a:pt x="4439" y="531"/>
                  </a:lnTo>
                  <a:lnTo>
                    <a:pt x="4439" y="0"/>
                  </a:lnTo>
                </a:path>
              </a:pathLst>
            </a:custGeom>
            <a:solidFill>
              <a:srgbClr val="001B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5" name="Google Shape;185;p15"/>
            <p:cNvSpPr/>
            <p:nvPr/>
          </p:nvSpPr>
          <p:spPr>
            <a:xfrm>
              <a:off x="360363" y="3346450"/>
              <a:ext cx="2474912" cy="134938"/>
            </a:xfrm>
            <a:custGeom>
              <a:rect b="b" l="l" r="r" t="t"/>
              <a:pathLst>
                <a:path extrusionOk="0" h="376" w="6875">
                  <a:moveTo>
                    <a:pt x="6874" y="0"/>
                  </a:moveTo>
                  <a:lnTo>
                    <a:pt x="0" y="0"/>
                  </a:lnTo>
                  <a:lnTo>
                    <a:pt x="0" y="375"/>
                  </a:lnTo>
                  <a:lnTo>
                    <a:pt x="6874" y="375"/>
                  </a:lnTo>
                  <a:lnTo>
                    <a:pt x="6874" y="0"/>
                  </a:lnTo>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186" name="Google Shape;186;p15"/>
          <p:cNvGrpSpPr/>
          <p:nvPr/>
        </p:nvGrpSpPr>
        <p:grpSpPr>
          <a:xfrm>
            <a:off x="8784425" y="2981659"/>
            <a:ext cx="2369451" cy="1563390"/>
            <a:chOff x="6540500" y="1935163"/>
            <a:chExt cx="1636713" cy="1079500"/>
          </a:xfrm>
        </p:grpSpPr>
        <p:sp>
          <p:nvSpPr>
            <p:cNvPr id="187" name="Google Shape;187;p15"/>
            <p:cNvSpPr/>
            <p:nvPr/>
          </p:nvSpPr>
          <p:spPr>
            <a:xfrm>
              <a:off x="6540500" y="2278063"/>
              <a:ext cx="892175" cy="736600"/>
            </a:xfrm>
            <a:custGeom>
              <a:rect b="b" l="l" r="r" t="t"/>
              <a:pathLst>
                <a:path extrusionOk="0" h="2048" w="2477">
                  <a:moveTo>
                    <a:pt x="2476" y="633"/>
                  </a:moveTo>
                  <a:lnTo>
                    <a:pt x="2029" y="2047"/>
                  </a:lnTo>
                  <a:lnTo>
                    <a:pt x="0" y="1396"/>
                  </a:lnTo>
                  <a:lnTo>
                    <a:pt x="447" y="0"/>
                  </a:lnTo>
                  <a:lnTo>
                    <a:pt x="2476" y="633"/>
                  </a:lnTo>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8" name="Google Shape;188;p15"/>
            <p:cNvSpPr/>
            <p:nvPr/>
          </p:nvSpPr>
          <p:spPr>
            <a:xfrm>
              <a:off x="6540500" y="2278063"/>
              <a:ext cx="892175" cy="736600"/>
            </a:xfrm>
            <a:custGeom>
              <a:rect b="b" l="l" r="r" t="t"/>
              <a:pathLst>
                <a:path extrusionOk="0" h="2048" w="2477">
                  <a:moveTo>
                    <a:pt x="2476" y="633"/>
                  </a:moveTo>
                  <a:lnTo>
                    <a:pt x="2029" y="2047"/>
                  </a:lnTo>
                  <a:lnTo>
                    <a:pt x="0" y="1396"/>
                  </a:lnTo>
                  <a:lnTo>
                    <a:pt x="447" y="0"/>
                  </a:lnTo>
                  <a:lnTo>
                    <a:pt x="2476" y="633"/>
                  </a:lnTo>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89" name="Google Shape;189;p15"/>
            <p:cNvSpPr/>
            <p:nvPr/>
          </p:nvSpPr>
          <p:spPr>
            <a:xfrm>
              <a:off x="6654800" y="2405063"/>
              <a:ext cx="134938" cy="309562"/>
            </a:xfrm>
            <a:custGeom>
              <a:rect b="b" l="l" r="r" t="t"/>
              <a:pathLst>
                <a:path extrusionOk="0" h="858" w="374">
                  <a:moveTo>
                    <a:pt x="373" y="38"/>
                  </a:moveTo>
                  <a:lnTo>
                    <a:pt x="112" y="857"/>
                  </a:lnTo>
                  <a:lnTo>
                    <a:pt x="0" y="819"/>
                  </a:lnTo>
                  <a:lnTo>
                    <a:pt x="261" y="0"/>
                  </a:lnTo>
                  <a:lnTo>
                    <a:pt x="373" y="3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0" name="Google Shape;190;p15"/>
            <p:cNvSpPr/>
            <p:nvPr/>
          </p:nvSpPr>
          <p:spPr>
            <a:xfrm>
              <a:off x="6654800" y="2405063"/>
              <a:ext cx="134938" cy="309562"/>
            </a:xfrm>
            <a:custGeom>
              <a:rect b="b" l="l" r="r" t="t"/>
              <a:pathLst>
                <a:path extrusionOk="0" h="858" w="374">
                  <a:moveTo>
                    <a:pt x="373" y="38"/>
                  </a:moveTo>
                  <a:lnTo>
                    <a:pt x="112" y="857"/>
                  </a:lnTo>
                  <a:lnTo>
                    <a:pt x="0" y="819"/>
                  </a:lnTo>
                  <a:lnTo>
                    <a:pt x="261" y="0"/>
                  </a:lnTo>
                  <a:lnTo>
                    <a:pt x="373" y="3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1" name="Google Shape;191;p15"/>
            <p:cNvSpPr/>
            <p:nvPr/>
          </p:nvSpPr>
          <p:spPr>
            <a:xfrm>
              <a:off x="6769100" y="2378075"/>
              <a:ext cx="93663" cy="255588"/>
            </a:xfrm>
            <a:custGeom>
              <a:rect b="b" l="l" r="r" t="t"/>
              <a:pathLst>
                <a:path extrusionOk="0" h="708" w="262">
                  <a:moveTo>
                    <a:pt x="261" y="19"/>
                  </a:moveTo>
                  <a:lnTo>
                    <a:pt x="56" y="707"/>
                  </a:lnTo>
                  <a:lnTo>
                    <a:pt x="0" y="689"/>
                  </a:lnTo>
                  <a:lnTo>
                    <a:pt x="223"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2" name="Google Shape;192;p15"/>
            <p:cNvSpPr/>
            <p:nvPr/>
          </p:nvSpPr>
          <p:spPr>
            <a:xfrm>
              <a:off x="6769100" y="2378075"/>
              <a:ext cx="93663" cy="255588"/>
            </a:xfrm>
            <a:custGeom>
              <a:rect b="b" l="l" r="r" t="t"/>
              <a:pathLst>
                <a:path extrusionOk="0" h="708" w="262">
                  <a:moveTo>
                    <a:pt x="261" y="19"/>
                  </a:moveTo>
                  <a:lnTo>
                    <a:pt x="56" y="707"/>
                  </a:lnTo>
                  <a:lnTo>
                    <a:pt x="0" y="689"/>
                  </a:lnTo>
                  <a:lnTo>
                    <a:pt x="223"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3" name="Google Shape;193;p15"/>
            <p:cNvSpPr/>
            <p:nvPr/>
          </p:nvSpPr>
          <p:spPr>
            <a:xfrm>
              <a:off x="6721475" y="2652713"/>
              <a:ext cx="188913" cy="174625"/>
            </a:xfrm>
            <a:custGeom>
              <a:rect b="b" l="l" r="r" t="t"/>
              <a:pathLst>
                <a:path extrusionOk="0" h="484" w="523">
                  <a:moveTo>
                    <a:pt x="522" y="129"/>
                  </a:moveTo>
                  <a:lnTo>
                    <a:pt x="410" y="483"/>
                  </a:lnTo>
                  <a:lnTo>
                    <a:pt x="0" y="353"/>
                  </a:lnTo>
                  <a:lnTo>
                    <a:pt x="112" y="0"/>
                  </a:lnTo>
                  <a:lnTo>
                    <a:pt x="522" y="12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4" name="Google Shape;194;p15"/>
            <p:cNvSpPr/>
            <p:nvPr/>
          </p:nvSpPr>
          <p:spPr>
            <a:xfrm>
              <a:off x="6721475" y="2652713"/>
              <a:ext cx="188913" cy="174625"/>
            </a:xfrm>
            <a:custGeom>
              <a:rect b="b" l="l" r="r" t="t"/>
              <a:pathLst>
                <a:path extrusionOk="0" h="484" w="523">
                  <a:moveTo>
                    <a:pt x="522" y="129"/>
                  </a:moveTo>
                  <a:lnTo>
                    <a:pt x="410" y="483"/>
                  </a:lnTo>
                  <a:lnTo>
                    <a:pt x="0" y="353"/>
                  </a:lnTo>
                  <a:lnTo>
                    <a:pt x="112" y="0"/>
                  </a:lnTo>
                  <a:lnTo>
                    <a:pt x="522" y="12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5" name="Google Shape;195;p15"/>
            <p:cNvSpPr/>
            <p:nvPr/>
          </p:nvSpPr>
          <p:spPr>
            <a:xfrm>
              <a:off x="6802438" y="2390775"/>
              <a:ext cx="93662" cy="255588"/>
            </a:xfrm>
            <a:custGeom>
              <a:rect b="b" l="l" r="r" t="t"/>
              <a:pathLst>
                <a:path extrusionOk="0" h="708" w="262">
                  <a:moveTo>
                    <a:pt x="261" y="19"/>
                  </a:moveTo>
                  <a:lnTo>
                    <a:pt x="56" y="707"/>
                  </a:lnTo>
                  <a:lnTo>
                    <a:pt x="0" y="689"/>
                  </a:lnTo>
                  <a:lnTo>
                    <a:pt x="223"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6" name="Google Shape;196;p15"/>
            <p:cNvSpPr/>
            <p:nvPr/>
          </p:nvSpPr>
          <p:spPr>
            <a:xfrm>
              <a:off x="6802438" y="2390775"/>
              <a:ext cx="93662" cy="255588"/>
            </a:xfrm>
            <a:custGeom>
              <a:rect b="b" l="l" r="r" t="t"/>
              <a:pathLst>
                <a:path extrusionOk="0" h="708" w="262">
                  <a:moveTo>
                    <a:pt x="261" y="19"/>
                  </a:moveTo>
                  <a:lnTo>
                    <a:pt x="56" y="707"/>
                  </a:lnTo>
                  <a:lnTo>
                    <a:pt x="0" y="689"/>
                  </a:lnTo>
                  <a:lnTo>
                    <a:pt x="223"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7" name="Google Shape;197;p15"/>
            <p:cNvSpPr/>
            <p:nvPr/>
          </p:nvSpPr>
          <p:spPr>
            <a:xfrm>
              <a:off x="6835775" y="2405063"/>
              <a:ext cx="93663" cy="249237"/>
            </a:xfrm>
            <a:custGeom>
              <a:rect b="b" l="l" r="r" t="t"/>
              <a:pathLst>
                <a:path extrusionOk="0" h="691" w="262">
                  <a:moveTo>
                    <a:pt x="261" y="0"/>
                  </a:moveTo>
                  <a:lnTo>
                    <a:pt x="37" y="690"/>
                  </a:lnTo>
                  <a:lnTo>
                    <a:pt x="0" y="670"/>
                  </a:lnTo>
                  <a:lnTo>
                    <a:pt x="224" y="0"/>
                  </a:lnTo>
                  <a:lnTo>
                    <a:pt x="261"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8" name="Google Shape;198;p15"/>
            <p:cNvSpPr/>
            <p:nvPr/>
          </p:nvSpPr>
          <p:spPr>
            <a:xfrm>
              <a:off x="6835775" y="2405063"/>
              <a:ext cx="93663" cy="249237"/>
            </a:xfrm>
            <a:custGeom>
              <a:rect b="b" l="l" r="r" t="t"/>
              <a:pathLst>
                <a:path extrusionOk="0" h="691" w="262">
                  <a:moveTo>
                    <a:pt x="261" y="0"/>
                  </a:moveTo>
                  <a:lnTo>
                    <a:pt x="37" y="690"/>
                  </a:lnTo>
                  <a:lnTo>
                    <a:pt x="0" y="670"/>
                  </a:lnTo>
                  <a:lnTo>
                    <a:pt x="224" y="0"/>
                  </a:lnTo>
                  <a:lnTo>
                    <a:pt x="261"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199" name="Google Shape;199;p15"/>
            <p:cNvSpPr/>
            <p:nvPr/>
          </p:nvSpPr>
          <p:spPr>
            <a:xfrm>
              <a:off x="6869113" y="2411413"/>
              <a:ext cx="93662" cy="255587"/>
            </a:xfrm>
            <a:custGeom>
              <a:rect b="b" l="l" r="r" t="t"/>
              <a:pathLst>
                <a:path extrusionOk="0" h="708" w="262">
                  <a:moveTo>
                    <a:pt x="261" y="19"/>
                  </a:moveTo>
                  <a:lnTo>
                    <a:pt x="37" y="707"/>
                  </a:lnTo>
                  <a:lnTo>
                    <a:pt x="0" y="689"/>
                  </a:lnTo>
                  <a:lnTo>
                    <a:pt x="205"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0" name="Google Shape;200;p15"/>
            <p:cNvSpPr/>
            <p:nvPr/>
          </p:nvSpPr>
          <p:spPr>
            <a:xfrm>
              <a:off x="6869113" y="2411413"/>
              <a:ext cx="93662" cy="255587"/>
            </a:xfrm>
            <a:custGeom>
              <a:rect b="b" l="l" r="r" t="t"/>
              <a:pathLst>
                <a:path extrusionOk="0" h="708" w="262">
                  <a:moveTo>
                    <a:pt x="261" y="19"/>
                  </a:moveTo>
                  <a:lnTo>
                    <a:pt x="37" y="707"/>
                  </a:lnTo>
                  <a:lnTo>
                    <a:pt x="0" y="689"/>
                  </a:lnTo>
                  <a:lnTo>
                    <a:pt x="205" y="0"/>
                  </a:lnTo>
                  <a:lnTo>
                    <a:pt x="26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1" name="Google Shape;201;p15"/>
            <p:cNvSpPr/>
            <p:nvPr/>
          </p:nvSpPr>
          <p:spPr>
            <a:xfrm>
              <a:off x="6902450" y="2424113"/>
              <a:ext cx="93663" cy="247650"/>
            </a:xfrm>
            <a:custGeom>
              <a:rect b="b" l="l" r="r" t="t"/>
              <a:pathLst>
                <a:path extrusionOk="0" h="690" w="262">
                  <a:moveTo>
                    <a:pt x="261" y="0"/>
                  </a:moveTo>
                  <a:lnTo>
                    <a:pt x="38" y="689"/>
                  </a:lnTo>
                  <a:lnTo>
                    <a:pt x="0" y="670"/>
                  </a:lnTo>
                  <a:lnTo>
                    <a:pt x="205" y="0"/>
                  </a:lnTo>
                  <a:lnTo>
                    <a:pt x="261"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2" name="Google Shape;202;p15"/>
            <p:cNvSpPr/>
            <p:nvPr/>
          </p:nvSpPr>
          <p:spPr>
            <a:xfrm>
              <a:off x="6902450" y="2424113"/>
              <a:ext cx="93663" cy="247650"/>
            </a:xfrm>
            <a:custGeom>
              <a:rect b="b" l="l" r="r" t="t"/>
              <a:pathLst>
                <a:path extrusionOk="0" h="690" w="262">
                  <a:moveTo>
                    <a:pt x="261" y="0"/>
                  </a:moveTo>
                  <a:lnTo>
                    <a:pt x="38" y="689"/>
                  </a:lnTo>
                  <a:lnTo>
                    <a:pt x="0" y="670"/>
                  </a:lnTo>
                  <a:lnTo>
                    <a:pt x="205" y="0"/>
                  </a:lnTo>
                  <a:lnTo>
                    <a:pt x="261"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3" name="Google Shape;203;p15"/>
            <p:cNvSpPr/>
            <p:nvPr/>
          </p:nvSpPr>
          <p:spPr>
            <a:xfrm>
              <a:off x="6883400" y="2432050"/>
              <a:ext cx="147638" cy="403225"/>
            </a:xfrm>
            <a:custGeom>
              <a:rect b="b" l="l" r="r" t="t"/>
              <a:pathLst>
                <a:path extrusionOk="0" h="1118" w="411">
                  <a:moveTo>
                    <a:pt x="410" y="19"/>
                  </a:moveTo>
                  <a:lnTo>
                    <a:pt x="56" y="1117"/>
                  </a:lnTo>
                  <a:lnTo>
                    <a:pt x="0" y="1098"/>
                  </a:lnTo>
                  <a:lnTo>
                    <a:pt x="354" y="0"/>
                  </a:lnTo>
                  <a:lnTo>
                    <a:pt x="410"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4" name="Google Shape;204;p15"/>
            <p:cNvSpPr/>
            <p:nvPr/>
          </p:nvSpPr>
          <p:spPr>
            <a:xfrm>
              <a:off x="6883400" y="2432050"/>
              <a:ext cx="147638" cy="403225"/>
            </a:xfrm>
            <a:custGeom>
              <a:rect b="b" l="l" r="r" t="t"/>
              <a:pathLst>
                <a:path extrusionOk="0" h="1118" w="411">
                  <a:moveTo>
                    <a:pt x="410" y="19"/>
                  </a:moveTo>
                  <a:lnTo>
                    <a:pt x="56" y="1117"/>
                  </a:lnTo>
                  <a:lnTo>
                    <a:pt x="0" y="1098"/>
                  </a:lnTo>
                  <a:lnTo>
                    <a:pt x="354" y="0"/>
                  </a:lnTo>
                  <a:lnTo>
                    <a:pt x="410"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5" name="Google Shape;205;p15"/>
            <p:cNvSpPr/>
            <p:nvPr/>
          </p:nvSpPr>
          <p:spPr>
            <a:xfrm>
              <a:off x="6950075" y="2451100"/>
              <a:ext cx="141288" cy="403225"/>
            </a:xfrm>
            <a:custGeom>
              <a:rect b="b" l="l" r="r" t="t"/>
              <a:pathLst>
                <a:path extrusionOk="0" h="1118" w="391">
                  <a:moveTo>
                    <a:pt x="390" y="18"/>
                  </a:moveTo>
                  <a:lnTo>
                    <a:pt x="56" y="1117"/>
                  </a:lnTo>
                  <a:lnTo>
                    <a:pt x="0" y="1098"/>
                  </a:lnTo>
                  <a:lnTo>
                    <a:pt x="354" y="0"/>
                  </a:lnTo>
                  <a:lnTo>
                    <a:pt x="390"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6" name="Google Shape;206;p15"/>
            <p:cNvSpPr/>
            <p:nvPr/>
          </p:nvSpPr>
          <p:spPr>
            <a:xfrm>
              <a:off x="6950075" y="2451100"/>
              <a:ext cx="141288" cy="403225"/>
            </a:xfrm>
            <a:custGeom>
              <a:rect b="b" l="l" r="r" t="t"/>
              <a:pathLst>
                <a:path extrusionOk="0" h="1118" w="391">
                  <a:moveTo>
                    <a:pt x="390" y="18"/>
                  </a:moveTo>
                  <a:lnTo>
                    <a:pt x="56" y="1117"/>
                  </a:lnTo>
                  <a:lnTo>
                    <a:pt x="0" y="1098"/>
                  </a:lnTo>
                  <a:lnTo>
                    <a:pt x="354" y="0"/>
                  </a:lnTo>
                  <a:lnTo>
                    <a:pt x="390"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7" name="Google Shape;207;p15"/>
            <p:cNvSpPr/>
            <p:nvPr/>
          </p:nvSpPr>
          <p:spPr>
            <a:xfrm>
              <a:off x="6983413" y="2465388"/>
              <a:ext cx="141287" cy="403225"/>
            </a:xfrm>
            <a:custGeom>
              <a:rect b="b" l="l" r="r" t="t"/>
              <a:pathLst>
                <a:path extrusionOk="0" h="1118" w="391">
                  <a:moveTo>
                    <a:pt x="390" y="0"/>
                  </a:moveTo>
                  <a:lnTo>
                    <a:pt x="37" y="1117"/>
                  </a:lnTo>
                  <a:lnTo>
                    <a:pt x="0" y="1098"/>
                  </a:lnTo>
                  <a:lnTo>
                    <a:pt x="353" y="0"/>
                  </a:lnTo>
                  <a:lnTo>
                    <a:pt x="390"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8" name="Google Shape;208;p15"/>
            <p:cNvSpPr/>
            <p:nvPr/>
          </p:nvSpPr>
          <p:spPr>
            <a:xfrm>
              <a:off x="6983413" y="2465388"/>
              <a:ext cx="141287" cy="403225"/>
            </a:xfrm>
            <a:custGeom>
              <a:rect b="b" l="l" r="r" t="t"/>
              <a:pathLst>
                <a:path extrusionOk="0" h="1118" w="391">
                  <a:moveTo>
                    <a:pt x="390" y="0"/>
                  </a:moveTo>
                  <a:lnTo>
                    <a:pt x="37" y="1117"/>
                  </a:lnTo>
                  <a:lnTo>
                    <a:pt x="0" y="1098"/>
                  </a:lnTo>
                  <a:lnTo>
                    <a:pt x="353" y="0"/>
                  </a:lnTo>
                  <a:lnTo>
                    <a:pt x="390" y="0"/>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09" name="Google Shape;209;p15"/>
            <p:cNvSpPr/>
            <p:nvPr/>
          </p:nvSpPr>
          <p:spPr>
            <a:xfrm>
              <a:off x="7016750" y="2471738"/>
              <a:ext cx="141288" cy="403225"/>
            </a:xfrm>
            <a:custGeom>
              <a:rect b="b" l="l" r="r" t="t"/>
              <a:pathLst>
                <a:path extrusionOk="0" h="1118" w="392">
                  <a:moveTo>
                    <a:pt x="391" y="18"/>
                  </a:moveTo>
                  <a:lnTo>
                    <a:pt x="37" y="1117"/>
                  </a:lnTo>
                  <a:lnTo>
                    <a:pt x="0" y="1098"/>
                  </a:lnTo>
                  <a:lnTo>
                    <a:pt x="353"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0" name="Google Shape;210;p15"/>
            <p:cNvSpPr/>
            <p:nvPr/>
          </p:nvSpPr>
          <p:spPr>
            <a:xfrm>
              <a:off x="7016750" y="2471738"/>
              <a:ext cx="141288" cy="403225"/>
            </a:xfrm>
            <a:custGeom>
              <a:rect b="b" l="l" r="r" t="t"/>
              <a:pathLst>
                <a:path extrusionOk="0" h="1118" w="392">
                  <a:moveTo>
                    <a:pt x="391" y="18"/>
                  </a:moveTo>
                  <a:lnTo>
                    <a:pt x="37" y="1117"/>
                  </a:lnTo>
                  <a:lnTo>
                    <a:pt x="0" y="1098"/>
                  </a:lnTo>
                  <a:lnTo>
                    <a:pt x="353"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1" name="Google Shape;211;p15"/>
            <p:cNvSpPr/>
            <p:nvPr/>
          </p:nvSpPr>
          <p:spPr>
            <a:xfrm>
              <a:off x="7050088" y="2484438"/>
              <a:ext cx="141287" cy="403225"/>
            </a:xfrm>
            <a:custGeom>
              <a:rect b="b" l="l" r="r" t="t"/>
              <a:pathLst>
                <a:path extrusionOk="0" h="1118" w="392">
                  <a:moveTo>
                    <a:pt x="391" y="19"/>
                  </a:moveTo>
                  <a:lnTo>
                    <a:pt x="37" y="1117"/>
                  </a:lnTo>
                  <a:lnTo>
                    <a:pt x="0" y="1098"/>
                  </a:lnTo>
                  <a:lnTo>
                    <a:pt x="335" y="0"/>
                  </a:lnTo>
                  <a:lnTo>
                    <a:pt x="39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2" name="Google Shape;212;p15"/>
            <p:cNvSpPr/>
            <p:nvPr/>
          </p:nvSpPr>
          <p:spPr>
            <a:xfrm>
              <a:off x="7050088" y="2484438"/>
              <a:ext cx="141287" cy="403225"/>
            </a:xfrm>
            <a:custGeom>
              <a:rect b="b" l="l" r="r" t="t"/>
              <a:pathLst>
                <a:path extrusionOk="0" h="1118" w="392">
                  <a:moveTo>
                    <a:pt x="391" y="19"/>
                  </a:moveTo>
                  <a:lnTo>
                    <a:pt x="37" y="1117"/>
                  </a:lnTo>
                  <a:lnTo>
                    <a:pt x="0" y="1098"/>
                  </a:lnTo>
                  <a:lnTo>
                    <a:pt x="335" y="0"/>
                  </a:lnTo>
                  <a:lnTo>
                    <a:pt x="391"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3" name="Google Shape;213;p15"/>
            <p:cNvSpPr/>
            <p:nvPr/>
          </p:nvSpPr>
          <p:spPr>
            <a:xfrm>
              <a:off x="7083425" y="2492375"/>
              <a:ext cx="141288" cy="403225"/>
            </a:xfrm>
            <a:custGeom>
              <a:rect b="b" l="l" r="r" t="t"/>
              <a:pathLst>
                <a:path extrusionOk="0" h="1118" w="392">
                  <a:moveTo>
                    <a:pt x="391" y="18"/>
                  </a:moveTo>
                  <a:lnTo>
                    <a:pt x="37" y="1117"/>
                  </a:lnTo>
                  <a:lnTo>
                    <a:pt x="0" y="1098"/>
                  </a:lnTo>
                  <a:lnTo>
                    <a:pt x="335"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4" name="Google Shape;214;p15"/>
            <p:cNvSpPr/>
            <p:nvPr/>
          </p:nvSpPr>
          <p:spPr>
            <a:xfrm>
              <a:off x="7083425" y="2492375"/>
              <a:ext cx="141288" cy="403225"/>
            </a:xfrm>
            <a:custGeom>
              <a:rect b="b" l="l" r="r" t="t"/>
              <a:pathLst>
                <a:path extrusionOk="0" h="1118" w="392">
                  <a:moveTo>
                    <a:pt x="391" y="18"/>
                  </a:moveTo>
                  <a:lnTo>
                    <a:pt x="37" y="1117"/>
                  </a:lnTo>
                  <a:lnTo>
                    <a:pt x="0" y="1098"/>
                  </a:lnTo>
                  <a:lnTo>
                    <a:pt x="335"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5" name="Google Shape;215;p15"/>
            <p:cNvSpPr/>
            <p:nvPr/>
          </p:nvSpPr>
          <p:spPr>
            <a:xfrm>
              <a:off x="7118350" y="2505075"/>
              <a:ext cx="141288" cy="403225"/>
            </a:xfrm>
            <a:custGeom>
              <a:rect b="b" l="l" r="r" t="t"/>
              <a:pathLst>
                <a:path extrusionOk="0" h="1118" w="392">
                  <a:moveTo>
                    <a:pt x="391" y="18"/>
                  </a:moveTo>
                  <a:lnTo>
                    <a:pt x="38" y="1117"/>
                  </a:lnTo>
                  <a:lnTo>
                    <a:pt x="0" y="1098"/>
                  </a:lnTo>
                  <a:lnTo>
                    <a:pt x="335"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6" name="Google Shape;216;p15"/>
            <p:cNvSpPr/>
            <p:nvPr/>
          </p:nvSpPr>
          <p:spPr>
            <a:xfrm>
              <a:off x="7118350" y="2505075"/>
              <a:ext cx="141288" cy="403225"/>
            </a:xfrm>
            <a:custGeom>
              <a:rect b="b" l="l" r="r" t="t"/>
              <a:pathLst>
                <a:path extrusionOk="0" h="1118" w="392">
                  <a:moveTo>
                    <a:pt x="391" y="18"/>
                  </a:moveTo>
                  <a:lnTo>
                    <a:pt x="38" y="1117"/>
                  </a:lnTo>
                  <a:lnTo>
                    <a:pt x="0" y="1098"/>
                  </a:lnTo>
                  <a:lnTo>
                    <a:pt x="335" y="0"/>
                  </a:lnTo>
                  <a:lnTo>
                    <a:pt x="391"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7" name="Google Shape;217;p15"/>
            <p:cNvSpPr/>
            <p:nvPr/>
          </p:nvSpPr>
          <p:spPr>
            <a:xfrm>
              <a:off x="7143750" y="2511425"/>
              <a:ext cx="147638" cy="403225"/>
            </a:xfrm>
            <a:custGeom>
              <a:rect b="b" l="l" r="r" t="t"/>
              <a:pathLst>
                <a:path extrusionOk="0" h="1118" w="411">
                  <a:moveTo>
                    <a:pt x="410" y="19"/>
                  </a:moveTo>
                  <a:lnTo>
                    <a:pt x="56" y="1117"/>
                  </a:lnTo>
                  <a:lnTo>
                    <a:pt x="0" y="1117"/>
                  </a:lnTo>
                  <a:lnTo>
                    <a:pt x="354" y="0"/>
                  </a:lnTo>
                  <a:lnTo>
                    <a:pt x="410"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8" name="Google Shape;218;p15"/>
            <p:cNvSpPr/>
            <p:nvPr/>
          </p:nvSpPr>
          <p:spPr>
            <a:xfrm>
              <a:off x="7143750" y="2511425"/>
              <a:ext cx="147638" cy="403225"/>
            </a:xfrm>
            <a:custGeom>
              <a:rect b="b" l="l" r="r" t="t"/>
              <a:pathLst>
                <a:path extrusionOk="0" h="1118" w="411">
                  <a:moveTo>
                    <a:pt x="410" y="19"/>
                  </a:moveTo>
                  <a:lnTo>
                    <a:pt x="56" y="1117"/>
                  </a:lnTo>
                  <a:lnTo>
                    <a:pt x="0" y="1117"/>
                  </a:lnTo>
                  <a:lnTo>
                    <a:pt x="354" y="0"/>
                  </a:lnTo>
                  <a:lnTo>
                    <a:pt x="410" y="19"/>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9" name="Google Shape;219;p15"/>
            <p:cNvSpPr/>
            <p:nvPr/>
          </p:nvSpPr>
          <p:spPr>
            <a:xfrm>
              <a:off x="7177088" y="2525713"/>
              <a:ext cx="141287" cy="403225"/>
            </a:xfrm>
            <a:custGeom>
              <a:rect b="b" l="l" r="r" t="t"/>
              <a:pathLst>
                <a:path extrusionOk="0" h="1118" w="393">
                  <a:moveTo>
                    <a:pt x="392" y="18"/>
                  </a:moveTo>
                  <a:lnTo>
                    <a:pt x="56" y="1117"/>
                  </a:lnTo>
                  <a:lnTo>
                    <a:pt x="0" y="1098"/>
                  </a:lnTo>
                  <a:lnTo>
                    <a:pt x="354" y="0"/>
                  </a:lnTo>
                  <a:lnTo>
                    <a:pt x="392"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0" name="Google Shape;220;p15"/>
            <p:cNvSpPr/>
            <p:nvPr/>
          </p:nvSpPr>
          <p:spPr>
            <a:xfrm>
              <a:off x="7177088" y="2525713"/>
              <a:ext cx="141287" cy="403225"/>
            </a:xfrm>
            <a:custGeom>
              <a:rect b="b" l="l" r="r" t="t"/>
              <a:pathLst>
                <a:path extrusionOk="0" h="1118" w="393">
                  <a:moveTo>
                    <a:pt x="392" y="18"/>
                  </a:moveTo>
                  <a:lnTo>
                    <a:pt x="56" y="1117"/>
                  </a:lnTo>
                  <a:lnTo>
                    <a:pt x="0" y="1098"/>
                  </a:lnTo>
                  <a:lnTo>
                    <a:pt x="354" y="0"/>
                  </a:lnTo>
                  <a:lnTo>
                    <a:pt x="392" y="18"/>
                  </a:ln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1" name="Google Shape;221;p15"/>
            <p:cNvSpPr/>
            <p:nvPr/>
          </p:nvSpPr>
          <p:spPr>
            <a:xfrm>
              <a:off x="6729413" y="1935163"/>
              <a:ext cx="825500" cy="925512"/>
            </a:xfrm>
            <a:custGeom>
              <a:rect b="b" l="l" r="r" t="t"/>
              <a:pathLst>
                <a:path extrusionOk="0" h="2570" w="2291">
                  <a:moveTo>
                    <a:pt x="2290" y="1880"/>
                  </a:moveTo>
                  <a:lnTo>
                    <a:pt x="987" y="2569"/>
                  </a:lnTo>
                  <a:lnTo>
                    <a:pt x="0" y="689"/>
                  </a:lnTo>
                  <a:lnTo>
                    <a:pt x="1303" y="0"/>
                  </a:lnTo>
                  <a:lnTo>
                    <a:pt x="2290" y="1880"/>
                  </a:lnTo>
                </a:path>
              </a:pathLst>
            </a:custGeom>
            <a:solidFill>
              <a:srgbClr val="F8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2" name="Google Shape;222;p15"/>
            <p:cNvSpPr/>
            <p:nvPr/>
          </p:nvSpPr>
          <p:spPr>
            <a:xfrm>
              <a:off x="6729413" y="1935163"/>
              <a:ext cx="825500" cy="925512"/>
            </a:xfrm>
            <a:custGeom>
              <a:rect b="b" l="l" r="r" t="t"/>
              <a:pathLst>
                <a:path extrusionOk="0" h="2570" w="2291">
                  <a:moveTo>
                    <a:pt x="2290" y="1880"/>
                  </a:moveTo>
                  <a:lnTo>
                    <a:pt x="987" y="2569"/>
                  </a:lnTo>
                  <a:lnTo>
                    <a:pt x="0" y="689"/>
                  </a:lnTo>
                  <a:lnTo>
                    <a:pt x="1303" y="0"/>
                  </a:lnTo>
                  <a:lnTo>
                    <a:pt x="2290" y="1880"/>
                  </a:lnTo>
                </a:path>
              </a:pathLst>
            </a:custGeom>
            <a:solidFill>
              <a:srgbClr val="F8FAF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3" name="Google Shape;223;p15"/>
            <p:cNvSpPr/>
            <p:nvPr/>
          </p:nvSpPr>
          <p:spPr>
            <a:xfrm>
              <a:off x="6869113" y="2062163"/>
              <a:ext cx="295275" cy="180975"/>
            </a:xfrm>
            <a:custGeom>
              <a:rect b="b" l="l" r="r" t="t"/>
              <a:pathLst>
                <a:path extrusionOk="0" h="503" w="820">
                  <a:moveTo>
                    <a:pt x="819" y="93"/>
                  </a:moveTo>
                  <a:lnTo>
                    <a:pt x="37" y="502"/>
                  </a:lnTo>
                  <a:lnTo>
                    <a:pt x="0" y="409"/>
                  </a:lnTo>
                  <a:lnTo>
                    <a:pt x="763" y="0"/>
                  </a:lnTo>
                  <a:lnTo>
                    <a:pt x="819" y="93"/>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4" name="Google Shape;224;p15"/>
            <p:cNvSpPr/>
            <p:nvPr/>
          </p:nvSpPr>
          <p:spPr>
            <a:xfrm>
              <a:off x="6869113" y="2062163"/>
              <a:ext cx="295275" cy="180975"/>
            </a:xfrm>
            <a:custGeom>
              <a:rect b="b" l="l" r="r" t="t"/>
              <a:pathLst>
                <a:path extrusionOk="0" h="503" w="820">
                  <a:moveTo>
                    <a:pt x="819" y="93"/>
                  </a:moveTo>
                  <a:lnTo>
                    <a:pt x="37" y="502"/>
                  </a:lnTo>
                  <a:lnTo>
                    <a:pt x="0" y="409"/>
                  </a:lnTo>
                  <a:lnTo>
                    <a:pt x="763" y="0"/>
                  </a:lnTo>
                  <a:lnTo>
                    <a:pt x="819" y="93"/>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5" name="Google Shape;225;p15"/>
            <p:cNvSpPr/>
            <p:nvPr/>
          </p:nvSpPr>
          <p:spPr>
            <a:xfrm>
              <a:off x="6997700" y="2116138"/>
              <a:ext cx="241300" cy="134937"/>
            </a:xfrm>
            <a:custGeom>
              <a:rect b="b" l="l" r="r" t="t"/>
              <a:pathLst>
                <a:path extrusionOk="0" h="373" w="671">
                  <a:moveTo>
                    <a:pt x="670" y="37"/>
                  </a:moveTo>
                  <a:lnTo>
                    <a:pt x="37" y="372"/>
                  </a:lnTo>
                  <a:lnTo>
                    <a:pt x="0" y="335"/>
                  </a:lnTo>
                  <a:lnTo>
                    <a:pt x="651" y="0"/>
                  </a:lnTo>
                  <a:lnTo>
                    <a:pt x="670"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6" name="Google Shape;226;p15"/>
            <p:cNvSpPr/>
            <p:nvPr/>
          </p:nvSpPr>
          <p:spPr>
            <a:xfrm>
              <a:off x="6997700" y="2116138"/>
              <a:ext cx="241300" cy="134937"/>
            </a:xfrm>
            <a:custGeom>
              <a:rect b="b" l="l" r="r" t="t"/>
              <a:pathLst>
                <a:path extrusionOk="0" h="373" w="671">
                  <a:moveTo>
                    <a:pt x="670" y="37"/>
                  </a:moveTo>
                  <a:lnTo>
                    <a:pt x="37" y="372"/>
                  </a:lnTo>
                  <a:lnTo>
                    <a:pt x="0" y="335"/>
                  </a:lnTo>
                  <a:lnTo>
                    <a:pt x="651" y="0"/>
                  </a:lnTo>
                  <a:lnTo>
                    <a:pt x="670"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7" name="Google Shape;227;p15"/>
            <p:cNvSpPr/>
            <p:nvPr/>
          </p:nvSpPr>
          <p:spPr>
            <a:xfrm>
              <a:off x="6856413" y="2243138"/>
              <a:ext cx="195262" cy="207962"/>
            </a:xfrm>
            <a:custGeom>
              <a:rect b="b" l="l" r="r" t="t"/>
              <a:pathLst>
                <a:path extrusionOk="0" h="579" w="541">
                  <a:moveTo>
                    <a:pt x="540" y="392"/>
                  </a:moveTo>
                  <a:lnTo>
                    <a:pt x="205" y="578"/>
                  </a:lnTo>
                  <a:lnTo>
                    <a:pt x="0" y="187"/>
                  </a:lnTo>
                  <a:lnTo>
                    <a:pt x="335" y="0"/>
                  </a:lnTo>
                  <a:lnTo>
                    <a:pt x="540" y="392"/>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8" name="Google Shape;228;p15"/>
            <p:cNvSpPr/>
            <p:nvPr/>
          </p:nvSpPr>
          <p:spPr>
            <a:xfrm>
              <a:off x="6856413" y="2243138"/>
              <a:ext cx="195262" cy="207962"/>
            </a:xfrm>
            <a:custGeom>
              <a:rect b="b" l="l" r="r" t="t"/>
              <a:pathLst>
                <a:path extrusionOk="0" h="579" w="541">
                  <a:moveTo>
                    <a:pt x="540" y="392"/>
                  </a:moveTo>
                  <a:lnTo>
                    <a:pt x="205" y="578"/>
                  </a:lnTo>
                  <a:lnTo>
                    <a:pt x="0" y="187"/>
                  </a:lnTo>
                  <a:lnTo>
                    <a:pt x="335" y="0"/>
                  </a:lnTo>
                  <a:lnTo>
                    <a:pt x="540" y="392"/>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29" name="Google Shape;229;p15"/>
            <p:cNvSpPr/>
            <p:nvPr/>
          </p:nvSpPr>
          <p:spPr>
            <a:xfrm>
              <a:off x="7016750" y="2143125"/>
              <a:ext cx="234950" cy="141288"/>
            </a:xfrm>
            <a:custGeom>
              <a:rect b="b" l="l" r="r" t="t"/>
              <a:pathLst>
                <a:path extrusionOk="0" h="392" w="652">
                  <a:moveTo>
                    <a:pt x="651" y="37"/>
                  </a:moveTo>
                  <a:lnTo>
                    <a:pt x="19" y="391"/>
                  </a:lnTo>
                  <a:lnTo>
                    <a:pt x="0" y="335"/>
                  </a:lnTo>
                  <a:lnTo>
                    <a:pt x="633" y="0"/>
                  </a:lnTo>
                  <a:lnTo>
                    <a:pt x="651"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0" name="Google Shape;230;p15"/>
            <p:cNvSpPr/>
            <p:nvPr/>
          </p:nvSpPr>
          <p:spPr>
            <a:xfrm>
              <a:off x="7016750" y="2143125"/>
              <a:ext cx="234950" cy="141288"/>
            </a:xfrm>
            <a:custGeom>
              <a:rect b="b" l="l" r="r" t="t"/>
              <a:pathLst>
                <a:path extrusionOk="0" h="392" w="652">
                  <a:moveTo>
                    <a:pt x="651" y="37"/>
                  </a:moveTo>
                  <a:lnTo>
                    <a:pt x="19" y="391"/>
                  </a:lnTo>
                  <a:lnTo>
                    <a:pt x="0" y="335"/>
                  </a:lnTo>
                  <a:lnTo>
                    <a:pt x="633" y="0"/>
                  </a:lnTo>
                  <a:lnTo>
                    <a:pt x="651"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1" name="Google Shape;231;p15"/>
            <p:cNvSpPr/>
            <p:nvPr/>
          </p:nvSpPr>
          <p:spPr>
            <a:xfrm>
              <a:off x="7031038" y="2176463"/>
              <a:ext cx="234950" cy="134937"/>
            </a:xfrm>
            <a:custGeom>
              <a:rect b="b" l="l" r="r" t="t"/>
              <a:pathLst>
                <a:path extrusionOk="0" h="374" w="653">
                  <a:moveTo>
                    <a:pt x="652" y="37"/>
                  </a:moveTo>
                  <a:lnTo>
                    <a:pt x="19" y="373"/>
                  </a:lnTo>
                  <a:lnTo>
                    <a:pt x="0" y="335"/>
                  </a:lnTo>
                  <a:lnTo>
                    <a:pt x="633" y="0"/>
                  </a:lnTo>
                  <a:lnTo>
                    <a:pt x="65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2" name="Google Shape;232;p15"/>
            <p:cNvSpPr/>
            <p:nvPr/>
          </p:nvSpPr>
          <p:spPr>
            <a:xfrm>
              <a:off x="7031038" y="2176463"/>
              <a:ext cx="234950" cy="134937"/>
            </a:xfrm>
            <a:custGeom>
              <a:rect b="b" l="l" r="r" t="t"/>
              <a:pathLst>
                <a:path extrusionOk="0" h="374" w="653">
                  <a:moveTo>
                    <a:pt x="652" y="37"/>
                  </a:moveTo>
                  <a:lnTo>
                    <a:pt x="19" y="373"/>
                  </a:lnTo>
                  <a:lnTo>
                    <a:pt x="0" y="335"/>
                  </a:lnTo>
                  <a:lnTo>
                    <a:pt x="633" y="0"/>
                  </a:lnTo>
                  <a:lnTo>
                    <a:pt x="65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3" name="Google Shape;233;p15"/>
            <p:cNvSpPr/>
            <p:nvPr/>
          </p:nvSpPr>
          <p:spPr>
            <a:xfrm>
              <a:off x="7050088" y="2203450"/>
              <a:ext cx="234950" cy="141288"/>
            </a:xfrm>
            <a:custGeom>
              <a:rect b="b" l="l" r="r" t="t"/>
              <a:pathLst>
                <a:path extrusionOk="0" h="392" w="652">
                  <a:moveTo>
                    <a:pt x="651" y="37"/>
                  </a:moveTo>
                  <a:lnTo>
                    <a:pt x="19" y="391"/>
                  </a:lnTo>
                  <a:lnTo>
                    <a:pt x="0" y="335"/>
                  </a:lnTo>
                  <a:lnTo>
                    <a:pt x="633" y="0"/>
                  </a:lnTo>
                  <a:lnTo>
                    <a:pt x="651"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4" name="Google Shape;234;p15"/>
            <p:cNvSpPr/>
            <p:nvPr/>
          </p:nvSpPr>
          <p:spPr>
            <a:xfrm>
              <a:off x="7050088" y="2203450"/>
              <a:ext cx="234950" cy="141288"/>
            </a:xfrm>
            <a:custGeom>
              <a:rect b="b" l="l" r="r" t="t"/>
              <a:pathLst>
                <a:path extrusionOk="0" h="392" w="652">
                  <a:moveTo>
                    <a:pt x="651" y="37"/>
                  </a:moveTo>
                  <a:lnTo>
                    <a:pt x="19" y="391"/>
                  </a:lnTo>
                  <a:lnTo>
                    <a:pt x="0" y="335"/>
                  </a:lnTo>
                  <a:lnTo>
                    <a:pt x="633" y="0"/>
                  </a:lnTo>
                  <a:lnTo>
                    <a:pt x="651"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5" name="Google Shape;235;p15"/>
            <p:cNvSpPr/>
            <p:nvPr/>
          </p:nvSpPr>
          <p:spPr>
            <a:xfrm>
              <a:off x="7064375" y="2236788"/>
              <a:ext cx="234950" cy="134937"/>
            </a:xfrm>
            <a:custGeom>
              <a:rect b="b" l="l" r="r" t="t"/>
              <a:pathLst>
                <a:path extrusionOk="0" h="373" w="653">
                  <a:moveTo>
                    <a:pt x="652" y="37"/>
                  </a:moveTo>
                  <a:lnTo>
                    <a:pt x="18" y="372"/>
                  </a:lnTo>
                  <a:lnTo>
                    <a:pt x="0" y="335"/>
                  </a:lnTo>
                  <a:lnTo>
                    <a:pt x="633" y="0"/>
                  </a:lnTo>
                  <a:lnTo>
                    <a:pt x="65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6" name="Google Shape;236;p15"/>
            <p:cNvSpPr/>
            <p:nvPr/>
          </p:nvSpPr>
          <p:spPr>
            <a:xfrm>
              <a:off x="7064375" y="2236788"/>
              <a:ext cx="234950" cy="134937"/>
            </a:xfrm>
            <a:custGeom>
              <a:rect b="b" l="l" r="r" t="t"/>
              <a:pathLst>
                <a:path extrusionOk="0" h="373" w="653">
                  <a:moveTo>
                    <a:pt x="652" y="37"/>
                  </a:moveTo>
                  <a:lnTo>
                    <a:pt x="18" y="372"/>
                  </a:lnTo>
                  <a:lnTo>
                    <a:pt x="0" y="335"/>
                  </a:lnTo>
                  <a:lnTo>
                    <a:pt x="633" y="0"/>
                  </a:lnTo>
                  <a:lnTo>
                    <a:pt x="65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7" name="Google Shape;237;p15"/>
            <p:cNvSpPr/>
            <p:nvPr/>
          </p:nvSpPr>
          <p:spPr>
            <a:xfrm>
              <a:off x="6943725" y="2263775"/>
              <a:ext cx="376238" cy="207963"/>
            </a:xfrm>
            <a:custGeom>
              <a:rect b="b" l="l" r="r" t="t"/>
              <a:pathLst>
                <a:path extrusionOk="0" h="579" w="1044">
                  <a:moveTo>
                    <a:pt x="1043" y="38"/>
                  </a:moveTo>
                  <a:lnTo>
                    <a:pt x="19" y="578"/>
                  </a:lnTo>
                  <a:lnTo>
                    <a:pt x="0" y="540"/>
                  </a:lnTo>
                  <a:lnTo>
                    <a:pt x="1005" y="0"/>
                  </a:lnTo>
                  <a:lnTo>
                    <a:pt x="1043" y="38"/>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8" name="Google Shape;238;p15"/>
            <p:cNvSpPr/>
            <p:nvPr/>
          </p:nvSpPr>
          <p:spPr>
            <a:xfrm>
              <a:off x="6943725" y="2263775"/>
              <a:ext cx="376238" cy="207963"/>
            </a:xfrm>
            <a:custGeom>
              <a:rect b="b" l="l" r="r" t="t"/>
              <a:pathLst>
                <a:path extrusionOk="0" h="579" w="1044">
                  <a:moveTo>
                    <a:pt x="1043" y="38"/>
                  </a:moveTo>
                  <a:lnTo>
                    <a:pt x="19" y="578"/>
                  </a:lnTo>
                  <a:lnTo>
                    <a:pt x="0" y="540"/>
                  </a:lnTo>
                  <a:lnTo>
                    <a:pt x="1005" y="0"/>
                  </a:lnTo>
                  <a:lnTo>
                    <a:pt x="1043" y="38"/>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39" name="Google Shape;239;p15"/>
            <p:cNvSpPr/>
            <p:nvPr/>
          </p:nvSpPr>
          <p:spPr>
            <a:xfrm>
              <a:off x="6970713" y="2324100"/>
              <a:ext cx="376237" cy="207963"/>
            </a:xfrm>
            <a:custGeom>
              <a:rect b="b" l="l" r="r" t="t"/>
              <a:pathLst>
                <a:path extrusionOk="0" h="578" w="1043">
                  <a:moveTo>
                    <a:pt x="1042" y="37"/>
                  </a:moveTo>
                  <a:lnTo>
                    <a:pt x="37" y="577"/>
                  </a:lnTo>
                  <a:lnTo>
                    <a:pt x="0" y="540"/>
                  </a:lnTo>
                  <a:lnTo>
                    <a:pt x="1023" y="0"/>
                  </a:lnTo>
                  <a:lnTo>
                    <a:pt x="104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0" name="Google Shape;240;p15"/>
            <p:cNvSpPr/>
            <p:nvPr/>
          </p:nvSpPr>
          <p:spPr>
            <a:xfrm>
              <a:off x="6970713" y="2324100"/>
              <a:ext cx="376237" cy="207963"/>
            </a:xfrm>
            <a:custGeom>
              <a:rect b="b" l="l" r="r" t="t"/>
              <a:pathLst>
                <a:path extrusionOk="0" h="578" w="1043">
                  <a:moveTo>
                    <a:pt x="1042" y="37"/>
                  </a:moveTo>
                  <a:lnTo>
                    <a:pt x="37" y="577"/>
                  </a:lnTo>
                  <a:lnTo>
                    <a:pt x="0" y="540"/>
                  </a:lnTo>
                  <a:lnTo>
                    <a:pt x="1023" y="0"/>
                  </a:lnTo>
                  <a:lnTo>
                    <a:pt x="104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1" name="Google Shape;241;p15"/>
            <p:cNvSpPr/>
            <p:nvPr/>
          </p:nvSpPr>
          <p:spPr>
            <a:xfrm>
              <a:off x="6989763" y="2357438"/>
              <a:ext cx="376237" cy="207962"/>
            </a:xfrm>
            <a:custGeom>
              <a:rect b="b" l="l" r="r" t="t"/>
              <a:pathLst>
                <a:path extrusionOk="0" h="578" w="1044">
                  <a:moveTo>
                    <a:pt x="1043" y="37"/>
                  </a:moveTo>
                  <a:lnTo>
                    <a:pt x="19" y="577"/>
                  </a:lnTo>
                  <a:lnTo>
                    <a:pt x="0" y="540"/>
                  </a:lnTo>
                  <a:lnTo>
                    <a:pt x="1024" y="0"/>
                  </a:lnTo>
                  <a:lnTo>
                    <a:pt x="1043"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2" name="Google Shape;242;p15"/>
            <p:cNvSpPr/>
            <p:nvPr/>
          </p:nvSpPr>
          <p:spPr>
            <a:xfrm>
              <a:off x="6989763" y="2357438"/>
              <a:ext cx="376237" cy="207962"/>
            </a:xfrm>
            <a:custGeom>
              <a:rect b="b" l="l" r="r" t="t"/>
              <a:pathLst>
                <a:path extrusionOk="0" h="578" w="1044">
                  <a:moveTo>
                    <a:pt x="1043" y="37"/>
                  </a:moveTo>
                  <a:lnTo>
                    <a:pt x="19" y="577"/>
                  </a:lnTo>
                  <a:lnTo>
                    <a:pt x="0" y="540"/>
                  </a:lnTo>
                  <a:lnTo>
                    <a:pt x="1024" y="0"/>
                  </a:lnTo>
                  <a:lnTo>
                    <a:pt x="1043"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3" name="Google Shape;243;p15"/>
            <p:cNvSpPr/>
            <p:nvPr/>
          </p:nvSpPr>
          <p:spPr>
            <a:xfrm>
              <a:off x="7004050" y="2384425"/>
              <a:ext cx="376238" cy="214313"/>
            </a:xfrm>
            <a:custGeom>
              <a:rect b="b" l="l" r="r" t="t"/>
              <a:pathLst>
                <a:path extrusionOk="0" h="597" w="1043">
                  <a:moveTo>
                    <a:pt x="1042" y="55"/>
                  </a:moveTo>
                  <a:lnTo>
                    <a:pt x="18" y="596"/>
                  </a:lnTo>
                  <a:lnTo>
                    <a:pt x="0" y="540"/>
                  </a:lnTo>
                  <a:lnTo>
                    <a:pt x="1024" y="0"/>
                  </a:lnTo>
                  <a:lnTo>
                    <a:pt x="1042" y="55"/>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4" name="Google Shape;244;p15"/>
            <p:cNvSpPr/>
            <p:nvPr/>
          </p:nvSpPr>
          <p:spPr>
            <a:xfrm>
              <a:off x="7004050" y="2384425"/>
              <a:ext cx="376238" cy="214313"/>
            </a:xfrm>
            <a:custGeom>
              <a:rect b="b" l="l" r="r" t="t"/>
              <a:pathLst>
                <a:path extrusionOk="0" h="597" w="1043">
                  <a:moveTo>
                    <a:pt x="1042" y="55"/>
                  </a:moveTo>
                  <a:lnTo>
                    <a:pt x="18" y="596"/>
                  </a:lnTo>
                  <a:lnTo>
                    <a:pt x="0" y="540"/>
                  </a:lnTo>
                  <a:lnTo>
                    <a:pt x="1024" y="0"/>
                  </a:lnTo>
                  <a:lnTo>
                    <a:pt x="1042" y="55"/>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5" name="Google Shape;245;p15"/>
            <p:cNvSpPr/>
            <p:nvPr/>
          </p:nvSpPr>
          <p:spPr>
            <a:xfrm>
              <a:off x="7024688" y="2417763"/>
              <a:ext cx="376237" cy="207962"/>
            </a:xfrm>
            <a:custGeom>
              <a:rect b="b" l="l" r="r" t="t"/>
              <a:pathLst>
                <a:path extrusionOk="0" h="578" w="1043">
                  <a:moveTo>
                    <a:pt x="1042" y="37"/>
                  </a:moveTo>
                  <a:lnTo>
                    <a:pt x="18" y="577"/>
                  </a:lnTo>
                  <a:lnTo>
                    <a:pt x="0" y="539"/>
                  </a:lnTo>
                  <a:lnTo>
                    <a:pt x="1005" y="0"/>
                  </a:lnTo>
                  <a:lnTo>
                    <a:pt x="104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6" name="Google Shape;246;p15"/>
            <p:cNvSpPr/>
            <p:nvPr/>
          </p:nvSpPr>
          <p:spPr>
            <a:xfrm>
              <a:off x="7024688" y="2417763"/>
              <a:ext cx="376237" cy="207962"/>
            </a:xfrm>
            <a:custGeom>
              <a:rect b="b" l="l" r="r" t="t"/>
              <a:pathLst>
                <a:path extrusionOk="0" h="578" w="1043">
                  <a:moveTo>
                    <a:pt x="1042" y="37"/>
                  </a:moveTo>
                  <a:lnTo>
                    <a:pt x="18" y="577"/>
                  </a:lnTo>
                  <a:lnTo>
                    <a:pt x="0" y="539"/>
                  </a:lnTo>
                  <a:lnTo>
                    <a:pt x="1005" y="0"/>
                  </a:lnTo>
                  <a:lnTo>
                    <a:pt x="1042"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7" name="Google Shape;247;p15"/>
            <p:cNvSpPr/>
            <p:nvPr/>
          </p:nvSpPr>
          <p:spPr>
            <a:xfrm>
              <a:off x="7037388" y="2444750"/>
              <a:ext cx="376237" cy="214313"/>
            </a:xfrm>
            <a:custGeom>
              <a:rect b="b" l="l" r="r" t="t"/>
              <a:pathLst>
                <a:path extrusionOk="0" h="597" w="1043">
                  <a:moveTo>
                    <a:pt x="1042" y="56"/>
                  </a:moveTo>
                  <a:lnTo>
                    <a:pt x="18" y="596"/>
                  </a:lnTo>
                  <a:lnTo>
                    <a:pt x="0" y="540"/>
                  </a:lnTo>
                  <a:lnTo>
                    <a:pt x="1024" y="0"/>
                  </a:lnTo>
                  <a:lnTo>
                    <a:pt x="1042" y="56"/>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8" name="Google Shape;248;p15"/>
            <p:cNvSpPr/>
            <p:nvPr/>
          </p:nvSpPr>
          <p:spPr>
            <a:xfrm>
              <a:off x="7037388" y="2444750"/>
              <a:ext cx="376237" cy="214313"/>
            </a:xfrm>
            <a:custGeom>
              <a:rect b="b" l="l" r="r" t="t"/>
              <a:pathLst>
                <a:path extrusionOk="0" h="597" w="1043">
                  <a:moveTo>
                    <a:pt x="1042" y="56"/>
                  </a:moveTo>
                  <a:lnTo>
                    <a:pt x="18" y="596"/>
                  </a:lnTo>
                  <a:lnTo>
                    <a:pt x="0" y="540"/>
                  </a:lnTo>
                  <a:lnTo>
                    <a:pt x="1024" y="0"/>
                  </a:lnTo>
                  <a:lnTo>
                    <a:pt x="1042" y="56"/>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49" name="Google Shape;249;p15"/>
            <p:cNvSpPr/>
            <p:nvPr/>
          </p:nvSpPr>
          <p:spPr>
            <a:xfrm>
              <a:off x="7050088" y="2478088"/>
              <a:ext cx="376237" cy="207962"/>
            </a:xfrm>
            <a:custGeom>
              <a:rect b="b" l="l" r="r" t="t"/>
              <a:pathLst>
                <a:path extrusionOk="0" h="578" w="1044">
                  <a:moveTo>
                    <a:pt x="1043" y="38"/>
                  </a:moveTo>
                  <a:lnTo>
                    <a:pt x="37" y="577"/>
                  </a:lnTo>
                  <a:lnTo>
                    <a:pt x="0" y="540"/>
                  </a:lnTo>
                  <a:lnTo>
                    <a:pt x="1024" y="0"/>
                  </a:lnTo>
                  <a:lnTo>
                    <a:pt x="1043" y="38"/>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0" name="Google Shape;250;p15"/>
            <p:cNvSpPr/>
            <p:nvPr/>
          </p:nvSpPr>
          <p:spPr>
            <a:xfrm>
              <a:off x="7050088" y="2478088"/>
              <a:ext cx="376237" cy="207962"/>
            </a:xfrm>
            <a:custGeom>
              <a:rect b="b" l="l" r="r" t="t"/>
              <a:pathLst>
                <a:path extrusionOk="0" h="578" w="1044">
                  <a:moveTo>
                    <a:pt x="1043" y="38"/>
                  </a:moveTo>
                  <a:lnTo>
                    <a:pt x="37" y="577"/>
                  </a:lnTo>
                  <a:lnTo>
                    <a:pt x="0" y="540"/>
                  </a:lnTo>
                  <a:lnTo>
                    <a:pt x="1024" y="0"/>
                  </a:lnTo>
                  <a:lnTo>
                    <a:pt x="1043" y="38"/>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1" name="Google Shape;251;p15"/>
            <p:cNvSpPr/>
            <p:nvPr/>
          </p:nvSpPr>
          <p:spPr>
            <a:xfrm>
              <a:off x="7070725" y="2505075"/>
              <a:ext cx="376238" cy="214313"/>
            </a:xfrm>
            <a:custGeom>
              <a:rect b="b" l="l" r="r" t="t"/>
              <a:pathLst>
                <a:path extrusionOk="0" h="596" w="1044">
                  <a:moveTo>
                    <a:pt x="1043" y="56"/>
                  </a:moveTo>
                  <a:lnTo>
                    <a:pt x="20" y="595"/>
                  </a:lnTo>
                  <a:lnTo>
                    <a:pt x="0" y="539"/>
                  </a:lnTo>
                  <a:lnTo>
                    <a:pt x="1025" y="0"/>
                  </a:lnTo>
                  <a:lnTo>
                    <a:pt x="1043" y="56"/>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2" name="Google Shape;252;p15"/>
            <p:cNvSpPr/>
            <p:nvPr/>
          </p:nvSpPr>
          <p:spPr>
            <a:xfrm>
              <a:off x="7070725" y="2505075"/>
              <a:ext cx="376238" cy="214313"/>
            </a:xfrm>
            <a:custGeom>
              <a:rect b="b" l="l" r="r" t="t"/>
              <a:pathLst>
                <a:path extrusionOk="0" h="596" w="1044">
                  <a:moveTo>
                    <a:pt x="1043" y="56"/>
                  </a:moveTo>
                  <a:lnTo>
                    <a:pt x="20" y="595"/>
                  </a:lnTo>
                  <a:lnTo>
                    <a:pt x="0" y="539"/>
                  </a:lnTo>
                  <a:lnTo>
                    <a:pt x="1025" y="0"/>
                  </a:lnTo>
                  <a:lnTo>
                    <a:pt x="1043" y="56"/>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3" name="Google Shape;253;p15"/>
            <p:cNvSpPr/>
            <p:nvPr/>
          </p:nvSpPr>
          <p:spPr>
            <a:xfrm>
              <a:off x="7083425" y="2538413"/>
              <a:ext cx="376238" cy="207962"/>
            </a:xfrm>
            <a:custGeom>
              <a:rect b="b" l="l" r="r" t="t"/>
              <a:pathLst>
                <a:path extrusionOk="0" h="578" w="1044">
                  <a:moveTo>
                    <a:pt x="1043" y="37"/>
                  </a:moveTo>
                  <a:lnTo>
                    <a:pt x="18" y="577"/>
                  </a:lnTo>
                  <a:lnTo>
                    <a:pt x="0" y="540"/>
                  </a:lnTo>
                  <a:lnTo>
                    <a:pt x="1024" y="0"/>
                  </a:lnTo>
                  <a:lnTo>
                    <a:pt x="1043"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4" name="Google Shape;254;p15"/>
            <p:cNvSpPr/>
            <p:nvPr/>
          </p:nvSpPr>
          <p:spPr>
            <a:xfrm>
              <a:off x="7083425" y="2538413"/>
              <a:ext cx="376238" cy="207962"/>
            </a:xfrm>
            <a:custGeom>
              <a:rect b="b" l="l" r="r" t="t"/>
              <a:pathLst>
                <a:path extrusionOk="0" h="578" w="1044">
                  <a:moveTo>
                    <a:pt x="1043" y="37"/>
                  </a:moveTo>
                  <a:lnTo>
                    <a:pt x="18" y="577"/>
                  </a:lnTo>
                  <a:lnTo>
                    <a:pt x="0" y="540"/>
                  </a:lnTo>
                  <a:lnTo>
                    <a:pt x="1024" y="0"/>
                  </a:lnTo>
                  <a:lnTo>
                    <a:pt x="1043" y="37"/>
                  </a:ln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5" name="Google Shape;255;p15"/>
            <p:cNvSpPr/>
            <p:nvPr/>
          </p:nvSpPr>
          <p:spPr>
            <a:xfrm>
              <a:off x="7358063" y="2116138"/>
              <a:ext cx="536575" cy="247650"/>
            </a:xfrm>
            <a:custGeom>
              <a:rect b="b" l="l" r="r" t="t"/>
              <a:pathLst>
                <a:path extrusionOk="0" h="690" w="1491">
                  <a:moveTo>
                    <a:pt x="1341" y="0"/>
                  </a:moveTo>
                  <a:lnTo>
                    <a:pt x="1341" y="0"/>
                  </a:lnTo>
                  <a:cubicBezTo>
                    <a:pt x="168" y="0"/>
                    <a:pt x="168" y="0"/>
                    <a:pt x="168" y="0"/>
                  </a:cubicBezTo>
                  <a:cubicBezTo>
                    <a:pt x="75" y="0"/>
                    <a:pt x="0" y="74"/>
                    <a:pt x="0" y="149"/>
                  </a:cubicBezTo>
                  <a:cubicBezTo>
                    <a:pt x="0" y="596"/>
                    <a:pt x="0" y="596"/>
                    <a:pt x="0" y="596"/>
                  </a:cubicBezTo>
                  <a:cubicBezTo>
                    <a:pt x="0" y="633"/>
                    <a:pt x="19" y="651"/>
                    <a:pt x="38" y="689"/>
                  </a:cubicBezTo>
                  <a:cubicBezTo>
                    <a:pt x="38" y="335"/>
                    <a:pt x="38" y="335"/>
                    <a:pt x="38" y="335"/>
                  </a:cubicBezTo>
                  <a:cubicBezTo>
                    <a:pt x="38" y="260"/>
                    <a:pt x="112" y="186"/>
                    <a:pt x="187" y="186"/>
                  </a:cubicBezTo>
                  <a:cubicBezTo>
                    <a:pt x="1323" y="186"/>
                    <a:pt x="1323" y="186"/>
                    <a:pt x="1323" y="186"/>
                  </a:cubicBezTo>
                  <a:cubicBezTo>
                    <a:pt x="1397" y="186"/>
                    <a:pt x="1472" y="260"/>
                    <a:pt x="1472" y="335"/>
                  </a:cubicBezTo>
                  <a:cubicBezTo>
                    <a:pt x="1472" y="689"/>
                    <a:pt x="1472" y="689"/>
                    <a:pt x="1472" y="689"/>
                  </a:cubicBezTo>
                  <a:cubicBezTo>
                    <a:pt x="1490" y="651"/>
                    <a:pt x="1490" y="633"/>
                    <a:pt x="1490" y="596"/>
                  </a:cubicBezTo>
                  <a:cubicBezTo>
                    <a:pt x="1490" y="149"/>
                    <a:pt x="1490" y="149"/>
                    <a:pt x="1490" y="149"/>
                  </a:cubicBezTo>
                  <a:cubicBezTo>
                    <a:pt x="1490" y="74"/>
                    <a:pt x="1434" y="0"/>
                    <a:pt x="1341" y="0"/>
                  </a:cubicBezTo>
                </a:path>
              </a:pathLst>
            </a:custGeom>
            <a:solidFill>
              <a:srgbClr val="2A38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6" name="Google Shape;256;p15"/>
            <p:cNvSpPr/>
            <p:nvPr/>
          </p:nvSpPr>
          <p:spPr>
            <a:xfrm>
              <a:off x="7083425" y="2257425"/>
              <a:ext cx="1092200" cy="750888"/>
            </a:xfrm>
            <a:custGeom>
              <a:rect b="b" l="l" r="r" t="t"/>
              <a:pathLst>
                <a:path extrusionOk="0" h="2085" w="3036">
                  <a:moveTo>
                    <a:pt x="3035" y="1936"/>
                  </a:moveTo>
                  <a:lnTo>
                    <a:pt x="3035" y="1936"/>
                  </a:lnTo>
                  <a:cubicBezTo>
                    <a:pt x="3035" y="2029"/>
                    <a:pt x="2979" y="2084"/>
                    <a:pt x="2886" y="2084"/>
                  </a:cubicBezTo>
                  <a:cubicBezTo>
                    <a:pt x="167" y="2084"/>
                    <a:pt x="167" y="2084"/>
                    <a:pt x="167" y="2084"/>
                  </a:cubicBezTo>
                  <a:cubicBezTo>
                    <a:pt x="74" y="2084"/>
                    <a:pt x="0" y="2029"/>
                    <a:pt x="0" y="1936"/>
                  </a:cubicBezTo>
                  <a:cubicBezTo>
                    <a:pt x="0" y="149"/>
                    <a:pt x="0" y="149"/>
                    <a:pt x="0" y="149"/>
                  </a:cubicBezTo>
                  <a:cubicBezTo>
                    <a:pt x="0" y="74"/>
                    <a:pt x="74" y="0"/>
                    <a:pt x="167" y="0"/>
                  </a:cubicBezTo>
                  <a:cubicBezTo>
                    <a:pt x="2886" y="0"/>
                    <a:pt x="2886" y="0"/>
                    <a:pt x="2886" y="0"/>
                  </a:cubicBezTo>
                  <a:cubicBezTo>
                    <a:pt x="2979" y="0"/>
                    <a:pt x="3035" y="74"/>
                    <a:pt x="3035" y="149"/>
                  </a:cubicBezTo>
                  <a:cubicBezTo>
                    <a:pt x="3035" y="1936"/>
                    <a:pt x="3035" y="1936"/>
                    <a:pt x="3035" y="1936"/>
                  </a:cubicBezTo>
                </a:path>
              </a:pathLst>
            </a:custGeom>
            <a:solidFill>
              <a:srgbClr val="384D6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7" name="Google Shape;257;p15"/>
            <p:cNvSpPr/>
            <p:nvPr/>
          </p:nvSpPr>
          <p:spPr>
            <a:xfrm>
              <a:off x="7083425" y="2257425"/>
              <a:ext cx="1092200" cy="382588"/>
            </a:xfrm>
            <a:custGeom>
              <a:rect b="b" l="l" r="r" t="t"/>
              <a:pathLst>
                <a:path extrusionOk="0" h="1062" w="3036">
                  <a:moveTo>
                    <a:pt x="3035" y="1061"/>
                  </a:moveTo>
                  <a:lnTo>
                    <a:pt x="3035" y="1061"/>
                  </a:lnTo>
                  <a:cubicBezTo>
                    <a:pt x="3035" y="149"/>
                    <a:pt x="3035" y="149"/>
                    <a:pt x="3035" y="149"/>
                  </a:cubicBezTo>
                  <a:cubicBezTo>
                    <a:pt x="3035" y="74"/>
                    <a:pt x="2979" y="0"/>
                    <a:pt x="2886" y="0"/>
                  </a:cubicBezTo>
                  <a:cubicBezTo>
                    <a:pt x="167" y="0"/>
                    <a:pt x="167" y="0"/>
                    <a:pt x="167" y="0"/>
                  </a:cubicBezTo>
                  <a:cubicBezTo>
                    <a:pt x="74" y="0"/>
                    <a:pt x="0" y="74"/>
                    <a:pt x="0" y="149"/>
                  </a:cubicBezTo>
                  <a:cubicBezTo>
                    <a:pt x="0" y="1061"/>
                    <a:pt x="0" y="1061"/>
                    <a:pt x="0" y="1061"/>
                  </a:cubicBezTo>
                  <a:cubicBezTo>
                    <a:pt x="3035" y="1061"/>
                    <a:pt x="3035" y="1061"/>
                    <a:pt x="3035" y="1061"/>
                  </a:cubicBezTo>
                </a:path>
              </a:pathLst>
            </a:custGeom>
            <a:solidFill>
              <a:srgbClr val="2A384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8" name="Google Shape;258;p15"/>
            <p:cNvSpPr/>
            <p:nvPr/>
          </p:nvSpPr>
          <p:spPr>
            <a:xfrm>
              <a:off x="7083425" y="2257425"/>
              <a:ext cx="1092200" cy="355600"/>
            </a:xfrm>
            <a:custGeom>
              <a:rect b="b" l="l" r="r" t="t"/>
              <a:pathLst>
                <a:path extrusionOk="0" h="987" w="3036">
                  <a:moveTo>
                    <a:pt x="3035" y="986"/>
                  </a:moveTo>
                  <a:lnTo>
                    <a:pt x="3035" y="986"/>
                  </a:lnTo>
                  <a:cubicBezTo>
                    <a:pt x="3035" y="149"/>
                    <a:pt x="3035" y="149"/>
                    <a:pt x="3035" y="149"/>
                  </a:cubicBezTo>
                  <a:cubicBezTo>
                    <a:pt x="3035" y="74"/>
                    <a:pt x="2979" y="0"/>
                    <a:pt x="2886" y="0"/>
                  </a:cubicBezTo>
                  <a:cubicBezTo>
                    <a:pt x="167" y="0"/>
                    <a:pt x="167" y="0"/>
                    <a:pt x="167" y="0"/>
                  </a:cubicBezTo>
                  <a:cubicBezTo>
                    <a:pt x="74" y="0"/>
                    <a:pt x="0" y="74"/>
                    <a:pt x="0" y="149"/>
                  </a:cubicBezTo>
                  <a:cubicBezTo>
                    <a:pt x="0" y="986"/>
                    <a:pt x="0" y="986"/>
                    <a:pt x="0" y="986"/>
                  </a:cubicBezTo>
                  <a:cubicBezTo>
                    <a:pt x="3035" y="986"/>
                    <a:pt x="3035" y="986"/>
                    <a:pt x="3035" y="986"/>
                  </a:cubicBezTo>
                </a:path>
              </a:pathLst>
            </a:custGeom>
            <a:solidFill>
              <a:srgbClr val="53627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59" name="Google Shape;259;p15"/>
            <p:cNvSpPr/>
            <p:nvPr/>
          </p:nvSpPr>
          <p:spPr>
            <a:xfrm>
              <a:off x="7499350" y="2638425"/>
              <a:ext cx="247650" cy="128588"/>
            </a:xfrm>
            <a:custGeom>
              <a:rect b="b" l="l" r="r" t="t"/>
              <a:pathLst>
                <a:path extrusionOk="0" h="355" w="690">
                  <a:moveTo>
                    <a:pt x="0" y="0"/>
                  </a:moveTo>
                  <a:lnTo>
                    <a:pt x="0" y="0"/>
                  </a:lnTo>
                  <a:lnTo>
                    <a:pt x="0" y="18"/>
                  </a:lnTo>
                  <a:cubicBezTo>
                    <a:pt x="0" y="205"/>
                    <a:pt x="168" y="354"/>
                    <a:pt x="354" y="354"/>
                  </a:cubicBezTo>
                  <a:cubicBezTo>
                    <a:pt x="541" y="354"/>
                    <a:pt x="689" y="205"/>
                    <a:pt x="689" y="18"/>
                  </a:cubicBezTo>
                  <a:lnTo>
                    <a:pt x="689" y="0"/>
                  </a:lnTo>
                  <a:cubicBezTo>
                    <a:pt x="0" y="0"/>
                    <a:pt x="0" y="0"/>
                    <a:pt x="0" y="0"/>
                  </a:cubicBezTo>
                </a:path>
              </a:pathLst>
            </a:custGeom>
            <a:solidFill>
              <a:srgbClr val="FBB2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0" name="Google Shape;260;p15"/>
            <p:cNvSpPr/>
            <p:nvPr/>
          </p:nvSpPr>
          <p:spPr>
            <a:xfrm>
              <a:off x="7486650" y="2571750"/>
              <a:ext cx="274638" cy="87313"/>
            </a:xfrm>
            <a:custGeom>
              <a:rect b="b" l="l" r="r" t="t"/>
              <a:pathLst>
                <a:path extrusionOk="0" h="243" w="765">
                  <a:moveTo>
                    <a:pt x="764" y="242"/>
                  </a:moveTo>
                  <a:lnTo>
                    <a:pt x="0" y="242"/>
                  </a:lnTo>
                  <a:lnTo>
                    <a:pt x="0" y="0"/>
                  </a:lnTo>
                  <a:lnTo>
                    <a:pt x="764" y="0"/>
                  </a:lnTo>
                  <a:lnTo>
                    <a:pt x="764" y="242"/>
                  </a:lnTo>
                </a:path>
              </a:pathLst>
            </a:custGeom>
            <a:solidFill>
              <a:srgbClr val="FECD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1" name="Google Shape;261;p15"/>
            <p:cNvSpPr/>
            <p:nvPr/>
          </p:nvSpPr>
          <p:spPr>
            <a:xfrm>
              <a:off x="7486650" y="2571750"/>
              <a:ext cx="274638" cy="87313"/>
            </a:xfrm>
            <a:custGeom>
              <a:rect b="b" l="l" r="r" t="t"/>
              <a:pathLst>
                <a:path extrusionOk="0" h="243" w="765">
                  <a:moveTo>
                    <a:pt x="764" y="242"/>
                  </a:moveTo>
                  <a:lnTo>
                    <a:pt x="0" y="242"/>
                  </a:lnTo>
                  <a:lnTo>
                    <a:pt x="0" y="0"/>
                  </a:lnTo>
                  <a:lnTo>
                    <a:pt x="764" y="0"/>
                  </a:lnTo>
                  <a:lnTo>
                    <a:pt x="764" y="242"/>
                  </a:lnTo>
                </a:path>
              </a:pathLst>
            </a:custGeom>
            <a:solidFill>
              <a:srgbClr val="FECD8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2" name="Google Shape;262;p15"/>
            <p:cNvSpPr/>
            <p:nvPr/>
          </p:nvSpPr>
          <p:spPr>
            <a:xfrm>
              <a:off x="7083425" y="2900363"/>
              <a:ext cx="114300" cy="107950"/>
            </a:xfrm>
            <a:custGeom>
              <a:rect b="b" l="l" r="r" t="t"/>
              <a:pathLst>
                <a:path extrusionOk="0" h="298" w="317">
                  <a:moveTo>
                    <a:pt x="0" y="0"/>
                  </a:moveTo>
                  <a:lnTo>
                    <a:pt x="0" y="0"/>
                  </a:lnTo>
                  <a:cubicBezTo>
                    <a:pt x="0" y="149"/>
                    <a:pt x="0" y="149"/>
                    <a:pt x="0" y="149"/>
                  </a:cubicBezTo>
                  <a:cubicBezTo>
                    <a:pt x="0" y="242"/>
                    <a:pt x="74" y="297"/>
                    <a:pt x="167" y="297"/>
                  </a:cubicBezTo>
                  <a:cubicBezTo>
                    <a:pt x="316" y="297"/>
                    <a:pt x="316" y="297"/>
                    <a:pt x="316" y="297"/>
                  </a:cubicBezTo>
                  <a:cubicBezTo>
                    <a:pt x="223" y="205"/>
                    <a:pt x="111" y="93"/>
                    <a:pt x="0" y="0"/>
                  </a:cubicBezTo>
                </a:path>
              </a:pathLst>
            </a:custGeom>
            <a:solidFill>
              <a:srgbClr val="FBB2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3" name="Google Shape;263;p15"/>
            <p:cNvSpPr/>
            <p:nvPr/>
          </p:nvSpPr>
          <p:spPr>
            <a:xfrm>
              <a:off x="8056563" y="2887663"/>
              <a:ext cx="120650" cy="120650"/>
            </a:xfrm>
            <a:custGeom>
              <a:rect b="b" l="l" r="r" t="t"/>
              <a:pathLst>
                <a:path extrusionOk="0" h="335" w="336">
                  <a:moveTo>
                    <a:pt x="0" y="334"/>
                  </a:moveTo>
                  <a:lnTo>
                    <a:pt x="0" y="334"/>
                  </a:lnTo>
                  <a:cubicBezTo>
                    <a:pt x="186" y="334"/>
                    <a:pt x="186" y="334"/>
                    <a:pt x="186" y="334"/>
                  </a:cubicBezTo>
                  <a:cubicBezTo>
                    <a:pt x="279" y="334"/>
                    <a:pt x="335" y="279"/>
                    <a:pt x="335" y="186"/>
                  </a:cubicBezTo>
                  <a:cubicBezTo>
                    <a:pt x="335" y="0"/>
                    <a:pt x="335" y="0"/>
                    <a:pt x="335" y="0"/>
                  </a:cubicBezTo>
                  <a:cubicBezTo>
                    <a:pt x="0" y="334"/>
                    <a:pt x="0" y="334"/>
                    <a:pt x="0" y="334"/>
                  </a:cubicBezTo>
                </a:path>
              </a:pathLst>
            </a:custGeom>
            <a:solidFill>
              <a:srgbClr val="FBB25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4" name="Google Shape;264;p15"/>
            <p:cNvSpPr/>
            <p:nvPr/>
          </p:nvSpPr>
          <p:spPr>
            <a:xfrm>
              <a:off x="6540500" y="1935163"/>
              <a:ext cx="817563" cy="1019175"/>
            </a:xfrm>
            <a:custGeom>
              <a:rect b="b" l="l" r="r" t="t"/>
              <a:pathLst>
                <a:path extrusionOk="0" h="2831" w="2272">
                  <a:moveTo>
                    <a:pt x="0" y="2346"/>
                  </a:moveTo>
                  <a:lnTo>
                    <a:pt x="1508" y="2830"/>
                  </a:lnTo>
                  <a:lnTo>
                    <a:pt x="1508" y="2830"/>
                  </a:lnTo>
                  <a:lnTo>
                    <a:pt x="0" y="2346"/>
                  </a:lnTo>
                  <a:close/>
                  <a:moveTo>
                    <a:pt x="651" y="968"/>
                  </a:moveTo>
                  <a:lnTo>
                    <a:pt x="689" y="1024"/>
                  </a:lnTo>
                  <a:lnTo>
                    <a:pt x="689" y="1024"/>
                  </a:lnTo>
                  <a:lnTo>
                    <a:pt x="651" y="968"/>
                  </a:lnTo>
                  <a:close/>
                  <a:moveTo>
                    <a:pt x="1824" y="0"/>
                  </a:moveTo>
                  <a:lnTo>
                    <a:pt x="521" y="689"/>
                  </a:lnTo>
                  <a:lnTo>
                    <a:pt x="1824" y="0"/>
                  </a:lnTo>
                  <a:lnTo>
                    <a:pt x="2271" y="875"/>
                  </a:lnTo>
                  <a:lnTo>
                    <a:pt x="2271" y="875"/>
                  </a:lnTo>
                  <a:lnTo>
                    <a:pt x="1824" y="0"/>
                  </a:lnTo>
                  <a:close/>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5" name="Google Shape;265;p15"/>
            <p:cNvSpPr/>
            <p:nvPr/>
          </p:nvSpPr>
          <p:spPr>
            <a:xfrm>
              <a:off x="6540500" y="2779713"/>
              <a:ext cx="542925" cy="174625"/>
            </a:xfrm>
            <a:custGeom>
              <a:rect b="b" l="l" r="r" t="t"/>
              <a:pathLst>
                <a:path extrusionOk="0" h="485" w="1509">
                  <a:moveTo>
                    <a:pt x="0" y="0"/>
                  </a:moveTo>
                  <a:lnTo>
                    <a:pt x="1508" y="484"/>
                  </a:lnTo>
                  <a:lnTo>
                    <a:pt x="1508" y="484"/>
                  </a:lnTo>
                  <a:lnTo>
                    <a:pt x="0"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6" name="Google Shape;266;p15"/>
            <p:cNvSpPr/>
            <p:nvPr/>
          </p:nvSpPr>
          <p:spPr>
            <a:xfrm>
              <a:off x="6775450" y="2284413"/>
              <a:ext cx="14288" cy="20637"/>
            </a:xfrm>
            <a:custGeom>
              <a:rect b="b" l="l" r="r" t="t"/>
              <a:pathLst>
                <a:path extrusionOk="0" h="57" w="39">
                  <a:moveTo>
                    <a:pt x="0" y="0"/>
                  </a:moveTo>
                  <a:lnTo>
                    <a:pt x="38" y="56"/>
                  </a:lnTo>
                  <a:lnTo>
                    <a:pt x="38" y="56"/>
                  </a:lnTo>
                  <a:lnTo>
                    <a:pt x="0"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7" name="Google Shape;267;p15"/>
            <p:cNvSpPr/>
            <p:nvPr/>
          </p:nvSpPr>
          <p:spPr>
            <a:xfrm>
              <a:off x="6729413" y="1935163"/>
              <a:ext cx="630237" cy="315912"/>
            </a:xfrm>
            <a:custGeom>
              <a:rect b="b" l="l" r="r" t="t"/>
              <a:pathLst>
                <a:path extrusionOk="0" h="876" w="1751">
                  <a:moveTo>
                    <a:pt x="1303" y="0"/>
                  </a:moveTo>
                  <a:lnTo>
                    <a:pt x="0" y="689"/>
                  </a:lnTo>
                  <a:lnTo>
                    <a:pt x="1303" y="0"/>
                  </a:lnTo>
                  <a:lnTo>
                    <a:pt x="1750" y="875"/>
                  </a:lnTo>
                  <a:lnTo>
                    <a:pt x="1750" y="875"/>
                  </a:lnTo>
                  <a:lnTo>
                    <a:pt x="1303"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8" name="Google Shape;268;p15"/>
            <p:cNvSpPr/>
            <p:nvPr/>
          </p:nvSpPr>
          <p:spPr>
            <a:xfrm>
              <a:off x="6540500" y="2278063"/>
              <a:ext cx="542925" cy="677862"/>
            </a:xfrm>
            <a:custGeom>
              <a:rect b="b" l="l" r="r" t="t"/>
              <a:pathLst>
                <a:path extrusionOk="0" h="1881" w="1509">
                  <a:moveTo>
                    <a:pt x="912" y="1526"/>
                  </a:moveTo>
                  <a:lnTo>
                    <a:pt x="912" y="1526"/>
                  </a:lnTo>
                  <a:cubicBezTo>
                    <a:pt x="502" y="1396"/>
                    <a:pt x="502" y="1396"/>
                    <a:pt x="502" y="1396"/>
                  </a:cubicBezTo>
                  <a:cubicBezTo>
                    <a:pt x="614" y="1043"/>
                    <a:pt x="614" y="1043"/>
                    <a:pt x="614" y="1043"/>
                  </a:cubicBezTo>
                  <a:cubicBezTo>
                    <a:pt x="1024" y="1172"/>
                    <a:pt x="1024" y="1172"/>
                    <a:pt x="1024" y="1172"/>
                  </a:cubicBezTo>
                  <a:cubicBezTo>
                    <a:pt x="912" y="1526"/>
                    <a:pt x="912" y="1526"/>
                    <a:pt x="912" y="1526"/>
                  </a:cubicBezTo>
                  <a:lnTo>
                    <a:pt x="428" y="1210"/>
                  </a:lnTo>
                  <a:lnTo>
                    <a:pt x="428" y="1210"/>
                  </a:lnTo>
                  <a:cubicBezTo>
                    <a:pt x="316" y="1172"/>
                    <a:pt x="316" y="1172"/>
                    <a:pt x="316" y="1172"/>
                  </a:cubicBezTo>
                  <a:cubicBezTo>
                    <a:pt x="577" y="353"/>
                    <a:pt x="577" y="353"/>
                    <a:pt x="577" y="353"/>
                  </a:cubicBezTo>
                  <a:cubicBezTo>
                    <a:pt x="689" y="391"/>
                    <a:pt x="689" y="391"/>
                    <a:pt x="689" y="391"/>
                  </a:cubicBezTo>
                  <a:cubicBezTo>
                    <a:pt x="428" y="1210"/>
                    <a:pt x="428" y="1210"/>
                    <a:pt x="428" y="1210"/>
                  </a:cubicBezTo>
                  <a:lnTo>
                    <a:pt x="447" y="0"/>
                  </a:lnTo>
                  <a:lnTo>
                    <a:pt x="447" y="0"/>
                  </a:lnTo>
                  <a:cubicBezTo>
                    <a:pt x="0" y="1396"/>
                    <a:pt x="0" y="1396"/>
                    <a:pt x="0" y="1396"/>
                  </a:cubicBezTo>
                  <a:cubicBezTo>
                    <a:pt x="1508" y="1880"/>
                    <a:pt x="1508" y="1880"/>
                    <a:pt x="1508" y="1880"/>
                  </a:cubicBezTo>
                  <a:lnTo>
                    <a:pt x="1508" y="1880"/>
                  </a:lnTo>
                  <a:cubicBezTo>
                    <a:pt x="1508" y="1713"/>
                    <a:pt x="1508" y="1713"/>
                    <a:pt x="1508" y="1713"/>
                  </a:cubicBezTo>
                  <a:cubicBezTo>
                    <a:pt x="1508" y="1694"/>
                    <a:pt x="1508" y="1694"/>
                    <a:pt x="1508" y="1694"/>
                  </a:cubicBezTo>
                  <a:cubicBezTo>
                    <a:pt x="1508" y="1657"/>
                    <a:pt x="1508" y="1657"/>
                    <a:pt x="1508" y="1657"/>
                  </a:cubicBezTo>
                  <a:cubicBezTo>
                    <a:pt x="1508" y="1619"/>
                    <a:pt x="1508" y="1619"/>
                    <a:pt x="1508" y="1619"/>
                  </a:cubicBezTo>
                  <a:lnTo>
                    <a:pt x="1508" y="1619"/>
                  </a:lnTo>
                  <a:cubicBezTo>
                    <a:pt x="1490" y="1582"/>
                    <a:pt x="1490" y="1582"/>
                    <a:pt x="1490" y="1582"/>
                  </a:cubicBezTo>
                  <a:cubicBezTo>
                    <a:pt x="1452" y="1694"/>
                    <a:pt x="1452" y="1694"/>
                    <a:pt x="1452" y="1694"/>
                  </a:cubicBezTo>
                  <a:cubicBezTo>
                    <a:pt x="1415" y="1675"/>
                    <a:pt x="1415" y="1675"/>
                    <a:pt x="1415" y="1675"/>
                  </a:cubicBezTo>
                  <a:cubicBezTo>
                    <a:pt x="1452" y="1526"/>
                    <a:pt x="1452" y="1526"/>
                    <a:pt x="1452" y="1526"/>
                  </a:cubicBezTo>
                  <a:cubicBezTo>
                    <a:pt x="1434" y="1470"/>
                    <a:pt x="1434" y="1470"/>
                    <a:pt x="1434" y="1470"/>
                  </a:cubicBezTo>
                  <a:cubicBezTo>
                    <a:pt x="1359" y="1657"/>
                    <a:pt x="1359" y="1657"/>
                    <a:pt x="1359" y="1657"/>
                  </a:cubicBezTo>
                  <a:cubicBezTo>
                    <a:pt x="1322" y="1638"/>
                    <a:pt x="1322" y="1638"/>
                    <a:pt x="1322" y="1638"/>
                  </a:cubicBezTo>
                  <a:cubicBezTo>
                    <a:pt x="1396" y="1396"/>
                    <a:pt x="1396" y="1396"/>
                    <a:pt x="1396" y="1396"/>
                  </a:cubicBezTo>
                  <a:cubicBezTo>
                    <a:pt x="1359" y="1340"/>
                    <a:pt x="1359" y="1340"/>
                    <a:pt x="1359" y="1340"/>
                  </a:cubicBezTo>
                  <a:cubicBezTo>
                    <a:pt x="1266" y="1638"/>
                    <a:pt x="1266" y="1638"/>
                    <a:pt x="1266" y="1638"/>
                  </a:cubicBezTo>
                  <a:cubicBezTo>
                    <a:pt x="1229" y="1619"/>
                    <a:pt x="1229" y="1619"/>
                    <a:pt x="1229" y="1619"/>
                  </a:cubicBezTo>
                  <a:cubicBezTo>
                    <a:pt x="1341" y="1284"/>
                    <a:pt x="1341" y="1284"/>
                    <a:pt x="1341" y="1284"/>
                  </a:cubicBezTo>
                  <a:cubicBezTo>
                    <a:pt x="1303" y="1228"/>
                    <a:pt x="1303" y="1228"/>
                    <a:pt x="1303" y="1228"/>
                  </a:cubicBezTo>
                  <a:cubicBezTo>
                    <a:pt x="1192" y="1601"/>
                    <a:pt x="1192" y="1601"/>
                    <a:pt x="1192" y="1601"/>
                  </a:cubicBezTo>
                  <a:cubicBezTo>
                    <a:pt x="1136" y="1582"/>
                    <a:pt x="1136" y="1582"/>
                    <a:pt x="1136" y="1582"/>
                  </a:cubicBezTo>
                  <a:cubicBezTo>
                    <a:pt x="1266" y="1172"/>
                    <a:pt x="1266" y="1172"/>
                    <a:pt x="1266" y="1172"/>
                  </a:cubicBezTo>
                  <a:cubicBezTo>
                    <a:pt x="1173" y="986"/>
                    <a:pt x="1173" y="986"/>
                    <a:pt x="1173" y="986"/>
                  </a:cubicBezTo>
                  <a:cubicBezTo>
                    <a:pt x="1005" y="1545"/>
                    <a:pt x="1005" y="1545"/>
                    <a:pt x="1005" y="1545"/>
                  </a:cubicBezTo>
                  <a:cubicBezTo>
                    <a:pt x="949" y="1526"/>
                    <a:pt x="949" y="1526"/>
                    <a:pt x="949" y="1526"/>
                  </a:cubicBezTo>
                  <a:cubicBezTo>
                    <a:pt x="1154" y="930"/>
                    <a:pt x="1154" y="930"/>
                    <a:pt x="1154" y="930"/>
                  </a:cubicBezTo>
                  <a:cubicBezTo>
                    <a:pt x="1117" y="874"/>
                    <a:pt x="1117" y="874"/>
                    <a:pt x="1117" y="874"/>
                  </a:cubicBezTo>
                  <a:cubicBezTo>
                    <a:pt x="1043" y="1098"/>
                    <a:pt x="1043" y="1098"/>
                    <a:pt x="1043" y="1098"/>
                  </a:cubicBezTo>
                  <a:cubicBezTo>
                    <a:pt x="1005" y="1079"/>
                    <a:pt x="1005" y="1079"/>
                    <a:pt x="1005" y="1079"/>
                  </a:cubicBezTo>
                  <a:cubicBezTo>
                    <a:pt x="1080" y="819"/>
                    <a:pt x="1080" y="819"/>
                    <a:pt x="1080" y="819"/>
                  </a:cubicBezTo>
                  <a:cubicBezTo>
                    <a:pt x="1061" y="763"/>
                    <a:pt x="1061" y="763"/>
                    <a:pt x="1061" y="763"/>
                  </a:cubicBezTo>
                  <a:cubicBezTo>
                    <a:pt x="949" y="1079"/>
                    <a:pt x="949" y="1079"/>
                    <a:pt x="949" y="1079"/>
                  </a:cubicBezTo>
                  <a:cubicBezTo>
                    <a:pt x="912" y="1061"/>
                    <a:pt x="912" y="1061"/>
                    <a:pt x="912" y="1061"/>
                  </a:cubicBezTo>
                  <a:cubicBezTo>
                    <a:pt x="1024" y="689"/>
                    <a:pt x="1024" y="689"/>
                    <a:pt x="1024" y="689"/>
                  </a:cubicBezTo>
                  <a:cubicBezTo>
                    <a:pt x="987" y="633"/>
                    <a:pt x="987" y="633"/>
                    <a:pt x="987" y="633"/>
                  </a:cubicBezTo>
                  <a:cubicBezTo>
                    <a:pt x="856" y="1043"/>
                    <a:pt x="856" y="1043"/>
                    <a:pt x="856" y="1043"/>
                  </a:cubicBezTo>
                  <a:cubicBezTo>
                    <a:pt x="819" y="1023"/>
                    <a:pt x="819" y="1023"/>
                    <a:pt x="819" y="1023"/>
                  </a:cubicBezTo>
                  <a:cubicBezTo>
                    <a:pt x="968" y="577"/>
                    <a:pt x="968" y="577"/>
                    <a:pt x="968" y="577"/>
                  </a:cubicBezTo>
                  <a:cubicBezTo>
                    <a:pt x="931" y="521"/>
                    <a:pt x="931" y="521"/>
                    <a:pt x="931" y="521"/>
                  </a:cubicBezTo>
                  <a:cubicBezTo>
                    <a:pt x="782" y="1023"/>
                    <a:pt x="782" y="1023"/>
                    <a:pt x="782" y="1023"/>
                  </a:cubicBezTo>
                  <a:cubicBezTo>
                    <a:pt x="726" y="1005"/>
                    <a:pt x="726" y="1005"/>
                    <a:pt x="726" y="1005"/>
                  </a:cubicBezTo>
                  <a:cubicBezTo>
                    <a:pt x="894" y="465"/>
                    <a:pt x="894" y="465"/>
                    <a:pt x="894" y="465"/>
                  </a:cubicBezTo>
                  <a:cubicBezTo>
                    <a:pt x="875" y="409"/>
                    <a:pt x="875" y="409"/>
                    <a:pt x="875" y="409"/>
                  </a:cubicBezTo>
                  <a:cubicBezTo>
                    <a:pt x="689" y="986"/>
                    <a:pt x="689" y="986"/>
                    <a:pt x="689" y="986"/>
                  </a:cubicBezTo>
                  <a:cubicBezTo>
                    <a:pt x="633" y="968"/>
                    <a:pt x="633" y="968"/>
                    <a:pt x="633" y="968"/>
                  </a:cubicBezTo>
                  <a:cubicBezTo>
                    <a:pt x="838" y="353"/>
                    <a:pt x="838" y="353"/>
                    <a:pt x="838" y="353"/>
                  </a:cubicBezTo>
                  <a:cubicBezTo>
                    <a:pt x="689" y="74"/>
                    <a:pt x="689" y="74"/>
                    <a:pt x="689" y="74"/>
                  </a:cubicBezTo>
                  <a:lnTo>
                    <a:pt x="689" y="74"/>
                  </a:lnTo>
                  <a:lnTo>
                    <a:pt x="689" y="74"/>
                  </a:lnTo>
                  <a:cubicBezTo>
                    <a:pt x="447" y="0"/>
                    <a:pt x="447" y="0"/>
                    <a:pt x="447" y="0"/>
                  </a:cubicBezTo>
                  <a:lnTo>
                    <a:pt x="912" y="1526"/>
                  </a:lnTo>
                </a:path>
              </a:pathLst>
            </a:custGeom>
            <a:solidFill>
              <a:srgbClr val="D8DC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69" name="Google Shape;269;p15"/>
            <p:cNvSpPr/>
            <p:nvPr/>
          </p:nvSpPr>
          <p:spPr>
            <a:xfrm>
              <a:off x="6654800" y="2405063"/>
              <a:ext cx="134938" cy="309562"/>
            </a:xfrm>
            <a:custGeom>
              <a:rect b="b" l="l" r="r" t="t"/>
              <a:pathLst>
                <a:path extrusionOk="0" h="858" w="374">
                  <a:moveTo>
                    <a:pt x="261" y="0"/>
                  </a:moveTo>
                  <a:lnTo>
                    <a:pt x="0" y="819"/>
                  </a:lnTo>
                  <a:lnTo>
                    <a:pt x="112" y="857"/>
                  </a:lnTo>
                  <a:lnTo>
                    <a:pt x="373" y="38"/>
                  </a:lnTo>
                  <a:lnTo>
                    <a:pt x="261"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0" name="Google Shape;270;p15"/>
            <p:cNvSpPr/>
            <p:nvPr/>
          </p:nvSpPr>
          <p:spPr>
            <a:xfrm>
              <a:off x="6654800" y="2405063"/>
              <a:ext cx="134938" cy="309562"/>
            </a:xfrm>
            <a:custGeom>
              <a:rect b="b" l="l" r="r" t="t"/>
              <a:pathLst>
                <a:path extrusionOk="0" h="858" w="374">
                  <a:moveTo>
                    <a:pt x="261" y="0"/>
                  </a:moveTo>
                  <a:lnTo>
                    <a:pt x="0" y="819"/>
                  </a:lnTo>
                  <a:lnTo>
                    <a:pt x="112" y="857"/>
                  </a:lnTo>
                  <a:lnTo>
                    <a:pt x="373" y="38"/>
                  </a:lnTo>
                  <a:lnTo>
                    <a:pt x="261"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1" name="Google Shape;271;p15"/>
            <p:cNvSpPr/>
            <p:nvPr/>
          </p:nvSpPr>
          <p:spPr>
            <a:xfrm>
              <a:off x="6769100" y="2405063"/>
              <a:ext cx="87313" cy="228600"/>
            </a:xfrm>
            <a:custGeom>
              <a:rect b="b" l="l" r="r" t="t"/>
              <a:pathLst>
                <a:path extrusionOk="0" h="634" w="243">
                  <a:moveTo>
                    <a:pt x="205" y="0"/>
                  </a:moveTo>
                  <a:lnTo>
                    <a:pt x="0" y="615"/>
                  </a:lnTo>
                  <a:lnTo>
                    <a:pt x="56" y="633"/>
                  </a:lnTo>
                  <a:lnTo>
                    <a:pt x="242" y="56"/>
                  </a:lnTo>
                  <a:lnTo>
                    <a:pt x="20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2" name="Google Shape;272;p15"/>
            <p:cNvSpPr/>
            <p:nvPr/>
          </p:nvSpPr>
          <p:spPr>
            <a:xfrm>
              <a:off x="6769100" y="2405063"/>
              <a:ext cx="87313" cy="228600"/>
            </a:xfrm>
            <a:custGeom>
              <a:rect b="b" l="l" r="r" t="t"/>
              <a:pathLst>
                <a:path extrusionOk="0" h="634" w="243">
                  <a:moveTo>
                    <a:pt x="205" y="0"/>
                  </a:moveTo>
                  <a:lnTo>
                    <a:pt x="0" y="615"/>
                  </a:lnTo>
                  <a:lnTo>
                    <a:pt x="56" y="633"/>
                  </a:lnTo>
                  <a:lnTo>
                    <a:pt x="242" y="56"/>
                  </a:lnTo>
                  <a:lnTo>
                    <a:pt x="20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3" name="Google Shape;273;p15"/>
            <p:cNvSpPr/>
            <p:nvPr/>
          </p:nvSpPr>
          <p:spPr>
            <a:xfrm>
              <a:off x="6721475" y="2652713"/>
              <a:ext cx="188913" cy="174625"/>
            </a:xfrm>
            <a:custGeom>
              <a:rect b="b" l="l" r="r" t="t"/>
              <a:pathLst>
                <a:path extrusionOk="0" h="484" w="523">
                  <a:moveTo>
                    <a:pt x="112" y="0"/>
                  </a:moveTo>
                  <a:lnTo>
                    <a:pt x="0" y="353"/>
                  </a:lnTo>
                  <a:lnTo>
                    <a:pt x="410" y="483"/>
                  </a:lnTo>
                  <a:lnTo>
                    <a:pt x="522" y="129"/>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4" name="Google Shape;274;p15"/>
            <p:cNvSpPr/>
            <p:nvPr/>
          </p:nvSpPr>
          <p:spPr>
            <a:xfrm>
              <a:off x="6721475" y="2652713"/>
              <a:ext cx="188913" cy="174625"/>
            </a:xfrm>
            <a:custGeom>
              <a:rect b="b" l="l" r="r" t="t"/>
              <a:pathLst>
                <a:path extrusionOk="0" h="484" w="523">
                  <a:moveTo>
                    <a:pt x="112" y="0"/>
                  </a:moveTo>
                  <a:lnTo>
                    <a:pt x="0" y="353"/>
                  </a:lnTo>
                  <a:lnTo>
                    <a:pt x="410" y="483"/>
                  </a:lnTo>
                  <a:lnTo>
                    <a:pt x="522" y="129"/>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5" name="Google Shape;275;p15"/>
            <p:cNvSpPr/>
            <p:nvPr/>
          </p:nvSpPr>
          <p:spPr>
            <a:xfrm>
              <a:off x="6802438" y="2444750"/>
              <a:ext cx="74612" cy="201613"/>
            </a:xfrm>
            <a:custGeom>
              <a:rect b="b" l="l" r="r" t="t"/>
              <a:pathLst>
                <a:path extrusionOk="0" h="559" w="206">
                  <a:moveTo>
                    <a:pt x="168" y="0"/>
                  </a:moveTo>
                  <a:lnTo>
                    <a:pt x="0" y="540"/>
                  </a:lnTo>
                  <a:lnTo>
                    <a:pt x="56" y="558"/>
                  </a:lnTo>
                  <a:lnTo>
                    <a:pt x="205" y="56"/>
                  </a:lnTo>
                  <a:lnTo>
                    <a:pt x="168"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6" name="Google Shape;276;p15"/>
            <p:cNvSpPr/>
            <p:nvPr/>
          </p:nvSpPr>
          <p:spPr>
            <a:xfrm>
              <a:off x="6802438" y="2444750"/>
              <a:ext cx="74612" cy="201613"/>
            </a:xfrm>
            <a:custGeom>
              <a:rect b="b" l="l" r="r" t="t"/>
              <a:pathLst>
                <a:path extrusionOk="0" h="559" w="206">
                  <a:moveTo>
                    <a:pt x="168" y="0"/>
                  </a:moveTo>
                  <a:lnTo>
                    <a:pt x="0" y="540"/>
                  </a:lnTo>
                  <a:lnTo>
                    <a:pt x="56" y="558"/>
                  </a:lnTo>
                  <a:lnTo>
                    <a:pt x="205" y="56"/>
                  </a:lnTo>
                  <a:lnTo>
                    <a:pt x="168"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7" name="Google Shape;277;p15"/>
            <p:cNvSpPr/>
            <p:nvPr/>
          </p:nvSpPr>
          <p:spPr>
            <a:xfrm>
              <a:off x="6835775" y="2484438"/>
              <a:ext cx="60325" cy="168275"/>
            </a:xfrm>
            <a:custGeom>
              <a:rect b="b" l="l" r="r" t="t"/>
              <a:pathLst>
                <a:path extrusionOk="0" h="467" w="169">
                  <a:moveTo>
                    <a:pt x="149" y="0"/>
                  </a:moveTo>
                  <a:lnTo>
                    <a:pt x="0" y="446"/>
                  </a:lnTo>
                  <a:lnTo>
                    <a:pt x="37" y="466"/>
                  </a:lnTo>
                  <a:lnTo>
                    <a:pt x="168" y="56"/>
                  </a:lnTo>
                  <a:lnTo>
                    <a:pt x="149"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8" name="Google Shape;278;p15"/>
            <p:cNvSpPr/>
            <p:nvPr/>
          </p:nvSpPr>
          <p:spPr>
            <a:xfrm>
              <a:off x="6835775" y="2484438"/>
              <a:ext cx="60325" cy="168275"/>
            </a:xfrm>
            <a:custGeom>
              <a:rect b="b" l="l" r="r" t="t"/>
              <a:pathLst>
                <a:path extrusionOk="0" h="467" w="169">
                  <a:moveTo>
                    <a:pt x="149" y="0"/>
                  </a:moveTo>
                  <a:lnTo>
                    <a:pt x="0" y="446"/>
                  </a:lnTo>
                  <a:lnTo>
                    <a:pt x="37" y="466"/>
                  </a:lnTo>
                  <a:lnTo>
                    <a:pt x="168" y="56"/>
                  </a:lnTo>
                  <a:lnTo>
                    <a:pt x="149"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79" name="Google Shape;279;p15"/>
            <p:cNvSpPr/>
            <p:nvPr/>
          </p:nvSpPr>
          <p:spPr>
            <a:xfrm>
              <a:off x="6869113" y="2525713"/>
              <a:ext cx="53975" cy="141287"/>
            </a:xfrm>
            <a:custGeom>
              <a:rect b="b" l="l" r="r" t="t"/>
              <a:pathLst>
                <a:path extrusionOk="0" h="391" w="150">
                  <a:moveTo>
                    <a:pt x="112" y="0"/>
                  </a:moveTo>
                  <a:lnTo>
                    <a:pt x="0" y="372"/>
                  </a:lnTo>
                  <a:lnTo>
                    <a:pt x="37" y="390"/>
                  </a:lnTo>
                  <a:lnTo>
                    <a:pt x="149" y="74"/>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0" name="Google Shape;280;p15"/>
            <p:cNvSpPr/>
            <p:nvPr/>
          </p:nvSpPr>
          <p:spPr>
            <a:xfrm>
              <a:off x="6869113" y="2525713"/>
              <a:ext cx="53975" cy="141287"/>
            </a:xfrm>
            <a:custGeom>
              <a:rect b="b" l="l" r="r" t="t"/>
              <a:pathLst>
                <a:path extrusionOk="0" h="391" w="150">
                  <a:moveTo>
                    <a:pt x="112" y="0"/>
                  </a:moveTo>
                  <a:lnTo>
                    <a:pt x="0" y="372"/>
                  </a:lnTo>
                  <a:lnTo>
                    <a:pt x="37" y="390"/>
                  </a:lnTo>
                  <a:lnTo>
                    <a:pt x="149" y="74"/>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1" name="Google Shape;281;p15"/>
            <p:cNvSpPr/>
            <p:nvPr/>
          </p:nvSpPr>
          <p:spPr>
            <a:xfrm>
              <a:off x="6902450" y="2571750"/>
              <a:ext cx="41275" cy="100013"/>
            </a:xfrm>
            <a:custGeom>
              <a:rect b="b" l="l" r="r" t="t"/>
              <a:pathLst>
                <a:path extrusionOk="0" h="280" w="113">
                  <a:moveTo>
                    <a:pt x="75" y="0"/>
                  </a:moveTo>
                  <a:lnTo>
                    <a:pt x="0" y="260"/>
                  </a:lnTo>
                  <a:lnTo>
                    <a:pt x="38" y="279"/>
                  </a:lnTo>
                  <a:lnTo>
                    <a:pt x="112" y="55"/>
                  </a:lnTo>
                  <a:lnTo>
                    <a:pt x="7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2" name="Google Shape;282;p15"/>
            <p:cNvSpPr/>
            <p:nvPr/>
          </p:nvSpPr>
          <p:spPr>
            <a:xfrm>
              <a:off x="6902450" y="2571750"/>
              <a:ext cx="41275" cy="100013"/>
            </a:xfrm>
            <a:custGeom>
              <a:rect b="b" l="l" r="r" t="t"/>
              <a:pathLst>
                <a:path extrusionOk="0" h="280" w="113">
                  <a:moveTo>
                    <a:pt x="75" y="0"/>
                  </a:moveTo>
                  <a:lnTo>
                    <a:pt x="0" y="260"/>
                  </a:lnTo>
                  <a:lnTo>
                    <a:pt x="38" y="279"/>
                  </a:lnTo>
                  <a:lnTo>
                    <a:pt x="112" y="55"/>
                  </a:lnTo>
                  <a:lnTo>
                    <a:pt x="7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3" name="Google Shape;283;p15"/>
            <p:cNvSpPr/>
            <p:nvPr/>
          </p:nvSpPr>
          <p:spPr>
            <a:xfrm>
              <a:off x="6883400" y="2611438"/>
              <a:ext cx="80963" cy="222250"/>
            </a:xfrm>
            <a:custGeom>
              <a:rect b="b" l="l" r="r" t="t"/>
              <a:pathLst>
                <a:path extrusionOk="0" h="616" w="225">
                  <a:moveTo>
                    <a:pt x="205" y="0"/>
                  </a:moveTo>
                  <a:lnTo>
                    <a:pt x="0" y="596"/>
                  </a:lnTo>
                  <a:lnTo>
                    <a:pt x="56" y="615"/>
                  </a:lnTo>
                  <a:lnTo>
                    <a:pt x="224" y="56"/>
                  </a:lnTo>
                  <a:lnTo>
                    <a:pt x="20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4" name="Google Shape;284;p15"/>
            <p:cNvSpPr/>
            <p:nvPr/>
          </p:nvSpPr>
          <p:spPr>
            <a:xfrm>
              <a:off x="6883400" y="2611438"/>
              <a:ext cx="80963" cy="222250"/>
            </a:xfrm>
            <a:custGeom>
              <a:rect b="b" l="l" r="r" t="t"/>
              <a:pathLst>
                <a:path extrusionOk="0" h="616" w="225">
                  <a:moveTo>
                    <a:pt x="205" y="0"/>
                  </a:moveTo>
                  <a:lnTo>
                    <a:pt x="0" y="596"/>
                  </a:lnTo>
                  <a:lnTo>
                    <a:pt x="56" y="615"/>
                  </a:lnTo>
                  <a:lnTo>
                    <a:pt x="224" y="56"/>
                  </a:lnTo>
                  <a:lnTo>
                    <a:pt x="205"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5" name="Google Shape;285;p15"/>
            <p:cNvSpPr/>
            <p:nvPr/>
          </p:nvSpPr>
          <p:spPr>
            <a:xfrm>
              <a:off x="6950075" y="2698750"/>
              <a:ext cx="60325" cy="155575"/>
            </a:xfrm>
            <a:custGeom>
              <a:rect b="b" l="l" r="r" t="t"/>
              <a:pathLst>
                <a:path extrusionOk="0" h="430" w="168">
                  <a:moveTo>
                    <a:pt x="130" y="0"/>
                  </a:moveTo>
                  <a:lnTo>
                    <a:pt x="0" y="410"/>
                  </a:lnTo>
                  <a:lnTo>
                    <a:pt x="56" y="429"/>
                  </a:lnTo>
                  <a:lnTo>
                    <a:pt x="167" y="56"/>
                  </a:lnTo>
                  <a:lnTo>
                    <a:pt x="130"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6" name="Google Shape;286;p15"/>
            <p:cNvSpPr/>
            <p:nvPr/>
          </p:nvSpPr>
          <p:spPr>
            <a:xfrm>
              <a:off x="6950075" y="2698750"/>
              <a:ext cx="60325" cy="155575"/>
            </a:xfrm>
            <a:custGeom>
              <a:rect b="b" l="l" r="r" t="t"/>
              <a:pathLst>
                <a:path extrusionOk="0" h="430" w="168">
                  <a:moveTo>
                    <a:pt x="130" y="0"/>
                  </a:moveTo>
                  <a:lnTo>
                    <a:pt x="0" y="410"/>
                  </a:lnTo>
                  <a:lnTo>
                    <a:pt x="56" y="429"/>
                  </a:lnTo>
                  <a:lnTo>
                    <a:pt x="167" y="56"/>
                  </a:lnTo>
                  <a:lnTo>
                    <a:pt x="130"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7" name="Google Shape;287;p15"/>
            <p:cNvSpPr/>
            <p:nvPr/>
          </p:nvSpPr>
          <p:spPr>
            <a:xfrm>
              <a:off x="6983413" y="2740025"/>
              <a:ext cx="47625" cy="128588"/>
            </a:xfrm>
            <a:custGeom>
              <a:rect b="b" l="l" r="r" t="t"/>
              <a:pathLst>
                <a:path extrusionOk="0" h="355" w="131">
                  <a:moveTo>
                    <a:pt x="112" y="0"/>
                  </a:moveTo>
                  <a:lnTo>
                    <a:pt x="0" y="335"/>
                  </a:lnTo>
                  <a:lnTo>
                    <a:pt x="37" y="354"/>
                  </a:lnTo>
                  <a:lnTo>
                    <a:pt x="130" y="56"/>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8" name="Google Shape;288;p15"/>
            <p:cNvSpPr/>
            <p:nvPr/>
          </p:nvSpPr>
          <p:spPr>
            <a:xfrm>
              <a:off x="6983413" y="2740025"/>
              <a:ext cx="47625" cy="128588"/>
            </a:xfrm>
            <a:custGeom>
              <a:rect b="b" l="l" r="r" t="t"/>
              <a:pathLst>
                <a:path extrusionOk="0" h="355" w="131">
                  <a:moveTo>
                    <a:pt x="112" y="0"/>
                  </a:moveTo>
                  <a:lnTo>
                    <a:pt x="0" y="335"/>
                  </a:lnTo>
                  <a:lnTo>
                    <a:pt x="37" y="354"/>
                  </a:lnTo>
                  <a:lnTo>
                    <a:pt x="130" y="56"/>
                  </a:lnTo>
                  <a:lnTo>
                    <a:pt x="112"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89" name="Google Shape;289;p15"/>
            <p:cNvSpPr/>
            <p:nvPr/>
          </p:nvSpPr>
          <p:spPr>
            <a:xfrm>
              <a:off x="7016750" y="2779713"/>
              <a:ext cx="41275" cy="93662"/>
            </a:xfrm>
            <a:custGeom>
              <a:rect b="b" l="l" r="r" t="t"/>
              <a:pathLst>
                <a:path extrusionOk="0" h="262" w="113">
                  <a:moveTo>
                    <a:pt x="74" y="0"/>
                  </a:moveTo>
                  <a:lnTo>
                    <a:pt x="0" y="242"/>
                  </a:lnTo>
                  <a:lnTo>
                    <a:pt x="37" y="261"/>
                  </a:lnTo>
                  <a:lnTo>
                    <a:pt x="112" y="74"/>
                  </a:lnTo>
                  <a:lnTo>
                    <a:pt x="74"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0" name="Google Shape;290;p15"/>
            <p:cNvSpPr/>
            <p:nvPr/>
          </p:nvSpPr>
          <p:spPr>
            <a:xfrm>
              <a:off x="7016750" y="2779713"/>
              <a:ext cx="41275" cy="93662"/>
            </a:xfrm>
            <a:custGeom>
              <a:rect b="b" l="l" r="r" t="t"/>
              <a:pathLst>
                <a:path extrusionOk="0" h="262" w="113">
                  <a:moveTo>
                    <a:pt x="74" y="0"/>
                  </a:moveTo>
                  <a:lnTo>
                    <a:pt x="0" y="242"/>
                  </a:lnTo>
                  <a:lnTo>
                    <a:pt x="37" y="261"/>
                  </a:lnTo>
                  <a:lnTo>
                    <a:pt x="112" y="74"/>
                  </a:lnTo>
                  <a:lnTo>
                    <a:pt x="74"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1" name="Google Shape;291;p15"/>
            <p:cNvSpPr/>
            <p:nvPr/>
          </p:nvSpPr>
          <p:spPr>
            <a:xfrm>
              <a:off x="7050088" y="2827338"/>
              <a:ext cx="26987" cy="60325"/>
            </a:xfrm>
            <a:custGeom>
              <a:rect b="b" l="l" r="r" t="t"/>
              <a:pathLst>
                <a:path extrusionOk="0" h="169" w="76">
                  <a:moveTo>
                    <a:pt x="37" y="0"/>
                  </a:moveTo>
                  <a:lnTo>
                    <a:pt x="0" y="149"/>
                  </a:lnTo>
                  <a:lnTo>
                    <a:pt x="37" y="168"/>
                  </a:lnTo>
                  <a:lnTo>
                    <a:pt x="75" y="56"/>
                  </a:lnTo>
                  <a:lnTo>
                    <a:pt x="37"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2" name="Google Shape;292;p15"/>
            <p:cNvSpPr/>
            <p:nvPr/>
          </p:nvSpPr>
          <p:spPr>
            <a:xfrm>
              <a:off x="7050088" y="2827338"/>
              <a:ext cx="26987" cy="60325"/>
            </a:xfrm>
            <a:custGeom>
              <a:rect b="b" l="l" r="r" t="t"/>
              <a:pathLst>
                <a:path extrusionOk="0" h="169" w="76">
                  <a:moveTo>
                    <a:pt x="37" y="0"/>
                  </a:moveTo>
                  <a:lnTo>
                    <a:pt x="0" y="149"/>
                  </a:lnTo>
                  <a:lnTo>
                    <a:pt x="37" y="168"/>
                  </a:lnTo>
                  <a:lnTo>
                    <a:pt x="75" y="56"/>
                  </a:lnTo>
                  <a:lnTo>
                    <a:pt x="37"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3" name="Google Shape;293;p15"/>
            <p:cNvSpPr/>
            <p:nvPr/>
          </p:nvSpPr>
          <p:spPr>
            <a:xfrm>
              <a:off x="7083425" y="2873375"/>
              <a:ext cx="1588" cy="20638"/>
            </a:xfrm>
            <a:custGeom>
              <a:rect b="b" l="l" r="r" t="t"/>
              <a:pathLst>
                <a:path extrusionOk="0" h="57" w="1">
                  <a:moveTo>
                    <a:pt x="0" y="0"/>
                  </a:moveTo>
                  <a:lnTo>
                    <a:pt x="0" y="37"/>
                  </a:lnTo>
                  <a:lnTo>
                    <a:pt x="0" y="56"/>
                  </a:lnTo>
                  <a:lnTo>
                    <a:pt x="0"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4" name="Google Shape;294;p15"/>
            <p:cNvSpPr/>
            <p:nvPr/>
          </p:nvSpPr>
          <p:spPr>
            <a:xfrm>
              <a:off x="7083425" y="2873375"/>
              <a:ext cx="1588" cy="20638"/>
            </a:xfrm>
            <a:custGeom>
              <a:rect b="b" l="l" r="r" t="t"/>
              <a:pathLst>
                <a:path extrusionOk="0" h="57" w="1">
                  <a:moveTo>
                    <a:pt x="0" y="0"/>
                  </a:moveTo>
                  <a:lnTo>
                    <a:pt x="0" y="37"/>
                  </a:lnTo>
                  <a:lnTo>
                    <a:pt x="0" y="56"/>
                  </a:lnTo>
                  <a:lnTo>
                    <a:pt x="0" y="0"/>
                  </a:lnTo>
                </a:path>
              </a:pathLst>
            </a:custGeom>
            <a:solidFill>
              <a:srgbClr val="505F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5" name="Google Shape;295;p15"/>
            <p:cNvSpPr/>
            <p:nvPr/>
          </p:nvSpPr>
          <p:spPr>
            <a:xfrm>
              <a:off x="6729413" y="1935163"/>
              <a:ext cx="630237" cy="925512"/>
            </a:xfrm>
            <a:custGeom>
              <a:rect b="b" l="l" r="r" t="t"/>
              <a:pathLst>
                <a:path extrusionOk="0" h="2570" w="1751">
                  <a:moveTo>
                    <a:pt x="559" y="1434"/>
                  </a:moveTo>
                  <a:lnTo>
                    <a:pt x="559" y="1434"/>
                  </a:lnTo>
                  <a:cubicBezTo>
                    <a:pt x="354" y="1043"/>
                    <a:pt x="354" y="1043"/>
                    <a:pt x="354" y="1043"/>
                  </a:cubicBezTo>
                  <a:cubicBezTo>
                    <a:pt x="689" y="856"/>
                    <a:pt x="689" y="856"/>
                    <a:pt x="689" y="856"/>
                  </a:cubicBezTo>
                  <a:cubicBezTo>
                    <a:pt x="894" y="1248"/>
                    <a:pt x="894" y="1248"/>
                    <a:pt x="894" y="1248"/>
                  </a:cubicBezTo>
                  <a:cubicBezTo>
                    <a:pt x="559" y="1434"/>
                    <a:pt x="559" y="1434"/>
                    <a:pt x="559" y="1434"/>
                  </a:cubicBezTo>
                  <a:lnTo>
                    <a:pt x="820" y="968"/>
                  </a:lnTo>
                  <a:lnTo>
                    <a:pt x="820" y="968"/>
                  </a:lnTo>
                  <a:cubicBezTo>
                    <a:pt x="801" y="912"/>
                    <a:pt x="801" y="912"/>
                    <a:pt x="801" y="912"/>
                  </a:cubicBezTo>
                  <a:cubicBezTo>
                    <a:pt x="1434" y="577"/>
                    <a:pt x="1434" y="577"/>
                    <a:pt x="1434" y="577"/>
                  </a:cubicBezTo>
                  <a:cubicBezTo>
                    <a:pt x="1452" y="614"/>
                    <a:pt x="1452" y="614"/>
                    <a:pt x="1452" y="614"/>
                  </a:cubicBezTo>
                  <a:cubicBezTo>
                    <a:pt x="820" y="968"/>
                    <a:pt x="820" y="968"/>
                    <a:pt x="820" y="968"/>
                  </a:cubicBezTo>
                  <a:lnTo>
                    <a:pt x="782" y="875"/>
                  </a:lnTo>
                  <a:lnTo>
                    <a:pt x="782" y="875"/>
                  </a:lnTo>
                  <a:cubicBezTo>
                    <a:pt x="745" y="838"/>
                    <a:pt x="745" y="838"/>
                    <a:pt x="745" y="838"/>
                  </a:cubicBezTo>
                  <a:cubicBezTo>
                    <a:pt x="1396" y="503"/>
                    <a:pt x="1396" y="503"/>
                    <a:pt x="1396" y="503"/>
                  </a:cubicBezTo>
                  <a:cubicBezTo>
                    <a:pt x="1415" y="540"/>
                    <a:pt x="1415" y="540"/>
                    <a:pt x="1415" y="540"/>
                  </a:cubicBezTo>
                  <a:cubicBezTo>
                    <a:pt x="782" y="875"/>
                    <a:pt x="782" y="875"/>
                    <a:pt x="782" y="875"/>
                  </a:cubicBezTo>
                  <a:lnTo>
                    <a:pt x="428" y="856"/>
                  </a:lnTo>
                  <a:lnTo>
                    <a:pt x="428" y="856"/>
                  </a:lnTo>
                  <a:cubicBezTo>
                    <a:pt x="391" y="763"/>
                    <a:pt x="391" y="763"/>
                    <a:pt x="391" y="763"/>
                  </a:cubicBezTo>
                  <a:cubicBezTo>
                    <a:pt x="1154" y="354"/>
                    <a:pt x="1154" y="354"/>
                    <a:pt x="1154" y="354"/>
                  </a:cubicBezTo>
                  <a:cubicBezTo>
                    <a:pt x="1210" y="447"/>
                    <a:pt x="1210" y="447"/>
                    <a:pt x="1210" y="447"/>
                  </a:cubicBezTo>
                  <a:cubicBezTo>
                    <a:pt x="428" y="856"/>
                    <a:pt x="428" y="856"/>
                    <a:pt x="428" y="856"/>
                  </a:cubicBezTo>
                  <a:lnTo>
                    <a:pt x="1303" y="0"/>
                  </a:lnTo>
                  <a:lnTo>
                    <a:pt x="1303" y="0"/>
                  </a:lnTo>
                  <a:cubicBezTo>
                    <a:pt x="0" y="689"/>
                    <a:pt x="0" y="689"/>
                    <a:pt x="0" y="689"/>
                  </a:cubicBezTo>
                  <a:cubicBezTo>
                    <a:pt x="130" y="968"/>
                    <a:pt x="130" y="968"/>
                    <a:pt x="130" y="968"/>
                  </a:cubicBezTo>
                  <a:cubicBezTo>
                    <a:pt x="168" y="1024"/>
                    <a:pt x="168" y="1024"/>
                    <a:pt x="168" y="1024"/>
                  </a:cubicBezTo>
                  <a:cubicBezTo>
                    <a:pt x="317" y="1303"/>
                    <a:pt x="317" y="1303"/>
                    <a:pt x="317" y="1303"/>
                  </a:cubicBezTo>
                  <a:cubicBezTo>
                    <a:pt x="354" y="1359"/>
                    <a:pt x="354" y="1359"/>
                    <a:pt x="354" y="1359"/>
                  </a:cubicBezTo>
                  <a:cubicBezTo>
                    <a:pt x="373" y="1415"/>
                    <a:pt x="373" y="1415"/>
                    <a:pt x="373" y="1415"/>
                  </a:cubicBezTo>
                  <a:cubicBezTo>
                    <a:pt x="410" y="1471"/>
                    <a:pt x="410" y="1471"/>
                    <a:pt x="410" y="1471"/>
                  </a:cubicBezTo>
                  <a:cubicBezTo>
                    <a:pt x="447" y="1527"/>
                    <a:pt x="447" y="1527"/>
                    <a:pt x="447" y="1527"/>
                  </a:cubicBezTo>
                  <a:cubicBezTo>
                    <a:pt x="466" y="1583"/>
                    <a:pt x="466" y="1583"/>
                    <a:pt x="466" y="1583"/>
                  </a:cubicBezTo>
                  <a:cubicBezTo>
                    <a:pt x="503" y="1639"/>
                    <a:pt x="503" y="1639"/>
                    <a:pt x="503" y="1639"/>
                  </a:cubicBezTo>
                  <a:cubicBezTo>
                    <a:pt x="540" y="1713"/>
                    <a:pt x="540" y="1713"/>
                    <a:pt x="540" y="1713"/>
                  </a:cubicBezTo>
                  <a:cubicBezTo>
                    <a:pt x="559" y="1769"/>
                    <a:pt x="559" y="1769"/>
                    <a:pt x="559" y="1769"/>
                  </a:cubicBezTo>
                  <a:cubicBezTo>
                    <a:pt x="596" y="1824"/>
                    <a:pt x="596" y="1824"/>
                    <a:pt x="596" y="1824"/>
                  </a:cubicBezTo>
                  <a:cubicBezTo>
                    <a:pt x="633" y="1880"/>
                    <a:pt x="633" y="1880"/>
                    <a:pt x="633" y="1880"/>
                  </a:cubicBezTo>
                  <a:cubicBezTo>
                    <a:pt x="652" y="1936"/>
                    <a:pt x="652" y="1936"/>
                    <a:pt x="652" y="1936"/>
                  </a:cubicBezTo>
                  <a:cubicBezTo>
                    <a:pt x="745" y="2122"/>
                    <a:pt x="745" y="2122"/>
                    <a:pt x="745" y="2122"/>
                  </a:cubicBezTo>
                  <a:cubicBezTo>
                    <a:pt x="782" y="2178"/>
                    <a:pt x="782" y="2178"/>
                    <a:pt x="782" y="2178"/>
                  </a:cubicBezTo>
                  <a:cubicBezTo>
                    <a:pt x="820" y="2234"/>
                    <a:pt x="820" y="2234"/>
                    <a:pt x="820" y="2234"/>
                  </a:cubicBezTo>
                  <a:cubicBezTo>
                    <a:pt x="838" y="2290"/>
                    <a:pt x="838" y="2290"/>
                    <a:pt x="838" y="2290"/>
                  </a:cubicBezTo>
                  <a:cubicBezTo>
                    <a:pt x="875" y="2346"/>
                    <a:pt x="875" y="2346"/>
                    <a:pt x="875" y="2346"/>
                  </a:cubicBezTo>
                  <a:cubicBezTo>
                    <a:pt x="913" y="2420"/>
                    <a:pt x="913" y="2420"/>
                    <a:pt x="913" y="2420"/>
                  </a:cubicBezTo>
                  <a:cubicBezTo>
                    <a:pt x="931" y="2476"/>
                    <a:pt x="931" y="2476"/>
                    <a:pt x="931" y="2476"/>
                  </a:cubicBezTo>
                  <a:cubicBezTo>
                    <a:pt x="969" y="2532"/>
                    <a:pt x="969" y="2532"/>
                    <a:pt x="969" y="2532"/>
                  </a:cubicBezTo>
                  <a:cubicBezTo>
                    <a:pt x="987" y="2569"/>
                    <a:pt x="987" y="2569"/>
                    <a:pt x="987" y="2569"/>
                  </a:cubicBezTo>
                  <a:lnTo>
                    <a:pt x="987" y="2569"/>
                  </a:lnTo>
                  <a:cubicBezTo>
                    <a:pt x="987" y="2216"/>
                    <a:pt x="987" y="2216"/>
                    <a:pt x="987" y="2216"/>
                  </a:cubicBezTo>
                  <a:lnTo>
                    <a:pt x="987" y="2216"/>
                  </a:lnTo>
                  <a:lnTo>
                    <a:pt x="987" y="2216"/>
                  </a:lnTo>
                  <a:cubicBezTo>
                    <a:pt x="987" y="2160"/>
                    <a:pt x="987" y="2160"/>
                    <a:pt x="987" y="2160"/>
                  </a:cubicBezTo>
                  <a:cubicBezTo>
                    <a:pt x="969" y="2178"/>
                    <a:pt x="969" y="2178"/>
                    <a:pt x="969" y="2178"/>
                  </a:cubicBezTo>
                  <a:cubicBezTo>
                    <a:pt x="949" y="2122"/>
                    <a:pt x="949" y="2122"/>
                    <a:pt x="949" y="2122"/>
                  </a:cubicBezTo>
                  <a:cubicBezTo>
                    <a:pt x="987" y="2104"/>
                    <a:pt x="987" y="2104"/>
                    <a:pt x="987" y="2104"/>
                  </a:cubicBezTo>
                  <a:cubicBezTo>
                    <a:pt x="987" y="2048"/>
                    <a:pt x="987" y="2048"/>
                    <a:pt x="987" y="2048"/>
                  </a:cubicBezTo>
                  <a:cubicBezTo>
                    <a:pt x="931" y="2085"/>
                    <a:pt x="931" y="2085"/>
                    <a:pt x="931" y="2085"/>
                  </a:cubicBezTo>
                  <a:cubicBezTo>
                    <a:pt x="894" y="2048"/>
                    <a:pt x="894" y="2048"/>
                    <a:pt x="894" y="2048"/>
                  </a:cubicBezTo>
                  <a:cubicBezTo>
                    <a:pt x="987" y="1993"/>
                    <a:pt x="987" y="1993"/>
                    <a:pt x="987" y="1993"/>
                  </a:cubicBezTo>
                  <a:cubicBezTo>
                    <a:pt x="987" y="1936"/>
                    <a:pt x="987" y="1936"/>
                    <a:pt x="987" y="1936"/>
                  </a:cubicBezTo>
                  <a:cubicBezTo>
                    <a:pt x="875" y="2011"/>
                    <a:pt x="875" y="2011"/>
                    <a:pt x="875" y="2011"/>
                  </a:cubicBezTo>
                  <a:cubicBezTo>
                    <a:pt x="857" y="1955"/>
                    <a:pt x="857" y="1955"/>
                    <a:pt x="857" y="1955"/>
                  </a:cubicBezTo>
                  <a:cubicBezTo>
                    <a:pt x="987" y="1880"/>
                    <a:pt x="987" y="1880"/>
                    <a:pt x="987" y="1880"/>
                  </a:cubicBezTo>
                  <a:cubicBezTo>
                    <a:pt x="987" y="1824"/>
                    <a:pt x="987" y="1824"/>
                    <a:pt x="987" y="1824"/>
                  </a:cubicBezTo>
                  <a:cubicBezTo>
                    <a:pt x="838" y="1918"/>
                    <a:pt x="838" y="1918"/>
                    <a:pt x="838" y="1918"/>
                  </a:cubicBezTo>
                  <a:cubicBezTo>
                    <a:pt x="820" y="1880"/>
                    <a:pt x="820" y="1880"/>
                    <a:pt x="820" y="1880"/>
                  </a:cubicBezTo>
                  <a:cubicBezTo>
                    <a:pt x="987" y="1788"/>
                    <a:pt x="987" y="1788"/>
                    <a:pt x="987" y="1788"/>
                  </a:cubicBezTo>
                  <a:cubicBezTo>
                    <a:pt x="987" y="1732"/>
                    <a:pt x="987" y="1732"/>
                    <a:pt x="987" y="1732"/>
                  </a:cubicBezTo>
                  <a:cubicBezTo>
                    <a:pt x="782" y="1844"/>
                    <a:pt x="782" y="1844"/>
                    <a:pt x="782" y="1844"/>
                  </a:cubicBezTo>
                  <a:cubicBezTo>
                    <a:pt x="764" y="1788"/>
                    <a:pt x="764" y="1788"/>
                    <a:pt x="764" y="1788"/>
                  </a:cubicBezTo>
                  <a:cubicBezTo>
                    <a:pt x="987" y="1676"/>
                    <a:pt x="987" y="1676"/>
                    <a:pt x="987" y="1676"/>
                  </a:cubicBezTo>
                  <a:cubicBezTo>
                    <a:pt x="987" y="1620"/>
                    <a:pt x="987" y="1620"/>
                    <a:pt x="987" y="1620"/>
                  </a:cubicBezTo>
                  <a:cubicBezTo>
                    <a:pt x="745" y="1750"/>
                    <a:pt x="745" y="1750"/>
                    <a:pt x="745" y="1750"/>
                  </a:cubicBezTo>
                  <a:cubicBezTo>
                    <a:pt x="726" y="1713"/>
                    <a:pt x="726" y="1713"/>
                    <a:pt x="726" y="1713"/>
                  </a:cubicBezTo>
                  <a:cubicBezTo>
                    <a:pt x="987" y="1564"/>
                    <a:pt x="987" y="1564"/>
                    <a:pt x="987" y="1564"/>
                  </a:cubicBezTo>
                  <a:cubicBezTo>
                    <a:pt x="987" y="1508"/>
                    <a:pt x="987" y="1508"/>
                    <a:pt x="987" y="1508"/>
                  </a:cubicBezTo>
                  <a:cubicBezTo>
                    <a:pt x="708" y="1657"/>
                    <a:pt x="708" y="1657"/>
                    <a:pt x="708" y="1657"/>
                  </a:cubicBezTo>
                  <a:cubicBezTo>
                    <a:pt x="671" y="1620"/>
                    <a:pt x="671" y="1620"/>
                    <a:pt x="671" y="1620"/>
                  </a:cubicBezTo>
                  <a:cubicBezTo>
                    <a:pt x="987" y="1452"/>
                    <a:pt x="987" y="1452"/>
                    <a:pt x="987" y="1452"/>
                  </a:cubicBezTo>
                  <a:cubicBezTo>
                    <a:pt x="987" y="1303"/>
                    <a:pt x="987" y="1303"/>
                    <a:pt x="987" y="1303"/>
                  </a:cubicBezTo>
                  <a:cubicBezTo>
                    <a:pt x="615" y="1490"/>
                    <a:pt x="615" y="1490"/>
                    <a:pt x="615" y="1490"/>
                  </a:cubicBezTo>
                  <a:cubicBezTo>
                    <a:pt x="596" y="1452"/>
                    <a:pt x="596" y="1452"/>
                    <a:pt x="596" y="1452"/>
                  </a:cubicBezTo>
                  <a:cubicBezTo>
                    <a:pt x="987" y="1248"/>
                    <a:pt x="987" y="1248"/>
                    <a:pt x="987" y="1248"/>
                  </a:cubicBezTo>
                  <a:cubicBezTo>
                    <a:pt x="987" y="1192"/>
                    <a:pt x="987" y="1192"/>
                    <a:pt x="987" y="1192"/>
                  </a:cubicBezTo>
                  <a:cubicBezTo>
                    <a:pt x="949" y="1210"/>
                    <a:pt x="949" y="1210"/>
                    <a:pt x="949" y="1210"/>
                  </a:cubicBezTo>
                  <a:cubicBezTo>
                    <a:pt x="931" y="1173"/>
                    <a:pt x="931" y="1173"/>
                    <a:pt x="931" y="1173"/>
                  </a:cubicBezTo>
                  <a:cubicBezTo>
                    <a:pt x="987" y="1136"/>
                    <a:pt x="987" y="1136"/>
                    <a:pt x="987" y="1136"/>
                  </a:cubicBezTo>
                  <a:cubicBezTo>
                    <a:pt x="987" y="1080"/>
                    <a:pt x="987" y="1080"/>
                    <a:pt x="987" y="1080"/>
                  </a:cubicBezTo>
                  <a:cubicBezTo>
                    <a:pt x="913" y="1136"/>
                    <a:pt x="913" y="1136"/>
                    <a:pt x="913" y="1136"/>
                  </a:cubicBezTo>
                  <a:cubicBezTo>
                    <a:pt x="894" y="1080"/>
                    <a:pt x="894" y="1080"/>
                    <a:pt x="894" y="1080"/>
                  </a:cubicBezTo>
                  <a:cubicBezTo>
                    <a:pt x="987" y="1024"/>
                    <a:pt x="987" y="1024"/>
                    <a:pt x="987" y="1024"/>
                  </a:cubicBezTo>
                  <a:cubicBezTo>
                    <a:pt x="1005" y="1005"/>
                    <a:pt x="1005" y="987"/>
                    <a:pt x="1024" y="968"/>
                  </a:cubicBezTo>
                  <a:cubicBezTo>
                    <a:pt x="857" y="1043"/>
                    <a:pt x="857" y="1043"/>
                    <a:pt x="857" y="1043"/>
                  </a:cubicBezTo>
                  <a:cubicBezTo>
                    <a:pt x="838" y="1005"/>
                    <a:pt x="838" y="1005"/>
                    <a:pt x="838" y="1005"/>
                  </a:cubicBezTo>
                  <a:cubicBezTo>
                    <a:pt x="1471" y="670"/>
                    <a:pt x="1471" y="670"/>
                    <a:pt x="1471" y="670"/>
                  </a:cubicBezTo>
                  <a:cubicBezTo>
                    <a:pt x="1490" y="707"/>
                    <a:pt x="1490" y="707"/>
                    <a:pt x="1490" y="707"/>
                  </a:cubicBezTo>
                  <a:cubicBezTo>
                    <a:pt x="1154" y="894"/>
                    <a:pt x="1154" y="894"/>
                    <a:pt x="1154" y="894"/>
                  </a:cubicBezTo>
                  <a:cubicBezTo>
                    <a:pt x="1247" y="894"/>
                    <a:pt x="1247" y="894"/>
                    <a:pt x="1247" y="894"/>
                  </a:cubicBezTo>
                  <a:cubicBezTo>
                    <a:pt x="1527" y="745"/>
                    <a:pt x="1527" y="745"/>
                    <a:pt x="1527" y="745"/>
                  </a:cubicBezTo>
                  <a:cubicBezTo>
                    <a:pt x="1545" y="782"/>
                    <a:pt x="1545" y="782"/>
                    <a:pt x="1545" y="782"/>
                  </a:cubicBezTo>
                  <a:cubicBezTo>
                    <a:pt x="1359" y="894"/>
                    <a:pt x="1359" y="894"/>
                    <a:pt x="1359" y="894"/>
                  </a:cubicBezTo>
                  <a:cubicBezTo>
                    <a:pt x="1452" y="894"/>
                    <a:pt x="1452" y="894"/>
                    <a:pt x="1452" y="894"/>
                  </a:cubicBezTo>
                  <a:cubicBezTo>
                    <a:pt x="1564" y="838"/>
                    <a:pt x="1564" y="838"/>
                    <a:pt x="1564" y="838"/>
                  </a:cubicBezTo>
                  <a:cubicBezTo>
                    <a:pt x="1583" y="875"/>
                    <a:pt x="1583" y="875"/>
                    <a:pt x="1583" y="875"/>
                  </a:cubicBezTo>
                  <a:cubicBezTo>
                    <a:pt x="1564" y="894"/>
                    <a:pt x="1564" y="894"/>
                    <a:pt x="1564" y="894"/>
                  </a:cubicBezTo>
                  <a:cubicBezTo>
                    <a:pt x="1750" y="894"/>
                    <a:pt x="1750" y="894"/>
                    <a:pt x="1750" y="894"/>
                  </a:cubicBezTo>
                  <a:cubicBezTo>
                    <a:pt x="1750" y="875"/>
                    <a:pt x="1750" y="875"/>
                    <a:pt x="1750" y="875"/>
                  </a:cubicBezTo>
                  <a:cubicBezTo>
                    <a:pt x="1303" y="0"/>
                    <a:pt x="1303" y="0"/>
                    <a:pt x="1303" y="0"/>
                  </a:cubicBezTo>
                  <a:lnTo>
                    <a:pt x="559" y="1434"/>
                  </a:lnTo>
                </a:path>
              </a:pathLst>
            </a:custGeom>
            <a:solidFill>
              <a:srgbClr val="E1E6E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6" name="Google Shape;296;p15"/>
            <p:cNvSpPr/>
            <p:nvPr/>
          </p:nvSpPr>
          <p:spPr>
            <a:xfrm>
              <a:off x="6869113" y="2062163"/>
              <a:ext cx="295275" cy="180975"/>
            </a:xfrm>
            <a:custGeom>
              <a:rect b="b" l="l" r="r" t="t"/>
              <a:pathLst>
                <a:path extrusionOk="0" h="503" w="820">
                  <a:moveTo>
                    <a:pt x="763" y="0"/>
                  </a:moveTo>
                  <a:lnTo>
                    <a:pt x="0" y="409"/>
                  </a:lnTo>
                  <a:lnTo>
                    <a:pt x="37" y="502"/>
                  </a:lnTo>
                  <a:lnTo>
                    <a:pt x="819" y="93"/>
                  </a:lnTo>
                  <a:lnTo>
                    <a:pt x="76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7" name="Google Shape;297;p15"/>
            <p:cNvSpPr/>
            <p:nvPr/>
          </p:nvSpPr>
          <p:spPr>
            <a:xfrm>
              <a:off x="6869113" y="2062163"/>
              <a:ext cx="295275" cy="180975"/>
            </a:xfrm>
            <a:custGeom>
              <a:rect b="b" l="l" r="r" t="t"/>
              <a:pathLst>
                <a:path extrusionOk="0" h="503" w="820">
                  <a:moveTo>
                    <a:pt x="763" y="0"/>
                  </a:moveTo>
                  <a:lnTo>
                    <a:pt x="0" y="409"/>
                  </a:lnTo>
                  <a:lnTo>
                    <a:pt x="37" y="502"/>
                  </a:lnTo>
                  <a:lnTo>
                    <a:pt x="819" y="93"/>
                  </a:lnTo>
                  <a:lnTo>
                    <a:pt x="76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8" name="Google Shape;298;p15"/>
            <p:cNvSpPr/>
            <p:nvPr/>
          </p:nvSpPr>
          <p:spPr>
            <a:xfrm>
              <a:off x="6997700" y="2116138"/>
              <a:ext cx="241300" cy="134937"/>
            </a:xfrm>
            <a:custGeom>
              <a:rect b="b" l="l" r="r" t="t"/>
              <a:pathLst>
                <a:path extrusionOk="0" h="373" w="671">
                  <a:moveTo>
                    <a:pt x="651" y="0"/>
                  </a:moveTo>
                  <a:lnTo>
                    <a:pt x="0" y="335"/>
                  </a:lnTo>
                  <a:lnTo>
                    <a:pt x="37" y="372"/>
                  </a:lnTo>
                  <a:lnTo>
                    <a:pt x="670" y="37"/>
                  </a:lnTo>
                  <a:lnTo>
                    <a:pt x="65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99" name="Google Shape;299;p15"/>
            <p:cNvSpPr/>
            <p:nvPr/>
          </p:nvSpPr>
          <p:spPr>
            <a:xfrm>
              <a:off x="6997700" y="2116138"/>
              <a:ext cx="241300" cy="134937"/>
            </a:xfrm>
            <a:custGeom>
              <a:rect b="b" l="l" r="r" t="t"/>
              <a:pathLst>
                <a:path extrusionOk="0" h="373" w="671">
                  <a:moveTo>
                    <a:pt x="651" y="0"/>
                  </a:moveTo>
                  <a:lnTo>
                    <a:pt x="0" y="335"/>
                  </a:lnTo>
                  <a:lnTo>
                    <a:pt x="37" y="372"/>
                  </a:lnTo>
                  <a:lnTo>
                    <a:pt x="670" y="37"/>
                  </a:lnTo>
                  <a:lnTo>
                    <a:pt x="65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0" name="Google Shape;300;p15"/>
            <p:cNvSpPr/>
            <p:nvPr/>
          </p:nvSpPr>
          <p:spPr>
            <a:xfrm>
              <a:off x="6856413" y="2243138"/>
              <a:ext cx="195262" cy="207962"/>
            </a:xfrm>
            <a:custGeom>
              <a:rect b="b" l="l" r="r" t="t"/>
              <a:pathLst>
                <a:path extrusionOk="0" h="579" w="541">
                  <a:moveTo>
                    <a:pt x="335" y="0"/>
                  </a:moveTo>
                  <a:lnTo>
                    <a:pt x="0" y="187"/>
                  </a:lnTo>
                  <a:lnTo>
                    <a:pt x="205" y="578"/>
                  </a:lnTo>
                  <a:lnTo>
                    <a:pt x="540" y="392"/>
                  </a:lnTo>
                  <a:lnTo>
                    <a:pt x="335"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1" name="Google Shape;301;p15"/>
            <p:cNvSpPr/>
            <p:nvPr/>
          </p:nvSpPr>
          <p:spPr>
            <a:xfrm>
              <a:off x="6856413" y="2243138"/>
              <a:ext cx="195262" cy="207962"/>
            </a:xfrm>
            <a:custGeom>
              <a:rect b="b" l="l" r="r" t="t"/>
              <a:pathLst>
                <a:path extrusionOk="0" h="579" w="541">
                  <a:moveTo>
                    <a:pt x="335" y="0"/>
                  </a:moveTo>
                  <a:lnTo>
                    <a:pt x="0" y="187"/>
                  </a:lnTo>
                  <a:lnTo>
                    <a:pt x="205" y="578"/>
                  </a:lnTo>
                  <a:lnTo>
                    <a:pt x="540" y="392"/>
                  </a:lnTo>
                  <a:lnTo>
                    <a:pt x="335"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2" name="Google Shape;302;p15"/>
            <p:cNvSpPr/>
            <p:nvPr/>
          </p:nvSpPr>
          <p:spPr>
            <a:xfrm>
              <a:off x="7016750" y="2143125"/>
              <a:ext cx="234950" cy="141288"/>
            </a:xfrm>
            <a:custGeom>
              <a:rect b="b" l="l" r="r" t="t"/>
              <a:pathLst>
                <a:path extrusionOk="0" h="392" w="652">
                  <a:moveTo>
                    <a:pt x="633" y="0"/>
                  </a:moveTo>
                  <a:lnTo>
                    <a:pt x="0" y="335"/>
                  </a:lnTo>
                  <a:lnTo>
                    <a:pt x="19" y="391"/>
                  </a:lnTo>
                  <a:lnTo>
                    <a:pt x="651" y="37"/>
                  </a:lnTo>
                  <a:lnTo>
                    <a:pt x="63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3" name="Google Shape;303;p15"/>
            <p:cNvSpPr/>
            <p:nvPr/>
          </p:nvSpPr>
          <p:spPr>
            <a:xfrm>
              <a:off x="7016750" y="2143125"/>
              <a:ext cx="234950" cy="141288"/>
            </a:xfrm>
            <a:custGeom>
              <a:rect b="b" l="l" r="r" t="t"/>
              <a:pathLst>
                <a:path extrusionOk="0" h="392" w="652">
                  <a:moveTo>
                    <a:pt x="633" y="0"/>
                  </a:moveTo>
                  <a:lnTo>
                    <a:pt x="0" y="335"/>
                  </a:lnTo>
                  <a:lnTo>
                    <a:pt x="19" y="391"/>
                  </a:lnTo>
                  <a:lnTo>
                    <a:pt x="651" y="37"/>
                  </a:lnTo>
                  <a:lnTo>
                    <a:pt x="63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4" name="Google Shape;304;p15"/>
            <p:cNvSpPr/>
            <p:nvPr/>
          </p:nvSpPr>
          <p:spPr>
            <a:xfrm>
              <a:off x="7031038" y="2176463"/>
              <a:ext cx="234950" cy="134937"/>
            </a:xfrm>
            <a:custGeom>
              <a:rect b="b" l="l" r="r" t="t"/>
              <a:pathLst>
                <a:path extrusionOk="0" h="374" w="653">
                  <a:moveTo>
                    <a:pt x="633" y="0"/>
                  </a:moveTo>
                  <a:lnTo>
                    <a:pt x="633" y="0"/>
                  </a:lnTo>
                  <a:cubicBezTo>
                    <a:pt x="0" y="335"/>
                    <a:pt x="0" y="335"/>
                    <a:pt x="0" y="335"/>
                  </a:cubicBezTo>
                  <a:cubicBezTo>
                    <a:pt x="19" y="373"/>
                    <a:pt x="19" y="373"/>
                    <a:pt x="19" y="373"/>
                  </a:cubicBezTo>
                  <a:cubicBezTo>
                    <a:pt x="186" y="298"/>
                    <a:pt x="186" y="298"/>
                    <a:pt x="186" y="298"/>
                  </a:cubicBezTo>
                  <a:cubicBezTo>
                    <a:pt x="205" y="242"/>
                    <a:pt x="260" y="224"/>
                    <a:pt x="316" y="224"/>
                  </a:cubicBezTo>
                  <a:lnTo>
                    <a:pt x="316" y="224"/>
                  </a:lnTo>
                  <a:cubicBezTo>
                    <a:pt x="652" y="37"/>
                    <a:pt x="652" y="37"/>
                    <a:pt x="652" y="37"/>
                  </a:cubicBezTo>
                  <a:cubicBezTo>
                    <a:pt x="633" y="0"/>
                    <a:pt x="633" y="0"/>
                    <a:pt x="633" y="0"/>
                  </a:cubicBez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5" name="Google Shape;305;p15"/>
            <p:cNvSpPr/>
            <p:nvPr/>
          </p:nvSpPr>
          <p:spPr>
            <a:xfrm>
              <a:off x="7050088" y="2203450"/>
              <a:ext cx="234950" cy="141288"/>
            </a:xfrm>
            <a:custGeom>
              <a:rect b="b" l="l" r="r" t="t"/>
              <a:pathLst>
                <a:path extrusionOk="0" h="392" w="652">
                  <a:moveTo>
                    <a:pt x="93" y="279"/>
                  </a:moveTo>
                  <a:lnTo>
                    <a:pt x="93" y="279"/>
                  </a:lnTo>
                  <a:cubicBezTo>
                    <a:pt x="0" y="335"/>
                    <a:pt x="0" y="335"/>
                    <a:pt x="0" y="335"/>
                  </a:cubicBezTo>
                  <a:cubicBezTo>
                    <a:pt x="19" y="391"/>
                    <a:pt x="19" y="391"/>
                    <a:pt x="19" y="391"/>
                  </a:cubicBezTo>
                  <a:cubicBezTo>
                    <a:pt x="93" y="335"/>
                    <a:pt x="93" y="335"/>
                    <a:pt x="93" y="335"/>
                  </a:cubicBezTo>
                  <a:cubicBezTo>
                    <a:pt x="93" y="298"/>
                    <a:pt x="93" y="298"/>
                    <a:pt x="93" y="298"/>
                  </a:cubicBezTo>
                  <a:lnTo>
                    <a:pt x="93" y="298"/>
                  </a:lnTo>
                  <a:lnTo>
                    <a:pt x="93" y="298"/>
                  </a:lnTo>
                  <a:cubicBezTo>
                    <a:pt x="93" y="298"/>
                    <a:pt x="93" y="298"/>
                    <a:pt x="93" y="279"/>
                  </a:cubicBezTo>
                  <a:lnTo>
                    <a:pt x="633" y="0"/>
                  </a:lnTo>
                  <a:lnTo>
                    <a:pt x="633" y="0"/>
                  </a:lnTo>
                  <a:cubicBezTo>
                    <a:pt x="353" y="149"/>
                    <a:pt x="353" y="149"/>
                    <a:pt x="353" y="149"/>
                  </a:cubicBezTo>
                  <a:cubicBezTo>
                    <a:pt x="465" y="149"/>
                    <a:pt x="465" y="149"/>
                    <a:pt x="465" y="149"/>
                  </a:cubicBezTo>
                  <a:cubicBezTo>
                    <a:pt x="651" y="37"/>
                    <a:pt x="651" y="37"/>
                    <a:pt x="651" y="37"/>
                  </a:cubicBezTo>
                  <a:cubicBezTo>
                    <a:pt x="633" y="0"/>
                    <a:pt x="633" y="0"/>
                    <a:pt x="633" y="0"/>
                  </a:cubicBezTo>
                  <a:lnTo>
                    <a:pt x="93" y="279"/>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6" name="Google Shape;306;p15"/>
            <p:cNvSpPr/>
            <p:nvPr/>
          </p:nvSpPr>
          <p:spPr>
            <a:xfrm>
              <a:off x="7064375" y="2236788"/>
              <a:ext cx="234950" cy="134937"/>
            </a:xfrm>
            <a:custGeom>
              <a:rect b="b" l="l" r="r" t="t"/>
              <a:pathLst>
                <a:path extrusionOk="0" h="373" w="653">
                  <a:moveTo>
                    <a:pt x="56" y="298"/>
                  </a:moveTo>
                  <a:lnTo>
                    <a:pt x="0" y="335"/>
                  </a:lnTo>
                  <a:lnTo>
                    <a:pt x="18" y="372"/>
                  </a:lnTo>
                  <a:lnTo>
                    <a:pt x="56" y="354"/>
                  </a:lnTo>
                  <a:lnTo>
                    <a:pt x="56" y="298"/>
                  </a:lnTo>
                  <a:close/>
                  <a:moveTo>
                    <a:pt x="633" y="0"/>
                  </a:moveTo>
                  <a:lnTo>
                    <a:pt x="521" y="56"/>
                  </a:lnTo>
                  <a:lnTo>
                    <a:pt x="633" y="56"/>
                  </a:lnTo>
                  <a:lnTo>
                    <a:pt x="652" y="37"/>
                  </a:lnTo>
                  <a:lnTo>
                    <a:pt x="633" y="0"/>
                  </a:lnTo>
                  <a:close/>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7" name="Google Shape;307;p15"/>
            <p:cNvSpPr/>
            <p:nvPr/>
          </p:nvSpPr>
          <p:spPr>
            <a:xfrm>
              <a:off x="7064375" y="2344738"/>
              <a:ext cx="20638" cy="26987"/>
            </a:xfrm>
            <a:custGeom>
              <a:rect b="b" l="l" r="r" t="t"/>
              <a:pathLst>
                <a:path extrusionOk="0" h="75" w="57">
                  <a:moveTo>
                    <a:pt x="56" y="0"/>
                  </a:moveTo>
                  <a:lnTo>
                    <a:pt x="0" y="37"/>
                  </a:lnTo>
                  <a:lnTo>
                    <a:pt x="18" y="74"/>
                  </a:lnTo>
                  <a:lnTo>
                    <a:pt x="56" y="56"/>
                  </a:lnTo>
                  <a:lnTo>
                    <a:pt x="56"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8" name="Google Shape;308;p15"/>
            <p:cNvSpPr/>
            <p:nvPr/>
          </p:nvSpPr>
          <p:spPr>
            <a:xfrm>
              <a:off x="7251700" y="2236788"/>
              <a:ext cx="47625" cy="20637"/>
            </a:xfrm>
            <a:custGeom>
              <a:rect b="b" l="l" r="r" t="t"/>
              <a:pathLst>
                <a:path extrusionOk="0" h="57" w="132">
                  <a:moveTo>
                    <a:pt x="112" y="0"/>
                  </a:moveTo>
                  <a:lnTo>
                    <a:pt x="0" y="56"/>
                  </a:lnTo>
                  <a:lnTo>
                    <a:pt x="112" y="56"/>
                  </a:lnTo>
                  <a:lnTo>
                    <a:pt x="131" y="37"/>
                  </a:lnTo>
                  <a:lnTo>
                    <a:pt x="112"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09" name="Google Shape;309;p15"/>
            <p:cNvSpPr/>
            <p:nvPr/>
          </p:nvSpPr>
          <p:spPr>
            <a:xfrm>
              <a:off x="6943725" y="2384425"/>
              <a:ext cx="141288" cy="87313"/>
            </a:xfrm>
            <a:custGeom>
              <a:rect b="b" l="l" r="r" t="t"/>
              <a:pathLst>
                <a:path extrusionOk="0" h="243" w="392">
                  <a:moveTo>
                    <a:pt x="391" y="0"/>
                  </a:moveTo>
                  <a:lnTo>
                    <a:pt x="0" y="204"/>
                  </a:lnTo>
                  <a:lnTo>
                    <a:pt x="19" y="242"/>
                  </a:lnTo>
                  <a:lnTo>
                    <a:pt x="391" y="55"/>
                  </a:lnTo>
                  <a:lnTo>
                    <a:pt x="39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0" name="Google Shape;310;p15"/>
            <p:cNvSpPr/>
            <p:nvPr/>
          </p:nvSpPr>
          <p:spPr>
            <a:xfrm>
              <a:off x="6943725" y="2384425"/>
              <a:ext cx="141288" cy="87313"/>
            </a:xfrm>
            <a:custGeom>
              <a:rect b="b" l="l" r="r" t="t"/>
              <a:pathLst>
                <a:path extrusionOk="0" h="243" w="392">
                  <a:moveTo>
                    <a:pt x="391" y="0"/>
                  </a:moveTo>
                  <a:lnTo>
                    <a:pt x="0" y="204"/>
                  </a:lnTo>
                  <a:lnTo>
                    <a:pt x="19" y="242"/>
                  </a:lnTo>
                  <a:lnTo>
                    <a:pt x="391" y="55"/>
                  </a:lnTo>
                  <a:lnTo>
                    <a:pt x="39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1" name="Google Shape;311;p15"/>
            <p:cNvSpPr/>
            <p:nvPr/>
          </p:nvSpPr>
          <p:spPr>
            <a:xfrm>
              <a:off x="6970713" y="2457450"/>
              <a:ext cx="114300" cy="74613"/>
            </a:xfrm>
            <a:custGeom>
              <a:rect b="b" l="l" r="r" t="t"/>
              <a:pathLst>
                <a:path extrusionOk="0" h="206" w="317">
                  <a:moveTo>
                    <a:pt x="316" y="0"/>
                  </a:moveTo>
                  <a:lnTo>
                    <a:pt x="0" y="168"/>
                  </a:lnTo>
                  <a:lnTo>
                    <a:pt x="37" y="205"/>
                  </a:lnTo>
                  <a:lnTo>
                    <a:pt x="316" y="56"/>
                  </a:lnTo>
                  <a:lnTo>
                    <a:pt x="316"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2" name="Google Shape;312;p15"/>
            <p:cNvSpPr/>
            <p:nvPr/>
          </p:nvSpPr>
          <p:spPr>
            <a:xfrm>
              <a:off x="6970713" y="2457450"/>
              <a:ext cx="114300" cy="74613"/>
            </a:xfrm>
            <a:custGeom>
              <a:rect b="b" l="l" r="r" t="t"/>
              <a:pathLst>
                <a:path extrusionOk="0" h="206" w="317">
                  <a:moveTo>
                    <a:pt x="316" y="0"/>
                  </a:moveTo>
                  <a:lnTo>
                    <a:pt x="0" y="168"/>
                  </a:lnTo>
                  <a:lnTo>
                    <a:pt x="37" y="205"/>
                  </a:lnTo>
                  <a:lnTo>
                    <a:pt x="316" y="56"/>
                  </a:lnTo>
                  <a:lnTo>
                    <a:pt x="316"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3" name="Google Shape;313;p15"/>
            <p:cNvSpPr/>
            <p:nvPr/>
          </p:nvSpPr>
          <p:spPr>
            <a:xfrm>
              <a:off x="6989763" y="2498725"/>
              <a:ext cx="93662" cy="66675"/>
            </a:xfrm>
            <a:custGeom>
              <a:rect b="b" l="l" r="r" t="t"/>
              <a:pathLst>
                <a:path extrusionOk="0" h="187" w="262">
                  <a:moveTo>
                    <a:pt x="261" y="0"/>
                  </a:moveTo>
                  <a:lnTo>
                    <a:pt x="0" y="149"/>
                  </a:lnTo>
                  <a:lnTo>
                    <a:pt x="19" y="186"/>
                  </a:lnTo>
                  <a:lnTo>
                    <a:pt x="261" y="56"/>
                  </a:lnTo>
                  <a:lnTo>
                    <a:pt x="26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4" name="Google Shape;314;p15"/>
            <p:cNvSpPr/>
            <p:nvPr/>
          </p:nvSpPr>
          <p:spPr>
            <a:xfrm>
              <a:off x="6989763" y="2498725"/>
              <a:ext cx="93662" cy="66675"/>
            </a:xfrm>
            <a:custGeom>
              <a:rect b="b" l="l" r="r" t="t"/>
              <a:pathLst>
                <a:path extrusionOk="0" h="187" w="262">
                  <a:moveTo>
                    <a:pt x="261" y="0"/>
                  </a:moveTo>
                  <a:lnTo>
                    <a:pt x="0" y="149"/>
                  </a:lnTo>
                  <a:lnTo>
                    <a:pt x="19" y="186"/>
                  </a:lnTo>
                  <a:lnTo>
                    <a:pt x="261" y="56"/>
                  </a:lnTo>
                  <a:lnTo>
                    <a:pt x="261"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5" name="Google Shape;315;p15"/>
            <p:cNvSpPr/>
            <p:nvPr/>
          </p:nvSpPr>
          <p:spPr>
            <a:xfrm>
              <a:off x="7004050" y="2538413"/>
              <a:ext cx="80963" cy="60325"/>
            </a:xfrm>
            <a:custGeom>
              <a:rect b="b" l="l" r="r" t="t"/>
              <a:pathLst>
                <a:path extrusionOk="0" h="169" w="224">
                  <a:moveTo>
                    <a:pt x="223" y="0"/>
                  </a:moveTo>
                  <a:lnTo>
                    <a:pt x="0" y="112"/>
                  </a:lnTo>
                  <a:lnTo>
                    <a:pt x="18" y="168"/>
                  </a:lnTo>
                  <a:lnTo>
                    <a:pt x="223" y="56"/>
                  </a:lnTo>
                  <a:lnTo>
                    <a:pt x="22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6" name="Google Shape;316;p15"/>
            <p:cNvSpPr/>
            <p:nvPr/>
          </p:nvSpPr>
          <p:spPr>
            <a:xfrm>
              <a:off x="7004050" y="2538413"/>
              <a:ext cx="80963" cy="60325"/>
            </a:xfrm>
            <a:custGeom>
              <a:rect b="b" l="l" r="r" t="t"/>
              <a:pathLst>
                <a:path extrusionOk="0" h="169" w="224">
                  <a:moveTo>
                    <a:pt x="223" y="0"/>
                  </a:moveTo>
                  <a:lnTo>
                    <a:pt x="0" y="112"/>
                  </a:lnTo>
                  <a:lnTo>
                    <a:pt x="18" y="168"/>
                  </a:lnTo>
                  <a:lnTo>
                    <a:pt x="223" y="56"/>
                  </a:lnTo>
                  <a:lnTo>
                    <a:pt x="22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7" name="Google Shape;317;p15"/>
            <p:cNvSpPr/>
            <p:nvPr/>
          </p:nvSpPr>
          <p:spPr>
            <a:xfrm>
              <a:off x="7024688" y="2579688"/>
              <a:ext cx="60325" cy="47625"/>
            </a:xfrm>
            <a:custGeom>
              <a:rect b="b" l="l" r="r" t="t"/>
              <a:pathLst>
                <a:path extrusionOk="0" h="131" w="168">
                  <a:moveTo>
                    <a:pt x="167" y="0"/>
                  </a:moveTo>
                  <a:lnTo>
                    <a:pt x="0" y="92"/>
                  </a:lnTo>
                  <a:lnTo>
                    <a:pt x="18" y="130"/>
                  </a:lnTo>
                  <a:lnTo>
                    <a:pt x="167" y="36"/>
                  </a:lnTo>
                  <a:lnTo>
                    <a:pt x="167"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8" name="Google Shape;318;p15"/>
            <p:cNvSpPr/>
            <p:nvPr/>
          </p:nvSpPr>
          <p:spPr>
            <a:xfrm>
              <a:off x="7024688" y="2579688"/>
              <a:ext cx="60325" cy="47625"/>
            </a:xfrm>
            <a:custGeom>
              <a:rect b="b" l="l" r="r" t="t"/>
              <a:pathLst>
                <a:path extrusionOk="0" h="131" w="168">
                  <a:moveTo>
                    <a:pt x="167" y="0"/>
                  </a:moveTo>
                  <a:lnTo>
                    <a:pt x="0" y="92"/>
                  </a:lnTo>
                  <a:lnTo>
                    <a:pt x="18" y="130"/>
                  </a:lnTo>
                  <a:lnTo>
                    <a:pt x="167" y="36"/>
                  </a:lnTo>
                  <a:lnTo>
                    <a:pt x="167"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19" name="Google Shape;319;p15"/>
            <p:cNvSpPr/>
            <p:nvPr/>
          </p:nvSpPr>
          <p:spPr>
            <a:xfrm>
              <a:off x="7037388" y="2611438"/>
              <a:ext cx="47625" cy="47625"/>
            </a:xfrm>
            <a:custGeom>
              <a:rect b="b" l="l" r="r" t="t"/>
              <a:pathLst>
                <a:path extrusionOk="0" h="132" w="131">
                  <a:moveTo>
                    <a:pt x="130" y="0"/>
                  </a:moveTo>
                  <a:lnTo>
                    <a:pt x="0" y="75"/>
                  </a:lnTo>
                  <a:lnTo>
                    <a:pt x="18" y="131"/>
                  </a:lnTo>
                  <a:lnTo>
                    <a:pt x="130" y="56"/>
                  </a:lnTo>
                  <a:lnTo>
                    <a:pt x="130"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0" name="Google Shape;320;p15"/>
            <p:cNvSpPr/>
            <p:nvPr/>
          </p:nvSpPr>
          <p:spPr>
            <a:xfrm>
              <a:off x="7037388" y="2611438"/>
              <a:ext cx="47625" cy="47625"/>
            </a:xfrm>
            <a:custGeom>
              <a:rect b="b" l="l" r="r" t="t"/>
              <a:pathLst>
                <a:path extrusionOk="0" h="132" w="131">
                  <a:moveTo>
                    <a:pt x="130" y="0"/>
                  </a:moveTo>
                  <a:lnTo>
                    <a:pt x="0" y="75"/>
                  </a:lnTo>
                  <a:lnTo>
                    <a:pt x="18" y="131"/>
                  </a:lnTo>
                  <a:lnTo>
                    <a:pt x="130" y="56"/>
                  </a:lnTo>
                  <a:lnTo>
                    <a:pt x="130"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1" name="Google Shape;321;p15"/>
            <p:cNvSpPr/>
            <p:nvPr/>
          </p:nvSpPr>
          <p:spPr>
            <a:xfrm>
              <a:off x="7050088" y="2652713"/>
              <a:ext cx="33337" cy="33337"/>
            </a:xfrm>
            <a:custGeom>
              <a:rect b="b" l="l" r="r" t="t"/>
              <a:pathLst>
                <a:path extrusionOk="0" h="93" w="94">
                  <a:moveTo>
                    <a:pt x="93" y="0"/>
                  </a:moveTo>
                  <a:lnTo>
                    <a:pt x="0" y="55"/>
                  </a:lnTo>
                  <a:lnTo>
                    <a:pt x="37" y="92"/>
                  </a:lnTo>
                  <a:lnTo>
                    <a:pt x="93" y="55"/>
                  </a:lnTo>
                  <a:lnTo>
                    <a:pt x="9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2" name="Google Shape;322;p15"/>
            <p:cNvSpPr/>
            <p:nvPr/>
          </p:nvSpPr>
          <p:spPr>
            <a:xfrm>
              <a:off x="7050088" y="2652713"/>
              <a:ext cx="33337" cy="33337"/>
            </a:xfrm>
            <a:custGeom>
              <a:rect b="b" l="l" r="r" t="t"/>
              <a:pathLst>
                <a:path extrusionOk="0" h="93" w="94">
                  <a:moveTo>
                    <a:pt x="93" y="0"/>
                  </a:moveTo>
                  <a:lnTo>
                    <a:pt x="0" y="55"/>
                  </a:lnTo>
                  <a:lnTo>
                    <a:pt x="37" y="92"/>
                  </a:lnTo>
                  <a:lnTo>
                    <a:pt x="93" y="55"/>
                  </a:lnTo>
                  <a:lnTo>
                    <a:pt x="93"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3" name="Google Shape;323;p15"/>
            <p:cNvSpPr/>
            <p:nvPr/>
          </p:nvSpPr>
          <p:spPr>
            <a:xfrm>
              <a:off x="7258050" y="3006725"/>
              <a:ext cx="14288" cy="7938"/>
            </a:xfrm>
            <a:custGeom>
              <a:rect b="b" l="l" r="r" t="t"/>
              <a:pathLst>
                <a:path extrusionOk="0" h="20" w="38">
                  <a:moveTo>
                    <a:pt x="0" y="0"/>
                  </a:moveTo>
                  <a:lnTo>
                    <a:pt x="0" y="0"/>
                  </a:lnTo>
                  <a:lnTo>
                    <a:pt x="37" y="19"/>
                  </a:lnTo>
                  <a:lnTo>
                    <a:pt x="0"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4" name="Google Shape;324;p15"/>
            <p:cNvSpPr/>
            <p:nvPr/>
          </p:nvSpPr>
          <p:spPr>
            <a:xfrm>
              <a:off x="7258050" y="3006725"/>
              <a:ext cx="14288" cy="7938"/>
            </a:xfrm>
            <a:custGeom>
              <a:rect b="b" l="l" r="r" t="t"/>
              <a:pathLst>
                <a:path extrusionOk="0" h="20" w="38">
                  <a:moveTo>
                    <a:pt x="0" y="0"/>
                  </a:moveTo>
                  <a:lnTo>
                    <a:pt x="0" y="0"/>
                  </a:lnTo>
                  <a:lnTo>
                    <a:pt x="37" y="19"/>
                  </a:lnTo>
                  <a:lnTo>
                    <a:pt x="0"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5" name="Google Shape;325;p15"/>
            <p:cNvSpPr/>
            <p:nvPr/>
          </p:nvSpPr>
          <p:spPr>
            <a:xfrm>
              <a:off x="7258050" y="3006725"/>
              <a:ext cx="14288" cy="7938"/>
            </a:xfrm>
            <a:custGeom>
              <a:rect b="b" l="l" r="r" t="t"/>
              <a:pathLst>
                <a:path extrusionOk="0" h="20" w="38">
                  <a:moveTo>
                    <a:pt x="37" y="0"/>
                  </a:moveTo>
                  <a:lnTo>
                    <a:pt x="0" y="0"/>
                  </a:lnTo>
                  <a:lnTo>
                    <a:pt x="37" y="19"/>
                  </a:lnTo>
                  <a:lnTo>
                    <a:pt x="37" y="0"/>
                  </a:lnTo>
                </a:path>
              </a:pathLst>
            </a:custGeom>
            <a:solidFill>
              <a:srgbClr val="D8DC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6" name="Google Shape;326;p15"/>
            <p:cNvSpPr/>
            <p:nvPr/>
          </p:nvSpPr>
          <p:spPr>
            <a:xfrm>
              <a:off x="7258050" y="3006725"/>
              <a:ext cx="14288" cy="7938"/>
            </a:xfrm>
            <a:custGeom>
              <a:rect b="b" l="l" r="r" t="t"/>
              <a:pathLst>
                <a:path extrusionOk="0" h="20" w="38">
                  <a:moveTo>
                    <a:pt x="37" y="0"/>
                  </a:moveTo>
                  <a:lnTo>
                    <a:pt x="0" y="0"/>
                  </a:lnTo>
                  <a:lnTo>
                    <a:pt x="37" y="19"/>
                  </a:lnTo>
                  <a:lnTo>
                    <a:pt x="37" y="0"/>
                  </a:lnTo>
                </a:path>
              </a:pathLst>
            </a:custGeom>
            <a:solidFill>
              <a:srgbClr val="D8DC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7" name="Google Shape;327;p15"/>
            <p:cNvSpPr/>
            <p:nvPr/>
          </p:nvSpPr>
          <p:spPr>
            <a:xfrm>
              <a:off x="7070725" y="2692400"/>
              <a:ext cx="14288" cy="26988"/>
            </a:xfrm>
            <a:custGeom>
              <a:rect b="b" l="l" r="r" t="t"/>
              <a:pathLst>
                <a:path extrusionOk="0" h="75" w="39">
                  <a:moveTo>
                    <a:pt x="38" y="0"/>
                  </a:moveTo>
                  <a:lnTo>
                    <a:pt x="0" y="18"/>
                  </a:lnTo>
                  <a:lnTo>
                    <a:pt x="20" y="74"/>
                  </a:lnTo>
                  <a:lnTo>
                    <a:pt x="38" y="56"/>
                  </a:lnTo>
                  <a:lnTo>
                    <a:pt x="38"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8" name="Google Shape;328;p15"/>
            <p:cNvSpPr/>
            <p:nvPr/>
          </p:nvSpPr>
          <p:spPr>
            <a:xfrm>
              <a:off x="7070725" y="2692400"/>
              <a:ext cx="14288" cy="26988"/>
            </a:xfrm>
            <a:custGeom>
              <a:rect b="b" l="l" r="r" t="t"/>
              <a:pathLst>
                <a:path extrusionOk="0" h="75" w="39">
                  <a:moveTo>
                    <a:pt x="38" y="0"/>
                  </a:moveTo>
                  <a:lnTo>
                    <a:pt x="0" y="18"/>
                  </a:lnTo>
                  <a:lnTo>
                    <a:pt x="20" y="74"/>
                  </a:lnTo>
                  <a:lnTo>
                    <a:pt x="38" y="56"/>
                  </a:lnTo>
                  <a:lnTo>
                    <a:pt x="38"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29" name="Google Shape;329;p15"/>
            <p:cNvSpPr/>
            <p:nvPr/>
          </p:nvSpPr>
          <p:spPr>
            <a:xfrm>
              <a:off x="7083425" y="2733675"/>
              <a:ext cx="1588" cy="1588"/>
            </a:xfrm>
            <a:custGeom>
              <a:rect b="b" l="l" r="r" t="t"/>
              <a:pathLst>
                <a:path extrusionOk="0" h="1" w="1">
                  <a:moveTo>
                    <a:pt x="0" y="0"/>
                  </a:moveTo>
                  <a:lnTo>
                    <a:pt x="0"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0" name="Google Shape;330;p15"/>
            <p:cNvSpPr/>
            <p:nvPr/>
          </p:nvSpPr>
          <p:spPr>
            <a:xfrm>
              <a:off x="7083425" y="2733675"/>
              <a:ext cx="1588" cy="1588"/>
            </a:xfrm>
            <a:custGeom>
              <a:rect b="b" l="l" r="r" t="t"/>
              <a:pathLst>
                <a:path extrusionOk="0" h="1" w="1">
                  <a:moveTo>
                    <a:pt x="0" y="0"/>
                  </a:moveTo>
                  <a:lnTo>
                    <a:pt x="0" y="0"/>
                  </a:lnTo>
                </a:path>
              </a:pathLst>
            </a:custGeom>
            <a:solidFill>
              <a:srgbClr val="364C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1" name="Google Shape;331;p15"/>
            <p:cNvSpPr/>
            <p:nvPr/>
          </p:nvSpPr>
          <p:spPr>
            <a:xfrm>
              <a:off x="7358063" y="2116138"/>
              <a:ext cx="536575" cy="141287"/>
            </a:xfrm>
            <a:custGeom>
              <a:rect b="b" l="l" r="r" t="t"/>
              <a:pathLst>
                <a:path extrusionOk="0" h="392" w="1491">
                  <a:moveTo>
                    <a:pt x="1341" y="0"/>
                  </a:moveTo>
                  <a:lnTo>
                    <a:pt x="1341" y="0"/>
                  </a:lnTo>
                  <a:cubicBezTo>
                    <a:pt x="168" y="0"/>
                    <a:pt x="168" y="0"/>
                    <a:pt x="168" y="0"/>
                  </a:cubicBezTo>
                  <a:cubicBezTo>
                    <a:pt x="75" y="0"/>
                    <a:pt x="0" y="74"/>
                    <a:pt x="0" y="149"/>
                  </a:cubicBezTo>
                  <a:cubicBezTo>
                    <a:pt x="0" y="372"/>
                    <a:pt x="0" y="372"/>
                    <a:pt x="0" y="372"/>
                  </a:cubicBezTo>
                  <a:lnTo>
                    <a:pt x="0" y="372"/>
                  </a:lnTo>
                  <a:cubicBezTo>
                    <a:pt x="0" y="391"/>
                    <a:pt x="0" y="391"/>
                    <a:pt x="0" y="391"/>
                  </a:cubicBezTo>
                  <a:cubicBezTo>
                    <a:pt x="38" y="391"/>
                    <a:pt x="38" y="391"/>
                    <a:pt x="38" y="391"/>
                  </a:cubicBezTo>
                  <a:cubicBezTo>
                    <a:pt x="38" y="335"/>
                    <a:pt x="38" y="335"/>
                    <a:pt x="38" y="335"/>
                  </a:cubicBezTo>
                  <a:lnTo>
                    <a:pt x="38" y="335"/>
                  </a:lnTo>
                  <a:cubicBezTo>
                    <a:pt x="38" y="260"/>
                    <a:pt x="112" y="186"/>
                    <a:pt x="187" y="186"/>
                  </a:cubicBezTo>
                  <a:cubicBezTo>
                    <a:pt x="1323" y="186"/>
                    <a:pt x="1323" y="186"/>
                    <a:pt x="1323" y="186"/>
                  </a:cubicBezTo>
                  <a:cubicBezTo>
                    <a:pt x="1397" y="186"/>
                    <a:pt x="1472" y="260"/>
                    <a:pt x="1472" y="335"/>
                  </a:cubicBezTo>
                  <a:cubicBezTo>
                    <a:pt x="1472" y="391"/>
                    <a:pt x="1472" y="391"/>
                    <a:pt x="1472" y="391"/>
                  </a:cubicBezTo>
                  <a:cubicBezTo>
                    <a:pt x="1490" y="391"/>
                    <a:pt x="1490" y="391"/>
                    <a:pt x="1490" y="391"/>
                  </a:cubicBezTo>
                  <a:cubicBezTo>
                    <a:pt x="1490" y="149"/>
                    <a:pt x="1490" y="149"/>
                    <a:pt x="1490" y="149"/>
                  </a:cubicBezTo>
                  <a:cubicBezTo>
                    <a:pt x="1490" y="74"/>
                    <a:pt x="1434" y="0"/>
                    <a:pt x="1341" y="0"/>
                  </a:cubicBezTo>
                </a:path>
              </a:pathLst>
            </a:custGeom>
            <a:solidFill>
              <a:srgbClr val="001B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2" name="Google Shape;332;p15"/>
            <p:cNvSpPr/>
            <p:nvPr/>
          </p:nvSpPr>
          <p:spPr>
            <a:xfrm>
              <a:off x="7083425" y="2311400"/>
              <a:ext cx="1092200" cy="696913"/>
            </a:xfrm>
            <a:custGeom>
              <a:rect b="b" l="l" r="r" t="t"/>
              <a:pathLst>
                <a:path extrusionOk="0" h="1936" w="3036">
                  <a:moveTo>
                    <a:pt x="0" y="0"/>
                  </a:moveTo>
                  <a:lnTo>
                    <a:pt x="0" y="0"/>
                  </a:lnTo>
                  <a:lnTo>
                    <a:pt x="0" y="0"/>
                  </a:lnTo>
                  <a:cubicBezTo>
                    <a:pt x="0" y="37"/>
                    <a:pt x="0" y="37"/>
                    <a:pt x="0" y="37"/>
                  </a:cubicBezTo>
                  <a:cubicBezTo>
                    <a:pt x="0" y="93"/>
                    <a:pt x="0" y="93"/>
                    <a:pt x="0" y="93"/>
                  </a:cubicBezTo>
                  <a:cubicBezTo>
                    <a:pt x="0" y="149"/>
                    <a:pt x="0" y="149"/>
                    <a:pt x="0" y="149"/>
                  </a:cubicBezTo>
                  <a:cubicBezTo>
                    <a:pt x="0" y="205"/>
                    <a:pt x="0" y="205"/>
                    <a:pt x="0" y="205"/>
                  </a:cubicBezTo>
                  <a:cubicBezTo>
                    <a:pt x="0" y="260"/>
                    <a:pt x="0" y="260"/>
                    <a:pt x="0" y="260"/>
                  </a:cubicBezTo>
                  <a:cubicBezTo>
                    <a:pt x="0" y="409"/>
                    <a:pt x="0" y="409"/>
                    <a:pt x="0" y="409"/>
                  </a:cubicBezTo>
                  <a:cubicBezTo>
                    <a:pt x="0" y="465"/>
                    <a:pt x="0" y="465"/>
                    <a:pt x="0" y="465"/>
                  </a:cubicBezTo>
                  <a:cubicBezTo>
                    <a:pt x="0" y="521"/>
                    <a:pt x="0" y="521"/>
                    <a:pt x="0" y="521"/>
                  </a:cubicBezTo>
                  <a:cubicBezTo>
                    <a:pt x="0" y="577"/>
                    <a:pt x="0" y="577"/>
                    <a:pt x="0" y="577"/>
                  </a:cubicBezTo>
                  <a:cubicBezTo>
                    <a:pt x="0" y="633"/>
                    <a:pt x="0" y="633"/>
                    <a:pt x="0" y="633"/>
                  </a:cubicBezTo>
                  <a:cubicBezTo>
                    <a:pt x="0" y="689"/>
                    <a:pt x="0" y="689"/>
                    <a:pt x="0" y="689"/>
                  </a:cubicBezTo>
                  <a:cubicBezTo>
                    <a:pt x="0" y="745"/>
                    <a:pt x="0" y="745"/>
                    <a:pt x="0" y="745"/>
                  </a:cubicBezTo>
                  <a:cubicBezTo>
                    <a:pt x="0" y="781"/>
                    <a:pt x="0" y="781"/>
                    <a:pt x="0" y="781"/>
                  </a:cubicBezTo>
                  <a:cubicBezTo>
                    <a:pt x="0" y="837"/>
                    <a:pt x="0" y="837"/>
                    <a:pt x="0" y="837"/>
                  </a:cubicBezTo>
                  <a:cubicBezTo>
                    <a:pt x="0" y="893"/>
                    <a:pt x="0" y="893"/>
                    <a:pt x="0" y="893"/>
                  </a:cubicBezTo>
                  <a:cubicBezTo>
                    <a:pt x="0" y="950"/>
                    <a:pt x="0" y="950"/>
                    <a:pt x="0" y="950"/>
                  </a:cubicBezTo>
                  <a:cubicBezTo>
                    <a:pt x="0" y="1005"/>
                    <a:pt x="0" y="1005"/>
                    <a:pt x="0" y="1005"/>
                  </a:cubicBezTo>
                  <a:cubicBezTo>
                    <a:pt x="0" y="1061"/>
                    <a:pt x="0" y="1061"/>
                    <a:pt x="0" y="1061"/>
                  </a:cubicBezTo>
                  <a:cubicBezTo>
                    <a:pt x="0" y="1117"/>
                    <a:pt x="0" y="1117"/>
                    <a:pt x="0" y="1117"/>
                  </a:cubicBezTo>
                  <a:cubicBezTo>
                    <a:pt x="0" y="1173"/>
                    <a:pt x="0" y="1173"/>
                    <a:pt x="0" y="1173"/>
                  </a:cubicBezTo>
                  <a:lnTo>
                    <a:pt x="0" y="1173"/>
                  </a:lnTo>
                  <a:cubicBezTo>
                    <a:pt x="0" y="1526"/>
                    <a:pt x="0" y="1526"/>
                    <a:pt x="0" y="1526"/>
                  </a:cubicBezTo>
                  <a:cubicBezTo>
                    <a:pt x="0" y="1564"/>
                    <a:pt x="0" y="1564"/>
                    <a:pt x="0" y="1564"/>
                  </a:cubicBezTo>
                  <a:cubicBezTo>
                    <a:pt x="0" y="1620"/>
                    <a:pt x="0" y="1620"/>
                    <a:pt x="0" y="1620"/>
                  </a:cubicBezTo>
                  <a:cubicBezTo>
                    <a:pt x="0" y="1787"/>
                    <a:pt x="0" y="1787"/>
                    <a:pt x="0" y="1787"/>
                  </a:cubicBezTo>
                  <a:lnTo>
                    <a:pt x="0" y="1787"/>
                  </a:lnTo>
                  <a:lnTo>
                    <a:pt x="0" y="1787"/>
                  </a:lnTo>
                  <a:lnTo>
                    <a:pt x="0" y="1787"/>
                  </a:lnTo>
                  <a:cubicBezTo>
                    <a:pt x="0" y="1638"/>
                    <a:pt x="0" y="1638"/>
                    <a:pt x="0" y="1638"/>
                  </a:cubicBezTo>
                  <a:cubicBezTo>
                    <a:pt x="111" y="1731"/>
                    <a:pt x="223" y="1843"/>
                    <a:pt x="316" y="1935"/>
                  </a:cubicBezTo>
                  <a:cubicBezTo>
                    <a:pt x="484" y="1935"/>
                    <a:pt x="484" y="1935"/>
                    <a:pt x="484" y="1935"/>
                  </a:cubicBezTo>
                  <a:lnTo>
                    <a:pt x="484" y="1935"/>
                  </a:lnTo>
                  <a:cubicBezTo>
                    <a:pt x="521" y="1935"/>
                    <a:pt x="521" y="1935"/>
                    <a:pt x="521" y="1935"/>
                  </a:cubicBezTo>
                  <a:cubicBezTo>
                    <a:pt x="2700" y="1935"/>
                    <a:pt x="2700" y="1935"/>
                    <a:pt x="2700" y="1935"/>
                  </a:cubicBezTo>
                  <a:cubicBezTo>
                    <a:pt x="3035" y="1601"/>
                    <a:pt x="3035" y="1601"/>
                    <a:pt x="3035" y="1601"/>
                  </a:cubicBezTo>
                  <a:cubicBezTo>
                    <a:pt x="3035" y="912"/>
                    <a:pt x="3035" y="912"/>
                    <a:pt x="3035" y="912"/>
                  </a:cubicBezTo>
                  <a:cubicBezTo>
                    <a:pt x="1881" y="912"/>
                    <a:pt x="1881" y="912"/>
                    <a:pt x="1881" y="912"/>
                  </a:cubicBezTo>
                  <a:cubicBezTo>
                    <a:pt x="1881" y="968"/>
                    <a:pt x="1881" y="968"/>
                    <a:pt x="1881" y="968"/>
                  </a:cubicBezTo>
                  <a:cubicBezTo>
                    <a:pt x="1843" y="968"/>
                    <a:pt x="1843" y="968"/>
                    <a:pt x="1843" y="968"/>
                  </a:cubicBezTo>
                  <a:cubicBezTo>
                    <a:pt x="1825" y="1135"/>
                    <a:pt x="1676" y="1266"/>
                    <a:pt x="1508" y="1266"/>
                  </a:cubicBezTo>
                  <a:cubicBezTo>
                    <a:pt x="1322" y="1266"/>
                    <a:pt x="1173" y="1135"/>
                    <a:pt x="1154" y="968"/>
                  </a:cubicBezTo>
                  <a:cubicBezTo>
                    <a:pt x="1117" y="968"/>
                    <a:pt x="1117" y="968"/>
                    <a:pt x="1117" y="968"/>
                  </a:cubicBezTo>
                  <a:cubicBezTo>
                    <a:pt x="1117" y="912"/>
                    <a:pt x="1117" y="912"/>
                    <a:pt x="1117" y="912"/>
                  </a:cubicBezTo>
                  <a:cubicBezTo>
                    <a:pt x="0" y="912"/>
                    <a:pt x="0" y="912"/>
                    <a:pt x="0" y="912"/>
                  </a:cubicBezTo>
                  <a:cubicBezTo>
                    <a:pt x="0" y="0"/>
                    <a:pt x="0" y="0"/>
                    <a:pt x="0" y="0"/>
                  </a:cubicBezTo>
                </a:path>
              </a:pathLst>
            </a:custGeom>
            <a:solidFill>
              <a:srgbClr val="0029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3" name="Google Shape;333;p15"/>
            <p:cNvSpPr/>
            <p:nvPr/>
          </p:nvSpPr>
          <p:spPr>
            <a:xfrm>
              <a:off x="7083425" y="2311400"/>
              <a:ext cx="1092200" cy="328613"/>
            </a:xfrm>
            <a:custGeom>
              <a:rect b="b" l="l" r="r" t="t"/>
              <a:pathLst>
                <a:path extrusionOk="0" h="913" w="3036">
                  <a:moveTo>
                    <a:pt x="3035" y="837"/>
                  </a:moveTo>
                  <a:lnTo>
                    <a:pt x="1881" y="837"/>
                  </a:lnTo>
                  <a:lnTo>
                    <a:pt x="1881" y="912"/>
                  </a:lnTo>
                  <a:lnTo>
                    <a:pt x="3035" y="912"/>
                  </a:lnTo>
                  <a:lnTo>
                    <a:pt x="3035" y="837"/>
                  </a:lnTo>
                  <a:close/>
                  <a:moveTo>
                    <a:pt x="0" y="0"/>
                  </a:moveTo>
                  <a:lnTo>
                    <a:pt x="0" y="0"/>
                  </a:lnTo>
                  <a:lnTo>
                    <a:pt x="0" y="912"/>
                  </a:lnTo>
                  <a:lnTo>
                    <a:pt x="1117" y="912"/>
                  </a:lnTo>
                  <a:lnTo>
                    <a:pt x="1117" y="837"/>
                  </a:lnTo>
                  <a:lnTo>
                    <a:pt x="0" y="837"/>
                  </a:lnTo>
                  <a:lnTo>
                    <a:pt x="0" y="0"/>
                  </a:lnTo>
                  <a:close/>
                </a:path>
              </a:pathLst>
            </a:custGeom>
            <a:solidFill>
              <a:srgbClr val="2837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4" name="Google Shape;334;p15"/>
            <p:cNvSpPr/>
            <p:nvPr/>
          </p:nvSpPr>
          <p:spPr>
            <a:xfrm>
              <a:off x="7761288" y="2611438"/>
              <a:ext cx="415925" cy="26987"/>
            </a:xfrm>
            <a:custGeom>
              <a:rect b="b" l="l" r="r" t="t"/>
              <a:pathLst>
                <a:path extrusionOk="0" h="76" w="1155">
                  <a:moveTo>
                    <a:pt x="1154" y="0"/>
                  </a:moveTo>
                  <a:lnTo>
                    <a:pt x="0" y="0"/>
                  </a:lnTo>
                  <a:lnTo>
                    <a:pt x="0" y="75"/>
                  </a:lnTo>
                  <a:lnTo>
                    <a:pt x="1154" y="75"/>
                  </a:lnTo>
                  <a:lnTo>
                    <a:pt x="1154" y="0"/>
                  </a:lnTo>
                </a:path>
              </a:pathLst>
            </a:custGeom>
            <a:solidFill>
              <a:srgbClr val="2837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5" name="Google Shape;335;p15"/>
            <p:cNvSpPr/>
            <p:nvPr/>
          </p:nvSpPr>
          <p:spPr>
            <a:xfrm>
              <a:off x="7083425" y="2311400"/>
              <a:ext cx="403225" cy="328613"/>
            </a:xfrm>
            <a:custGeom>
              <a:rect b="b" l="l" r="r" t="t"/>
              <a:pathLst>
                <a:path extrusionOk="0" h="913" w="1118">
                  <a:moveTo>
                    <a:pt x="0" y="0"/>
                  </a:moveTo>
                  <a:lnTo>
                    <a:pt x="0" y="0"/>
                  </a:lnTo>
                  <a:lnTo>
                    <a:pt x="0" y="912"/>
                  </a:lnTo>
                  <a:lnTo>
                    <a:pt x="1117" y="912"/>
                  </a:lnTo>
                  <a:lnTo>
                    <a:pt x="1117" y="837"/>
                  </a:lnTo>
                  <a:lnTo>
                    <a:pt x="0" y="837"/>
                  </a:lnTo>
                  <a:lnTo>
                    <a:pt x="0" y="0"/>
                  </a:lnTo>
                </a:path>
              </a:pathLst>
            </a:custGeom>
            <a:solidFill>
              <a:srgbClr val="2837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6" name="Google Shape;336;p15"/>
            <p:cNvSpPr/>
            <p:nvPr/>
          </p:nvSpPr>
          <p:spPr>
            <a:xfrm>
              <a:off x="7083425" y="2257425"/>
              <a:ext cx="1092200" cy="355600"/>
            </a:xfrm>
            <a:custGeom>
              <a:rect b="b" l="l" r="r" t="t"/>
              <a:pathLst>
                <a:path extrusionOk="0" h="987" w="3036">
                  <a:moveTo>
                    <a:pt x="2886" y="0"/>
                  </a:moveTo>
                  <a:lnTo>
                    <a:pt x="2886" y="0"/>
                  </a:lnTo>
                  <a:cubicBezTo>
                    <a:pt x="2253" y="0"/>
                    <a:pt x="2253" y="0"/>
                    <a:pt x="2253" y="0"/>
                  </a:cubicBezTo>
                  <a:cubicBezTo>
                    <a:pt x="2235" y="0"/>
                    <a:pt x="2235" y="0"/>
                    <a:pt x="2235" y="0"/>
                  </a:cubicBezTo>
                  <a:cubicBezTo>
                    <a:pt x="801" y="0"/>
                    <a:pt x="801" y="0"/>
                    <a:pt x="801" y="0"/>
                  </a:cubicBezTo>
                  <a:cubicBezTo>
                    <a:pt x="763" y="0"/>
                    <a:pt x="763" y="0"/>
                    <a:pt x="763" y="0"/>
                  </a:cubicBezTo>
                  <a:cubicBezTo>
                    <a:pt x="577" y="0"/>
                    <a:pt x="577" y="0"/>
                    <a:pt x="577" y="0"/>
                  </a:cubicBezTo>
                  <a:cubicBezTo>
                    <a:pt x="465" y="0"/>
                    <a:pt x="465" y="0"/>
                    <a:pt x="465" y="0"/>
                  </a:cubicBezTo>
                  <a:cubicBezTo>
                    <a:pt x="372" y="0"/>
                    <a:pt x="372" y="0"/>
                    <a:pt x="372" y="0"/>
                  </a:cubicBezTo>
                  <a:cubicBezTo>
                    <a:pt x="260" y="0"/>
                    <a:pt x="260" y="0"/>
                    <a:pt x="260" y="0"/>
                  </a:cubicBezTo>
                  <a:cubicBezTo>
                    <a:pt x="167" y="0"/>
                    <a:pt x="167" y="0"/>
                    <a:pt x="167" y="0"/>
                  </a:cubicBezTo>
                  <a:lnTo>
                    <a:pt x="167" y="0"/>
                  </a:lnTo>
                  <a:cubicBezTo>
                    <a:pt x="111" y="0"/>
                    <a:pt x="56" y="18"/>
                    <a:pt x="37" y="74"/>
                  </a:cubicBezTo>
                  <a:cubicBezTo>
                    <a:pt x="18" y="93"/>
                    <a:pt x="18" y="111"/>
                    <a:pt x="0" y="130"/>
                  </a:cubicBezTo>
                  <a:cubicBezTo>
                    <a:pt x="0" y="149"/>
                    <a:pt x="0" y="149"/>
                    <a:pt x="0" y="149"/>
                  </a:cubicBezTo>
                  <a:lnTo>
                    <a:pt x="0" y="149"/>
                  </a:lnTo>
                  <a:cubicBezTo>
                    <a:pt x="0" y="986"/>
                    <a:pt x="0" y="986"/>
                    <a:pt x="0" y="986"/>
                  </a:cubicBezTo>
                  <a:cubicBezTo>
                    <a:pt x="1117" y="986"/>
                    <a:pt x="1117" y="986"/>
                    <a:pt x="1117" y="986"/>
                  </a:cubicBezTo>
                  <a:cubicBezTo>
                    <a:pt x="1117" y="875"/>
                    <a:pt x="1117" y="875"/>
                    <a:pt x="1117" y="875"/>
                  </a:cubicBezTo>
                  <a:cubicBezTo>
                    <a:pt x="1881" y="875"/>
                    <a:pt x="1881" y="875"/>
                    <a:pt x="1881" y="875"/>
                  </a:cubicBezTo>
                  <a:cubicBezTo>
                    <a:pt x="1881" y="986"/>
                    <a:pt x="1881" y="986"/>
                    <a:pt x="1881" y="986"/>
                  </a:cubicBezTo>
                  <a:cubicBezTo>
                    <a:pt x="3035" y="986"/>
                    <a:pt x="3035" y="986"/>
                    <a:pt x="3035" y="986"/>
                  </a:cubicBezTo>
                  <a:cubicBezTo>
                    <a:pt x="3035" y="149"/>
                    <a:pt x="3035" y="149"/>
                    <a:pt x="3035" y="149"/>
                  </a:cubicBezTo>
                  <a:cubicBezTo>
                    <a:pt x="3035" y="74"/>
                    <a:pt x="2979" y="0"/>
                    <a:pt x="2886" y="0"/>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7" name="Google Shape;337;p15"/>
            <p:cNvSpPr/>
            <p:nvPr/>
          </p:nvSpPr>
          <p:spPr>
            <a:xfrm>
              <a:off x="7499350" y="2659063"/>
              <a:ext cx="247650" cy="107950"/>
            </a:xfrm>
            <a:custGeom>
              <a:rect b="b" l="l" r="r" t="t"/>
              <a:pathLst>
                <a:path extrusionOk="0" h="299" w="690">
                  <a:moveTo>
                    <a:pt x="689" y="0"/>
                  </a:moveTo>
                  <a:lnTo>
                    <a:pt x="689" y="0"/>
                  </a:lnTo>
                  <a:cubicBezTo>
                    <a:pt x="0" y="0"/>
                    <a:pt x="0" y="0"/>
                    <a:pt x="0" y="0"/>
                  </a:cubicBezTo>
                  <a:cubicBezTo>
                    <a:pt x="19" y="167"/>
                    <a:pt x="168" y="298"/>
                    <a:pt x="354" y="298"/>
                  </a:cubicBezTo>
                  <a:cubicBezTo>
                    <a:pt x="522" y="298"/>
                    <a:pt x="671" y="167"/>
                    <a:pt x="689"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8" name="Google Shape;338;p15"/>
            <p:cNvSpPr/>
            <p:nvPr/>
          </p:nvSpPr>
          <p:spPr>
            <a:xfrm>
              <a:off x="7137400" y="3006725"/>
              <a:ext cx="6350" cy="1588"/>
            </a:xfrm>
            <a:custGeom>
              <a:rect b="b" l="l" r="r" t="t"/>
              <a:pathLst>
                <a:path extrusionOk="0" h="1" w="19">
                  <a:moveTo>
                    <a:pt x="18" y="0"/>
                  </a:moveTo>
                  <a:lnTo>
                    <a:pt x="18" y="0"/>
                  </a:lnTo>
                  <a:lnTo>
                    <a:pt x="18" y="0"/>
                  </a:lnTo>
                  <a:lnTo>
                    <a:pt x="18" y="0"/>
                  </a:lnTo>
                  <a:lnTo>
                    <a:pt x="18" y="0"/>
                  </a:lnTo>
                  <a:lnTo>
                    <a:pt x="18" y="0"/>
                  </a:lnTo>
                  <a:lnTo>
                    <a:pt x="18" y="0"/>
                  </a:lnTo>
                  <a:lnTo>
                    <a:pt x="18" y="0"/>
                  </a:lnTo>
                  <a:lnTo>
                    <a:pt x="18" y="0"/>
                  </a:lnTo>
                  <a:lnTo>
                    <a:pt x="18" y="0"/>
                  </a:lnTo>
                  <a:lnTo>
                    <a:pt x="18" y="0"/>
                  </a:lnTo>
                  <a:lnTo>
                    <a:pt x="18"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8" y="0"/>
                  </a:lnTo>
                </a:path>
              </a:pathLst>
            </a:custGeom>
            <a:solidFill>
              <a:srgbClr val="E6E9E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39" name="Google Shape;339;p15"/>
            <p:cNvSpPr/>
            <p:nvPr/>
          </p:nvSpPr>
          <p:spPr>
            <a:xfrm>
              <a:off x="7486650" y="2571750"/>
              <a:ext cx="274638" cy="87313"/>
            </a:xfrm>
            <a:custGeom>
              <a:rect b="b" l="l" r="r" t="t"/>
              <a:pathLst>
                <a:path extrusionOk="0" h="243" w="765">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E8BF7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0" name="Google Shape;340;p15"/>
            <p:cNvSpPr/>
            <p:nvPr/>
          </p:nvSpPr>
          <p:spPr>
            <a:xfrm>
              <a:off x="7486650" y="2571750"/>
              <a:ext cx="274638" cy="87313"/>
            </a:xfrm>
            <a:custGeom>
              <a:rect b="b" l="l" r="r" t="t"/>
              <a:pathLst>
                <a:path extrusionOk="0" h="243" w="765">
                  <a:moveTo>
                    <a:pt x="764" y="0"/>
                  </a:moveTo>
                  <a:lnTo>
                    <a:pt x="0" y="0"/>
                  </a:lnTo>
                  <a:lnTo>
                    <a:pt x="0" y="111"/>
                  </a:lnTo>
                  <a:lnTo>
                    <a:pt x="0" y="186"/>
                  </a:lnTo>
                  <a:lnTo>
                    <a:pt x="0" y="242"/>
                  </a:lnTo>
                  <a:lnTo>
                    <a:pt x="37" y="242"/>
                  </a:lnTo>
                  <a:lnTo>
                    <a:pt x="726" y="242"/>
                  </a:lnTo>
                  <a:lnTo>
                    <a:pt x="764" y="242"/>
                  </a:lnTo>
                  <a:lnTo>
                    <a:pt x="764" y="186"/>
                  </a:lnTo>
                  <a:lnTo>
                    <a:pt x="764" y="111"/>
                  </a:lnTo>
                  <a:lnTo>
                    <a:pt x="764" y="0"/>
                  </a:lnTo>
                </a:path>
              </a:pathLst>
            </a:custGeom>
            <a:solidFill>
              <a:srgbClr val="BBBB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1" name="Google Shape;341;p15"/>
            <p:cNvSpPr/>
            <p:nvPr/>
          </p:nvSpPr>
          <p:spPr>
            <a:xfrm>
              <a:off x="7083425" y="2900363"/>
              <a:ext cx="114300" cy="107950"/>
            </a:xfrm>
            <a:custGeom>
              <a:rect b="b" l="l" r="r" t="t"/>
              <a:pathLst>
                <a:path extrusionOk="0" h="298" w="317">
                  <a:moveTo>
                    <a:pt x="0" y="0"/>
                  </a:moveTo>
                  <a:lnTo>
                    <a:pt x="0" y="0"/>
                  </a:lnTo>
                  <a:cubicBezTo>
                    <a:pt x="0" y="149"/>
                    <a:pt x="0" y="149"/>
                    <a:pt x="0" y="149"/>
                  </a:cubicBezTo>
                  <a:lnTo>
                    <a:pt x="0" y="149"/>
                  </a:lnTo>
                  <a:lnTo>
                    <a:pt x="0" y="149"/>
                  </a:lnTo>
                  <a:cubicBezTo>
                    <a:pt x="0" y="224"/>
                    <a:pt x="74" y="297"/>
                    <a:pt x="149" y="297"/>
                  </a:cubicBez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lnTo>
                    <a:pt x="149" y="297"/>
                  </a:lnTo>
                  <a:cubicBezTo>
                    <a:pt x="167" y="297"/>
                    <a:pt x="167" y="297"/>
                    <a:pt x="167" y="297"/>
                  </a:cubicBezTo>
                  <a:lnTo>
                    <a:pt x="167" y="297"/>
                  </a:lnTo>
                  <a:lnTo>
                    <a:pt x="167" y="297"/>
                  </a:lnTo>
                  <a:lnTo>
                    <a:pt x="167" y="297"/>
                  </a:lnTo>
                  <a:lnTo>
                    <a:pt x="167" y="297"/>
                  </a:lnTo>
                  <a:lnTo>
                    <a:pt x="167" y="297"/>
                  </a:lnTo>
                  <a:lnTo>
                    <a:pt x="167" y="297"/>
                  </a:lnTo>
                  <a:cubicBezTo>
                    <a:pt x="316" y="297"/>
                    <a:pt x="316" y="297"/>
                    <a:pt x="316" y="297"/>
                  </a:cubicBezTo>
                  <a:lnTo>
                    <a:pt x="316" y="297"/>
                  </a:lnTo>
                  <a:cubicBezTo>
                    <a:pt x="223" y="205"/>
                    <a:pt x="111" y="93"/>
                    <a:pt x="0" y="0"/>
                  </a:cubicBezTo>
                </a:path>
              </a:pathLst>
            </a:custGeom>
            <a:solidFill>
              <a:srgbClr val="6B6B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2" name="Google Shape;342;p15"/>
            <p:cNvSpPr/>
            <p:nvPr/>
          </p:nvSpPr>
          <p:spPr>
            <a:xfrm>
              <a:off x="8056563" y="2887663"/>
              <a:ext cx="120650" cy="120650"/>
            </a:xfrm>
            <a:custGeom>
              <a:rect b="b" l="l" r="r" t="t"/>
              <a:pathLst>
                <a:path extrusionOk="0" h="335" w="336">
                  <a:moveTo>
                    <a:pt x="335" y="0"/>
                  </a:moveTo>
                  <a:lnTo>
                    <a:pt x="335" y="0"/>
                  </a:lnTo>
                  <a:lnTo>
                    <a:pt x="335" y="0"/>
                  </a:lnTo>
                  <a:cubicBezTo>
                    <a:pt x="0" y="334"/>
                    <a:pt x="0" y="334"/>
                    <a:pt x="0" y="334"/>
                  </a:cubicBezTo>
                  <a:cubicBezTo>
                    <a:pt x="186" y="334"/>
                    <a:pt x="186" y="334"/>
                    <a:pt x="186" y="334"/>
                  </a:cubicBezTo>
                  <a:cubicBezTo>
                    <a:pt x="279" y="334"/>
                    <a:pt x="335" y="279"/>
                    <a:pt x="335" y="186"/>
                  </a:cubicBezTo>
                  <a:cubicBezTo>
                    <a:pt x="335" y="0"/>
                    <a:pt x="335" y="0"/>
                    <a:pt x="335" y="0"/>
                  </a:cubicBezTo>
                </a:path>
              </a:pathLst>
            </a:custGeom>
            <a:solidFill>
              <a:srgbClr val="6B6B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43" name="Google Shape;343;p15"/>
          <p:cNvSpPr txBox="1"/>
          <p:nvPr/>
        </p:nvSpPr>
        <p:spPr>
          <a:xfrm>
            <a:off x="8563971" y="5581560"/>
            <a:ext cx="2820451" cy="798125"/>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I hope and I believe that this Template will your Time, Money and Reputation.</a:t>
            </a:r>
            <a:endParaRPr/>
          </a:p>
        </p:txBody>
      </p:sp>
      <p:sp>
        <p:nvSpPr>
          <p:cNvPr id="344" name="Google Shape;344;p15"/>
          <p:cNvSpPr txBox="1"/>
          <p:nvPr/>
        </p:nvSpPr>
        <p:spPr>
          <a:xfrm>
            <a:off x="1537830" y="5581560"/>
            <a:ext cx="2820451" cy="1047937"/>
          </a:xfrm>
          <a:prstGeom prst="rect">
            <a:avLst/>
          </a:prstGeom>
          <a:noFill/>
          <a:ln>
            <a:noFill/>
          </a:ln>
        </p:spPr>
        <p:txBody>
          <a:bodyPr anchorCtr="0" anchor="t" bIns="24100" lIns="48200" spcFirstLastPara="1" rIns="48200" wrap="square" tIns="24100">
            <a:noAutofit/>
          </a:bodyPr>
          <a:lstStyle/>
          <a:p>
            <a:pPr indent="0" lvl="0" marL="0" marR="0" rtl="0" algn="ctr">
              <a:lnSpc>
                <a:spcPct val="110000"/>
              </a:lnSpc>
              <a:spcBef>
                <a:spcPts val="0"/>
              </a:spcBef>
              <a:spcAft>
                <a:spcPts val="0"/>
              </a:spcAft>
              <a:buClr>
                <a:schemeClr val="dk1"/>
              </a:buClr>
              <a:buSzPts val="1476"/>
              <a:buFont typeface="Century Gothic"/>
              <a:buNone/>
            </a:pPr>
            <a:r>
              <a:rPr lang="en-US" sz="1476">
                <a:solidFill>
                  <a:schemeClr val="dk1"/>
                </a:solidFill>
                <a:latin typeface="Century Gothic"/>
                <a:ea typeface="Century Gothic"/>
                <a:cs typeface="Century Gothic"/>
                <a:sym typeface="Century Gothic"/>
              </a:rPr>
              <a:t>Creativity is the key to success in the future, and primary education where teachers.</a:t>
            </a:r>
            <a:endParaRPr/>
          </a:p>
        </p:txBody>
      </p:sp>
      <p:grpSp>
        <p:nvGrpSpPr>
          <p:cNvPr id="345" name="Google Shape;345;p15"/>
          <p:cNvGrpSpPr/>
          <p:nvPr/>
        </p:nvGrpSpPr>
        <p:grpSpPr>
          <a:xfrm>
            <a:off x="1937862" y="2353852"/>
            <a:ext cx="2309581" cy="2631133"/>
            <a:chOff x="3671119" y="4463846"/>
            <a:chExt cx="4379890" cy="4989681"/>
          </a:xfrm>
        </p:grpSpPr>
        <p:sp>
          <p:nvSpPr>
            <p:cNvPr id="346" name="Google Shape;346;p15"/>
            <p:cNvSpPr/>
            <p:nvPr/>
          </p:nvSpPr>
          <p:spPr>
            <a:xfrm rot="1809314">
              <a:off x="4469495" y="7715814"/>
              <a:ext cx="1233004" cy="1531658"/>
            </a:xfrm>
            <a:custGeom>
              <a:rect b="b" l="l" r="r" t="t"/>
              <a:pathLst>
                <a:path extrusionOk="0" h="5914" w="4756">
                  <a:moveTo>
                    <a:pt x="263" y="0"/>
                  </a:moveTo>
                  <a:lnTo>
                    <a:pt x="0" y="3528"/>
                  </a:lnTo>
                  <a:lnTo>
                    <a:pt x="970" y="2841"/>
                  </a:lnTo>
                  <a:lnTo>
                    <a:pt x="2410" y="5913"/>
                  </a:lnTo>
                  <a:lnTo>
                    <a:pt x="3785" y="2834"/>
                  </a:lnTo>
                  <a:lnTo>
                    <a:pt x="4755" y="3528"/>
                  </a:lnTo>
                  <a:lnTo>
                    <a:pt x="4518" y="0"/>
                  </a:lnTo>
                  <a:lnTo>
                    <a:pt x="263" y="0"/>
                  </a:lnTo>
                </a:path>
              </a:pathLst>
            </a:custGeom>
            <a:solidFill>
              <a:srgbClr val="BBBBB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7" name="Google Shape;347;p15"/>
            <p:cNvSpPr/>
            <p:nvPr/>
          </p:nvSpPr>
          <p:spPr>
            <a:xfrm rot="1809314">
              <a:off x="4731911" y="7756928"/>
              <a:ext cx="999671" cy="975003"/>
            </a:xfrm>
            <a:custGeom>
              <a:rect b="b" l="l" r="r" t="t"/>
              <a:pathLst>
                <a:path extrusionOk="0" h="3767" w="3858">
                  <a:moveTo>
                    <a:pt x="3619" y="0"/>
                  </a:moveTo>
                  <a:lnTo>
                    <a:pt x="174" y="0"/>
                  </a:lnTo>
                  <a:lnTo>
                    <a:pt x="244" y="154"/>
                  </a:lnTo>
                  <a:lnTo>
                    <a:pt x="0" y="2442"/>
                  </a:lnTo>
                  <a:lnTo>
                    <a:pt x="945" y="1645"/>
                  </a:lnTo>
                  <a:lnTo>
                    <a:pt x="1935" y="3766"/>
                  </a:lnTo>
                  <a:lnTo>
                    <a:pt x="2892" y="1626"/>
                  </a:lnTo>
                  <a:lnTo>
                    <a:pt x="3857" y="2442"/>
                  </a:lnTo>
                  <a:lnTo>
                    <a:pt x="3599" y="45"/>
                  </a:lnTo>
                  <a:lnTo>
                    <a:pt x="3619" y="0"/>
                  </a:ln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8" name="Google Shape;348;p15"/>
            <p:cNvSpPr/>
            <p:nvPr/>
          </p:nvSpPr>
          <p:spPr>
            <a:xfrm rot="1809314">
              <a:off x="4118760" y="5940647"/>
              <a:ext cx="733169" cy="1979725"/>
            </a:xfrm>
            <a:custGeom>
              <a:rect b="b" l="l" r="r" t="t"/>
              <a:pathLst>
                <a:path extrusionOk="0" h="7642" w="2829">
                  <a:moveTo>
                    <a:pt x="2507" y="0"/>
                  </a:moveTo>
                  <a:lnTo>
                    <a:pt x="328" y="2076"/>
                  </a:lnTo>
                  <a:lnTo>
                    <a:pt x="0" y="7641"/>
                  </a:lnTo>
                  <a:lnTo>
                    <a:pt x="663" y="7641"/>
                  </a:lnTo>
                  <a:lnTo>
                    <a:pt x="1498" y="4518"/>
                  </a:lnTo>
                  <a:lnTo>
                    <a:pt x="2828" y="3933"/>
                  </a:lnTo>
                  <a:lnTo>
                    <a:pt x="2507" y="0"/>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49" name="Google Shape;349;p15"/>
            <p:cNvSpPr/>
            <p:nvPr/>
          </p:nvSpPr>
          <p:spPr>
            <a:xfrm rot="1809314">
              <a:off x="6407299" y="7270216"/>
              <a:ext cx="733169" cy="1979725"/>
            </a:xfrm>
            <a:custGeom>
              <a:rect b="b" l="l" r="r" t="t"/>
              <a:pathLst>
                <a:path extrusionOk="0" h="7642" w="2829">
                  <a:moveTo>
                    <a:pt x="321" y="0"/>
                  </a:moveTo>
                  <a:lnTo>
                    <a:pt x="2500" y="2076"/>
                  </a:lnTo>
                  <a:lnTo>
                    <a:pt x="2828" y="7641"/>
                  </a:lnTo>
                  <a:lnTo>
                    <a:pt x="2159" y="7641"/>
                  </a:lnTo>
                  <a:lnTo>
                    <a:pt x="1330" y="4518"/>
                  </a:lnTo>
                  <a:lnTo>
                    <a:pt x="0" y="3933"/>
                  </a:lnTo>
                  <a:lnTo>
                    <a:pt x="321" y="0"/>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0" name="Google Shape;350;p15"/>
            <p:cNvSpPr/>
            <p:nvPr/>
          </p:nvSpPr>
          <p:spPr>
            <a:xfrm rot="1809314">
              <a:off x="5239860" y="4761439"/>
              <a:ext cx="2099995" cy="3397080"/>
            </a:xfrm>
            <a:custGeom>
              <a:rect b="b" l="l" r="r" t="t"/>
              <a:pathLst>
                <a:path extrusionOk="0" h="13111" w="8099">
                  <a:moveTo>
                    <a:pt x="7339" y="13110"/>
                  </a:moveTo>
                  <a:lnTo>
                    <a:pt x="7339" y="13110"/>
                  </a:lnTo>
                  <a:cubicBezTo>
                    <a:pt x="7821" y="11799"/>
                    <a:pt x="8098" y="10309"/>
                    <a:pt x="8098" y="8734"/>
                  </a:cubicBezTo>
                  <a:cubicBezTo>
                    <a:pt x="8098" y="4846"/>
                    <a:pt x="6440" y="1504"/>
                    <a:pt x="4049" y="0"/>
                  </a:cubicBezTo>
                  <a:cubicBezTo>
                    <a:pt x="1665" y="1504"/>
                    <a:pt x="0" y="4846"/>
                    <a:pt x="0" y="8734"/>
                  </a:cubicBezTo>
                  <a:cubicBezTo>
                    <a:pt x="0" y="10309"/>
                    <a:pt x="277" y="11799"/>
                    <a:pt x="759" y="13110"/>
                  </a:cubicBezTo>
                  <a:lnTo>
                    <a:pt x="7339" y="1311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1" name="Google Shape;351;p15"/>
            <p:cNvSpPr/>
            <p:nvPr/>
          </p:nvSpPr>
          <p:spPr>
            <a:xfrm rot="1809314">
              <a:off x="6441616" y="4953927"/>
              <a:ext cx="1124344" cy="556655"/>
            </a:xfrm>
            <a:custGeom>
              <a:rect b="b" l="l" r="r" t="t"/>
              <a:pathLst>
                <a:path extrusionOk="0" h="2154" w="4338">
                  <a:moveTo>
                    <a:pt x="4337" y="2153"/>
                  </a:moveTo>
                  <a:lnTo>
                    <a:pt x="4337" y="2153"/>
                  </a:lnTo>
                  <a:cubicBezTo>
                    <a:pt x="3721" y="1253"/>
                    <a:pt x="2988" y="514"/>
                    <a:pt x="2165" y="0"/>
                  </a:cubicBezTo>
                  <a:cubicBezTo>
                    <a:pt x="1343" y="514"/>
                    <a:pt x="610" y="1253"/>
                    <a:pt x="0" y="2153"/>
                  </a:cubicBezTo>
                  <a:lnTo>
                    <a:pt x="4337" y="2153"/>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2" name="Google Shape;352;p15"/>
            <p:cNvSpPr/>
            <p:nvPr/>
          </p:nvSpPr>
          <p:spPr>
            <a:xfrm rot="1809314">
              <a:off x="5261122" y="6435272"/>
              <a:ext cx="2029081" cy="93728"/>
            </a:xfrm>
            <a:custGeom>
              <a:rect b="b" l="l" r="r" t="t"/>
              <a:pathLst>
                <a:path extrusionOk="0" h="367" w="7829">
                  <a:moveTo>
                    <a:pt x="58" y="0"/>
                  </a:moveTo>
                  <a:lnTo>
                    <a:pt x="58" y="0"/>
                  </a:lnTo>
                  <a:cubicBezTo>
                    <a:pt x="39" y="122"/>
                    <a:pt x="20" y="244"/>
                    <a:pt x="0" y="366"/>
                  </a:cubicBezTo>
                  <a:cubicBezTo>
                    <a:pt x="7828" y="366"/>
                    <a:pt x="7828" y="366"/>
                    <a:pt x="7828" y="366"/>
                  </a:cubicBezTo>
                  <a:cubicBezTo>
                    <a:pt x="7808" y="244"/>
                    <a:pt x="7789" y="122"/>
                    <a:pt x="7770" y="0"/>
                  </a:cubicBezTo>
                  <a:lnTo>
                    <a:pt x="58" y="0"/>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3" name="Google Shape;353;p15"/>
            <p:cNvSpPr/>
            <p:nvPr/>
          </p:nvSpPr>
          <p:spPr>
            <a:xfrm rot="1809314">
              <a:off x="5149287" y="6589619"/>
              <a:ext cx="2071401" cy="104016"/>
            </a:xfrm>
            <a:custGeom>
              <a:rect b="b" l="l" r="r" t="t"/>
              <a:pathLst>
                <a:path extrusionOk="0" h="406" w="7989">
                  <a:moveTo>
                    <a:pt x="7988" y="405"/>
                  </a:moveTo>
                  <a:lnTo>
                    <a:pt x="7988" y="405"/>
                  </a:lnTo>
                  <a:cubicBezTo>
                    <a:pt x="7975" y="263"/>
                    <a:pt x="7962" y="122"/>
                    <a:pt x="7950" y="0"/>
                  </a:cubicBezTo>
                  <a:cubicBezTo>
                    <a:pt x="33" y="0"/>
                    <a:pt x="33" y="0"/>
                    <a:pt x="33" y="0"/>
                  </a:cubicBezTo>
                  <a:cubicBezTo>
                    <a:pt x="20" y="122"/>
                    <a:pt x="7" y="263"/>
                    <a:pt x="0" y="405"/>
                  </a:cubicBezTo>
                  <a:lnTo>
                    <a:pt x="7988" y="405"/>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4" name="Google Shape;354;p15"/>
            <p:cNvSpPr/>
            <p:nvPr/>
          </p:nvSpPr>
          <p:spPr>
            <a:xfrm rot="1809314">
              <a:off x="4589372" y="7801591"/>
              <a:ext cx="1668788" cy="296045"/>
            </a:xfrm>
            <a:custGeom>
              <a:rect b="b" l="l" r="r" t="t"/>
              <a:pathLst>
                <a:path extrusionOk="0" h="1145" w="6440">
                  <a:moveTo>
                    <a:pt x="6091" y="1144"/>
                  </a:moveTo>
                  <a:lnTo>
                    <a:pt x="6091" y="1144"/>
                  </a:lnTo>
                  <a:cubicBezTo>
                    <a:pt x="6227" y="778"/>
                    <a:pt x="6342" y="399"/>
                    <a:pt x="6439" y="0"/>
                  </a:cubicBezTo>
                  <a:cubicBezTo>
                    <a:pt x="0" y="0"/>
                    <a:pt x="0" y="0"/>
                    <a:pt x="0" y="0"/>
                  </a:cubicBezTo>
                  <a:cubicBezTo>
                    <a:pt x="96" y="399"/>
                    <a:pt x="212" y="778"/>
                    <a:pt x="347" y="1144"/>
                  </a:cubicBezTo>
                  <a:lnTo>
                    <a:pt x="6091" y="1144"/>
                  </a:lnTo>
                </a:path>
              </a:pathLst>
            </a:custGeom>
            <a:solidFill>
              <a:srgbClr val="001B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5" name="Google Shape;355;p15"/>
            <p:cNvSpPr/>
            <p:nvPr/>
          </p:nvSpPr>
          <p:spPr>
            <a:xfrm rot="1809314">
              <a:off x="5526857" y="7885938"/>
              <a:ext cx="853266" cy="296045"/>
            </a:xfrm>
            <a:custGeom>
              <a:rect b="b" l="l" r="r" t="t"/>
              <a:pathLst>
                <a:path extrusionOk="0" h="1145" w="3292">
                  <a:moveTo>
                    <a:pt x="3291" y="0"/>
                  </a:moveTo>
                  <a:lnTo>
                    <a:pt x="3291" y="0"/>
                  </a:lnTo>
                  <a:cubicBezTo>
                    <a:pt x="0" y="0"/>
                    <a:pt x="0" y="0"/>
                    <a:pt x="0" y="0"/>
                  </a:cubicBezTo>
                  <a:cubicBezTo>
                    <a:pt x="0" y="1144"/>
                    <a:pt x="0" y="1144"/>
                    <a:pt x="0" y="1144"/>
                  </a:cubicBezTo>
                  <a:cubicBezTo>
                    <a:pt x="2944" y="1144"/>
                    <a:pt x="2944" y="1144"/>
                    <a:pt x="2944" y="1144"/>
                  </a:cubicBezTo>
                  <a:cubicBezTo>
                    <a:pt x="3079" y="778"/>
                    <a:pt x="3194" y="392"/>
                    <a:pt x="3291" y="0"/>
                  </a:cubicBezTo>
                </a:path>
              </a:pathLst>
            </a:custGeom>
            <a:solidFill>
              <a:srgbClr val="B6B3B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6" name="Google Shape;356;p15"/>
            <p:cNvSpPr/>
            <p:nvPr/>
          </p:nvSpPr>
          <p:spPr>
            <a:xfrm rot="1809314">
              <a:off x="4564103" y="7613700"/>
              <a:ext cx="1912414" cy="337194"/>
            </a:xfrm>
            <a:custGeom>
              <a:rect b="b" l="l" r="r" t="t"/>
              <a:pathLst>
                <a:path extrusionOk="0" h="1306" w="7379">
                  <a:moveTo>
                    <a:pt x="6979" y="1305"/>
                  </a:moveTo>
                  <a:lnTo>
                    <a:pt x="6979" y="1305"/>
                  </a:lnTo>
                  <a:cubicBezTo>
                    <a:pt x="7134" y="887"/>
                    <a:pt x="7268" y="450"/>
                    <a:pt x="7378" y="0"/>
                  </a:cubicBezTo>
                  <a:cubicBezTo>
                    <a:pt x="0" y="0"/>
                    <a:pt x="0" y="0"/>
                    <a:pt x="0" y="0"/>
                  </a:cubicBezTo>
                  <a:cubicBezTo>
                    <a:pt x="110" y="450"/>
                    <a:pt x="245" y="887"/>
                    <a:pt x="399" y="1305"/>
                  </a:cubicBezTo>
                  <a:lnTo>
                    <a:pt x="6979" y="1305"/>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7" name="Google Shape;357;p15"/>
            <p:cNvSpPr/>
            <p:nvPr/>
          </p:nvSpPr>
          <p:spPr>
            <a:xfrm rot="1809314">
              <a:off x="5520419" y="6593703"/>
              <a:ext cx="220752" cy="1990012"/>
            </a:xfrm>
            <a:custGeom>
              <a:rect b="b" l="l" r="r" t="t"/>
              <a:pathLst>
                <a:path extrusionOk="0" h="7681" w="855">
                  <a:moveTo>
                    <a:pt x="617" y="7680"/>
                  </a:moveTo>
                  <a:lnTo>
                    <a:pt x="237" y="7680"/>
                  </a:lnTo>
                  <a:lnTo>
                    <a:pt x="0" y="0"/>
                  </a:lnTo>
                  <a:lnTo>
                    <a:pt x="854" y="0"/>
                  </a:lnTo>
                  <a:lnTo>
                    <a:pt x="617" y="7680"/>
                  </a:ln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8" name="Google Shape;358;p15"/>
            <p:cNvSpPr/>
            <p:nvPr/>
          </p:nvSpPr>
          <p:spPr>
            <a:xfrm rot="1809314">
              <a:off x="6093487" y="5486708"/>
              <a:ext cx="953920" cy="953285"/>
            </a:xfrm>
            <a:custGeom>
              <a:rect b="b" l="l" r="r" t="t"/>
              <a:pathLst>
                <a:path extrusionOk="0" h="3684" w="3682">
                  <a:moveTo>
                    <a:pt x="3681" y="1845"/>
                  </a:moveTo>
                  <a:lnTo>
                    <a:pt x="3681" y="1845"/>
                  </a:lnTo>
                  <a:cubicBezTo>
                    <a:pt x="3681" y="2860"/>
                    <a:pt x="2853" y="3683"/>
                    <a:pt x="1838" y="3683"/>
                  </a:cubicBezTo>
                  <a:cubicBezTo>
                    <a:pt x="822" y="3683"/>
                    <a:pt x="0" y="2860"/>
                    <a:pt x="0" y="1845"/>
                  </a:cubicBezTo>
                  <a:cubicBezTo>
                    <a:pt x="0" y="829"/>
                    <a:pt x="822" y="0"/>
                    <a:pt x="1838" y="0"/>
                  </a:cubicBezTo>
                  <a:cubicBezTo>
                    <a:pt x="2853" y="0"/>
                    <a:pt x="3681" y="829"/>
                    <a:pt x="3681" y="1845"/>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59" name="Google Shape;359;p15"/>
            <p:cNvSpPr/>
            <p:nvPr/>
          </p:nvSpPr>
          <p:spPr>
            <a:xfrm rot="1809314">
              <a:off x="6190134" y="5584853"/>
              <a:ext cx="759475" cy="758971"/>
            </a:xfrm>
            <a:custGeom>
              <a:rect b="b" l="l" r="r" t="t"/>
              <a:pathLst>
                <a:path extrusionOk="0" h="2932" w="2932">
                  <a:moveTo>
                    <a:pt x="2931" y="1466"/>
                  </a:moveTo>
                  <a:lnTo>
                    <a:pt x="2931" y="1466"/>
                  </a:lnTo>
                  <a:cubicBezTo>
                    <a:pt x="2931" y="2275"/>
                    <a:pt x="2276" y="2931"/>
                    <a:pt x="1466" y="2931"/>
                  </a:cubicBezTo>
                  <a:cubicBezTo>
                    <a:pt x="656" y="2931"/>
                    <a:pt x="0" y="2275"/>
                    <a:pt x="0" y="1466"/>
                  </a:cubicBezTo>
                  <a:cubicBezTo>
                    <a:pt x="0" y="656"/>
                    <a:pt x="656" y="0"/>
                    <a:pt x="1466" y="0"/>
                  </a:cubicBezTo>
                  <a:cubicBezTo>
                    <a:pt x="2276" y="0"/>
                    <a:pt x="2931" y="656"/>
                    <a:pt x="2931" y="1466"/>
                  </a:cubicBezTo>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60" name="Google Shape;360;p15"/>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361" name="Google Shape;361;p15"/>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362" name="Google Shape;362;p15"/>
          <p:cNvSpPr txBox="1"/>
          <p:nvPr/>
        </p:nvSpPr>
        <p:spPr>
          <a:xfrm>
            <a:off x="330655" y="162609"/>
            <a:ext cx="738985"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Arts</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par>
                                <p:cTn fill="hold" nodeType="with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childTnLst>
                          </p:cTn>
                        </p:par>
                        <p:par>
                          <p:cTn fill="hold">
                            <p:stCondLst>
                              <p:cond delay="500"/>
                            </p:stCondLst>
                            <p:childTnLst>
                              <p:par>
                                <p:cTn fill="hold" nodeType="after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500"/>
                                        <p:tgtEl>
                                          <p:spTgt spid="162"/>
                                        </p:tgtEl>
                                      </p:cBhvr>
                                    </p:animEffect>
                                  </p:childTnLst>
                                </p:cTn>
                              </p:par>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500"/>
                                        <p:tgtEl>
                                          <p:spTgt spid="161"/>
                                        </p:tgtEl>
                                      </p:cBhvr>
                                    </p:animEffec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grpSp>
        <p:nvGrpSpPr>
          <p:cNvPr id="368" name="Google Shape;368;p16"/>
          <p:cNvGrpSpPr/>
          <p:nvPr/>
        </p:nvGrpSpPr>
        <p:grpSpPr>
          <a:xfrm>
            <a:off x="6285927" y="4258381"/>
            <a:ext cx="1804884" cy="1805354"/>
            <a:chOff x="4463783" y="2714626"/>
            <a:chExt cx="1426531" cy="1426531"/>
          </a:xfrm>
        </p:grpSpPr>
        <p:sp>
          <p:nvSpPr>
            <p:cNvPr id="369" name="Google Shape;369;p16"/>
            <p:cNvSpPr/>
            <p:nvPr/>
          </p:nvSpPr>
          <p:spPr>
            <a:xfrm>
              <a:off x="4463783" y="2714626"/>
              <a:ext cx="1426531" cy="1426531"/>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0" name="Google Shape;370;p16"/>
            <p:cNvSpPr/>
            <p:nvPr/>
          </p:nvSpPr>
          <p:spPr>
            <a:xfrm>
              <a:off x="4606059" y="2856902"/>
              <a:ext cx="1141979" cy="114197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71" name="Google Shape;371;p16"/>
          <p:cNvGrpSpPr/>
          <p:nvPr/>
        </p:nvGrpSpPr>
        <p:grpSpPr>
          <a:xfrm>
            <a:off x="4689282" y="4212068"/>
            <a:ext cx="1804884" cy="1805354"/>
            <a:chOff x="3220092" y="2687155"/>
            <a:chExt cx="1426531" cy="1426531"/>
          </a:xfrm>
        </p:grpSpPr>
        <p:sp>
          <p:nvSpPr>
            <p:cNvPr id="372" name="Google Shape;372;p16"/>
            <p:cNvSpPr/>
            <p:nvPr/>
          </p:nvSpPr>
          <p:spPr>
            <a:xfrm>
              <a:off x="3220092" y="2687155"/>
              <a:ext cx="1426531" cy="14265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73" name="Google Shape;373;p16"/>
            <p:cNvSpPr/>
            <p:nvPr/>
          </p:nvSpPr>
          <p:spPr>
            <a:xfrm>
              <a:off x="3343464" y="2819981"/>
              <a:ext cx="1141979" cy="114197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74" name="Google Shape;374;p16"/>
          <p:cNvGrpSpPr/>
          <p:nvPr/>
        </p:nvGrpSpPr>
        <p:grpSpPr>
          <a:xfrm>
            <a:off x="5077664" y="4763270"/>
            <a:ext cx="1011044" cy="678851"/>
            <a:chOff x="5621267" y="384356"/>
            <a:chExt cx="1497013" cy="1004888"/>
          </a:xfrm>
        </p:grpSpPr>
        <p:sp>
          <p:nvSpPr>
            <p:cNvPr id="375" name="Google Shape;375;p16"/>
            <p:cNvSpPr/>
            <p:nvPr/>
          </p:nvSpPr>
          <p:spPr>
            <a:xfrm>
              <a:off x="6510267" y="384356"/>
              <a:ext cx="608013" cy="611188"/>
            </a:xfrm>
            <a:custGeom>
              <a:rect b="b" l="l" r="r" t="t"/>
              <a:pathLst>
                <a:path extrusionOk="0" h="161" w="161">
                  <a:moveTo>
                    <a:pt x="71" y="13"/>
                  </a:moveTo>
                  <a:cubicBezTo>
                    <a:pt x="74" y="12"/>
                    <a:pt x="77" y="14"/>
                    <a:pt x="78" y="17"/>
                  </a:cubicBezTo>
                  <a:cubicBezTo>
                    <a:pt x="80" y="24"/>
                    <a:pt x="80" y="24"/>
                    <a:pt x="80" y="24"/>
                  </a:cubicBezTo>
                  <a:cubicBezTo>
                    <a:pt x="87" y="24"/>
                    <a:pt x="94" y="25"/>
                    <a:pt x="101" y="28"/>
                  </a:cubicBezTo>
                  <a:cubicBezTo>
                    <a:pt x="104" y="22"/>
                    <a:pt x="104" y="22"/>
                    <a:pt x="104" y="22"/>
                  </a:cubicBezTo>
                  <a:cubicBezTo>
                    <a:pt x="105" y="21"/>
                    <a:pt x="107" y="20"/>
                    <a:pt x="108" y="20"/>
                  </a:cubicBezTo>
                  <a:cubicBezTo>
                    <a:pt x="109" y="19"/>
                    <a:pt x="111" y="20"/>
                    <a:pt x="112" y="20"/>
                  </a:cubicBezTo>
                  <a:cubicBezTo>
                    <a:pt x="122" y="27"/>
                    <a:pt x="122" y="27"/>
                    <a:pt x="122" y="27"/>
                  </a:cubicBezTo>
                  <a:cubicBezTo>
                    <a:pt x="124" y="28"/>
                    <a:pt x="125" y="32"/>
                    <a:pt x="123" y="34"/>
                  </a:cubicBezTo>
                  <a:cubicBezTo>
                    <a:pt x="120" y="40"/>
                    <a:pt x="120" y="40"/>
                    <a:pt x="120" y="40"/>
                  </a:cubicBezTo>
                  <a:cubicBezTo>
                    <a:pt x="125" y="45"/>
                    <a:pt x="129" y="51"/>
                    <a:pt x="132" y="58"/>
                  </a:cubicBezTo>
                  <a:cubicBezTo>
                    <a:pt x="139" y="56"/>
                    <a:pt x="139" y="56"/>
                    <a:pt x="139" y="56"/>
                  </a:cubicBezTo>
                  <a:cubicBezTo>
                    <a:pt x="142" y="56"/>
                    <a:pt x="145" y="58"/>
                    <a:pt x="145" y="61"/>
                  </a:cubicBezTo>
                  <a:cubicBezTo>
                    <a:pt x="148" y="72"/>
                    <a:pt x="148" y="72"/>
                    <a:pt x="148" y="72"/>
                  </a:cubicBezTo>
                  <a:cubicBezTo>
                    <a:pt x="149" y="75"/>
                    <a:pt x="147" y="78"/>
                    <a:pt x="144" y="78"/>
                  </a:cubicBezTo>
                  <a:cubicBezTo>
                    <a:pt x="137" y="80"/>
                    <a:pt x="137" y="80"/>
                    <a:pt x="137" y="80"/>
                  </a:cubicBezTo>
                  <a:cubicBezTo>
                    <a:pt x="137" y="87"/>
                    <a:pt x="136" y="94"/>
                    <a:pt x="133" y="101"/>
                  </a:cubicBezTo>
                  <a:cubicBezTo>
                    <a:pt x="139" y="105"/>
                    <a:pt x="139" y="105"/>
                    <a:pt x="139" y="105"/>
                  </a:cubicBezTo>
                  <a:cubicBezTo>
                    <a:pt x="142" y="106"/>
                    <a:pt x="142" y="110"/>
                    <a:pt x="141" y="113"/>
                  </a:cubicBezTo>
                  <a:cubicBezTo>
                    <a:pt x="135" y="122"/>
                    <a:pt x="135" y="122"/>
                    <a:pt x="135" y="122"/>
                  </a:cubicBezTo>
                  <a:cubicBezTo>
                    <a:pt x="134" y="123"/>
                    <a:pt x="132" y="124"/>
                    <a:pt x="131" y="125"/>
                  </a:cubicBezTo>
                  <a:cubicBezTo>
                    <a:pt x="130" y="125"/>
                    <a:pt x="128" y="125"/>
                    <a:pt x="127" y="124"/>
                  </a:cubicBezTo>
                  <a:cubicBezTo>
                    <a:pt x="121" y="120"/>
                    <a:pt x="121" y="120"/>
                    <a:pt x="121" y="120"/>
                  </a:cubicBezTo>
                  <a:cubicBezTo>
                    <a:pt x="116" y="125"/>
                    <a:pt x="110" y="129"/>
                    <a:pt x="103" y="132"/>
                  </a:cubicBezTo>
                  <a:cubicBezTo>
                    <a:pt x="105" y="139"/>
                    <a:pt x="105" y="139"/>
                    <a:pt x="105" y="139"/>
                  </a:cubicBezTo>
                  <a:cubicBezTo>
                    <a:pt x="105" y="142"/>
                    <a:pt x="104" y="145"/>
                    <a:pt x="100" y="146"/>
                  </a:cubicBezTo>
                  <a:cubicBezTo>
                    <a:pt x="89" y="148"/>
                    <a:pt x="89" y="148"/>
                    <a:pt x="89" y="148"/>
                  </a:cubicBezTo>
                  <a:cubicBezTo>
                    <a:pt x="86" y="149"/>
                    <a:pt x="83" y="147"/>
                    <a:pt x="83" y="144"/>
                  </a:cubicBezTo>
                  <a:cubicBezTo>
                    <a:pt x="81" y="137"/>
                    <a:pt x="81" y="137"/>
                    <a:pt x="81" y="137"/>
                  </a:cubicBezTo>
                  <a:cubicBezTo>
                    <a:pt x="74" y="137"/>
                    <a:pt x="67" y="136"/>
                    <a:pt x="60" y="133"/>
                  </a:cubicBezTo>
                  <a:cubicBezTo>
                    <a:pt x="56" y="139"/>
                    <a:pt x="56" y="139"/>
                    <a:pt x="56" y="139"/>
                  </a:cubicBezTo>
                  <a:cubicBezTo>
                    <a:pt x="56" y="141"/>
                    <a:pt x="54" y="141"/>
                    <a:pt x="53" y="142"/>
                  </a:cubicBezTo>
                  <a:cubicBezTo>
                    <a:pt x="51" y="142"/>
                    <a:pt x="50" y="142"/>
                    <a:pt x="49" y="141"/>
                  </a:cubicBezTo>
                  <a:cubicBezTo>
                    <a:pt x="39" y="135"/>
                    <a:pt x="39" y="135"/>
                    <a:pt x="39" y="135"/>
                  </a:cubicBezTo>
                  <a:cubicBezTo>
                    <a:pt x="36" y="133"/>
                    <a:pt x="36" y="130"/>
                    <a:pt x="37" y="127"/>
                  </a:cubicBezTo>
                  <a:cubicBezTo>
                    <a:pt x="41" y="121"/>
                    <a:pt x="41" y="121"/>
                    <a:pt x="41" y="121"/>
                  </a:cubicBezTo>
                  <a:cubicBezTo>
                    <a:pt x="36" y="116"/>
                    <a:pt x="32" y="110"/>
                    <a:pt x="29" y="104"/>
                  </a:cubicBezTo>
                  <a:cubicBezTo>
                    <a:pt x="22" y="105"/>
                    <a:pt x="22" y="105"/>
                    <a:pt x="22" y="105"/>
                  </a:cubicBezTo>
                  <a:cubicBezTo>
                    <a:pt x="19" y="106"/>
                    <a:pt x="16" y="104"/>
                    <a:pt x="15" y="101"/>
                  </a:cubicBezTo>
                  <a:cubicBezTo>
                    <a:pt x="13" y="90"/>
                    <a:pt x="13" y="90"/>
                    <a:pt x="13" y="90"/>
                  </a:cubicBezTo>
                  <a:cubicBezTo>
                    <a:pt x="12" y="87"/>
                    <a:pt x="14" y="84"/>
                    <a:pt x="17" y="83"/>
                  </a:cubicBezTo>
                  <a:cubicBezTo>
                    <a:pt x="24" y="82"/>
                    <a:pt x="24" y="82"/>
                    <a:pt x="24" y="82"/>
                  </a:cubicBezTo>
                  <a:cubicBezTo>
                    <a:pt x="24" y="74"/>
                    <a:pt x="25" y="67"/>
                    <a:pt x="28" y="60"/>
                  </a:cubicBezTo>
                  <a:cubicBezTo>
                    <a:pt x="22" y="57"/>
                    <a:pt x="22" y="57"/>
                    <a:pt x="22" y="57"/>
                  </a:cubicBezTo>
                  <a:cubicBezTo>
                    <a:pt x="19" y="55"/>
                    <a:pt x="18" y="51"/>
                    <a:pt x="20" y="49"/>
                  </a:cubicBezTo>
                  <a:cubicBezTo>
                    <a:pt x="26" y="39"/>
                    <a:pt x="26" y="39"/>
                    <a:pt x="26" y="39"/>
                  </a:cubicBezTo>
                  <a:cubicBezTo>
                    <a:pt x="27" y="38"/>
                    <a:pt x="28" y="37"/>
                    <a:pt x="30" y="37"/>
                  </a:cubicBezTo>
                  <a:cubicBezTo>
                    <a:pt x="31" y="37"/>
                    <a:pt x="33" y="37"/>
                    <a:pt x="34" y="38"/>
                  </a:cubicBezTo>
                  <a:cubicBezTo>
                    <a:pt x="40" y="41"/>
                    <a:pt x="40" y="41"/>
                    <a:pt x="40" y="41"/>
                  </a:cubicBezTo>
                  <a:cubicBezTo>
                    <a:pt x="45" y="36"/>
                    <a:pt x="51" y="32"/>
                    <a:pt x="57" y="29"/>
                  </a:cubicBezTo>
                  <a:cubicBezTo>
                    <a:pt x="56" y="22"/>
                    <a:pt x="56" y="22"/>
                    <a:pt x="56" y="22"/>
                  </a:cubicBezTo>
                  <a:cubicBezTo>
                    <a:pt x="55" y="19"/>
                    <a:pt x="57" y="16"/>
                    <a:pt x="60" y="16"/>
                  </a:cubicBezTo>
                  <a:cubicBezTo>
                    <a:pt x="71" y="13"/>
                    <a:pt x="71" y="13"/>
                    <a:pt x="71" y="13"/>
                  </a:cubicBezTo>
                  <a:moveTo>
                    <a:pt x="69" y="2"/>
                  </a:moveTo>
                  <a:cubicBezTo>
                    <a:pt x="58" y="5"/>
                    <a:pt x="58" y="5"/>
                    <a:pt x="58" y="5"/>
                  </a:cubicBezTo>
                  <a:cubicBezTo>
                    <a:pt x="49" y="6"/>
                    <a:pt x="44" y="14"/>
                    <a:pt x="45" y="23"/>
                  </a:cubicBezTo>
                  <a:cubicBezTo>
                    <a:pt x="43" y="24"/>
                    <a:pt x="41" y="26"/>
                    <a:pt x="39" y="27"/>
                  </a:cubicBezTo>
                  <a:cubicBezTo>
                    <a:pt x="35" y="25"/>
                    <a:pt x="31" y="25"/>
                    <a:pt x="27" y="26"/>
                  </a:cubicBezTo>
                  <a:cubicBezTo>
                    <a:pt x="23" y="27"/>
                    <a:pt x="19" y="29"/>
                    <a:pt x="17" y="33"/>
                  </a:cubicBezTo>
                  <a:cubicBezTo>
                    <a:pt x="11" y="43"/>
                    <a:pt x="11" y="43"/>
                    <a:pt x="11" y="43"/>
                  </a:cubicBezTo>
                  <a:cubicBezTo>
                    <a:pt x="8" y="47"/>
                    <a:pt x="7" y="51"/>
                    <a:pt x="8" y="56"/>
                  </a:cubicBezTo>
                  <a:cubicBezTo>
                    <a:pt x="9" y="59"/>
                    <a:pt x="11" y="63"/>
                    <a:pt x="14" y="65"/>
                  </a:cubicBezTo>
                  <a:cubicBezTo>
                    <a:pt x="14" y="68"/>
                    <a:pt x="13" y="70"/>
                    <a:pt x="13" y="72"/>
                  </a:cubicBezTo>
                  <a:cubicBezTo>
                    <a:pt x="5" y="75"/>
                    <a:pt x="0" y="84"/>
                    <a:pt x="2" y="92"/>
                  </a:cubicBezTo>
                  <a:cubicBezTo>
                    <a:pt x="4" y="103"/>
                    <a:pt x="4" y="103"/>
                    <a:pt x="4" y="103"/>
                  </a:cubicBezTo>
                  <a:cubicBezTo>
                    <a:pt x="6" y="112"/>
                    <a:pt x="14" y="117"/>
                    <a:pt x="23" y="116"/>
                  </a:cubicBezTo>
                  <a:cubicBezTo>
                    <a:pt x="24" y="118"/>
                    <a:pt x="25" y="120"/>
                    <a:pt x="27" y="122"/>
                  </a:cubicBezTo>
                  <a:cubicBezTo>
                    <a:pt x="25" y="126"/>
                    <a:pt x="25" y="130"/>
                    <a:pt x="25" y="134"/>
                  </a:cubicBezTo>
                  <a:cubicBezTo>
                    <a:pt x="26" y="138"/>
                    <a:pt x="29" y="142"/>
                    <a:pt x="33" y="144"/>
                  </a:cubicBezTo>
                  <a:cubicBezTo>
                    <a:pt x="42" y="150"/>
                    <a:pt x="42" y="150"/>
                    <a:pt x="42" y="150"/>
                  </a:cubicBezTo>
                  <a:cubicBezTo>
                    <a:pt x="46" y="153"/>
                    <a:pt x="51" y="154"/>
                    <a:pt x="55" y="153"/>
                  </a:cubicBezTo>
                  <a:cubicBezTo>
                    <a:pt x="59" y="152"/>
                    <a:pt x="62" y="150"/>
                    <a:pt x="65" y="147"/>
                  </a:cubicBezTo>
                  <a:cubicBezTo>
                    <a:pt x="67" y="147"/>
                    <a:pt x="70" y="148"/>
                    <a:pt x="72" y="148"/>
                  </a:cubicBezTo>
                  <a:cubicBezTo>
                    <a:pt x="75" y="156"/>
                    <a:pt x="83" y="161"/>
                    <a:pt x="92" y="159"/>
                  </a:cubicBezTo>
                  <a:cubicBezTo>
                    <a:pt x="103" y="157"/>
                    <a:pt x="103" y="157"/>
                    <a:pt x="103" y="157"/>
                  </a:cubicBezTo>
                  <a:cubicBezTo>
                    <a:pt x="111" y="155"/>
                    <a:pt x="117" y="147"/>
                    <a:pt x="116" y="138"/>
                  </a:cubicBezTo>
                  <a:cubicBezTo>
                    <a:pt x="118" y="137"/>
                    <a:pt x="120" y="136"/>
                    <a:pt x="122" y="134"/>
                  </a:cubicBezTo>
                  <a:cubicBezTo>
                    <a:pt x="126" y="136"/>
                    <a:pt x="130" y="136"/>
                    <a:pt x="133" y="136"/>
                  </a:cubicBezTo>
                  <a:cubicBezTo>
                    <a:pt x="138" y="135"/>
                    <a:pt x="142" y="132"/>
                    <a:pt x="144" y="128"/>
                  </a:cubicBezTo>
                  <a:cubicBezTo>
                    <a:pt x="150" y="119"/>
                    <a:pt x="150" y="119"/>
                    <a:pt x="150" y="119"/>
                  </a:cubicBezTo>
                  <a:cubicBezTo>
                    <a:pt x="153" y="115"/>
                    <a:pt x="153" y="110"/>
                    <a:pt x="152" y="106"/>
                  </a:cubicBezTo>
                  <a:cubicBezTo>
                    <a:pt x="152" y="102"/>
                    <a:pt x="149" y="99"/>
                    <a:pt x="146" y="96"/>
                  </a:cubicBezTo>
                  <a:cubicBezTo>
                    <a:pt x="147" y="94"/>
                    <a:pt x="147" y="91"/>
                    <a:pt x="148" y="89"/>
                  </a:cubicBezTo>
                  <a:cubicBezTo>
                    <a:pt x="156" y="86"/>
                    <a:pt x="161" y="78"/>
                    <a:pt x="159" y="69"/>
                  </a:cubicBezTo>
                  <a:cubicBezTo>
                    <a:pt x="157" y="58"/>
                    <a:pt x="157" y="58"/>
                    <a:pt x="157" y="58"/>
                  </a:cubicBezTo>
                  <a:cubicBezTo>
                    <a:pt x="155" y="50"/>
                    <a:pt x="147" y="44"/>
                    <a:pt x="138" y="45"/>
                  </a:cubicBezTo>
                  <a:cubicBezTo>
                    <a:pt x="137" y="43"/>
                    <a:pt x="135" y="41"/>
                    <a:pt x="134" y="39"/>
                  </a:cubicBezTo>
                  <a:cubicBezTo>
                    <a:pt x="136" y="36"/>
                    <a:pt x="136" y="32"/>
                    <a:pt x="135" y="28"/>
                  </a:cubicBezTo>
                  <a:cubicBezTo>
                    <a:pt x="134" y="23"/>
                    <a:pt x="132" y="19"/>
                    <a:pt x="128" y="17"/>
                  </a:cubicBezTo>
                  <a:cubicBezTo>
                    <a:pt x="118" y="11"/>
                    <a:pt x="118" y="11"/>
                    <a:pt x="118" y="11"/>
                  </a:cubicBezTo>
                  <a:cubicBezTo>
                    <a:pt x="115" y="8"/>
                    <a:pt x="110" y="8"/>
                    <a:pt x="106" y="9"/>
                  </a:cubicBezTo>
                  <a:cubicBezTo>
                    <a:pt x="102" y="9"/>
                    <a:pt x="98" y="12"/>
                    <a:pt x="96" y="15"/>
                  </a:cubicBezTo>
                  <a:cubicBezTo>
                    <a:pt x="93" y="14"/>
                    <a:pt x="91" y="14"/>
                    <a:pt x="89" y="13"/>
                  </a:cubicBezTo>
                  <a:cubicBezTo>
                    <a:pt x="86" y="5"/>
                    <a:pt x="77" y="0"/>
                    <a:pt x="69" y="2"/>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6" name="Google Shape;376;p16"/>
            <p:cNvSpPr/>
            <p:nvPr/>
          </p:nvSpPr>
          <p:spPr>
            <a:xfrm>
              <a:off x="6661080" y="536756"/>
              <a:ext cx="306388" cy="306388"/>
            </a:xfrm>
            <a:custGeom>
              <a:rect b="b" l="l" r="r" t="t"/>
              <a:pathLst>
                <a:path extrusionOk="0" h="81" w="81">
                  <a:moveTo>
                    <a:pt x="48" y="77"/>
                  </a:moveTo>
                  <a:cubicBezTo>
                    <a:pt x="28" y="81"/>
                    <a:pt x="9" y="68"/>
                    <a:pt x="4" y="49"/>
                  </a:cubicBezTo>
                  <a:cubicBezTo>
                    <a:pt x="0" y="29"/>
                    <a:pt x="13" y="9"/>
                    <a:pt x="32" y="5"/>
                  </a:cubicBezTo>
                  <a:cubicBezTo>
                    <a:pt x="52" y="0"/>
                    <a:pt x="72" y="13"/>
                    <a:pt x="76" y="33"/>
                  </a:cubicBezTo>
                  <a:cubicBezTo>
                    <a:pt x="81" y="53"/>
                    <a:pt x="68" y="72"/>
                    <a:pt x="48" y="77"/>
                  </a:cubicBezTo>
                  <a:close/>
                  <a:moveTo>
                    <a:pt x="34" y="10"/>
                  </a:moveTo>
                  <a:cubicBezTo>
                    <a:pt x="17" y="14"/>
                    <a:pt x="6" y="31"/>
                    <a:pt x="10" y="47"/>
                  </a:cubicBezTo>
                  <a:cubicBezTo>
                    <a:pt x="14" y="64"/>
                    <a:pt x="30" y="75"/>
                    <a:pt x="47" y="71"/>
                  </a:cubicBezTo>
                  <a:cubicBezTo>
                    <a:pt x="64" y="67"/>
                    <a:pt x="74" y="51"/>
                    <a:pt x="71" y="34"/>
                  </a:cubicBezTo>
                  <a:cubicBezTo>
                    <a:pt x="67" y="17"/>
                    <a:pt x="50" y="7"/>
                    <a:pt x="34" y="10"/>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7" name="Google Shape;377;p16"/>
            <p:cNvSpPr/>
            <p:nvPr/>
          </p:nvSpPr>
          <p:spPr>
            <a:xfrm>
              <a:off x="6732517" y="608193"/>
              <a:ext cx="163513" cy="163513"/>
            </a:xfrm>
            <a:custGeom>
              <a:rect b="b" l="l" r="r" t="t"/>
              <a:pathLst>
                <a:path extrusionOk="0" h="43" w="43">
                  <a:moveTo>
                    <a:pt x="26" y="41"/>
                  </a:moveTo>
                  <a:cubicBezTo>
                    <a:pt x="15" y="43"/>
                    <a:pt x="4" y="37"/>
                    <a:pt x="2" y="26"/>
                  </a:cubicBezTo>
                  <a:cubicBezTo>
                    <a:pt x="0" y="15"/>
                    <a:pt x="6" y="5"/>
                    <a:pt x="17" y="2"/>
                  </a:cubicBezTo>
                  <a:cubicBezTo>
                    <a:pt x="28" y="0"/>
                    <a:pt x="38" y="7"/>
                    <a:pt x="41" y="17"/>
                  </a:cubicBezTo>
                  <a:cubicBezTo>
                    <a:pt x="43" y="28"/>
                    <a:pt x="36" y="39"/>
                    <a:pt x="26" y="41"/>
                  </a:cubicBezTo>
                  <a:close/>
                  <a:moveTo>
                    <a:pt x="18" y="8"/>
                  </a:moveTo>
                  <a:cubicBezTo>
                    <a:pt x="11" y="10"/>
                    <a:pt x="6" y="17"/>
                    <a:pt x="8" y="25"/>
                  </a:cubicBezTo>
                  <a:cubicBezTo>
                    <a:pt x="9" y="32"/>
                    <a:pt x="17" y="37"/>
                    <a:pt x="24" y="35"/>
                  </a:cubicBezTo>
                  <a:cubicBezTo>
                    <a:pt x="32" y="34"/>
                    <a:pt x="37" y="26"/>
                    <a:pt x="35" y="19"/>
                  </a:cubicBezTo>
                  <a:cubicBezTo>
                    <a:pt x="34" y="11"/>
                    <a:pt x="26" y="6"/>
                    <a:pt x="18" y="8"/>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8" name="Google Shape;378;p16"/>
            <p:cNvSpPr/>
            <p:nvPr/>
          </p:nvSpPr>
          <p:spPr>
            <a:xfrm>
              <a:off x="5621267" y="479606"/>
              <a:ext cx="911225" cy="909638"/>
            </a:xfrm>
            <a:custGeom>
              <a:rect b="b" l="l" r="r" t="t"/>
              <a:pathLst>
                <a:path extrusionOk="0" h="240" w="241">
                  <a:moveTo>
                    <a:pt x="129" y="17"/>
                  </a:moveTo>
                  <a:cubicBezTo>
                    <a:pt x="134" y="17"/>
                    <a:pt x="138" y="21"/>
                    <a:pt x="138" y="25"/>
                  </a:cubicBezTo>
                  <a:cubicBezTo>
                    <a:pt x="138" y="36"/>
                    <a:pt x="138" y="36"/>
                    <a:pt x="138" y="36"/>
                  </a:cubicBezTo>
                  <a:cubicBezTo>
                    <a:pt x="149" y="38"/>
                    <a:pt x="159" y="42"/>
                    <a:pt x="168" y="48"/>
                  </a:cubicBezTo>
                  <a:cubicBezTo>
                    <a:pt x="175" y="41"/>
                    <a:pt x="175" y="41"/>
                    <a:pt x="175" y="41"/>
                  </a:cubicBezTo>
                  <a:cubicBezTo>
                    <a:pt x="177" y="39"/>
                    <a:pt x="179" y="38"/>
                    <a:pt x="181" y="38"/>
                  </a:cubicBezTo>
                  <a:cubicBezTo>
                    <a:pt x="183" y="38"/>
                    <a:pt x="185" y="39"/>
                    <a:pt x="187" y="41"/>
                  </a:cubicBezTo>
                  <a:cubicBezTo>
                    <a:pt x="199" y="53"/>
                    <a:pt x="199" y="53"/>
                    <a:pt x="199" y="53"/>
                  </a:cubicBezTo>
                  <a:cubicBezTo>
                    <a:pt x="203" y="56"/>
                    <a:pt x="203" y="62"/>
                    <a:pt x="199" y="65"/>
                  </a:cubicBezTo>
                  <a:cubicBezTo>
                    <a:pt x="192" y="73"/>
                    <a:pt x="192" y="73"/>
                    <a:pt x="192" y="73"/>
                  </a:cubicBezTo>
                  <a:cubicBezTo>
                    <a:pt x="198" y="82"/>
                    <a:pt x="202" y="92"/>
                    <a:pt x="204" y="103"/>
                  </a:cubicBezTo>
                  <a:cubicBezTo>
                    <a:pt x="215" y="103"/>
                    <a:pt x="215" y="103"/>
                    <a:pt x="215" y="103"/>
                  </a:cubicBezTo>
                  <a:cubicBezTo>
                    <a:pt x="220" y="103"/>
                    <a:pt x="223" y="106"/>
                    <a:pt x="223" y="111"/>
                  </a:cubicBezTo>
                  <a:cubicBezTo>
                    <a:pt x="223" y="128"/>
                    <a:pt x="223" y="128"/>
                    <a:pt x="223" y="128"/>
                  </a:cubicBezTo>
                  <a:cubicBezTo>
                    <a:pt x="223" y="133"/>
                    <a:pt x="220" y="137"/>
                    <a:pt x="215" y="137"/>
                  </a:cubicBezTo>
                  <a:cubicBezTo>
                    <a:pt x="204" y="137"/>
                    <a:pt x="204" y="137"/>
                    <a:pt x="204" y="137"/>
                  </a:cubicBezTo>
                  <a:cubicBezTo>
                    <a:pt x="202" y="148"/>
                    <a:pt x="198" y="158"/>
                    <a:pt x="192" y="167"/>
                  </a:cubicBezTo>
                  <a:cubicBezTo>
                    <a:pt x="199" y="174"/>
                    <a:pt x="199" y="174"/>
                    <a:pt x="199" y="174"/>
                  </a:cubicBezTo>
                  <a:cubicBezTo>
                    <a:pt x="203" y="178"/>
                    <a:pt x="203" y="183"/>
                    <a:pt x="199" y="186"/>
                  </a:cubicBezTo>
                  <a:cubicBezTo>
                    <a:pt x="187" y="199"/>
                    <a:pt x="187" y="199"/>
                    <a:pt x="187" y="199"/>
                  </a:cubicBezTo>
                  <a:cubicBezTo>
                    <a:pt x="185" y="200"/>
                    <a:pt x="183" y="201"/>
                    <a:pt x="181" y="201"/>
                  </a:cubicBezTo>
                  <a:cubicBezTo>
                    <a:pt x="179" y="201"/>
                    <a:pt x="177" y="200"/>
                    <a:pt x="175" y="199"/>
                  </a:cubicBezTo>
                  <a:cubicBezTo>
                    <a:pt x="168" y="191"/>
                    <a:pt x="168" y="191"/>
                    <a:pt x="168" y="191"/>
                  </a:cubicBezTo>
                  <a:cubicBezTo>
                    <a:pt x="159" y="197"/>
                    <a:pt x="149" y="202"/>
                    <a:pt x="138" y="204"/>
                  </a:cubicBezTo>
                  <a:cubicBezTo>
                    <a:pt x="138" y="214"/>
                    <a:pt x="138" y="214"/>
                    <a:pt x="138" y="214"/>
                  </a:cubicBezTo>
                  <a:cubicBezTo>
                    <a:pt x="138" y="219"/>
                    <a:pt x="134" y="223"/>
                    <a:pt x="129" y="223"/>
                  </a:cubicBezTo>
                  <a:cubicBezTo>
                    <a:pt x="112" y="223"/>
                    <a:pt x="112" y="223"/>
                    <a:pt x="112" y="223"/>
                  </a:cubicBezTo>
                  <a:cubicBezTo>
                    <a:pt x="107" y="223"/>
                    <a:pt x="103" y="219"/>
                    <a:pt x="103" y="214"/>
                  </a:cubicBezTo>
                  <a:cubicBezTo>
                    <a:pt x="103" y="204"/>
                    <a:pt x="103" y="204"/>
                    <a:pt x="103" y="204"/>
                  </a:cubicBezTo>
                  <a:cubicBezTo>
                    <a:pt x="92" y="202"/>
                    <a:pt x="82" y="197"/>
                    <a:pt x="73" y="191"/>
                  </a:cubicBezTo>
                  <a:cubicBezTo>
                    <a:pt x="66" y="199"/>
                    <a:pt x="66" y="199"/>
                    <a:pt x="66" y="199"/>
                  </a:cubicBezTo>
                  <a:cubicBezTo>
                    <a:pt x="64" y="200"/>
                    <a:pt x="62" y="201"/>
                    <a:pt x="60" y="201"/>
                  </a:cubicBezTo>
                  <a:cubicBezTo>
                    <a:pt x="58" y="201"/>
                    <a:pt x="55" y="200"/>
                    <a:pt x="54" y="199"/>
                  </a:cubicBezTo>
                  <a:cubicBezTo>
                    <a:pt x="42" y="186"/>
                    <a:pt x="42" y="186"/>
                    <a:pt x="42" y="186"/>
                  </a:cubicBezTo>
                  <a:cubicBezTo>
                    <a:pt x="38" y="183"/>
                    <a:pt x="38" y="178"/>
                    <a:pt x="42" y="174"/>
                  </a:cubicBezTo>
                  <a:cubicBezTo>
                    <a:pt x="49" y="167"/>
                    <a:pt x="49" y="167"/>
                    <a:pt x="49" y="167"/>
                  </a:cubicBezTo>
                  <a:cubicBezTo>
                    <a:pt x="43" y="158"/>
                    <a:pt x="39" y="148"/>
                    <a:pt x="36" y="137"/>
                  </a:cubicBezTo>
                  <a:cubicBezTo>
                    <a:pt x="26" y="137"/>
                    <a:pt x="26" y="137"/>
                    <a:pt x="26" y="137"/>
                  </a:cubicBezTo>
                  <a:cubicBezTo>
                    <a:pt x="21" y="137"/>
                    <a:pt x="17" y="133"/>
                    <a:pt x="17" y="128"/>
                  </a:cubicBezTo>
                  <a:cubicBezTo>
                    <a:pt x="17" y="111"/>
                    <a:pt x="17" y="111"/>
                    <a:pt x="17" y="111"/>
                  </a:cubicBezTo>
                  <a:cubicBezTo>
                    <a:pt x="17" y="106"/>
                    <a:pt x="21" y="103"/>
                    <a:pt x="26" y="103"/>
                  </a:cubicBezTo>
                  <a:cubicBezTo>
                    <a:pt x="36" y="103"/>
                    <a:pt x="36" y="103"/>
                    <a:pt x="36" y="103"/>
                  </a:cubicBezTo>
                  <a:cubicBezTo>
                    <a:pt x="39" y="92"/>
                    <a:pt x="43" y="82"/>
                    <a:pt x="49" y="73"/>
                  </a:cubicBezTo>
                  <a:cubicBezTo>
                    <a:pt x="42" y="65"/>
                    <a:pt x="42" y="65"/>
                    <a:pt x="42" y="65"/>
                  </a:cubicBezTo>
                  <a:cubicBezTo>
                    <a:pt x="38" y="62"/>
                    <a:pt x="38" y="56"/>
                    <a:pt x="42" y="53"/>
                  </a:cubicBezTo>
                  <a:cubicBezTo>
                    <a:pt x="54" y="41"/>
                    <a:pt x="54" y="41"/>
                    <a:pt x="54" y="41"/>
                  </a:cubicBezTo>
                  <a:cubicBezTo>
                    <a:pt x="55" y="39"/>
                    <a:pt x="58" y="38"/>
                    <a:pt x="60" y="38"/>
                  </a:cubicBezTo>
                  <a:cubicBezTo>
                    <a:pt x="62" y="38"/>
                    <a:pt x="64" y="39"/>
                    <a:pt x="66" y="41"/>
                  </a:cubicBezTo>
                  <a:cubicBezTo>
                    <a:pt x="73" y="48"/>
                    <a:pt x="73" y="48"/>
                    <a:pt x="73" y="48"/>
                  </a:cubicBezTo>
                  <a:cubicBezTo>
                    <a:pt x="82" y="42"/>
                    <a:pt x="92" y="38"/>
                    <a:pt x="103" y="36"/>
                  </a:cubicBezTo>
                  <a:cubicBezTo>
                    <a:pt x="103" y="25"/>
                    <a:pt x="103" y="25"/>
                    <a:pt x="103" y="25"/>
                  </a:cubicBezTo>
                  <a:cubicBezTo>
                    <a:pt x="103" y="21"/>
                    <a:pt x="107" y="17"/>
                    <a:pt x="112" y="17"/>
                  </a:cubicBezTo>
                  <a:cubicBezTo>
                    <a:pt x="129" y="17"/>
                    <a:pt x="129" y="17"/>
                    <a:pt x="129" y="17"/>
                  </a:cubicBezTo>
                  <a:moveTo>
                    <a:pt x="129" y="0"/>
                  </a:moveTo>
                  <a:cubicBezTo>
                    <a:pt x="112" y="0"/>
                    <a:pt x="112" y="0"/>
                    <a:pt x="112" y="0"/>
                  </a:cubicBezTo>
                  <a:cubicBezTo>
                    <a:pt x="99" y="0"/>
                    <a:pt x="88" y="10"/>
                    <a:pt x="86" y="23"/>
                  </a:cubicBezTo>
                  <a:cubicBezTo>
                    <a:pt x="83" y="24"/>
                    <a:pt x="79" y="25"/>
                    <a:pt x="76" y="27"/>
                  </a:cubicBezTo>
                  <a:cubicBezTo>
                    <a:pt x="71" y="23"/>
                    <a:pt x="66" y="21"/>
                    <a:pt x="60" y="21"/>
                  </a:cubicBezTo>
                  <a:cubicBezTo>
                    <a:pt x="53" y="21"/>
                    <a:pt x="46" y="24"/>
                    <a:pt x="42" y="29"/>
                  </a:cubicBezTo>
                  <a:cubicBezTo>
                    <a:pt x="29" y="41"/>
                    <a:pt x="29" y="41"/>
                    <a:pt x="29" y="41"/>
                  </a:cubicBezTo>
                  <a:cubicBezTo>
                    <a:pt x="25" y="46"/>
                    <a:pt x="22" y="52"/>
                    <a:pt x="22" y="59"/>
                  </a:cubicBezTo>
                  <a:cubicBezTo>
                    <a:pt x="22" y="65"/>
                    <a:pt x="24" y="71"/>
                    <a:pt x="28" y="75"/>
                  </a:cubicBezTo>
                  <a:cubicBezTo>
                    <a:pt x="26" y="79"/>
                    <a:pt x="25" y="82"/>
                    <a:pt x="23" y="86"/>
                  </a:cubicBezTo>
                  <a:cubicBezTo>
                    <a:pt x="10" y="87"/>
                    <a:pt x="0" y="98"/>
                    <a:pt x="0" y="111"/>
                  </a:cubicBezTo>
                  <a:cubicBezTo>
                    <a:pt x="0" y="128"/>
                    <a:pt x="0" y="128"/>
                    <a:pt x="0" y="128"/>
                  </a:cubicBezTo>
                  <a:cubicBezTo>
                    <a:pt x="0" y="142"/>
                    <a:pt x="10" y="153"/>
                    <a:pt x="23" y="154"/>
                  </a:cubicBezTo>
                  <a:cubicBezTo>
                    <a:pt x="25" y="157"/>
                    <a:pt x="26" y="161"/>
                    <a:pt x="28" y="164"/>
                  </a:cubicBezTo>
                  <a:cubicBezTo>
                    <a:pt x="24" y="169"/>
                    <a:pt x="22" y="174"/>
                    <a:pt x="22" y="180"/>
                  </a:cubicBezTo>
                  <a:cubicBezTo>
                    <a:pt x="22" y="187"/>
                    <a:pt x="25" y="194"/>
                    <a:pt x="29" y="199"/>
                  </a:cubicBezTo>
                  <a:cubicBezTo>
                    <a:pt x="42" y="211"/>
                    <a:pt x="42" y="211"/>
                    <a:pt x="42" y="211"/>
                  </a:cubicBezTo>
                  <a:cubicBezTo>
                    <a:pt x="46" y="216"/>
                    <a:pt x="53" y="218"/>
                    <a:pt x="60" y="218"/>
                  </a:cubicBezTo>
                  <a:cubicBezTo>
                    <a:pt x="66" y="218"/>
                    <a:pt x="71" y="216"/>
                    <a:pt x="76" y="212"/>
                  </a:cubicBezTo>
                  <a:cubicBezTo>
                    <a:pt x="79" y="214"/>
                    <a:pt x="83" y="216"/>
                    <a:pt x="86" y="217"/>
                  </a:cubicBezTo>
                  <a:cubicBezTo>
                    <a:pt x="88" y="230"/>
                    <a:pt x="99" y="240"/>
                    <a:pt x="112" y="240"/>
                  </a:cubicBezTo>
                  <a:cubicBezTo>
                    <a:pt x="129" y="240"/>
                    <a:pt x="129" y="240"/>
                    <a:pt x="129" y="240"/>
                  </a:cubicBezTo>
                  <a:cubicBezTo>
                    <a:pt x="142" y="240"/>
                    <a:pt x="153" y="230"/>
                    <a:pt x="155" y="217"/>
                  </a:cubicBezTo>
                  <a:cubicBezTo>
                    <a:pt x="158" y="216"/>
                    <a:pt x="161" y="214"/>
                    <a:pt x="165" y="212"/>
                  </a:cubicBezTo>
                  <a:cubicBezTo>
                    <a:pt x="169" y="216"/>
                    <a:pt x="175" y="218"/>
                    <a:pt x="181" y="218"/>
                  </a:cubicBezTo>
                  <a:cubicBezTo>
                    <a:pt x="188" y="218"/>
                    <a:pt x="194" y="216"/>
                    <a:pt x="199" y="211"/>
                  </a:cubicBezTo>
                  <a:cubicBezTo>
                    <a:pt x="211" y="199"/>
                    <a:pt x="211" y="199"/>
                    <a:pt x="211" y="199"/>
                  </a:cubicBezTo>
                  <a:cubicBezTo>
                    <a:pt x="216" y="194"/>
                    <a:pt x="219" y="187"/>
                    <a:pt x="219" y="180"/>
                  </a:cubicBezTo>
                  <a:cubicBezTo>
                    <a:pt x="219" y="174"/>
                    <a:pt x="217" y="169"/>
                    <a:pt x="213" y="164"/>
                  </a:cubicBezTo>
                  <a:cubicBezTo>
                    <a:pt x="215" y="161"/>
                    <a:pt x="216" y="157"/>
                    <a:pt x="217" y="154"/>
                  </a:cubicBezTo>
                  <a:cubicBezTo>
                    <a:pt x="230" y="153"/>
                    <a:pt x="241" y="142"/>
                    <a:pt x="241" y="128"/>
                  </a:cubicBezTo>
                  <a:cubicBezTo>
                    <a:pt x="241" y="111"/>
                    <a:pt x="241" y="111"/>
                    <a:pt x="241" y="111"/>
                  </a:cubicBezTo>
                  <a:cubicBezTo>
                    <a:pt x="241" y="98"/>
                    <a:pt x="230" y="87"/>
                    <a:pt x="217" y="86"/>
                  </a:cubicBezTo>
                  <a:cubicBezTo>
                    <a:pt x="216" y="82"/>
                    <a:pt x="215" y="79"/>
                    <a:pt x="213" y="75"/>
                  </a:cubicBezTo>
                  <a:cubicBezTo>
                    <a:pt x="217" y="71"/>
                    <a:pt x="219" y="65"/>
                    <a:pt x="219" y="59"/>
                  </a:cubicBezTo>
                  <a:cubicBezTo>
                    <a:pt x="219" y="52"/>
                    <a:pt x="216" y="46"/>
                    <a:pt x="211" y="41"/>
                  </a:cubicBezTo>
                  <a:cubicBezTo>
                    <a:pt x="199" y="29"/>
                    <a:pt x="199" y="29"/>
                    <a:pt x="199" y="29"/>
                  </a:cubicBezTo>
                  <a:cubicBezTo>
                    <a:pt x="194" y="24"/>
                    <a:pt x="188" y="21"/>
                    <a:pt x="181" y="21"/>
                  </a:cubicBezTo>
                  <a:cubicBezTo>
                    <a:pt x="175" y="21"/>
                    <a:pt x="169" y="23"/>
                    <a:pt x="165" y="27"/>
                  </a:cubicBezTo>
                  <a:cubicBezTo>
                    <a:pt x="161" y="25"/>
                    <a:pt x="158" y="24"/>
                    <a:pt x="155" y="23"/>
                  </a:cubicBezTo>
                  <a:cubicBezTo>
                    <a:pt x="153" y="10"/>
                    <a:pt x="142" y="0"/>
                    <a:pt x="129" y="0"/>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79" name="Google Shape;379;p16"/>
            <p:cNvSpPr/>
            <p:nvPr/>
          </p:nvSpPr>
          <p:spPr>
            <a:xfrm>
              <a:off x="5867330" y="722493"/>
              <a:ext cx="419100" cy="423863"/>
            </a:xfrm>
            <a:custGeom>
              <a:rect b="b" l="l" r="r" t="t"/>
              <a:pathLst>
                <a:path extrusionOk="0" h="112" w="111">
                  <a:moveTo>
                    <a:pt x="55" y="112"/>
                  </a:moveTo>
                  <a:cubicBezTo>
                    <a:pt x="25" y="112"/>
                    <a:pt x="0" y="86"/>
                    <a:pt x="0" y="56"/>
                  </a:cubicBezTo>
                  <a:cubicBezTo>
                    <a:pt x="0" y="25"/>
                    <a:pt x="25" y="0"/>
                    <a:pt x="55" y="0"/>
                  </a:cubicBezTo>
                  <a:cubicBezTo>
                    <a:pt x="86" y="0"/>
                    <a:pt x="111" y="25"/>
                    <a:pt x="111" y="56"/>
                  </a:cubicBezTo>
                  <a:cubicBezTo>
                    <a:pt x="111" y="86"/>
                    <a:pt x="86" y="112"/>
                    <a:pt x="55" y="112"/>
                  </a:cubicBezTo>
                  <a:close/>
                  <a:moveTo>
                    <a:pt x="55" y="9"/>
                  </a:moveTo>
                  <a:cubicBezTo>
                    <a:pt x="29" y="9"/>
                    <a:pt x="8" y="30"/>
                    <a:pt x="8" y="56"/>
                  </a:cubicBezTo>
                  <a:cubicBezTo>
                    <a:pt x="8" y="82"/>
                    <a:pt x="29" y="103"/>
                    <a:pt x="55" y="103"/>
                  </a:cubicBezTo>
                  <a:cubicBezTo>
                    <a:pt x="81" y="103"/>
                    <a:pt x="103" y="82"/>
                    <a:pt x="103" y="56"/>
                  </a:cubicBezTo>
                  <a:cubicBezTo>
                    <a:pt x="103" y="30"/>
                    <a:pt x="81" y="9"/>
                    <a:pt x="55" y="9"/>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80" name="Google Shape;380;p16"/>
            <p:cNvSpPr/>
            <p:nvPr/>
          </p:nvSpPr>
          <p:spPr>
            <a:xfrm>
              <a:off x="5960992" y="820918"/>
              <a:ext cx="227013" cy="227013"/>
            </a:xfrm>
            <a:custGeom>
              <a:rect b="b" l="l" r="r" t="t"/>
              <a:pathLst>
                <a:path extrusionOk="0" h="60" w="60">
                  <a:moveTo>
                    <a:pt x="30" y="60"/>
                  </a:moveTo>
                  <a:cubicBezTo>
                    <a:pt x="14" y="60"/>
                    <a:pt x="0" y="46"/>
                    <a:pt x="0" y="30"/>
                  </a:cubicBezTo>
                  <a:cubicBezTo>
                    <a:pt x="0" y="13"/>
                    <a:pt x="14" y="0"/>
                    <a:pt x="30" y="0"/>
                  </a:cubicBezTo>
                  <a:cubicBezTo>
                    <a:pt x="47" y="0"/>
                    <a:pt x="60" y="13"/>
                    <a:pt x="60" y="30"/>
                  </a:cubicBezTo>
                  <a:cubicBezTo>
                    <a:pt x="60" y="46"/>
                    <a:pt x="47" y="60"/>
                    <a:pt x="30" y="60"/>
                  </a:cubicBezTo>
                  <a:close/>
                  <a:moveTo>
                    <a:pt x="30" y="8"/>
                  </a:moveTo>
                  <a:cubicBezTo>
                    <a:pt x="19" y="8"/>
                    <a:pt x="9" y="18"/>
                    <a:pt x="9" y="30"/>
                  </a:cubicBezTo>
                  <a:cubicBezTo>
                    <a:pt x="9" y="42"/>
                    <a:pt x="19" y="51"/>
                    <a:pt x="30" y="51"/>
                  </a:cubicBezTo>
                  <a:cubicBezTo>
                    <a:pt x="42" y="51"/>
                    <a:pt x="52" y="42"/>
                    <a:pt x="52" y="30"/>
                  </a:cubicBezTo>
                  <a:cubicBezTo>
                    <a:pt x="52" y="18"/>
                    <a:pt x="42" y="8"/>
                    <a:pt x="30" y="8"/>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grpSp>
        <p:nvGrpSpPr>
          <p:cNvPr id="381" name="Google Shape;381;p16"/>
          <p:cNvGrpSpPr/>
          <p:nvPr/>
        </p:nvGrpSpPr>
        <p:grpSpPr>
          <a:xfrm>
            <a:off x="5528729" y="2805497"/>
            <a:ext cx="1804884" cy="1805354"/>
            <a:chOff x="3865314" y="1566605"/>
            <a:chExt cx="1426531" cy="1426531"/>
          </a:xfrm>
        </p:grpSpPr>
        <p:sp>
          <p:nvSpPr>
            <p:cNvPr id="382" name="Google Shape;382;p16"/>
            <p:cNvSpPr/>
            <p:nvPr/>
          </p:nvSpPr>
          <p:spPr>
            <a:xfrm>
              <a:off x="3865314" y="1566605"/>
              <a:ext cx="1426531" cy="1426531"/>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83" name="Google Shape;383;p16"/>
            <p:cNvSpPr/>
            <p:nvPr/>
          </p:nvSpPr>
          <p:spPr>
            <a:xfrm>
              <a:off x="4007590" y="1708881"/>
              <a:ext cx="1141979" cy="114197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grpSp>
      <p:grpSp>
        <p:nvGrpSpPr>
          <p:cNvPr id="384" name="Google Shape;384;p16"/>
          <p:cNvGrpSpPr/>
          <p:nvPr/>
        </p:nvGrpSpPr>
        <p:grpSpPr>
          <a:xfrm>
            <a:off x="734398" y="4847822"/>
            <a:ext cx="3932511" cy="1648435"/>
            <a:chOff x="1468544" y="9786088"/>
            <a:chExt cx="7457615" cy="3126092"/>
          </a:xfrm>
        </p:grpSpPr>
        <p:sp>
          <p:nvSpPr>
            <p:cNvPr id="385" name="Google Shape;385;p16"/>
            <p:cNvSpPr txBox="1"/>
            <p:nvPr/>
          </p:nvSpPr>
          <p:spPr>
            <a:xfrm>
              <a:off x="1468544" y="10619358"/>
              <a:ext cx="7457615" cy="2292822"/>
            </a:xfrm>
            <a:prstGeom prst="rect">
              <a:avLst/>
            </a:prstGeom>
            <a:noFill/>
            <a:ln>
              <a:noFill/>
            </a:ln>
          </p:spPr>
          <p:txBody>
            <a:bodyPr anchorCtr="0" anchor="t" bIns="48200" lIns="96400" spcFirstLastPara="1" rIns="96400" wrap="square" tIns="48200">
              <a:noAutofit/>
            </a:bodyPr>
            <a:lstStyle/>
            <a:p>
              <a:pPr indent="0" lvl="0" marL="0" marR="0" rtl="0" algn="r">
                <a:lnSpc>
                  <a:spcPct val="90000"/>
                </a:lnSpc>
                <a:spcBef>
                  <a:spcPts val="0"/>
                </a:spcBef>
                <a:spcAft>
                  <a:spcPts val="0"/>
                </a:spcAft>
                <a:buClr>
                  <a:schemeClr val="dk1"/>
                </a:buClr>
                <a:buSzPts val="1266"/>
                <a:buFont typeface="Arial"/>
                <a:buNone/>
              </a:pPr>
              <a:r>
                <a:rPr lang="en-US" sz="1266">
                  <a:solidFill>
                    <a:schemeClr val="dk1"/>
                  </a:solidFill>
                  <a:latin typeface="Century Gothic"/>
                  <a:ea typeface="Century Gothic"/>
                  <a:cs typeface="Century Gothic"/>
                  <a:sym typeface="Century Gothic"/>
                </a:rPr>
                <a:t>Add or delete slides. You have to be signed in to your  Google account. in PowerPoint. Remember to download and install the fonts used in this presentation </a:t>
              </a:r>
              <a:endParaRPr/>
            </a:p>
          </p:txBody>
        </p:sp>
        <p:sp>
          <p:nvSpPr>
            <p:cNvPr id="386" name="Google Shape;386;p16"/>
            <p:cNvSpPr txBox="1"/>
            <p:nvPr/>
          </p:nvSpPr>
          <p:spPr>
            <a:xfrm>
              <a:off x="4925898" y="9786088"/>
              <a:ext cx="3954901" cy="831040"/>
            </a:xfrm>
            <a:prstGeom prst="rect">
              <a:avLst/>
            </a:prstGeom>
            <a:noFill/>
            <a:ln>
              <a:noFill/>
            </a:ln>
          </p:spPr>
          <p:txBody>
            <a:bodyPr anchorCtr="0" anchor="t" bIns="48200" lIns="96400" spcFirstLastPara="1" rIns="96400" wrap="square" tIns="48200">
              <a:noAutofit/>
            </a:bodyPr>
            <a:lstStyle/>
            <a:p>
              <a:pPr indent="0" lvl="0" marL="0" marR="0" rtl="0" algn="r">
                <a:spcBef>
                  <a:spcPts val="0"/>
                </a:spcBef>
                <a:spcAft>
                  <a:spcPts val="0"/>
                </a:spcAft>
                <a:buNone/>
              </a:pPr>
              <a:r>
                <a:rPr b="1" lang="en-US" sz="2215">
                  <a:solidFill>
                    <a:schemeClr val="dk1"/>
                  </a:solidFill>
                  <a:latin typeface="Century Gothic"/>
                  <a:ea typeface="Century Gothic"/>
                  <a:cs typeface="Century Gothic"/>
                  <a:sym typeface="Century Gothic"/>
                </a:rPr>
                <a:t>Develop</a:t>
              </a:r>
              <a:endParaRPr b="1" sz="2215">
                <a:solidFill>
                  <a:schemeClr val="dk1"/>
                </a:solidFill>
                <a:latin typeface="Century Gothic"/>
                <a:ea typeface="Century Gothic"/>
                <a:cs typeface="Century Gothic"/>
                <a:sym typeface="Century Gothic"/>
              </a:endParaRPr>
            </a:p>
          </p:txBody>
        </p:sp>
        <p:cxnSp>
          <p:nvCxnSpPr>
            <p:cNvPr id="387" name="Google Shape;387;p16"/>
            <p:cNvCxnSpPr/>
            <p:nvPr/>
          </p:nvCxnSpPr>
          <p:spPr>
            <a:xfrm>
              <a:off x="5664323" y="10600667"/>
              <a:ext cx="3239156" cy="0"/>
            </a:xfrm>
            <a:prstGeom prst="straightConnector1">
              <a:avLst/>
            </a:prstGeom>
            <a:noFill/>
            <a:ln cap="flat" cmpd="sng" w="19050">
              <a:solidFill>
                <a:schemeClr val="accent1"/>
              </a:solidFill>
              <a:prstDash val="solid"/>
              <a:miter lim="800000"/>
              <a:headEnd len="sm" w="sm" type="none"/>
              <a:tailEnd len="sm" w="sm" type="none"/>
            </a:ln>
          </p:spPr>
        </p:cxnSp>
      </p:grpSp>
      <p:grpSp>
        <p:nvGrpSpPr>
          <p:cNvPr id="388" name="Google Shape;388;p16"/>
          <p:cNvGrpSpPr/>
          <p:nvPr/>
        </p:nvGrpSpPr>
        <p:grpSpPr>
          <a:xfrm>
            <a:off x="8126689" y="4851975"/>
            <a:ext cx="3932511" cy="1644282"/>
            <a:chOff x="9062239" y="9471697"/>
            <a:chExt cx="7457615" cy="3118217"/>
          </a:xfrm>
        </p:grpSpPr>
        <p:sp>
          <p:nvSpPr>
            <p:cNvPr id="389" name="Google Shape;389;p16"/>
            <p:cNvSpPr txBox="1"/>
            <p:nvPr/>
          </p:nvSpPr>
          <p:spPr>
            <a:xfrm>
              <a:off x="9062240" y="10297092"/>
              <a:ext cx="7457615" cy="2292822"/>
            </a:xfrm>
            <a:prstGeom prst="rect">
              <a:avLst/>
            </a:prstGeom>
            <a:noFill/>
            <a:ln>
              <a:noFill/>
            </a:ln>
          </p:spPr>
          <p:txBody>
            <a:bodyPr anchorCtr="0" anchor="t" bIns="48200" lIns="96400" spcFirstLastPara="1" rIns="96400" wrap="square" tIns="48200">
              <a:noAutofit/>
            </a:bodyPr>
            <a:lstStyle/>
            <a:p>
              <a:pPr indent="0" lvl="0" marL="0" marR="0" rtl="0" algn="just">
                <a:lnSpc>
                  <a:spcPct val="90000"/>
                </a:lnSpc>
                <a:spcBef>
                  <a:spcPts val="0"/>
                </a:spcBef>
                <a:spcAft>
                  <a:spcPts val="0"/>
                </a:spcAft>
                <a:buClr>
                  <a:schemeClr val="dk1"/>
                </a:buClr>
                <a:buSzPts val="1266"/>
                <a:buFont typeface="Arial"/>
                <a:buNone/>
              </a:pPr>
              <a:r>
                <a:rPr lang="en-US" sz="1266">
                  <a:solidFill>
                    <a:schemeClr val="dk1"/>
                  </a:solidFill>
                  <a:latin typeface="Century Gothic"/>
                  <a:ea typeface="Century Gothic"/>
                  <a:cs typeface="Century Gothic"/>
                  <a:sym typeface="Century Gothic"/>
                </a:rPr>
                <a:t>Click on the button under the  presentation preview that says "Use as  Google Slides Theme.</a:t>
              </a:r>
              <a:endParaRPr/>
            </a:p>
          </p:txBody>
        </p:sp>
        <p:sp>
          <p:nvSpPr>
            <p:cNvPr id="390" name="Google Shape;390;p16"/>
            <p:cNvSpPr txBox="1"/>
            <p:nvPr/>
          </p:nvSpPr>
          <p:spPr>
            <a:xfrm>
              <a:off x="9062239" y="9471697"/>
              <a:ext cx="3954902" cy="831041"/>
            </a:xfrm>
            <a:prstGeom prst="rect">
              <a:avLst/>
            </a:prstGeom>
            <a:noFill/>
            <a:ln>
              <a:noFill/>
            </a:ln>
          </p:spPr>
          <p:txBody>
            <a:bodyPr anchorCtr="0" anchor="t" bIns="48200" lIns="96400" spcFirstLastPara="1" rIns="96400" wrap="square" tIns="48200">
              <a:noAutofit/>
            </a:bodyPr>
            <a:lstStyle/>
            <a:p>
              <a:pPr indent="0" lvl="0" marL="0" marR="0" rtl="0" algn="l">
                <a:spcBef>
                  <a:spcPts val="0"/>
                </a:spcBef>
                <a:spcAft>
                  <a:spcPts val="0"/>
                </a:spcAft>
                <a:buNone/>
              </a:pPr>
              <a:r>
                <a:rPr b="1" lang="en-US" sz="2215">
                  <a:solidFill>
                    <a:schemeClr val="dk1"/>
                  </a:solidFill>
                  <a:latin typeface="Century Gothic"/>
                  <a:ea typeface="Century Gothic"/>
                  <a:cs typeface="Century Gothic"/>
                  <a:sym typeface="Century Gothic"/>
                </a:rPr>
                <a:t>Discover</a:t>
              </a:r>
              <a:endParaRPr b="1" sz="2215">
                <a:solidFill>
                  <a:schemeClr val="dk1"/>
                </a:solidFill>
                <a:latin typeface="Century Gothic"/>
                <a:ea typeface="Century Gothic"/>
                <a:cs typeface="Century Gothic"/>
                <a:sym typeface="Century Gothic"/>
              </a:endParaRPr>
            </a:p>
          </p:txBody>
        </p:sp>
        <p:cxnSp>
          <p:nvCxnSpPr>
            <p:cNvPr id="391" name="Google Shape;391;p16"/>
            <p:cNvCxnSpPr/>
            <p:nvPr/>
          </p:nvCxnSpPr>
          <p:spPr>
            <a:xfrm>
              <a:off x="9062239" y="10274205"/>
              <a:ext cx="3239156" cy="0"/>
            </a:xfrm>
            <a:prstGeom prst="straightConnector1">
              <a:avLst/>
            </a:prstGeom>
            <a:noFill/>
            <a:ln cap="flat" cmpd="sng" w="19050">
              <a:solidFill>
                <a:schemeClr val="accent1"/>
              </a:solidFill>
              <a:prstDash val="solid"/>
              <a:miter lim="800000"/>
              <a:headEnd len="sm" w="sm" type="none"/>
              <a:tailEnd len="sm" w="sm" type="none"/>
            </a:ln>
          </p:spPr>
        </p:cxnSp>
      </p:grpSp>
      <p:grpSp>
        <p:nvGrpSpPr>
          <p:cNvPr id="392" name="Google Shape;392;p16"/>
          <p:cNvGrpSpPr/>
          <p:nvPr/>
        </p:nvGrpSpPr>
        <p:grpSpPr>
          <a:xfrm>
            <a:off x="7317669" y="2955509"/>
            <a:ext cx="3932511" cy="1623318"/>
            <a:chOff x="13873386" y="5604827"/>
            <a:chExt cx="7457616" cy="3078461"/>
          </a:xfrm>
        </p:grpSpPr>
        <p:sp>
          <p:nvSpPr>
            <p:cNvPr id="393" name="Google Shape;393;p16"/>
            <p:cNvSpPr txBox="1"/>
            <p:nvPr/>
          </p:nvSpPr>
          <p:spPr>
            <a:xfrm>
              <a:off x="13873388" y="6390466"/>
              <a:ext cx="7457615" cy="2292822"/>
            </a:xfrm>
            <a:prstGeom prst="rect">
              <a:avLst/>
            </a:prstGeom>
            <a:noFill/>
            <a:ln>
              <a:noFill/>
            </a:ln>
          </p:spPr>
          <p:txBody>
            <a:bodyPr anchorCtr="0" anchor="t" bIns="48200" lIns="96400" spcFirstLastPara="1" rIns="96400" wrap="square" tIns="48200">
              <a:noAutofit/>
            </a:bodyPr>
            <a:lstStyle/>
            <a:p>
              <a:pPr indent="0" lvl="0" marL="0" marR="0" rtl="0" algn="just">
                <a:lnSpc>
                  <a:spcPct val="90000"/>
                </a:lnSpc>
                <a:spcBef>
                  <a:spcPts val="0"/>
                </a:spcBef>
                <a:spcAft>
                  <a:spcPts val="0"/>
                </a:spcAft>
                <a:buClr>
                  <a:schemeClr val="dk1"/>
                </a:buClr>
                <a:buSzPts val="1266"/>
                <a:buFont typeface="Arial"/>
                <a:buNone/>
              </a:pPr>
              <a:r>
                <a:rPr lang="en-US" sz="1266">
                  <a:solidFill>
                    <a:schemeClr val="dk1"/>
                  </a:solidFill>
                  <a:latin typeface="Century Gothic"/>
                  <a:ea typeface="Century Gothic"/>
                  <a:cs typeface="Century Gothic"/>
                  <a:sym typeface="Century Gothic"/>
                </a:rPr>
                <a:t>You will get a copy of this document on  your Google Drive and will be able to  edit, add or delete slides.</a:t>
              </a:r>
              <a:endParaRPr/>
            </a:p>
          </p:txBody>
        </p:sp>
        <p:sp>
          <p:nvSpPr>
            <p:cNvPr id="394" name="Google Shape;394;p16"/>
            <p:cNvSpPr txBox="1"/>
            <p:nvPr/>
          </p:nvSpPr>
          <p:spPr>
            <a:xfrm>
              <a:off x="13873386" y="5604827"/>
              <a:ext cx="3954902" cy="831041"/>
            </a:xfrm>
            <a:prstGeom prst="rect">
              <a:avLst/>
            </a:prstGeom>
            <a:noFill/>
            <a:ln>
              <a:noFill/>
            </a:ln>
          </p:spPr>
          <p:txBody>
            <a:bodyPr anchorCtr="0" anchor="t" bIns="48200" lIns="96400" spcFirstLastPara="1" rIns="96400" wrap="square" tIns="48200">
              <a:noAutofit/>
            </a:bodyPr>
            <a:lstStyle/>
            <a:p>
              <a:pPr indent="0" lvl="0" marL="0" marR="0" rtl="0" algn="l">
                <a:spcBef>
                  <a:spcPts val="0"/>
                </a:spcBef>
                <a:spcAft>
                  <a:spcPts val="0"/>
                </a:spcAft>
                <a:buNone/>
              </a:pPr>
              <a:r>
                <a:rPr b="1" lang="en-US" sz="2215">
                  <a:solidFill>
                    <a:schemeClr val="dk1"/>
                  </a:solidFill>
                  <a:latin typeface="Century Gothic"/>
                  <a:ea typeface="Century Gothic"/>
                  <a:cs typeface="Century Gothic"/>
                  <a:sym typeface="Century Gothic"/>
                </a:rPr>
                <a:t>Design</a:t>
              </a:r>
              <a:endParaRPr b="1" sz="2215">
                <a:solidFill>
                  <a:schemeClr val="dk1"/>
                </a:solidFill>
                <a:latin typeface="Century Gothic"/>
                <a:ea typeface="Century Gothic"/>
                <a:cs typeface="Century Gothic"/>
                <a:sym typeface="Century Gothic"/>
              </a:endParaRPr>
            </a:p>
          </p:txBody>
        </p:sp>
        <p:cxnSp>
          <p:nvCxnSpPr>
            <p:cNvPr id="395" name="Google Shape;395;p16"/>
            <p:cNvCxnSpPr/>
            <p:nvPr/>
          </p:nvCxnSpPr>
          <p:spPr>
            <a:xfrm>
              <a:off x="13873386" y="6390465"/>
              <a:ext cx="3239156" cy="0"/>
            </a:xfrm>
            <a:prstGeom prst="straightConnector1">
              <a:avLst/>
            </a:prstGeom>
            <a:noFill/>
            <a:ln cap="flat" cmpd="sng" w="19050">
              <a:solidFill>
                <a:schemeClr val="accent1"/>
              </a:solidFill>
              <a:prstDash val="solid"/>
              <a:miter lim="800000"/>
              <a:headEnd len="sm" w="sm" type="none"/>
              <a:tailEnd len="sm" w="sm" type="none"/>
            </a:ln>
          </p:spPr>
        </p:cxnSp>
      </p:grpSp>
      <p:grpSp>
        <p:nvGrpSpPr>
          <p:cNvPr id="396" name="Google Shape;396;p16"/>
          <p:cNvGrpSpPr/>
          <p:nvPr/>
        </p:nvGrpSpPr>
        <p:grpSpPr>
          <a:xfrm>
            <a:off x="6884589" y="4825916"/>
            <a:ext cx="735477" cy="734023"/>
            <a:chOff x="4241800" y="3695700"/>
            <a:chExt cx="709613" cy="708025"/>
          </a:xfrm>
        </p:grpSpPr>
        <p:sp>
          <p:nvSpPr>
            <p:cNvPr id="397" name="Google Shape;397;p16"/>
            <p:cNvSpPr/>
            <p:nvPr/>
          </p:nvSpPr>
          <p:spPr>
            <a:xfrm>
              <a:off x="4241800" y="3695700"/>
              <a:ext cx="709613" cy="708025"/>
            </a:xfrm>
            <a:custGeom>
              <a:rect b="b" l="l" r="r" t="t"/>
              <a:pathLst>
                <a:path extrusionOk="0" h="1187" w="1188">
                  <a:moveTo>
                    <a:pt x="454" y="908"/>
                  </a:moveTo>
                  <a:cubicBezTo>
                    <a:pt x="454" y="908"/>
                    <a:pt x="454" y="908"/>
                    <a:pt x="454" y="908"/>
                  </a:cubicBezTo>
                  <a:cubicBezTo>
                    <a:pt x="542" y="908"/>
                    <a:pt x="626" y="883"/>
                    <a:pt x="698" y="837"/>
                  </a:cubicBezTo>
                  <a:cubicBezTo>
                    <a:pt x="723" y="861"/>
                    <a:pt x="723" y="861"/>
                    <a:pt x="723" y="861"/>
                  </a:cubicBezTo>
                  <a:cubicBezTo>
                    <a:pt x="694" y="890"/>
                    <a:pt x="694" y="890"/>
                    <a:pt x="694" y="890"/>
                  </a:cubicBezTo>
                  <a:cubicBezTo>
                    <a:pt x="950" y="1147"/>
                    <a:pt x="950" y="1147"/>
                    <a:pt x="950" y="1147"/>
                  </a:cubicBezTo>
                  <a:cubicBezTo>
                    <a:pt x="977" y="1173"/>
                    <a:pt x="1012" y="1187"/>
                    <a:pt x="1049" y="1187"/>
                  </a:cubicBezTo>
                  <a:cubicBezTo>
                    <a:pt x="1086" y="1187"/>
                    <a:pt x="1121" y="1173"/>
                    <a:pt x="1147" y="1147"/>
                  </a:cubicBezTo>
                  <a:cubicBezTo>
                    <a:pt x="1173" y="1120"/>
                    <a:pt x="1188" y="1086"/>
                    <a:pt x="1188" y="1048"/>
                  </a:cubicBezTo>
                  <a:cubicBezTo>
                    <a:pt x="1188" y="1011"/>
                    <a:pt x="1173" y="976"/>
                    <a:pt x="1147" y="950"/>
                  </a:cubicBezTo>
                  <a:cubicBezTo>
                    <a:pt x="890" y="693"/>
                    <a:pt x="890" y="693"/>
                    <a:pt x="890" y="693"/>
                  </a:cubicBezTo>
                  <a:cubicBezTo>
                    <a:pt x="861" y="722"/>
                    <a:pt x="861" y="722"/>
                    <a:pt x="861" y="722"/>
                  </a:cubicBezTo>
                  <a:cubicBezTo>
                    <a:pt x="837" y="698"/>
                    <a:pt x="837" y="698"/>
                    <a:pt x="837" y="698"/>
                  </a:cubicBezTo>
                  <a:cubicBezTo>
                    <a:pt x="889" y="616"/>
                    <a:pt x="914" y="520"/>
                    <a:pt x="907" y="422"/>
                  </a:cubicBezTo>
                  <a:cubicBezTo>
                    <a:pt x="899" y="313"/>
                    <a:pt x="853" y="210"/>
                    <a:pt x="775" y="133"/>
                  </a:cubicBezTo>
                  <a:cubicBezTo>
                    <a:pt x="689" y="47"/>
                    <a:pt x="576" y="0"/>
                    <a:pt x="454" y="0"/>
                  </a:cubicBezTo>
                  <a:cubicBezTo>
                    <a:pt x="333" y="0"/>
                    <a:pt x="219" y="47"/>
                    <a:pt x="133" y="133"/>
                  </a:cubicBezTo>
                  <a:cubicBezTo>
                    <a:pt x="48" y="219"/>
                    <a:pt x="0" y="333"/>
                    <a:pt x="0" y="454"/>
                  </a:cubicBezTo>
                  <a:cubicBezTo>
                    <a:pt x="0" y="575"/>
                    <a:pt x="48" y="689"/>
                    <a:pt x="133" y="775"/>
                  </a:cubicBezTo>
                  <a:cubicBezTo>
                    <a:pt x="219" y="861"/>
                    <a:pt x="333" y="908"/>
                    <a:pt x="454" y="908"/>
                  </a:cubicBezTo>
                  <a:close/>
                  <a:moveTo>
                    <a:pt x="1116" y="1048"/>
                  </a:moveTo>
                  <a:cubicBezTo>
                    <a:pt x="1116" y="1066"/>
                    <a:pt x="1109" y="1083"/>
                    <a:pt x="1096" y="1096"/>
                  </a:cubicBezTo>
                  <a:cubicBezTo>
                    <a:pt x="1083" y="1108"/>
                    <a:pt x="1067" y="1115"/>
                    <a:pt x="1049" y="1115"/>
                  </a:cubicBezTo>
                  <a:cubicBezTo>
                    <a:pt x="1031" y="1115"/>
                    <a:pt x="1014" y="1108"/>
                    <a:pt x="1001" y="1096"/>
                  </a:cubicBezTo>
                  <a:cubicBezTo>
                    <a:pt x="802" y="897"/>
                    <a:pt x="802" y="897"/>
                    <a:pt x="802" y="897"/>
                  </a:cubicBezTo>
                  <a:cubicBezTo>
                    <a:pt x="897" y="802"/>
                    <a:pt x="897" y="802"/>
                    <a:pt x="897" y="802"/>
                  </a:cubicBezTo>
                  <a:cubicBezTo>
                    <a:pt x="1096" y="1001"/>
                    <a:pt x="1096" y="1001"/>
                    <a:pt x="1096" y="1001"/>
                  </a:cubicBezTo>
                  <a:cubicBezTo>
                    <a:pt x="1109" y="1014"/>
                    <a:pt x="1116" y="1031"/>
                    <a:pt x="1116" y="1048"/>
                  </a:cubicBezTo>
                  <a:close/>
                  <a:moveTo>
                    <a:pt x="774" y="810"/>
                  </a:moveTo>
                  <a:cubicBezTo>
                    <a:pt x="756" y="793"/>
                    <a:pt x="756" y="793"/>
                    <a:pt x="756" y="793"/>
                  </a:cubicBezTo>
                  <a:cubicBezTo>
                    <a:pt x="756" y="793"/>
                    <a:pt x="756" y="793"/>
                    <a:pt x="756" y="793"/>
                  </a:cubicBezTo>
                  <a:cubicBezTo>
                    <a:pt x="759" y="790"/>
                    <a:pt x="762" y="787"/>
                    <a:pt x="765" y="785"/>
                  </a:cubicBezTo>
                  <a:cubicBezTo>
                    <a:pt x="766" y="784"/>
                    <a:pt x="766" y="784"/>
                    <a:pt x="767" y="783"/>
                  </a:cubicBezTo>
                  <a:cubicBezTo>
                    <a:pt x="770" y="780"/>
                    <a:pt x="772" y="778"/>
                    <a:pt x="775" y="775"/>
                  </a:cubicBezTo>
                  <a:cubicBezTo>
                    <a:pt x="778" y="772"/>
                    <a:pt x="781" y="769"/>
                    <a:pt x="784" y="766"/>
                  </a:cubicBezTo>
                  <a:cubicBezTo>
                    <a:pt x="784" y="766"/>
                    <a:pt x="785" y="765"/>
                    <a:pt x="785" y="765"/>
                  </a:cubicBezTo>
                  <a:cubicBezTo>
                    <a:pt x="788" y="762"/>
                    <a:pt x="790" y="759"/>
                    <a:pt x="793" y="756"/>
                  </a:cubicBezTo>
                  <a:cubicBezTo>
                    <a:pt x="793" y="756"/>
                    <a:pt x="793" y="756"/>
                    <a:pt x="793" y="756"/>
                  </a:cubicBezTo>
                  <a:cubicBezTo>
                    <a:pt x="810" y="773"/>
                    <a:pt x="810" y="773"/>
                    <a:pt x="810" y="773"/>
                  </a:cubicBezTo>
                  <a:lnTo>
                    <a:pt x="774" y="810"/>
                  </a:lnTo>
                  <a:close/>
                  <a:moveTo>
                    <a:pt x="184" y="184"/>
                  </a:moveTo>
                  <a:cubicBezTo>
                    <a:pt x="256" y="112"/>
                    <a:pt x="352" y="72"/>
                    <a:pt x="454" y="72"/>
                  </a:cubicBezTo>
                  <a:cubicBezTo>
                    <a:pt x="556" y="72"/>
                    <a:pt x="652" y="112"/>
                    <a:pt x="724" y="184"/>
                  </a:cubicBezTo>
                  <a:cubicBezTo>
                    <a:pt x="789" y="249"/>
                    <a:pt x="829" y="335"/>
                    <a:pt x="835" y="427"/>
                  </a:cubicBezTo>
                  <a:cubicBezTo>
                    <a:pt x="842" y="518"/>
                    <a:pt x="815" y="608"/>
                    <a:pt x="762" y="681"/>
                  </a:cubicBezTo>
                  <a:cubicBezTo>
                    <a:pt x="762" y="681"/>
                    <a:pt x="762" y="681"/>
                    <a:pt x="762" y="681"/>
                  </a:cubicBezTo>
                  <a:cubicBezTo>
                    <a:pt x="750" y="696"/>
                    <a:pt x="738" y="711"/>
                    <a:pt x="724" y="724"/>
                  </a:cubicBezTo>
                  <a:cubicBezTo>
                    <a:pt x="720" y="728"/>
                    <a:pt x="716" y="733"/>
                    <a:pt x="711" y="737"/>
                  </a:cubicBezTo>
                  <a:cubicBezTo>
                    <a:pt x="701" y="745"/>
                    <a:pt x="692" y="754"/>
                    <a:pt x="681" y="761"/>
                  </a:cubicBezTo>
                  <a:cubicBezTo>
                    <a:pt x="615" y="810"/>
                    <a:pt x="537" y="836"/>
                    <a:pt x="454" y="836"/>
                  </a:cubicBezTo>
                  <a:cubicBezTo>
                    <a:pt x="352" y="836"/>
                    <a:pt x="256" y="796"/>
                    <a:pt x="184" y="724"/>
                  </a:cubicBezTo>
                  <a:cubicBezTo>
                    <a:pt x="35" y="575"/>
                    <a:pt x="35" y="333"/>
                    <a:pt x="184" y="184"/>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398" name="Google Shape;398;p16"/>
            <p:cNvSpPr/>
            <p:nvPr/>
          </p:nvSpPr>
          <p:spPr>
            <a:xfrm>
              <a:off x="4311650" y="3781425"/>
              <a:ext cx="404813" cy="369888"/>
            </a:xfrm>
            <a:custGeom>
              <a:rect b="b" l="l" r="r" t="t"/>
              <a:pathLst>
                <a:path extrusionOk="0" h="618" w="677">
                  <a:moveTo>
                    <a:pt x="320" y="617"/>
                  </a:moveTo>
                  <a:cubicBezTo>
                    <a:pt x="320" y="618"/>
                    <a:pt x="320" y="618"/>
                    <a:pt x="320" y="618"/>
                  </a:cubicBezTo>
                  <a:cubicBezTo>
                    <a:pt x="338" y="618"/>
                    <a:pt x="338" y="618"/>
                    <a:pt x="338" y="618"/>
                  </a:cubicBezTo>
                  <a:cubicBezTo>
                    <a:pt x="405" y="618"/>
                    <a:pt x="468" y="597"/>
                    <a:pt x="522" y="557"/>
                  </a:cubicBezTo>
                  <a:cubicBezTo>
                    <a:pt x="534" y="548"/>
                    <a:pt x="546" y="538"/>
                    <a:pt x="556" y="527"/>
                  </a:cubicBezTo>
                  <a:cubicBezTo>
                    <a:pt x="567" y="516"/>
                    <a:pt x="577" y="505"/>
                    <a:pt x="587" y="492"/>
                  </a:cubicBezTo>
                  <a:cubicBezTo>
                    <a:pt x="677" y="371"/>
                    <a:pt x="664" y="198"/>
                    <a:pt x="556" y="91"/>
                  </a:cubicBezTo>
                  <a:cubicBezTo>
                    <a:pt x="498" y="33"/>
                    <a:pt x="421" y="0"/>
                    <a:pt x="338" y="0"/>
                  </a:cubicBezTo>
                  <a:cubicBezTo>
                    <a:pt x="256" y="0"/>
                    <a:pt x="178" y="33"/>
                    <a:pt x="120" y="91"/>
                  </a:cubicBezTo>
                  <a:cubicBezTo>
                    <a:pt x="0" y="211"/>
                    <a:pt x="0" y="407"/>
                    <a:pt x="120" y="527"/>
                  </a:cubicBezTo>
                  <a:cubicBezTo>
                    <a:pt x="174" y="581"/>
                    <a:pt x="245" y="613"/>
                    <a:pt x="320" y="617"/>
                  </a:cubicBezTo>
                  <a:close/>
                  <a:moveTo>
                    <a:pt x="146" y="116"/>
                  </a:moveTo>
                  <a:cubicBezTo>
                    <a:pt x="197" y="65"/>
                    <a:pt x="265" y="36"/>
                    <a:pt x="338" y="36"/>
                  </a:cubicBezTo>
                  <a:cubicBezTo>
                    <a:pt x="411" y="36"/>
                    <a:pt x="480" y="65"/>
                    <a:pt x="531" y="116"/>
                  </a:cubicBezTo>
                  <a:cubicBezTo>
                    <a:pt x="626" y="211"/>
                    <a:pt x="637" y="363"/>
                    <a:pt x="558" y="471"/>
                  </a:cubicBezTo>
                  <a:cubicBezTo>
                    <a:pt x="550" y="482"/>
                    <a:pt x="541" y="492"/>
                    <a:pt x="531" y="502"/>
                  </a:cubicBezTo>
                  <a:cubicBezTo>
                    <a:pt x="521" y="511"/>
                    <a:pt x="511" y="520"/>
                    <a:pt x="500" y="528"/>
                  </a:cubicBezTo>
                  <a:cubicBezTo>
                    <a:pt x="454" y="563"/>
                    <a:pt x="398" y="581"/>
                    <a:pt x="340" y="582"/>
                  </a:cubicBezTo>
                  <a:cubicBezTo>
                    <a:pt x="338" y="582"/>
                    <a:pt x="338" y="582"/>
                    <a:pt x="338" y="582"/>
                  </a:cubicBezTo>
                  <a:cubicBezTo>
                    <a:pt x="265" y="582"/>
                    <a:pt x="197" y="553"/>
                    <a:pt x="146" y="502"/>
                  </a:cubicBezTo>
                  <a:cubicBezTo>
                    <a:pt x="39" y="395"/>
                    <a:pt x="39" y="223"/>
                    <a:pt x="146" y="116"/>
                  </a:cubicBezTo>
                  <a:close/>
                </a:path>
              </a:pathLst>
            </a:custGeom>
            <a:solidFill>
              <a:schemeClr val="dk2"/>
            </a:solidFill>
            <a:ln>
              <a:noFill/>
            </a:ln>
          </p:spPr>
          <p:txBody>
            <a:bodyPr anchorCtr="0" anchor="t" bIns="24100" lIns="48200" spcFirstLastPara="1" rIns="48200" wrap="square" tIns="241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399" name="Google Shape;399;p16"/>
          <p:cNvSpPr/>
          <p:nvPr/>
        </p:nvSpPr>
        <p:spPr>
          <a:xfrm>
            <a:off x="6101942" y="3335075"/>
            <a:ext cx="679052" cy="683394"/>
          </a:xfrm>
          <a:custGeom>
            <a:rect b="b" l="l" r="r" t="t"/>
            <a:pathLst>
              <a:path extrusionOk="0" h="328" w="326">
                <a:moveTo>
                  <a:pt x="326" y="108"/>
                </a:moveTo>
                <a:lnTo>
                  <a:pt x="219" y="0"/>
                </a:lnTo>
                <a:lnTo>
                  <a:pt x="31" y="188"/>
                </a:lnTo>
                <a:lnTo>
                  <a:pt x="0" y="328"/>
                </a:lnTo>
                <a:lnTo>
                  <a:pt x="139" y="295"/>
                </a:lnTo>
                <a:lnTo>
                  <a:pt x="326" y="108"/>
                </a:lnTo>
                <a:close/>
                <a:moveTo>
                  <a:pt x="129" y="275"/>
                </a:moveTo>
                <a:lnTo>
                  <a:pt x="112" y="258"/>
                </a:lnTo>
                <a:lnTo>
                  <a:pt x="280" y="91"/>
                </a:lnTo>
                <a:lnTo>
                  <a:pt x="297" y="108"/>
                </a:lnTo>
                <a:lnTo>
                  <a:pt x="129" y="275"/>
                </a:lnTo>
                <a:close/>
                <a:moveTo>
                  <a:pt x="67" y="290"/>
                </a:moveTo>
                <a:lnTo>
                  <a:pt x="37" y="260"/>
                </a:lnTo>
                <a:lnTo>
                  <a:pt x="48" y="208"/>
                </a:lnTo>
                <a:lnTo>
                  <a:pt x="66" y="226"/>
                </a:lnTo>
                <a:lnTo>
                  <a:pt x="66" y="226"/>
                </a:lnTo>
                <a:lnTo>
                  <a:pt x="105" y="265"/>
                </a:lnTo>
                <a:lnTo>
                  <a:pt x="105" y="265"/>
                </a:lnTo>
                <a:lnTo>
                  <a:pt x="119" y="278"/>
                </a:lnTo>
                <a:lnTo>
                  <a:pt x="67" y="290"/>
                </a:lnTo>
                <a:close/>
                <a:moveTo>
                  <a:pt x="272" y="83"/>
                </a:moveTo>
                <a:lnTo>
                  <a:pt x="105" y="250"/>
                </a:lnTo>
                <a:lnTo>
                  <a:pt x="80" y="226"/>
                </a:lnTo>
                <a:lnTo>
                  <a:pt x="248" y="59"/>
                </a:lnTo>
                <a:lnTo>
                  <a:pt x="272" y="83"/>
                </a:lnTo>
                <a:close/>
                <a:moveTo>
                  <a:pt x="219" y="30"/>
                </a:moveTo>
                <a:lnTo>
                  <a:pt x="240" y="51"/>
                </a:lnTo>
                <a:lnTo>
                  <a:pt x="73" y="218"/>
                </a:lnTo>
                <a:lnTo>
                  <a:pt x="52" y="197"/>
                </a:lnTo>
                <a:lnTo>
                  <a:pt x="219" y="30"/>
                </a:lnTo>
                <a:close/>
              </a:path>
            </a:pathLst>
          </a:custGeom>
          <a:solidFill>
            <a:schemeClr val="dk2"/>
          </a:solidFill>
          <a:ln>
            <a:noFill/>
          </a:ln>
        </p:spPr>
        <p:txBody>
          <a:bodyPr anchorCtr="0" anchor="t" bIns="48200" lIns="96400" spcFirstLastPara="1" rIns="96400" wrap="square" tIns="4820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nvGrpSpPr>
          <p:cNvPr id="400" name="Google Shape;400;p16"/>
          <p:cNvGrpSpPr/>
          <p:nvPr/>
        </p:nvGrpSpPr>
        <p:grpSpPr>
          <a:xfrm>
            <a:off x="974548" y="1521530"/>
            <a:ext cx="10920891" cy="1250774"/>
            <a:chOff x="-68161" y="2333104"/>
            <a:chExt cx="9802221" cy="650025"/>
          </a:xfrm>
        </p:grpSpPr>
        <p:sp>
          <p:nvSpPr>
            <p:cNvPr id="401" name="Google Shape;401;p16"/>
            <p:cNvSpPr txBox="1"/>
            <p:nvPr/>
          </p:nvSpPr>
          <p:spPr>
            <a:xfrm>
              <a:off x="-68161" y="2333104"/>
              <a:ext cx="1755626" cy="21666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109">
                  <a:solidFill>
                    <a:schemeClr val="dk1"/>
                  </a:solidFill>
                  <a:latin typeface="Century Gothic"/>
                  <a:ea typeface="Century Gothic"/>
                  <a:cs typeface="Century Gothic"/>
                  <a:sym typeface="Century Gothic"/>
                </a:rPr>
                <a:t>Data Analysis</a:t>
              </a:r>
              <a:endParaRPr/>
            </a:p>
          </p:txBody>
        </p:sp>
        <p:sp>
          <p:nvSpPr>
            <p:cNvPr id="402" name="Google Shape;402;p16"/>
            <p:cNvSpPr txBox="1"/>
            <p:nvPr/>
          </p:nvSpPr>
          <p:spPr>
            <a:xfrm>
              <a:off x="1312356" y="2497033"/>
              <a:ext cx="8421704" cy="442765"/>
            </a:xfrm>
            <a:prstGeom prst="rect">
              <a:avLst/>
            </a:prstGeom>
            <a:noFill/>
            <a:ln>
              <a:noFill/>
            </a:ln>
          </p:spPr>
          <p:txBody>
            <a:bodyPr anchorCtr="0" anchor="t" bIns="45700" lIns="91425" spcFirstLastPara="1" rIns="91425" wrap="square" tIns="45700">
              <a:noAutofit/>
            </a:bodyPr>
            <a:lstStyle/>
            <a:p>
              <a:pPr indent="0" lvl="0" marL="0" marR="0" rtl="0" algn="just">
                <a:lnSpc>
                  <a:spcPct val="130000"/>
                </a:lnSpc>
                <a:spcBef>
                  <a:spcPts val="0"/>
                </a:spcBef>
                <a:spcAft>
                  <a:spcPts val="0"/>
                </a:spcAft>
                <a:buNone/>
              </a:pPr>
              <a:r>
                <a:rPr lang="en-US" sz="1266">
                  <a:solidFill>
                    <a:schemeClr val="dk1"/>
                  </a:solidFill>
                  <a:latin typeface="Century Gothic"/>
                  <a:ea typeface="Century Gothic"/>
                  <a:cs typeface="Century Gothic"/>
                  <a:sym typeface="Century Gothic"/>
                </a:rPr>
                <a:t>Click on the button under the  presentation preview that says "Use as  Google Slides Theme. You will get a copy of this document on  your Google Drive and will be able to  edit, add or delete slides. You have to be signed in to your  Google account.</a:t>
              </a:r>
              <a:endParaRPr/>
            </a:p>
          </p:txBody>
        </p:sp>
        <p:sp>
          <p:nvSpPr>
            <p:cNvPr id="403" name="Google Shape;403;p16"/>
            <p:cNvSpPr txBox="1"/>
            <p:nvPr/>
          </p:nvSpPr>
          <p:spPr>
            <a:xfrm>
              <a:off x="-58858" y="2462822"/>
              <a:ext cx="1554534" cy="5203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5906">
                  <a:solidFill>
                    <a:schemeClr val="accent1"/>
                  </a:solidFill>
                  <a:latin typeface="Century Gothic"/>
                  <a:ea typeface="Century Gothic"/>
                  <a:cs typeface="Century Gothic"/>
                  <a:sym typeface="Century Gothic"/>
                </a:rPr>
                <a:t>86%</a:t>
              </a:r>
              <a:endParaRPr/>
            </a:p>
          </p:txBody>
        </p:sp>
      </p:grpSp>
      <p:sp>
        <p:nvSpPr>
          <p:cNvPr id="404" name="Google Shape;404;p16"/>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05" name="Google Shape;405;p16"/>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06" name="Google Shape;406;p16"/>
          <p:cNvSpPr txBox="1"/>
          <p:nvPr/>
        </p:nvSpPr>
        <p:spPr>
          <a:xfrm>
            <a:off x="330655" y="162609"/>
            <a:ext cx="738985"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Arts</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381"/>
                                        </p:tgtEl>
                                        <p:attrNameLst>
                                          <p:attrName>style.visibility</p:attrName>
                                        </p:attrNameLst>
                                      </p:cBhvr>
                                      <p:to>
                                        <p:strVal val="visible"/>
                                      </p:to>
                                    </p:set>
                                    <p:anim calcmode="lin" valueType="num">
                                      <p:cBhvr additive="base">
                                        <p:cTn dur="500"/>
                                        <p:tgtEl>
                                          <p:spTgt spid="381"/>
                                        </p:tgtEl>
                                        <p:attrNameLst>
                                          <p:attrName>ppt_w</p:attrName>
                                        </p:attrNameLst>
                                      </p:cBhvr>
                                      <p:tavLst>
                                        <p:tav fmla="" tm="0">
                                          <p:val>
                                            <p:strVal val="0"/>
                                          </p:val>
                                        </p:tav>
                                        <p:tav fmla="" tm="100000">
                                          <p:val>
                                            <p:strVal val="#ppt_w"/>
                                          </p:val>
                                        </p:tav>
                                      </p:tavLst>
                                    </p:anim>
                                    <p:anim calcmode="lin" valueType="num">
                                      <p:cBhvr additive="base">
                                        <p:cTn dur="500"/>
                                        <p:tgtEl>
                                          <p:spTgt spid="381"/>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399"/>
                                        </p:tgtEl>
                                        <p:attrNameLst>
                                          <p:attrName>style.visibility</p:attrName>
                                        </p:attrNameLst>
                                      </p:cBhvr>
                                      <p:to>
                                        <p:strVal val="visible"/>
                                      </p:to>
                                    </p:set>
                                    <p:anim calcmode="lin" valueType="num">
                                      <p:cBhvr additive="base">
                                        <p:cTn dur="500"/>
                                        <p:tgtEl>
                                          <p:spTgt spid="399"/>
                                        </p:tgtEl>
                                        <p:attrNameLst>
                                          <p:attrName>ppt_w</p:attrName>
                                        </p:attrNameLst>
                                      </p:cBhvr>
                                      <p:tavLst>
                                        <p:tav fmla="" tm="0">
                                          <p:val>
                                            <p:strVal val="0"/>
                                          </p:val>
                                        </p:tav>
                                        <p:tav fmla="" tm="100000">
                                          <p:val>
                                            <p:strVal val="#ppt_w"/>
                                          </p:val>
                                        </p:tav>
                                      </p:tavLst>
                                    </p:anim>
                                    <p:anim calcmode="lin" valueType="num">
                                      <p:cBhvr additive="base">
                                        <p:cTn dur="500"/>
                                        <p:tgtEl>
                                          <p:spTgt spid="399"/>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2000"/>
                            </p:stCondLst>
                            <p:childTnLst>
                              <p:par>
                                <p:cTn fill="hold" nodeType="afterEffect" presetClass="entr" presetID="23" presetSubtype="16">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ppt_w</p:attrName>
                                        </p:attrNameLst>
                                      </p:cBhvr>
                                      <p:tavLst>
                                        <p:tav fmla="" tm="0">
                                          <p:val>
                                            <p:strVal val="0"/>
                                          </p:val>
                                        </p:tav>
                                        <p:tav fmla="" tm="100000">
                                          <p:val>
                                            <p:strVal val="#ppt_w"/>
                                          </p:val>
                                        </p:tav>
                                      </p:tavLst>
                                    </p:anim>
                                    <p:anim calcmode="lin" valueType="num">
                                      <p:cBhvr additive="base">
                                        <p:cTn dur="500"/>
                                        <p:tgtEl>
                                          <p:spTgt spid="371"/>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374"/>
                                        </p:tgtEl>
                                        <p:attrNameLst>
                                          <p:attrName>style.visibility</p:attrName>
                                        </p:attrNameLst>
                                      </p:cBhvr>
                                      <p:to>
                                        <p:strVal val="visible"/>
                                      </p:to>
                                    </p:set>
                                    <p:anim calcmode="lin" valueType="num">
                                      <p:cBhvr additive="base">
                                        <p:cTn dur="500"/>
                                        <p:tgtEl>
                                          <p:spTgt spid="374"/>
                                        </p:tgtEl>
                                        <p:attrNameLst>
                                          <p:attrName>ppt_w</p:attrName>
                                        </p:attrNameLst>
                                      </p:cBhvr>
                                      <p:tavLst>
                                        <p:tav fmla="" tm="0">
                                          <p:val>
                                            <p:strVal val="0"/>
                                          </p:val>
                                        </p:tav>
                                        <p:tav fmla="" tm="100000">
                                          <p:val>
                                            <p:strVal val="#ppt_w"/>
                                          </p:val>
                                        </p:tav>
                                      </p:tavLst>
                                    </p:anim>
                                    <p:anim calcmode="lin" valueType="num">
                                      <p:cBhvr additive="base">
                                        <p:cTn dur="500"/>
                                        <p:tgtEl>
                                          <p:spTgt spid="374"/>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ppt_w</p:attrName>
                                        </p:attrNameLst>
                                      </p:cBhvr>
                                      <p:tavLst>
                                        <p:tav fmla="" tm="0">
                                          <p:val>
                                            <p:strVal val="0"/>
                                          </p:val>
                                        </p:tav>
                                        <p:tav fmla="" tm="100000">
                                          <p:val>
                                            <p:strVal val="#ppt_w"/>
                                          </p:val>
                                        </p:tav>
                                      </p:tavLst>
                                    </p:anim>
                                    <p:anim calcmode="lin" valueType="num">
                                      <p:cBhvr additive="base">
                                        <p:cTn dur="500"/>
                                        <p:tgtEl>
                                          <p:spTgt spid="368"/>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23" presetSubtype="16">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grpSp>
        <p:nvGrpSpPr>
          <p:cNvPr id="412" name="Google Shape;412;p17"/>
          <p:cNvGrpSpPr/>
          <p:nvPr/>
        </p:nvGrpSpPr>
        <p:grpSpPr>
          <a:xfrm>
            <a:off x="6020833" y="2849872"/>
            <a:ext cx="4335813" cy="3240538"/>
            <a:chOff x="11043026" y="5404498"/>
            <a:chExt cx="8222437" cy="6145358"/>
          </a:xfrm>
        </p:grpSpPr>
        <p:sp>
          <p:nvSpPr>
            <p:cNvPr id="413" name="Google Shape;413;p17"/>
            <p:cNvSpPr/>
            <p:nvPr/>
          </p:nvSpPr>
          <p:spPr>
            <a:xfrm rot="-466225">
              <a:off x="11271562" y="5846272"/>
              <a:ext cx="6795862" cy="3842141"/>
            </a:xfrm>
            <a:custGeom>
              <a:rect b="b" l="l" r="r" t="t"/>
              <a:pathLst>
                <a:path extrusionOk="0" h="7912" w="13995">
                  <a:moveTo>
                    <a:pt x="13994" y="94"/>
                  </a:moveTo>
                  <a:lnTo>
                    <a:pt x="13994" y="94"/>
                  </a:lnTo>
                  <a:cubicBezTo>
                    <a:pt x="10563" y="1841"/>
                    <a:pt x="3565" y="0"/>
                    <a:pt x="1785" y="2928"/>
                  </a:cubicBezTo>
                  <a:cubicBezTo>
                    <a:pt x="0" y="5854"/>
                    <a:pt x="2750" y="7911"/>
                    <a:pt x="5733" y="7789"/>
                  </a:cubicBezTo>
                </a:path>
              </a:pathLst>
            </a:custGeom>
            <a:noFill/>
            <a:ln cap="flat" cmpd="sng" w="20150">
              <a:solidFill>
                <a:schemeClr val="accent3"/>
              </a:solidFill>
              <a:prstDash val="solid"/>
              <a:round/>
              <a:headEnd len="sm" w="sm" type="none"/>
              <a:tailEnd len="sm" w="sm" type="none"/>
            </a:ln>
          </p:spPr>
          <p:txBody>
            <a:bodyPr anchorCtr="0" anchor="t"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4" name="Google Shape;414;p17"/>
            <p:cNvSpPr/>
            <p:nvPr/>
          </p:nvSpPr>
          <p:spPr>
            <a:xfrm rot="-466225">
              <a:off x="12241065" y="7265940"/>
              <a:ext cx="6795862" cy="3842141"/>
            </a:xfrm>
            <a:custGeom>
              <a:rect b="b" l="l" r="r" t="t"/>
              <a:pathLst>
                <a:path extrusionOk="0" h="7912" w="13996">
                  <a:moveTo>
                    <a:pt x="13995" y="94"/>
                  </a:moveTo>
                  <a:lnTo>
                    <a:pt x="13995" y="94"/>
                  </a:lnTo>
                  <a:cubicBezTo>
                    <a:pt x="10563" y="1840"/>
                    <a:pt x="3566" y="0"/>
                    <a:pt x="1786" y="2927"/>
                  </a:cubicBezTo>
                  <a:cubicBezTo>
                    <a:pt x="0" y="5854"/>
                    <a:pt x="2751" y="7911"/>
                    <a:pt x="5734" y="7789"/>
                  </a:cubicBezTo>
                </a:path>
              </a:pathLst>
            </a:custGeom>
            <a:noFill/>
            <a:ln cap="flat" cmpd="sng" w="20150">
              <a:solidFill>
                <a:schemeClr val="accent3"/>
              </a:solidFill>
              <a:prstDash val="solid"/>
              <a:round/>
              <a:headEnd len="sm" w="sm" type="none"/>
              <a:tailEnd len="sm" w="sm" type="none"/>
            </a:ln>
          </p:spPr>
          <p:txBody>
            <a:bodyPr anchorCtr="0" anchor="t"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15" name="Google Shape;415;p17"/>
            <p:cNvSpPr/>
            <p:nvPr/>
          </p:nvSpPr>
          <p:spPr>
            <a:xfrm rot="-466225">
              <a:off x="11342175" y="6807155"/>
              <a:ext cx="6795862" cy="3842141"/>
            </a:xfrm>
            <a:custGeom>
              <a:rect b="b" l="l" r="r" t="t"/>
              <a:pathLst>
                <a:path extrusionOk="0" h="7912" w="13995">
                  <a:moveTo>
                    <a:pt x="13994" y="94"/>
                  </a:moveTo>
                  <a:lnTo>
                    <a:pt x="13994" y="94"/>
                  </a:lnTo>
                  <a:cubicBezTo>
                    <a:pt x="10568" y="1840"/>
                    <a:pt x="3571" y="0"/>
                    <a:pt x="1785" y="2926"/>
                  </a:cubicBezTo>
                  <a:cubicBezTo>
                    <a:pt x="0" y="5854"/>
                    <a:pt x="2756" y="7911"/>
                    <a:pt x="5739" y="7789"/>
                  </a:cubicBezTo>
                </a:path>
              </a:pathLst>
            </a:custGeom>
            <a:noFill/>
            <a:ln cap="flat" cmpd="sng" w="59750">
              <a:solidFill>
                <a:schemeClr val="accent3"/>
              </a:solidFill>
              <a:prstDash val="solid"/>
              <a:round/>
              <a:headEnd len="sm" w="sm" type="none"/>
              <a:tailEnd len="sm" w="sm" type="none"/>
            </a:ln>
          </p:spPr>
          <p:txBody>
            <a:bodyPr anchorCtr="0" anchor="t"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16" name="Google Shape;416;p17"/>
          <p:cNvSpPr txBox="1"/>
          <p:nvPr/>
        </p:nvSpPr>
        <p:spPr>
          <a:xfrm>
            <a:off x="1765429" y="2151909"/>
            <a:ext cx="3807608"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dk1"/>
                </a:solidFill>
                <a:latin typeface="Century Gothic"/>
                <a:ea typeface="Century Gothic"/>
                <a:cs typeface="Century Gothic"/>
                <a:sym typeface="Century Gothic"/>
              </a:rPr>
              <a:t>Is the color of gold, butter  and ripe lemons. In the  spectrum of visible light,  yellow is found between  green and orange.</a:t>
            </a:r>
            <a:endParaRPr/>
          </a:p>
        </p:txBody>
      </p:sp>
      <p:sp>
        <p:nvSpPr>
          <p:cNvPr id="417" name="Google Shape;417;p17"/>
          <p:cNvSpPr/>
          <p:nvPr/>
        </p:nvSpPr>
        <p:spPr>
          <a:xfrm flipH="1" rot="10800000">
            <a:off x="1739283" y="1933551"/>
            <a:ext cx="57845" cy="698726"/>
          </a:xfrm>
          <a:prstGeom prst="round2SameRect">
            <a:avLst>
              <a:gd fmla="val 50000" name="adj1"/>
              <a:gd fmla="val 50000" name="adj2"/>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18" name="Google Shape;418;p17"/>
          <p:cNvSpPr txBox="1"/>
          <p:nvPr/>
        </p:nvSpPr>
        <p:spPr>
          <a:xfrm>
            <a:off x="1072873" y="1742546"/>
            <a:ext cx="589102" cy="949475"/>
          </a:xfrm>
          <a:prstGeom prst="rect">
            <a:avLst/>
          </a:prstGeom>
          <a:noFill/>
          <a:ln>
            <a:noFill/>
          </a:ln>
        </p:spPr>
        <p:txBody>
          <a:bodyPr anchorCtr="0" anchor="t" bIns="48200" lIns="96425" spcFirstLastPara="1" rIns="96425" wrap="square" tIns="48200">
            <a:noAutofit/>
          </a:bodyPr>
          <a:lstStyle/>
          <a:p>
            <a:pPr indent="0" lvl="0" marL="0" marR="0" rtl="0" algn="l">
              <a:spcBef>
                <a:spcPts val="0"/>
              </a:spcBef>
              <a:spcAft>
                <a:spcPts val="0"/>
              </a:spcAft>
              <a:buNone/>
            </a:pPr>
            <a:r>
              <a:rPr b="1" lang="en-US" sz="5537">
                <a:solidFill>
                  <a:schemeClr val="dk1"/>
                </a:solidFill>
                <a:latin typeface="Century Gothic"/>
                <a:ea typeface="Century Gothic"/>
                <a:cs typeface="Century Gothic"/>
                <a:sym typeface="Century Gothic"/>
              </a:rPr>
              <a:t>1</a:t>
            </a:r>
            <a:endParaRPr/>
          </a:p>
        </p:txBody>
      </p:sp>
      <p:sp>
        <p:nvSpPr>
          <p:cNvPr id="419" name="Google Shape;419;p17"/>
          <p:cNvSpPr txBox="1"/>
          <p:nvPr/>
        </p:nvSpPr>
        <p:spPr>
          <a:xfrm>
            <a:off x="1824956" y="1903441"/>
            <a:ext cx="4752705" cy="3519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87">
                <a:solidFill>
                  <a:schemeClr val="dk1"/>
                </a:solidFill>
                <a:latin typeface="Century Gothic"/>
                <a:ea typeface="Century Gothic"/>
                <a:cs typeface="Century Gothic"/>
                <a:sym typeface="Century Gothic"/>
              </a:rPr>
              <a:t>Marketing Research</a:t>
            </a:r>
            <a:endParaRPr/>
          </a:p>
        </p:txBody>
      </p:sp>
      <p:sp>
        <p:nvSpPr>
          <p:cNvPr id="420" name="Google Shape;420;p17"/>
          <p:cNvSpPr txBox="1"/>
          <p:nvPr/>
        </p:nvSpPr>
        <p:spPr>
          <a:xfrm>
            <a:off x="1763866" y="3064106"/>
            <a:ext cx="3807608"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dk1"/>
                </a:solidFill>
                <a:latin typeface="Century Gothic"/>
                <a:ea typeface="Century Gothic"/>
                <a:cs typeface="Century Gothic"/>
                <a:sym typeface="Century Gothic"/>
              </a:rPr>
              <a:t>We use well-known development methodologies to create a customized approach for each of the projects.</a:t>
            </a:r>
            <a:endParaRPr/>
          </a:p>
        </p:txBody>
      </p:sp>
      <p:sp>
        <p:nvSpPr>
          <p:cNvPr id="421" name="Google Shape;421;p17"/>
          <p:cNvSpPr/>
          <p:nvPr/>
        </p:nvSpPr>
        <p:spPr>
          <a:xfrm flipH="1" rot="10800000">
            <a:off x="1737719" y="2845747"/>
            <a:ext cx="57845" cy="698726"/>
          </a:xfrm>
          <a:prstGeom prst="round2SameRect">
            <a:avLst>
              <a:gd fmla="val 50000" name="adj1"/>
              <a:gd fmla="val 5000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2" name="Google Shape;422;p17"/>
          <p:cNvSpPr txBox="1"/>
          <p:nvPr/>
        </p:nvSpPr>
        <p:spPr>
          <a:xfrm>
            <a:off x="1823392" y="2815638"/>
            <a:ext cx="4752705" cy="3519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87">
                <a:solidFill>
                  <a:schemeClr val="dk1"/>
                </a:solidFill>
                <a:latin typeface="Century Gothic"/>
                <a:ea typeface="Century Gothic"/>
                <a:cs typeface="Century Gothic"/>
                <a:sym typeface="Century Gothic"/>
              </a:rPr>
              <a:t>Mobile Experience</a:t>
            </a:r>
            <a:endParaRPr/>
          </a:p>
        </p:txBody>
      </p:sp>
      <p:sp>
        <p:nvSpPr>
          <p:cNvPr id="423" name="Google Shape;423;p17"/>
          <p:cNvSpPr txBox="1"/>
          <p:nvPr/>
        </p:nvSpPr>
        <p:spPr>
          <a:xfrm>
            <a:off x="1763866" y="3988971"/>
            <a:ext cx="3807608" cy="506428"/>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dk1"/>
                </a:solidFill>
                <a:latin typeface="Century Gothic"/>
                <a:ea typeface="Century Gothic"/>
                <a:cs typeface="Century Gothic"/>
                <a:sym typeface="Century Gothic"/>
              </a:rPr>
              <a:t>This allows us to achieve high quality outcomes and full transparency towards.</a:t>
            </a:r>
            <a:endParaRPr/>
          </a:p>
        </p:txBody>
      </p:sp>
      <p:sp>
        <p:nvSpPr>
          <p:cNvPr id="424" name="Google Shape;424;p17"/>
          <p:cNvSpPr/>
          <p:nvPr/>
        </p:nvSpPr>
        <p:spPr>
          <a:xfrm flipH="1" rot="10800000">
            <a:off x="1737719" y="3770613"/>
            <a:ext cx="57845" cy="698726"/>
          </a:xfrm>
          <a:prstGeom prst="round2SameRect">
            <a:avLst>
              <a:gd fmla="val 50000" name="adj1"/>
              <a:gd fmla="val 50000" name="adj2"/>
            </a:avLst>
          </a:prstGeom>
          <a:solidFill>
            <a:schemeClr val="accent4"/>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5" name="Google Shape;425;p17"/>
          <p:cNvSpPr txBox="1"/>
          <p:nvPr/>
        </p:nvSpPr>
        <p:spPr>
          <a:xfrm>
            <a:off x="1823392" y="3740503"/>
            <a:ext cx="4752705" cy="3519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87">
                <a:solidFill>
                  <a:schemeClr val="dk1"/>
                </a:solidFill>
                <a:latin typeface="Century Gothic"/>
                <a:ea typeface="Century Gothic"/>
                <a:cs typeface="Century Gothic"/>
                <a:sym typeface="Century Gothic"/>
              </a:rPr>
              <a:t>Google Ads</a:t>
            </a:r>
            <a:endParaRPr/>
          </a:p>
        </p:txBody>
      </p:sp>
      <p:sp>
        <p:nvSpPr>
          <p:cNvPr id="426" name="Google Shape;426;p17"/>
          <p:cNvSpPr txBox="1"/>
          <p:nvPr/>
        </p:nvSpPr>
        <p:spPr>
          <a:xfrm>
            <a:off x="1766558" y="4966188"/>
            <a:ext cx="3807608"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dk1"/>
                </a:solidFill>
                <a:latin typeface="Century Gothic"/>
                <a:ea typeface="Century Gothic"/>
                <a:cs typeface="Century Gothic"/>
                <a:sym typeface="Century Gothic"/>
              </a:rPr>
              <a:t>Is the color of gold, butter  and ripe lemons. In the  spectrum of visible light,  yellow is found between  green and orange.</a:t>
            </a:r>
            <a:endParaRPr/>
          </a:p>
        </p:txBody>
      </p:sp>
      <p:sp>
        <p:nvSpPr>
          <p:cNvPr id="427" name="Google Shape;427;p17"/>
          <p:cNvSpPr/>
          <p:nvPr/>
        </p:nvSpPr>
        <p:spPr>
          <a:xfrm flipH="1" rot="10800000">
            <a:off x="1740412" y="4747829"/>
            <a:ext cx="57845" cy="698726"/>
          </a:xfrm>
          <a:prstGeom prst="round2SameRect">
            <a:avLst>
              <a:gd fmla="val 50000" name="adj1"/>
              <a:gd fmla="val 50000" name="adj2"/>
            </a:avLst>
          </a:prstGeom>
          <a:solidFill>
            <a:schemeClr val="accent2"/>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28" name="Google Shape;428;p17"/>
          <p:cNvSpPr txBox="1"/>
          <p:nvPr/>
        </p:nvSpPr>
        <p:spPr>
          <a:xfrm>
            <a:off x="1826085" y="4717720"/>
            <a:ext cx="4752705" cy="3519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87">
                <a:solidFill>
                  <a:schemeClr val="dk1"/>
                </a:solidFill>
                <a:latin typeface="Century Gothic"/>
                <a:ea typeface="Century Gothic"/>
                <a:cs typeface="Century Gothic"/>
                <a:sym typeface="Century Gothic"/>
              </a:rPr>
              <a:t>Content Marketing</a:t>
            </a:r>
            <a:endParaRPr/>
          </a:p>
        </p:txBody>
      </p:sp>
      <p:sp>
        <p:nvSpPr>
          <p:cNvPr id="429" name="Google Shape;429;p17"/>
          <p:cNvSpPr txBox="1"/>
          <p:nvPr/>
        </p:nvSpPr>
        <p:spPr>
          <a:xfrm>
            <a:off x="1764995" y="5913630"/>
            <a:ext cx="3807608" cy="701225"/>
          </a:xfrm>
          <a:prstGeom prst="rect">
            <a:avLst/>
          </a:prstGeom>
          <a:noFill/>
          <a:ln>
            <a:noFill/>
          </a:ln>
        </p:spPr>
        <p:txBody>
          <a:bodyPr anchorCtr="0" anchor="t" bIns="57850" lIns="115700" spcFirstLastPara="1" rIns="115700" wrap="square" tIns="57850">
            <a:noAutofit/>
          </a:bodyPr>
          <a:lstStyle/>
          <a:p>
            <a:pPr indent="0" lvl="0" marL="0" marR="0" rtl="0" algn="just">
              <a:spcBef>
                <a:spcPts val="0"/>
              </a:spcBef>
              <a:spcAft>
                <a:spcPts val="0"/>
              </a:spcAft>
              <a:buNone/>
            </a:pPr>
            <a:r>
              <a:rPr lang="en-US" sz="1266">
                <a:solidFill>
                  <a:schemeClr val="dk1"/>
                </a:solidFill>
                <a:latin typeface="Century Gothic"/>
                <a:ea typeface="Century Gothic"/>
                <a:cs typeface="Century Gothic"/>
                <a:sym typeface="Century Gothic"/>
              </a:rPr>
              <a:t>We use well-known development methodologies to create a customized approach for each of the projects.</a:t>
            </a:r>
            <a:endParaRPr/>
          </a:p>
        </p:txBody>
      </p:sp>
      <p:sp>
        <p:nvSpPr>
          <p:cNvPr id="430" name="Google Shape;430;p17"/>
          <p:cNvSpPr/>
          <p:nvPr/>
        </p:nvSpPr>
        <p:spPr>
          <a:xfrm flipH="1" rot="10800000">
            <a:off x="1738848" y="5695272"/>
            <a:ext cx="57845" cy="698726"/>
          </a:xfrm>
          <a:prstGeom prst="round2SameRect">
            <a:avLst>
              <a:gd fmla="val 50000" name="adj1"/>
              <a:gd fmla="val 50000" name="adj2"/>
            </a:avLst>
          </a:prstGeom>
          <a:solidFill>
            <a:schemeClr val="accent3"/>
          </a:solidFill>
          <a:ln>
            <a:noFill/>
          </a:ln>
        </p:spPr>
        <p:txBody>
          <a:bodyPr anchorCtr="0" anchor="ctr" bIns="57850" lIns="115700" spcFirstLastPara="1" rIns="115700" wrap="square" tIns="57850">
            <a:noAutofit/>
          </a:bodyPr>
          <a:lstStyle/>
          <a:p>
            <a:pPr indent="0" lvl="0" marL="0" marR="0" rtl="0" algn="ctr">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431" name="Google Shape;431;p17"/>
          <p:cNvSpPr txBox="1"/>
          <p:nvPr/>
        </p:nvSpPr>
        <p:spPr>
          <a:xfrm>
            <a:off x="1824521" y="5665162"/>
            <a:ext cx="4752705" cy="3519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87">
                <a:solidFill>
                  <a:schemeClr val="dk1"/>
                </a:solidFill>
                <a:latin typeface="Century Gothic"/>
                <a:ea typeface="Century Gothic"/>
                <a:cs typeface="Century Gothic"/>
                <a:sym typeface="Century Gothic"/>
              </a:rPr>
              <a:t>Social Media</a:t>
            </a:r>
            <a:endParaRPr/>
          </a:p>
        </p:txBody>
      </p:sp>
      <p:sp>
        <p:nvSpPr>
          <p:cNvPr id="432" name="Google Shape;432;p17"/>
          <p:cNvSpPr txBox="1"/>
          <p:nvPr/>
        </p:nvSpPr>
        <p:spPr>
          <a:xfrm>
            <a:off x="1061124" y="2670488"/>
            <a:ext cx="589102" cy="949475"/>
          </a:xfrm>
          <a:prstGeom prst="rect">
            <a:avLst/>
          </a:prstGeom>
          <a:noFill/>
          <a:ln>
            <a:noFill/>
          </a:ln>
        </p:spPr>
        <p:txBody>
          <a:bodyPr anchorCtr="0" anchor="t" bIns="48200" lIns="96425" spcFirstLastPara="1" rIns="96425" wrap="square" tIns="48200">
            <a:noAutofit/>
          </a:bodyPr>
          <a:lstStyle/>
          <a:p>
            <a:pPr indent="0" lvl="0" marL="0" marR="0" rtl="0" algn="l">
              <a:spcBef>
                <a:spcPts val="0"/>
              </a:spcBef>
              <a:spcAft>
                <a:spcPts val="0"/>
              </a:spcAft>
              <a:buNone/>
            </a:pPr>
            <a:r>
              <a:rPr b="1" lang="en-US" sz="5537">
                <a:solidFill>
                  <a:schemeClr val="dk1"/>
                </a:solidFill>
                <a:latin typeface="Century Gothic"/>
                <a:ea typeface="Century Gothic"/>
                <a:cs typeface="Century Gothic"/>
                <a:sym typeface="Century Gothic"/>
              </a:rPr>
              <a:t>2</a:t>
            </a:r>
            <a:endParaRPr/>
          </a:p>
        </p:txBody>
      </p:sp>
      <p:sp>
        <p:nvSpPr>
          <p:cNvPr id="433" name="Google Shape;433;p17"/>
          <p:cNvSpPr txBox="1"/>
          <p:nvPr/>
        </p:nvSpPr>
        <p:spPr>
          <a:xfrm>
            <a:off x="1057377" y="3573167"/>
            <a:ext cx="589102" cy="949475"/>
          </a:xfrm>
          <a:prstGeom prst="rect">
            <a:avLst/>
          </a:prstGeom>
          <a:noFill/>
          <a:ln>
            <a:noFill/>
          </a:ln>
        </p:spPr>
        <p:txBody>
          <a:bodyPr anchorCtr="0" anchor="t" bIns="48200" lIns="96425" spcFirstLastPara="1" rIns="96425" wrap="square" tIns="48200">
            <a:noAutofit/>
          </a:bodyPr>
          <a:lstStyle/>
          <a:p>
            <a:pPr indent="0" lvl="0" marL="0" marR="0" rtl="0" algn="l">
              <a:spcBef>
                <a:spcPts val="0"/>
              </a:spcBef>
              <a:spcAft>
                <a:spcPts val="0"/>
              </a:spcAft>
              <a:buNone/>
            </a:pPr>
            <a:r>
              <a:rPr b="1" lang="en-US" sz="5537">
                <a:solidFill>
                  <a:schemeClr val="dk1"/>
                </a:solidFill>
                <a:latin typeface="Century Gothic"/>
                <a:ea typeface="Century Gothic"/>
                <a:cs typeface="Century Gothic"/>
                <a:sym typeface="Century Gothic"/>
              </a:rPr>
              <a:t>3</a:t>
            </a:r>
            <a:endParaRPr/>
          </a:p>
        </p:txBody>
      </p:sp>
      <p:sp>
        <p:nvSpPr>
          <p:cNvPr id="434" name="Google Shape;434;p17"/>
          <p:cNvSpPr txBox="1"/>
          <p:nvPr/>
        </p:nvSpPr>
        <p:spPr>
          <a:xfrm>
            <a:off x="1069125" y="4571601"/>
            <a:ext cx="589102" cy="949475"/>
          </a:xfrm>
          <a:prstGeom prst="rect">
            <a:avLst/>
          </a:prstGeom>
          <a:noFill/>
          <a:ln>
            <a:noFill/>
          </a:ln>
        </p:spPr>
        <p:txBody>
          <a:bodyPr anchorCtr="0" anchor="t" bIns="48200" lIns="96425" spcFirstLastPara="1" rIns="96425" wrap="square" tIns="48200">
            <a:noAutofit/>
          </a:bodyPr>
          <a:lstStyle/>
          <a:p>
            <a:pPr indent="0" lvl="0" marL="0" marR="0" rtl="0" algn="l">
              <a:spcBef>
                <a:spcPts val="0"/>
              </a:spcBef>
              <a:spcAft>
                <a:spcPts val="0"/>
              </a:spcAft>
              <a:buNone/>
            </a:pPr>
            <a:r>
              <a:rPr b="1" lang="en-US" sz="5537">
                <a:solidFill>
                  <a:schemeClr val="dk1"/>
                </a:solidFill>
                <a:latin typeface="Century Gothic"/>
                <a:ea typeface="Century Gothic"/>
                <a:cs typeface="Century Gothic"/>
                <a:sym typeface="Century Gothic"/>
              </a:rPr>
              <a:t>4</a:t>
            </a:r>
            <a:endParaRPr/>
          </a:p>
        </p:txBody>
      </p:sp>
      <p:sp>
        <p:nvSpPr>
          <p:cNvPr id="435" name="Google Shape;435;p17"/>
          <p:cNvSpPr txBox="1"/>
          <p:nvPr/>
        </p:nvSpPr>
        <p:spPr>
          <a:xfrm>
            <a:off x="1069125" y="5507776"/>
            <a:ext cx="589102" cy="949475"/>
          </a:xfrm>
          <a:prstGeom prst="rect">
            <a:avLst/>
          </a:prstGeom>
          <a:noFill/>
          <a:ln>
            <a:noFill/>
          </a:ln>
        </p:spPr>
        <p:txBody>
          <a:bodyPr anchorCtr="0" anchor="t" bIns="48200" lIns="96425" spcFirstLastPara="1" rIns="96425" wrap="square" tIns="48200">
            <a:noAutofit/>
          </a:bodyPr>
          <a:lstStyle/>
          <a:p>
            <a:pPr indent="0" lvl="0" marL="0" marR="0" rtl="0" algn="l">
              <a:spcBef>
                <a:spcPts val="0"/>
              </a:spcBef>
              <a:spcAft>
                <a:spcPts val="0"/>
              </a:spcAft>
              <a:buNone/>
            </a:pPr>
            <a:r>
              <a:rPr b="1" lang="en-US" sz="5537">
                <a:solidFill>
                  <a:schemeClr val="dk1"/>
                </a:solidFill>
                <a:latin typeface="Century Gothic"/>
                <a:ea typeface="Century Gothic"/>
                <a:cs typeface="Century Gothic"/>
                <a:sym typeface="Century Gothic"/>
              </a:rPr>
              <a:t>5</a:t>
            </a:r>
            <a:endParaRPr/>
          </a:p>
        </p:txBody>
      </p:sp>
      <p:grpSp>
        <p:nvGrpSpPr>
          <p:cNvPr id="436" name="Google Shape;436;p17"/>
          <p:cNvGrpSpPr/>
          <p:nvPr/>
        </p:nvGrpSpPr>
        <p:grpSpPr>
          <a:xfrm>
            <a:off x="9362146" y="2166752"/>
            <a:ext cx="1968065" cy="1591908"/>
            <a:chOff x="17379495" y="4109029"/>
            <a:chExt cx="3732240" cy="3018895"/>
          </a:xfrm>
        </p:grpSpPr>
        <p:sp>
          <p:nvSpPr>
            <p:cNvPr id="437" name="Google Shape;437;p17"/>
            <p:cNvSpPr/>
            <p:nvPr/>
          </p:nvSpPr>
          <p:spPr>
            <a:xfrm rot="-466225">
              <a:off x="18434406" y="5853598"/>
              <a:ext cx="1295368" cy="1023714"/>
            </a:xfrm>
            <a:custGeom>
              <a:rect b="b" l="l" r="r" t="t"/>
              <a:pathLst>
                <a:path extrusionOk="0" h="2108" w="2669">
                  <a:moveTo>
                    <a:pt x="1936" y="820"/>
                  </a:moveTo>
                  <a:lnTo>
                    <a:pt x="1936" y="820"/>
                  </a:lnTo>
                  <a:cubicBezTo>
                    <a:pt x="1936" y="820"/>
                    <a:pt x="1686" y="482"/>
                    <a:pt x="2668" y="0"/>
                  </a:cubicBezTo>
                  <a:cubicBezTo>
                    <a:pt x="572" y="793"/>
                    <a:pt x="572" y="793"/>
                    <a:pt x="572" y="793"/>
                  </a:cubicBezTo>
                  <a:cubicBezTo>
                    <a:pt x="572" y="793"/>
                    <a:pt x="910" y="1214"/>
                    <a:pt x="455" y="1658"/>
                  </a:cubicBezTo>
                  <a:cubicBezTo>
                    <a:pt x="0" y="2107"/>
                    <a:pt x="1936" y="820"/>
                    <a:pt x="1936" y="820"/>
                  </a:cubicBez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8" name="Google Shape;438;p17"/>
            <p:cNvSpPr/>
            <p:nvPr/>
          </p:nvSpPr>
          <p:spPr>
            <a:xfrm rot="-466225">
              <a:off x="18567836" y="6095970"/>
              <a:ext cx="1295366" cy="815972"/>
            </a:xfrm>
            <a:custGeom>
              <a:rect b="b" l="l" r="r" t="t"/>
              <a:pathLst>
                <a:path extrusionOk="0" h="1681" w="2668">
                  <a:moveTo>
                    <a:pt x="2667" y="222"/>
                  </a:moveTo>
                  <a:lnTo>
                    <a:pt x="2667" y="222"/>
                  </a:lnTo>
                  <a:cubicBezTo>
                    <a:pt x="2667" y="222"/>
                    <a:pt x="2573" y="715"/>
                    <a:pt x="1586" y="1198"/>
                  </a:cubicBezTo>
                  <a:cubicBezTo>
                    <a:pt x="599" y="1680"/>
                    <a:pt x="133" y="1630"/>
                    <a:pt x="133" y="1630"/>
                  </a:cubicBezTo>
                  <a:cubicBezTo>
                    <a:pt x="67" y="1497"/>
                    <a:pt x="67" y="1497"/>
                    <a:pt x="67" y="1497"/>
                  </a:cubicBezTo>
                  <a:cubicBezTo>
                    <a:pt x="0" y="1364"/>
                    <a:pt x="0" y="1364"/>
                    <a:pt x="0" y="1364"/>
                  </a:cubicBezTo>
                  <a:cubicBezTo>
                    <a:pt x="0" y="1364"/>
                    <a:pt x="244" y="965"/>
                    <a:pt x="1231" y="483"/>
                  </a:cubicBezTo>
                  <a:cubicBezTo>
                    <a:pt x="2224" y="0"/>
                    <a:pt x="2667" y="222"/>
                    <a:pt x="2667" y="222"/>
                  </a:cubicBezTo>
                </a:path>
              </a:pathLst>
            </a:custGeom>
            <a:solidFill>
              <a:schemeClr val="accent3"/>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39" name="Google Shape;439;p17"/>
            <p:cNvSpPr/>
            <p:nvPr/>
          </p:nvSpPr>
          <p:spPr>
            <a:xfrm rot="-466225">
              <a:off x="19375209" y="6170351"/>
              <a:ext cx="237662" cy="346949"/>
            </a:xfrm>
            <a:custGeom>
              <a:rect b="b" l="l" r="r" t="t"/>
              <a:pathLst>
                <a:path extrusionOk="0" h="716" w="489">
                  <a:moveTo>
                    <a:pt x="488" y="593"/>
                  </a:moveTo>
                  <a:lnTo>
                    <a:pt x="488" y="593"/>
                  </a:lnTo>
                  <a:cubicBezTo>
                    <a:pt x="438" y="632"/>
                    <a:pt x="382" y="671"/>
                    <a:pt x="321" y="715"/>
                  </a:cubicBezTo>
                  <a:cubicBezTo>
                    <a:pt x="0" y="55"/>
                    <a:pt x="0" y="55"/>
                    <a:pt x="0" y="55"/>
                  </a:cubicBezTo>
                  <a:cubicBezTo>
                    <a:pt x="72" y="33"/>
                    <a:pt x="138" y="11"/>
                    <a:pt x="199" y="0"/>
                  </a:cubicBezTo>
                  <a:lnTo>
                    <a:pt x="488" y="593"/>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0" name="Google Shape;440;p17"/>
            <p:cNvSpPr/>
            <p:nvPr/>
          </p:nvSpPr>
          <p:spPr>
            <a:xfrm rot="-466225">
              <a:off x="19535642" y="6092496"/>
              <a:ext cx="293332" cy="284842"/>
            </a:xfrm>
            <a:custGeom>
              <a:rect b="b" l="l" r="r" t="t"/>
              <a:pathLst>
                <a:path extrusionOk="0" h="588" w="605">
                  <a:moveTo>
                    <a:pt x="0" y="66"/>
                  </a:moveTo>
                  <a:lnTo>
                    <a:pt x="0" y="66"/>
                  </a:lnTo>
                  <a:cubicBezTo>
                    <a:pt x="416" y="0"/>
                    <a:pt x="604" y="94"/>
                    <a:pt x="604" y="94"/>
                  </a:cubicBezTo>
                  <a:cubicBezTo>
                    <a:pt x="604" y="94"/>
                    <a:pt x="566" y="305"/>
                    <a:pt x="255" y="587"/>
                  </a:cubicBezTo>
                  <a:lnTo>
                    <a:pt x="0" y="66"/>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1" name="Google Shape;441;p17"/>
            <p:cNvSpPr/>
            <p:nvPr/>
          </p:nvSpPr>
          <p:spPr>
            <a:xfrm rot="-466225">
              <a:off x="18506032" y="6845550"/>
              <a:ext cx="179852" cy="197034"/>
            </a:xfrm>
            <a:custGeom>
              <a:rect b="b" l="l" r="r" t="t"/>
              <a:pathLst>
                <a:path extrusionOk="0" h="406" w="372">
                  <a:moveTo>
                    <a:pt x="0" y="83"/>
                  </a:moveTo>
                  <a:lnTo>
                    <a:pt x="161" y="405"/>
                  </a:lnTo>
                  <a:lnTo>
                    <a:pt x="371" y="272"/>
                  </a:lnTo>
                  <a:lnTo>
                    <a:pt x="238" y="0"/>
                  </a:lnTo>
                  <a:lnTo>
                    <a:pt x="0" y="83"/>
                  </a:lnTo>
                </a:path>
              </a:pathLst>
            </a:custGeom>
            <a:solidFill>
              <a:srgbClr val="81818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2" name="Google Shape;442;p17"/>
            <p:cNvSpPr/>
            <p:nvPr/>
          </p:nvSpPr>
          <p:spPr>
            <a:xfrm rot="-466225">
              <a:off x="18342527" y="6908756"/>
              <a:ext cx="246226" cy="203457"/>
            </a:xfrm>
            <a:custGeom>
              <a:rect b="b" l="l" r="r" t="t"/>
              <a:pathLst>
                <a:path extrusionOk="0" h="417" w="505">
                  <a:moveTo>
                    <a:pt x="354" y="5"/>
                  </a:moveTo>
                  <a:lnTo>
                    <a:pt x="354" y="5"/>
                  </a:lnTo>
                  <a:cubicBezTo>
                    <a:pt x="432" y="155"/>
                    <a:pt x="432" y="155"/>
                    <a:pt x="432" y="155"/>
                  </a:cubicBezTo>
                  <a:cubicBezTo>
                    <a:pt x="504" y="305"/>
                    <a:pt x="504" y="305"/>
                    <a:pt x="504" y="305"/>
                  </a:cubicBezTo>
                  <a:cubicBezTo>
                    <a:pt x="504" y="305"/>
                    <a:pt x="449" y="388"/>
                    <a:pt x="349" y="416"/>
                  </a:cubicBezTo>
                  <a:cubicBezTo>
                    <a:pt x="349" y="416"/>
                    <a:pt x="382" y="355"/>
                    <a:pt x="360" y="333"/>
                  </a:cubicBezTo>
                  <a:cubicBezTo>
                    <a:pt x="360" y="333"/>
                    <a:pt x="155" y="416"/>
                    <a:pt x="0" y="366"/>
                  </a:cubicBezTo>
                  <a:cubicBezTo>
                    <a:pt x="55" y="216"/>
                    <a:pt x="244" y="100"/>
                    <a:pt x="244" y="100"/>
                  </a:cubicBezTo>
                  <a:cubicBezTo>
                    <a:pt x="244" y="72"/>
                    <a:pt x="177" y="61"/>
                    <a:pt x="177" y="61"/>
                  </a:cubicBezTo>
                  <a:cubicBezTo>
                    <a:pt x="255" y="0"/>
                    <a:pt x="354" y="5"/>
                    <a:pt x="354" y="5"/>
                  </a:cubicBezTo>
                </a:path>
              </a:pathLst>
            </a:custGeom>
            <a:solidFill>
              <a:srgbClr val="F6932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3" name="Google Shape;443;p17"/>
            <p:cNvSpPr/>
            <p:nvPr/>
          </p:nvSpPr>
          <p:spPr>
            <a:xfrm rot="-466225">
              <a:off x="18396088" y="6909838"/>
              <a:ext cx="184135" cy="167050"/>
            </a:xfrm>
            <a:custGeom>
              <a:rect b="b" l="l" r="r" t="t"/>
              <a:pathLst>
                <a:path extrusionOk="0" h="345" w="378">
                  <a:moveTo>
                    <a:pt x="266" y="33"/>
                  </a:moveTo>
                  <a:lnTo>
                    <a:pt x="266" y="33"/>
                  </a:lnTo>
                  <a:cubicBezTo>
                    <a:pt x="321" y="144"/>
                    <a:pt x="321" y="144"/>
                    <a:pt x="321" y="144"/>
                  </a:cubicBezTo>
                  <a:cubicBezTo>
                    <a:pt x="377" y="255"/>
                    <a:pt x="377" y="255"/>
                    <a:pt x="377" y="255"/>
                  </a:cubicBezTo>
                  <a:cubicBezTo>
                    <a:pt x="377" y="255"/>
                    <a:pt x="360" y="327"/>
                    <a:pt x="288" y="344"/>
                  </a:cubicBezTo>
                  <a:cubicBezTo>
                    <a:pt x="288" y="344"/>
                    <a:pt x="282" y="294"/>
                    <a:pt x="266" y="277"/>
                  </a:cubicBezTo>
                  <a:cubicBezTo>
                    <a:pt x="266" y="277"/>
                    <a:pt x="116" y="338"/>
                    <a:pt x="0" y="299"/>
                  </a:cubicBezTo>
                  <a:cubicBezTo>
                    <a:pt x="38" y="188"/>
                    <a:pt x="182" y="105"/>
                    <a:pt x="182" y="105"/>
                  </a:cubicBezTo>
                  <a:cubicBezTo>
                    <a:pt x="177" y="83"/>
                    <a:pt x="138" y="50"/>
                    <a:pt x="138" y="50"/>
                  </a:cubicBezTo>
                  <a:cubicBezTo>
                    <a:pt x="199" y="0"/>
                    <a:pt x="266" y="33"/>
                    <a:pt x="266" y="33"/>
                  </a:cubicBezTo>
                </a:path>
              </a:pathLst>
            </a:custGeom>
            <a:solidFill>
              <a:srgbClr val="FAED2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4" name="Google Shape;444;p17"/>
            <p:cNvSpPr/>
            <p:nvPr/>
          </p:nvSpPr>
          <p:spPr>
            <a:xfrm rot="-466225">
              <a:off x="18451124" y="6934813"/>
              <a:ext cx="115619" cy="104942"/>
            </a:xfrm>
            <a:custGeom>
              <a:rect b="b" l="l" r="r" t="t"/>
              <a:pathLst>
                <a:path extrusionOk="0" h="218" w="239">
                  <a:moveTo>
                    <a:pt x="172" y="17"/>
                  </a:moveTo>
                  <a:lnTo>
                    <a:pt x="172" y="17"/>
                  </a:lnTo>
                  <a:cubicBezTo>
                    <a:pt x="205" y="89"/>
                    <a:pt x="205" y="89"/>
                    <a:pt x="205" y="89"/>
                  </a:cubicBezTo>
                  <a:cubicBezTo>
                    <a:pt x="238" y="161"/>
                    <a:pt x="238" y="161"/>
                    <a:pt x="238" y="161"/>
                  </a:cubicBezTo>
                  <a:cubicBezTo>
                    <a:pt x="238" y="161"/>
                    <a:pt x="227" y="200"/>
                    <a:pt x="183" y="217"/>
                  </a:cubicBezTo>
                  <a:cubicBezTo>
                    <a:pt x="183" y="217"/>
                    <a:pt x="183" y="183"/>
                    <a:pt x="172" y="172"/>
                  </a:cubicBezTo>
                  <a:cubicBezTo>
                    <a:pt x="172" y="172"/>
                    <a:pt x="72" y="211"/>
                    <a:pt x="0" y="189"/>
                  </a:cubicBezTo>
                  <a:cubicBezTo>
                    <a:pt x="28" y="117"/>
                    <a:pt x="116" y="61"/>
                    <a:pt x="116" y="61"/>
                  </a:cubicBezTo>
                  <a:cubicBezTo>
                    <a:pt x="116" y="50"/>
                    <a:pt x="89" y="28"/>
                    <a:pt x="89" y="28"/>
                  </a:cubicBezTo>
                  <a:cubicBezTo>
                    <a:pt x="127" y="0"/>
                    <a:pt x="172" y="17"/>
                    <a:pt x="172" y="17"/>
                  </a:cubicBezTo>
                </a:path>
              </a:pathLst>
            </a:custGeom>
            <a:solidFill>
              <a:srgbClr val="F2F2F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5" name="Google Shape;445;p17"/>
            <p:cNvSpPr/>
            <p:nvPr/>
          </p:nvSpPr>
          <p:spPr>
            <a:xfrm rot="-466225">
              <a:off x="17565616" y="5086577"/>
              <a:ext cx="1603687" cy="571823"/>
            </a:xfrm>
            <a:custGeom>
              <a:rect b="b" l="l" r="r" t="t"/>
              <a:pathLst>
                <a:path extrusionOk="0" h="1176" w="3301">
                  <a:moveTo>
                    <a:pt x="2202" y="77"/>
                  </a:moveTo>
                  <a:lnTo>
                    <a:pt x="2202" y="77"/>
                  </a:lnTo>
                  <a:cubicBezTo>
                    <a:pt x="2202" y="77"/>
                    <a:pt x="2318" y="482"/>
                    <a:pt x="3300" y="0"/>
                  </a:cubicBezTo>
                  <a:cubicBezTo>
                    <a:pt x="1392" y="1175"/>
                    <a:pt x="1392" y="1175"/>
                    <a:pt x="1392" y="1175"/>
                  </a:cubicBezTo>
                  <a:cubicBezTo>
                    <a:pt x="1392" y="1175"/>
                    <a:pt x="1265" y="648"/>
                    <a:pt x="633" y="732"/>
                  </a:cubicBezTo>
                  <a:cubicBezTo>
                    <a:pt x="0" y="820"/>
                    <a:pt x="2202" y="77"/>
                    <a:pt x="2202" y="77"/>
                  </a:cubicBez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6" name="Google Shape;446;p17"/>
            <p:cNvSpPr/>
            <p:nvPr/>
          </p:nvSpPr>
          <p:spPr>
            <a:xfrm rot="-466225">
              <a:off x="17797624" y="4315578"/>
              <a:ext cx="3192385" cy="2017445"/>
            </a:xfrm>
            <a:custGeom>
              <a:rect b="b" l="l" r="r" t="t"/>
              <a:pathLst>
                <a:path extrusionOk="0" h="4154" w="6577">
                  <a:moveTo>
                    <a:pt x="6576" y="555"/>
                  </a:moveTo>
                  <a:lnTo>
                    <a:pt x="6576" y="555"/>
                  </a:lnTo>
                  <a:cubicBezTo>
                    <a:pt x="6576" y="555"/>
                    <a:pt x="5472" y="0"/>
                    <a:pt x="3038" y="1192"/>
                  </a:cubicBezTo>
                  <a:cubicBezTo>
                    <a:pt x="604" y="2390"/>
                    <a:pt x="0" y="3371"/>
                    <a:pt x="0" y="3371"/>
                  </a:cubicBezTo>
                  <a:cubicBezTo>
                    <a:pt x="161" y="3698"/>
                    <a:pt x="161" y="3698"/>
                    <a:pt x="161" y="3698"/>
                  </a:cubicBezTo>
                  <a:cubicBezTo>
                    <a:pt x="321" y="4031"/>
                    <a:pt x="321" y="4031"/>
                    <a:pt x="321" y="4031"/>
                  </a:cubicBezTo>
                  <a:cubicBezTo>
                    <a:pt x="321" y="4031"/>
                    <a:pt x="1469" y="4153"/>
                    <a:pt x="3903" y="2961"/>
                  </a:cubicBezTo>
                  <a:cubicBezTo>
                    <a:pt x="6343" y="1763"/>
                    <a:pt x="6576" y="555"/>
                    <a:pt x="6576" y="555"/>
                  </a:cubicBezTo>
                </a:path>
              </a:pathLst>
            </a:custGeom>
            <a:solidFill>
              <a:schemeClr val="accent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7" name="Google Shape;447;p17"/>
            <p:cNvSpPr/>
            <p:nvPr/>
          </p:nvSpPr>
          <p:spPr>
            <a:xfrm rot="-466225">
              <a:off x="18143588" y="5657724"/>
              <a:ext cx="513866" cy="721739"/>
            </a:xfrm>
            <a:custGeom>
              <a:rect b="b" l="l" r="r" t="t"/>
              <a:pathLst>
                <a:path extrusionOk="0" h="1487" w="1060">
                  <a:moveTo>
                    <a:pt x="571" y="1486"/>
                  </a:moveTo>
                  <a:lnTo>
                    <a:pt x="571" y="1486"/>
                  </a:lnTo>
                  <a:cubicBezTo>
                    <a:pt x="715" y="1458"/>
                    <a:pt x="876" y="1425"/>
                    <a:pt x="1059" y="1381"/>
                  </a:cubicBezTo>
                  <a:cubicBezTo>
                    <a:pt x="382" y="0"/>
                    <a:pt x="382" y="0"/>
                    <a:pt x="382" y="0"/>
                  </a:cubicBezTo>
                  <a:cubicBezTo>
                    <a:pt x="232" y="117"/>
                    <a:pt x="105" y="222"/>
                    <a:pt x="0" y="316"/>
                  </a:cubicBezTo>
                  <a:lnTo>
                    <a:pt x="571" y="1486"/>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8" name="Google Shape;448;p17"/>
            <p:cNvSpPr/>
            <p:nvPr/>
          </p:nvSpPr>
          <p:spPr>
            <a:xfrm rot="-466225">
              <a:off x="20216038" y="4307530"/>
              <a:ext cx="695859" cy="687472"/>
            </a:xfrm>
            <a:custGeom>
              <a:rect b="b" l="l" r="r" t="t"/>
              <a:pathLst>
                <a:path extrusionOk="0" h="1415" w="1432">
                  <a:moveTo>
                    <a:pt x="616" y="1414"/>
                  </a:moveTo>
                  <a:lnTo>
                    <a:pt x="616" y="1414"/>
                  </a:lnTo>
                  <a:cubicBezTo>
                    <a:pt x="1337" y="737"/>
                    <a:pt x="1431" y="233"/>
                    <a:pt x="1431" y="233"/>
                  </a:cubicBezTo>
                  <a:cubicBezTo>
                    <a:pt x="1431" y="233"/>
                    <a:pt x="976" y="0"/>
                    <a:pt x="0" y="155"/>
                  </a:cubicBezTo>
                  <a:lnTo>
                    <a:pt x="616" y="1414"/>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49" name="Google Shape;449;p17"/>
            <p:cNvSpPr/>
            <p:nvPr/>
          </p:nvSpPr>
          <p:spPr>
            <a:xfrm rot="-466225">
              <a:off x="17613472" y="4674257"/>
              <a:ext cx="1295366" cy="820255"/>
            </a:xfrm>
            <a:custGeom>
              <a:rect b="b" l="l" r="r" t="t"/>
              <a:pathLst>
                <a:path extrusionOk="0" h="1687" w="2668">
                  <a:moveTo>
                    <a:pt x="2667" y="227"/>
                  </a:moveTo>
                  <a:lnTo>
                    <a:pt x="2667" y="227"/>
                  </a:lnTo>
                  <a:cubicBezTo>
                    <a:pt x="2667" y="227"/>
                    <a:pt x="2223" y="0"/>
                    <a:pt x="1236" y="482"/>
                  </a:cubicBezTo>
                  <a:cubicBezTo>
                    <a:pt x="249" y="970"/>
                    <a:pt x="0" y="1364"/>
                    <a:pt x="0" y="1364"/>
                  </a:cubicBezTo>
                  <a:cubicBezTo>
                    <a:pt x="66" y="1497"/>
                    <a:pt x="66" y="1497"/>
                    <a:pt x="66" y="1497"/>
                  </a:cubicBezTo>
                  <a:cubicBezTo>
                    <a:pt x="133" y="1636"/>
                    <a:pt x="133" y="1636"/>
                    <a:pt x="133" y="1636"/>
                  </a:cubicBezTo>
                  <a:cubicBezTo>
                    <a:pt x="133" y="1636"/>
                    <a:pt x="599" y="1686"/>
                    <a:pt x="1586" y="1198"/>
                  </a:cubicBezTo>
                  <a:cubicBezTo>
                    <a:pt x="2573" y="715"/>
                    <a:pt x="2667" y="227"/>
                    <a:pt x="2667" y="227"/>
                  </a:cubicBezTo>
                </a:path>
              </a:pathLst>
            </a:custGeom>
            <a:solidFill>
              <a:schemeClr val="accent3"/>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0" name="Google Shape;450;p17"/>
            <p:cNvSpPr/>
            <p:nvPr/>
          </p:nvSpPr>
          <p:spPr>
            <a:xfrm rot="-466225">
              <a:off x="18420546" y="4748513"/>
              <a:ext cx="239803" cy="346949"/>
            </a:xfrm>
            <a:custGeom>
              <a:rect b="b" l="l" r="r" t="t"/>
              <a:pathLst>
                <a:path extrusionOk="0" h="716" w="494">
                  <a:moveTo>
                    <a:pt x="200" y="0"/>
                  </a:moveTo>
                  <a:lnTo>
                    <a:pt x="200" y="0"/>
                  </a:lnTo>
                  <a:cubicBezTo>
                    <a:pt x="139" y="17"/>
                    <a:pt x="72" y="33"/>
                    <a:pt x="0" y="55"/>
                  </a:cubicBezTo>
                  <a:cubicBezTo>
                    <a:pt x="322" y="715"/>
                    <a:pt x="322" y="715"/>
                    <a:pt x="322" y="715"/>
                  </a:cubicBezTo>
                  <a:cubicBezTo>
                    <a:pt x="383" y="676"/>
                    <a:pt x="444" y="632"/>
                    <a:pt x="493" y="593"/>
                  </a:cubicBezTo>
                  <a:lnTo>
                    <a:pt x="200" y="0"/>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1" name="Google Shape;451;p17"/>
            <p:cNvSpPr/>
            <p:nvPr/>
          </p:nvSpPr>
          <p:spPr>
            <a:xfrm rot="-466225">
              <a:off x="18585241" y="4670367"/>
              <a:ext cx="291191" cy="284842"/>
            </a:xfrm>
            <a:custGeom>
              <a:rect b="b" l="l" r="r" t="t"/>
              <a:pathLst>
                <a:path extrusionOk="0" h="588" w="600">
                  <a:moveTo>
                    <a:pt x="255" y="587"/>
                  </a:moveTo>
                  <a:lnTo>
                    <a:pt x="255" y="587"/>
                  </a:lnTo>
                  <a:cubicBezTo>
                    <a:pt x="560" y="310"/>
                    <a:pt x="599" y="99"/>
                    <a:pt x="599" y="99"/>
                  </a:cubicBezTo>
                  <a:cubicBezTo>
                    <a:pt x="599" y="99"/>
                    <a:pt x="410" y="0"/>
                    <a:pt x="0" y="72"/>
                  </a:cubicBezTo>
                  <a:lnTo>
                    <a:pt x="255" y="587"/>
                  </a:lnTo>
                </a:path>
              </a:pathLst>
            </a:custGeom>
            <a:solidFill>
              <a:srgbClr val="BF282D"/>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2" name="Google Shape;452;p17"/>
            <p:cNvSpPr/>
            <p:nvPr/>
          </p:nvSpPr>
          <p:spPr>
            <a:xfrm rot="-466225">
              <a:off x="19622775" y="4739965"/>
              <a:ext cx="573816" cy="573965"/>
            </a:xfrm>
            <a:custGeom>
              <a:rect b="b" l="l" r="r" t="t"/>
              <a:pathLst>
                <a:path extrusionOk="0" h="1182" w="1182">
                  <a:moveTo>
                    <a:pt x="821" y="1054"/>
                  </a:moveTo>
                  <a:lnTo>
                    <a:pt x="821" y="1054"/>
                  </a:lnTo>
                  <a:cubicBezTo>
                    <a:pt x="560" y="1181"/>
                    <a:pt x="250" y="1076"/>
                    <a:pt x="128" y="821"/>
                  </a:cubicBezTo>
                  <a:cubicBezTo>
                    <a:pt x="0" y="560"/>
                    <a:pt x="105" y="250"/>
                    <a:pt x="361" y="122"/>
                  </a:cubicBezTo>
                  <a:cubicBezTo>
                    <a:pt x="621" y="0"/>
                    <a:pt x="932" y="106"/>
                    <a:pt x="1059" y="361"/>
                  </a:cubicBezTo>
                  <a:cubicBezTo>
                    <a:pt x="1181" y="621"/>
                    <a:pt x="1076" y="932"/>
                    <a:pt x="821" y="1054"/>
                  </a:cubicBezTo>
                </a:path>
              </a:pathLst>
            </a:custGeom>
            <a:solidFill>
              <a:srgbClr val="293555"/>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3" name="Google Shape;453;p17"/>
            <p:cNvSpPr/>
            <p:nvPr/>
          </p:nvSpPr>
          <p:spPr>
            <a:xfrm rot="-466225">
              <a:off x="19695416" y="4808365"/>
              <a:ext cx="430362" cy="434758"/>
            </a:xfrm>
            <a:custGeom>
              <a:rect b="b" l="l" r="r" t="t"/>
              <a:pathLst>
                <a:path extrusionOk="0" h="893" w="888">
                  <a:moveTo>
                    <a:pt x="615" y="792"/>
                  </a:moveTo>
                  <a:lnTo>
                    <a:pt x="615" y="792"/>
                  </a:lnTo>
                  <a:cubicBezTo>
                    <a:pt x="421" y="892"/>
                    <a:pt x="188" y="809"/>
                    <a:pt x="94" y="615"/>
                  </a:cubicBezTo>
                  <a:cubicBezTo>
                    <a:pt x="0" y="426"/>
                    <a:pt x="78" y="188"/>
                    <a:pt x="271" y="94"/>
                  </a:cubicBezTo>
                  <a:cubicBezTo>
                    <a:pt x="466" y="0"/>
                    <a:pt x="699" y="83"/>
                    <a:pt x="793" y="277"/>
                  </a:cubicBezTo>
                  <a:cubicBezTo>
                    <a:pt x="887" y="465"/>
                    <a:pt x="804" y="698"/>
                    <a:pt x="615" y="792"/>
                  </a:cubicBezTo>
                </a:path>
              </a:pathLst>
            </a:custGeom>
            <a:solidFill>
              <a:srgbClr val="FEDF5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4" name="Google Shape;454;p17"/>
            <p:cNvSpPr/>
            <p:nvPr/>
          </p:nvSpPr>
          <p:spPr>
            <a:xfrm rot="-466225">
              <a:off x="17800434" y="6157663"/>
              <a:ext cx="282626" cy="409058"/>
            </a:xfrm>
            <a:custGeom>
              <a:rect b="b" l="l" r="r" t="t"/>
              <a:pathLst>
                <a:path extrusionOk="0" h="844" w="583">
                  <a:moveTo>
                    <a:pt x="393" y="843"/>
                  </a:moveTo>
                  <a:lnTo>
                    <a:pt x="0" y="44"/>
                  </a:lnTo>
                  <a:lnTo>
                    <a:pt x="255" y="0"/>
                  </a:lnTo>
                  <a:lnTo>
                    <a:pt x="582" y="665"/>
                  </a:lnTo>
                  <a:lnTo>
                    <a:pt x="393" y="843"/>
                  </a:lnTo>
                </a:path>
              </a:pathLst>
            </a:custGeom>
            <a:solidFill>
              <a:srgbClr val="81818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5" name="Google Shape;455;p17"/>
            <p:cNvSpPr/>
            <p:nvPr/>
          </p:nvSpPr>
          <p:spPr>
            <a:xfrm rot="-466225">
              <a:off x="17553510" y="5423712"/>
              <a:ext cx="177713" cy="197034"/>
            </a:xfrm>
            <a:custGeom>
              <a:rect b="b" l="l" r="r" t="t"/>
              <a:pathLst>
                <a:path extrusionOk="0" h="406" w="367">
                  <a:moveTo>
                    <a:pt x="155" y="405"/>
                  </a:moveTo>
                  <a:lnTo>
                    <a:pt x="0" y="83"/>
                  </a:lnTo>
                  <a:lnTo>
                    <a:pt x="233" y="0"/>
                  </a:lnTo>
                  <a:lnTo>
                    <a:pt x="366" y="272"/>
                  </a:lnTo>
                  <a:lnTo>
                    <a:pt x="155" y="405"/>
                  </a:lnTo>
                </a:path>
              </a:pathLst>
            </a:custGeom>
            <a:solidFill>
              <a:srgbClr val="81818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6" name="Google Shape;456;p17"/>
            <p:cNvSpPr/>
            <p:nvPr/>
          </p:nvSpPr>
          <p:spPr>
            <a:xfrm rot="-466225">
              <a:off x="17439195" y="6234296"/>
              <a:ext cx="550262" cy="454032"/>
            </a:xfrm>
            <a:custGeom>
              <a:rect b="b" l="l" r="r" t="t"/>
              <a:pathLst>
                <a:path extrusionOk="0" h="933" w="1132">
                  <a:moveTo>
                    <a:pt x="1131" y="688"/>
                  </a:moveTo>
                  <a:lnTo>
                    <a:pt x="1131" y="688"/>
                  </a:lnTo>
                  <a:cubicBezTo>
                    <a:pt x="965" y="349"/>
                    <a:pt x="965" y="349"/>
                    <a:pt x="965" y="349"/>
                  </a:cubicBezTo>
                  <a:cubicBezTo>
                    <a:pt x="798" y="11"/>
                    <a:pt x="798" y="11"/>
                    <a:pt x="798" y="11"/>
                  </a:cubicBezTo>
                  <a:cubicBezTo>
                    <a:pt x="798" y="11"/>
                    <a:pt x="576" y="0"/>
                    <a:pt x="394" y="133"/>
                  </a:cubicBezTo>
                  <a:cubicBezTo>
                    <a:pt x="394" y="133"/>
                    <a:pt x="543" y="161"/>
                    <a:pt x="549" y="227"/>
                  </a:cubicBezTo>
                  <a:cubicBezTo>
                    <a:pt x="549" y="227"/>
                    <a:pt x="127" y="482"/>
                    <a:pt x="0" y="821"/>
                  </a:cubicBezTo>
                  <a:cubicBezTo>
                    <a:pt x="344" y="932"/>
                    <a:pt x="804" y="749"/>
                    <a:pt x="804" y="749"/>
                  </a:cubicBezTo>
                  <a:cubicBezTo>
                    <a:pt x="854" y="798"/>
                    <a:pt x="787" y="932"/>
                    <a:pt x="787" y="932"/>
                  </a:cubicBezTo>
                  <a:cubicBezTo>
                    <a:pt x="1004" y="870"/>
                    <a:pt x="1131" y="688"/>
                    <a:pt x="1131" y="688"/>
                  </a:cubicBezTo>
                </a:path>
              </a:pathLst>
            </a:custGeom>
            <a:solidFill>
              <a:srgbClr val="F6932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7" name="Google Shape;457;p17"/>
            <p:cNvSpPr/>
            <p:nvPr/>
          </p:nvSpPr>
          <p:spPr>
            <a:xfrm rot="-466225">
              <a:off x="17553049" y="6243155"/>
              <a:ext cx="408951" cy="372649"/>
            </a:xfrm>
            <a:custGeom>
              <a:rect b="b" l="l" r="r" t="t"/>
              <a:pathLst>
                <a:path extrusionOk="0" h="766" w="844">
                  <a:moveTo>
                    <a:pt x="843" y="566"/>
                  </a:moveTo>
                  <a:lnTo>
                    <a:pt x="843" y="566"/>
                  </a:lnTo>
                  <a:cubicBezTo>
                    <a:pt x="721" y="316"/>
                    <a:pt x="721" y="316"/>
                    <a:pt x="721" y="316"/>
                  </a:cubicBezTo>
                  <a:cubicBezTo>
                    <a:pt x="599" y="61"/>
                    <a:pt x="599" y="61"/>
                    <a:pt x="599" y="61"/>
                  </a:cubicBezTo>
                  <a:cubicBezTo>
                    <a:pt x="599" y="61"/>
                    <a:pt x="449" y="0"/>
                    <a:pt x="316" y="100"/>
                  </a:cubicBezTo>
                  <a:cubicBezTo>
                    <a:pt x="316" y="100"/>
                    <a:pt x="405" y="178"/>
                    <a:pt x="410" y="228"/>
                  </a:cubicBezTo>
                  <a:cubicBezTo>
                    <a:pt x="410" y="228"/>
                    <a:pt x="94" y="416"/>
                    <a:pt x="0" y="666"/>
                  </a:cubicBezTo>
                  <a:cubicBezTo>
                    <a:pt x="260" y="749"/>
                    <a:pt x="604" y="616"/>
                    <a:pt x="604" y="616"/>
                  </a:cubicBezTo>
                  <a:cubicBezTo>
                    <a:pt x="637" y="649"/>
                    <a:pt x="643" y="765"/>
                    <a:pt x="643" y="765"/>
                  </a:cubicBezTo>
                  <a:cubicBezTo>
                    <a:pt x="809" y="721"/>
                    <a:pt x="843" y="566"/>
                    <a:pt x="843" y="566"/>
                  </a:cubicBezTo>
                </a:path>
              </a:pathLst>
            </a:custGeom>
            <a:solidFill>
              <a:srgbClr val="FAED2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8" name="Google Shape;458;p17"/>
            <p:cNvSpPr/>
            <p:nvPr/>
          </p:nvSpPr>
          <p:spPr>
            <a:xfrm rot="-466225">
              <a:off x="17683828" y="6293408"/>
              <a:ext cx="256932" cy="235583"/>
            </a:xfrm>
            <a:custGeom>
              <a:rect b="b" l="l" r="r" t="t"/>
              <a:pathLst>
                <a:path extrusionOk="0" h="483" w="527">
                  <a:moveTo>
                    <a:pt x="526" y="355"/>
                  </a:moveTo>
                  <a:lnTo>
                    <a:pt x="526" y="355"/>
                  </a:lnTo>
                  <a:cubicBezTo>
                    <a:pt x="449" y="199"/>
                    <a:pt x="449" y="199"/>
                    <a:pt x="449" y="199"/>
                  </a:cubicBezTo>
                  <a:cubicBezTo>
                    <a:pt x="371" y="39"/>
                    <a:pt x="371" y="39"/>
                    <a:pt x="371" y="39"/>
                  </a:cubicBezTo>
                  <a:cubicBezTo>
                    <a:pt x="371" y="39"/>
                    <a:pt x="282" y="0"/>
                    <a:pt x="194" y="61"/>
                  </a:cubicBezTo>
                  <a:cubicBezTo>
                    <a:pt x="194" y="61"/>
                    <a:pt x="249" y="111"/>
                    <a:pt x="255" y="144"/>
                  </a:cubicBezTo>
                  <a:cubicBezTo>
                    <a:pt x="255" y="144"/>
                    <a:pt x="55" y="260"/>
                    <a:pt x="0" y="421"/>
                  </a:cubicBezTo>
                  <a:cubicBezTo>
                    <a:pt x="160" y="471"/>
                    <a:pt x="377" y="388"/>
                    <a:pt x="377" y="388"/>
                  </a:cubicBezTo>
                  <a:cubicBezTo>
                    <a:pt x="399" y="410"/>
                    <a:pt x="404" y="482"/>
                    <a:pt x="404" y="482"/>
                  </a:cubicBezTo>
                  <a:cubicBezTo>
                    <a:pt x="504" y="454"/>
                    <a:pt x="526" y="355"/>
                    <a:pt x="526" y="355"/>
                  </a:cubicBezTo>
                </a:path>
              </a:pathLst>
            </a:custGeom>
            <a:solidFill>
              <a:srgbClr val="F2F2F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59" name="Google Shape;459;p17"/>
            <p:cNvSpPr/>
            <p:nvPr/>
          </p:nvSpPr>
          <p:spPr>
            <a:xfrm rot="-466225">
              <a:off x="17392139" y="5486773"/>
              <a:ext cx="241944" cy="203457"/>
            </a:xfrm>
            <a:custGeom>
              <a:rect b="b" l="l" r="r" t="t"/>
              <a:pathLst>
                <a:path extrusionOk="0" h="417" w="500">
                  <a:moveTo>
                    <a:pt x="499" y="305"/>
                  </a:moveTo>
                  <a:lnTo>
                    <a:pt x="499" y="305"/>
                  </a:lnTo>
                  <a:cubicBezTo>
                    <a:pt x="426" y="155"/>
                    <a:pt x="426" y="155"/>
                    <a:pt x="426" y="155"/>
                  </a:cubicBezTo>
                  <a:cubicBezTo>
                    <a:pt x="354" y="5"/>
                    <a:pt x="354" y="5"/>
                    <a:pt x="354" y="5"/>
                  </a:cubicBezTo>
                  <a:cubicBezTo>
                    <a:pt x="354" y="5"/>
                    <a:pt x="255" y="0"/>
                    <a:pt x="172" y="61"/>
                  </a:cubicBezTo>
                  <a:cubicBezTo>
                    <a:pt x="172" y="61"/>
                    <a:pt x="238" y="72"/>
                    <a:pt x="244" y="105"/>
                  </a:cubicBezTo>
                  <a:cubicBezTo>
                    <a:pt x="244" y="105"/>
                    <a:pt x="49" y="216"/>
                    <a:pt x="0" y="366"/>
                  </a:cubicBezTo>
                  <a:cubicBezTo>
                    <a:pt x="149" y="416"/>
                    <a:pt x="354" y="332"/>
                    <a:pt x="354" y="332"/>
                  </a:cubicBezTo>
                  <a:cubicBezTo>
                    <a:pt x="377" y="355"/>
                    <a:pt x="349" y="416"/>
                    <a:pt x="349" y="416"/>
                  </a:cubicBezTo>
                  <a:cubicBezTo>
                    <a:pt x="443" y="388"/>
                    <a:pt x="499" y="305"/>
                    <a:pt x="499" y="305"/>
                  </a:cubicBezTo>
                </a:path>
              </a:pathLst>
            </a:custGeom>
            <a:solidFill>
              <a:srgbClr val="F69321"/>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0" name="Google Shape;460;p17"/>
            <p:cNvSpPr/>
            <p:nvPr/>
          </p:nvSpPr>
          <p:spPr>
            <a:xfrm rot="-466225">
              <a:off x="17439604" y="5490555"/>
              <a:ext cx="184135" cy="167050"/>
            </a:xfrm>
            <a:custGeom>
              <a:rect b="b" l="l" r="r" t="t"/>
              <a:pathLst>
                <a:path extrusionOk="0" h="345" w="378">
                  <a:moveTo>
                    <a:pt x="377" y="255"/>
                  </a:moveTo>
                  <a:lnTo>
                    <a:pt x="377" y="255"/>
                  </a:lnTo>
                  <a:cubicBezTo>
                    <a:pt x="321" y="139"/>
                    <a:pt x="321" y="139"/>
                    <a:pt x="321" y="139"/>
                  </a:cubicBezTo>
                  <a:cubicBezTo>
                    <a:pt x="266" y="28"/>
                    <a:pt x="266" y="28"/>
                    <a:pt x="266" y="28"/>
                  </a:cubicBezTo>
                  <a:cubicBezTo>
                    <a:pt x="266" y="28"/>
                    <a:pt x="200" y="0"/>
                    <a:pt x="144" y="45"/>
                  </a:cubicBezTo>
                  <a:cubicBezTo>
                    <a:pt x="144" y="45"/>
                    <a:pt x="183" y="78"/>
                    <a:pt x="183" y="100"/>
                  </a:cubicBezTo>
                  <a:cubicBezTo>
                    <a:pt x="183" y="100"/>
                    <a:pt x="44" y="183"/>
                    <a:pt x="0" y="300"/>
                  </a:cubicBezTo>
                  <a:cubicBezTo>
                    <a:pt x="116" y="333"/>
                    <a:pt x="266" y="272"/>
                    <a:pt x="266" y="272"/>
                  </a:cubicBezTo>
                  <a:cubicBezTo>
                    <a:pt x="283" y="289"/>
                    <a:pt x="288" y="344"/>
                    <a:pt x="288" y="344"/>
                  </a:cubicBezTo>
                  <a:cubicBezTo>
                    <a:pt x="360" y="322"/>
                    <a:pt x="377" y="255"/>
                    <a:pt x="377" y="255"/>
                  </a:cubicBezTo>
                </a:path>
              </a:pathLst>
            </a:custGeom>
            <a:solidFill>
              <a:srgbClr val="FAED2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461" name="Google Shape;461;p17"/>
            <p:cNvSpPr/>
            <p:nvPr/>
          </p:nvSpPr>
          <p:spPr>
            <a:xfrm rot="-466225">
              <a:off x="17498603" y="5512975"/>
              <a:ext cx="113479" cy="104942"/>
            </a:xfrm>
            <a:custGeom>
              <a:rect b="b" l="l" r="r" t="t"/>
              <a:pathLst>
                <a:path extrusionOk="0" h="218" w="234">
                  <a:moveTo>
                    <a:pt x="233" y="161"/>
                  </a:moveTo>
                  <a:lnTo>
                    <a:pt x="233" y="161"/>
                  </a:lnTo>
                  <a:cubicBezTo>
                    <a:pt x="199" y="89"/>
                    <a:pt x="199" y="89"/>
                    <a:pt x="199" y="89"/>
                  </a:cubicBezTo>
                  <a:cubicBezTo>
                    <a:pt x="166" y="23"/>
                    <a:pt x="166" y="23"/>
                    <a:pt x="166" y="23"/>
                  </a:cubicBezTo>
                  <a:cubicBezTo>
                    <a:pt x="166" y="23"/>
                    <a:pt x="122" y="0"/>
                    <a:pt x="89" y="28"/>
                  </a:cubicBezTo>
                  <a:cubicBezTo>
                    <a:pt x="89" y="28"/>
                    <a:pt x="111" y="50"/>
                    <a:pt x="111" y="67"/>
                  </a:cubicBezTo>
                  <a:cubicBezTo>
                    <a:pt x="111" y="67"/>
                    <a:pt x="22" y="117"/>
                    <a:pt x="0" y="189"/>
                  </a:cubicBezTo>
                  <a:cubicBezTo>
                    <a:pt x="72" y="211"/>
                    <a:pt x="166" y="172"/>
                    <a:pt x="166" y="172"/>
                  </a:cubicBezTo>
                  <a:cubicBezTo>
                    <a:pt x="177" y="183"/>
                    <a:pt x="177" y="217"/>
                    <a:pt x="177" y="217"/>
                  </a:cubicBezTo>
                  <a:cubicBezTo>
                    <a:pt x="222" y="205"/>
                    <a:pt x="233" y="161"/>
                    <a:pt x="233" y="161"/>
                  </a:cubicBezTo>
                </a:path>
              </a:pathLst>
            </a:custGeom>
            <a:solidFill>
              <a:srgbClr val="F2F2F2"/>
            </a:solidFill>
            <a:ln>
              <a:noFill/>
            </a:ln>
          </p:spPr>
          <p:txBody>
            <a:bodyPr anchorCtr="0" anchor="ctr" bIns="40150" lIns="80325" spcFirstLastPara="1" rIns="80325" wrap="square" tIns="40150">
              <a:noAutofit/>
            </a:bodyPr>
            <a:lstStyle/>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grpSp>
      <p:sp>
        <p:nvSpPr>
          <p:cNvPr id="462" name="Google Shape;462;p17"/>
          <p:cNvSpPr/>
          <p:nvPr/>
        </p:nvSpPr>
        <p:spPr>
          <a:xfrm>
            <a:off x="4166071" y="278579"/>
            <a:ext cx="8691620"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63" name="Google Shape;463;p17"/>
          <p:cNvSpPr/>
          <p:nvPr/>
        </p:nvSpPr>
        <p:spPr>
          <a:xfrm>
            <a:off x="1060" y="278579"/>
            <a:ext cx="150663" cy="198893"/>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2">
              <a:solidFill>
                <a:schemeClr val="lt1"/>
              </a:solidFill>
              <a:latin typeface="Century Gothic"/>
              <a:ea typeface="Century Gothic"/>
              <a:cs typeface="Century Gothic"/>
              <a:sym typeface="Century Gothic"/>
            </a:endParaRPr>
          </a:p>
        </p:txBody>
      </p:sp>
      <p:sp>
        <p:nvSpPr>
          <p:cNvPr id="464" name="Google Shape;464;p17"/>
          <p:cNvSpPr txBox="1"/>
          <p:nvPr/>
        </p:nvSpPr>
        <p:spPr>
          <a:xfrm>
            <a:off x="330655" y="162609"/>
            <a:ext cx="738985" cy="49244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3200">
                <a:solidFill>
                  <a:srgbClr val="A5A5A5"/>
                </a:solidFill>
                <a:latin typeface="Century Gothic"/>
                <a:ea typeface="Century Gothic"/>
                <a:cs typeface="Century Gothic"/>
                <a:sym typeface="Century Gothic"/>
              </a:rPr>
              <a:t>Arts</a:t>
            </a:r>
            <a:endParaRPr b="1" sz="3200">
              <a:solidFill>
                <a:srgbClr val="A5A5A5"/>
              </a:solidFill>
              <a:latin typeface="Century Gothic"/>
              <a:ea typeface="Century Gothic"/>
              <a:cs typeface="Century Gothic"/>
              <a:sym typeface="Century Gothic"/>
            </a:endParaRPr>
          </a:p>
        </p:txBody>
      </p:sp>
    </p:spTree>
  </p:cSld>
  <p:clrMapOvr>
    <a:masterClrMapping/>
  </p:clrMapOvr>
  <mc:AlternateContent>
    <mc:Choice Requires="p14">
      <p:transition spd="slow" p14:dur="125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500"/>
                                        <p:tgtEl>
                                          <p:spTgt spid="412"/>
                                        </p:tgtEl>
                                      </p:cBhvr>
                                    </p:animEffect>
                                  </p:childTnLst>
                                </p:cTn>
                              </p:par>
                              <p:par>
                                <p:cTn fill="hold" nodeType="withEffect" presetClass="entr" presetID="23" presetSubtype="16">
                                  <p:stCondLst>
                                    <p:cond delay="0"/>
                                  </p:stCondLst>
                                  <p:childTnLst>
                                    <p:set>
                                      <p:cBhvr>
                                        <p:cTn dur="1" fill="hold">
                                          <p:stCondLst>
                                            <p:cond delay="0"/>
                                          </p:stCondLst>
                                        </p:cTn>
                                        <p:tgtEl>
                                          <p:spTgt spid="418"/>
                                        </p:tgtEl>
                                        <p:attrNameLst>
                                          <p:attrName>style.visibility</p:attrName>
                                        </p:attrNameLst>
                                      </p:cBhvr>
                                      <p:to>
                                        <p:strVal val="visible"/>
                                      </p:to>
                                    </p:set>
                                    <p:anim calcmode="lin" valueType="num">
                                      <p:cBhvr additive="base">
                                        <p:cTn dur="500"/>
                                        <p:tgtEl>
                                          <p:spTgt spid="418"/>
                                        </p:tgtEl>
                                        <p:attrNameLst>
                                          <p:attrName>ppt_w</p:attrName>
                                        </p:attrNameLst>
                                      </p:cBhvr>
                                      <p:tavLst>
                                        <p:tav fmla="" tm="0">
                                          <p:val>
                                            <p:strVal val="0"/>
                                          </p:val>
                                        </p:tav>
                                        <p:tav fmla="" tm="100000">
                                          <p:val>
                                            <p:strVal val="#ppt_w"/>
                                          </p:val>
                                        </p:tav>
                                      </p:tavLst>
                                    </p:anim>
                                    <p:anim calcmode="lin" valueType="num">
                                      <p:cBhvr additive="base">
                                        <p:cTn dur="500"/>
                                        <p:tgtEl>
                                          <p:spTgt spid="418"/>
                                        </p:tgtEl>
                                        <p:attrNameLst>
                                          <p:attrName>ppt_h</p:attrName>
                                        </p:attrNameLst>
                                      </p:cBhvr>
                                      <p:tavLst>
                                        <p:tav fmla="" tm="0">
                                          <p:val>
                                            <p:strVal val="0"/>
                                          </p:val>
                                        </p:tav>
                                        <p:tav fmla="" tm="100000">
                                          <p:val>
                                            <p:strVal val="#ppt_h"/>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par>
                          <p:cTn fill="hold">
                            <p:stCondLst>
                              <p:cond delay="1500"/>
                            </p:stCondLst>
                            <p:childTnLst>
                              <p:par>
                                <p:cTn fill="hold" nodeType="afterEffect" presetClass="entr" presetID="23" presetSubtype="16">
                                  <p:stCondLst>
                                    <p:cond delay="0"/>
                                  </p:stCondLst>
                                  <p:childTnLst>
                                    <p:set>
                                      <p:cBhvr>
                                        <p:cTn dur="1" fill="hold">
                                          <p:stCondLst>
                                            <p:cond delay="0"/>
                                          </p:stCondLst>
                                        </p:cTn>
                                        <p:tgtEl>
                                          <p:spTgt spid="432"/>
                                        </p:tgtEl>
                                        <p:attrNameLst>
                                          <p:attrName>style.visibility</p:attrName>
                                        </p:attrNameLst>
                                      </p:cBhvr>
                                      <p:to>
                                        <p:strVal val="visible"/>
                                      </p:to>
                                    </p:set>
                                    <p:anim calcmode="lin" valueType="num">
                                      <p:cBhvr additive="base">
                                        <p:cTn dur="500"/>
                                        <p:tgtEl>
                                          <p:spTgt spid="432"/>
                                        </p:tgtEl>
                                        <p:attrNameLst>
                                          <p:attrName>ppt_w</p:attrName>
                                        </p:attrNameLst>
                                      </p:cBhvr>
                                      <p:tavLst>
                                        <p:tav fmla="" tm="0">
                                          <p:val>
                                            <p:strVal val="0"/>
                                          </p:val>
                                        </p:tav>
                                        <p:tav fmla="" tm="100000">
                                          <p:val>
                                            <p:strVal val="#ppt_w"/>
                                          </p:val>
                                        </p:tav>
                                      </p:tavLst>
                                    </p:anim>
                                    <p:anim calcmode="lin" valueType="num">
                                      <p:cBhvr additive="base">
                                        <p:cTn dur="500"/>
                                        <p:tgtEl>
                                          <p:spTgt spid="432"/>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par>
                                <p:cTn fill="hold" nodeType="with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par>
                                <p:cTn fill="hold" nodeType="with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par>
                          <p:cTn fill="hold">
                            <p:stCondLst>
                              <p:cond delay="2500"/>
                            </p:stCondLst>
                            <p:childTnLst>
                              <p:par>
                                <p:cTn fill="hold" nodeType="afterEffect" presetClass="entr" presetID="23" presetSubtype="16">
                                  <p:stCondLst>
                                    <p:cond delay="0"/>
                                  </p:stCondLst>
                                  <p:childTnLst>
                                    <p:set>
                                      <p:cBhvr>
                                        <p:cTn dur="1" fill="hold">
                                          <p:stCondLst>
                                            <p:cond delay="0"/>
                                          </p:stCondLst>
                                        </p:cTn>
                                        <p:tgtEl>
                                          <p:spTgt spid="433"/>
                                        </p:tgtEl>
                                        <p:attrNameLst>
                                          <p:attrName>style.visibility</p:attrName>
                                        </p:attrNameLst>
                                      </p:cBhvr>
                                      <p:to>
                                        <p:strVal val="visible"/>
                                      </p:to>
                                    </p:set>
                                    <p:anim calcmode="lin" valueType="num">
                                      <p:cBhvr additive="base">
                                        <p:cTn dur="500"/>
                                        <p:tgtEl>
                                          <p:spTgt spid="433"/>
                                        </p:tgtEl>
                                        <p:attrNameLst>
                                          <p:attrName>ppt_w</p:attrName>
                                        </p:attrNameLst>
                                      </p:cBhvr>
                                      <p:tavLst>
                                        <p:tav fmla="" tm="0">
                                          <p:val>
                                            <p:strVal val="0"/>
                                          </p:val>
                                        </p:tav>
                                        <p:tav fmla="" tm="100000">
                                          <p:val>
                                            <p:strVal val="#ppt_w"/>
                                          </p:val>
                                        </p:tav>
                                      </p:tavLst>
                                    </p:anim>
                                    <p:anim calcmode="lin" valueType="num">
                                      <p:cBhvr additive="base">
                                        <p:cTn dur="500"/>
                                        <p:tgtEl>
                                          <p:spTgt spid="433"/>
                                        </p:tgtEl>
                                        <p:attrNameLst>
                                          <p:attrName>ppt_h</p:attrName>
                                        </p:attrNameLst>
                                      </p:cBhvr>
                                      <p:tavLst>
                                        <p:tav fmla="" tm="0">
                                          <p:val>
                                            <p:strVal val="0"/>
                                          </p:val>
                                        </p:tav>
                                        <p:tav fmla="" tm="100000">
                                          <p:val>
                                            <p:strVal val="#ppt_h"/>
                                          </p:val>
                                        </p:tav>
                                      </p:tavLst>
                                    </p:anim>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5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5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500"/>
                                        <p:tgtEl>
                                          <p:spTgt spid="423"/>
                                        </p:tgtEl>
                                      </p:cBhvr>
                                    </p:animEffect>
                                  </p:childTnLst>
                                </p:cTn>
                              </p:par>
                            </p:childTnLst>
                          </p:cTn>
                        </p:par>
                        <p:par>
                          <p:cTn fill="hold">
                            <p:stCondLst>
                              <p:cond delay="3500"/>
                            </p:stCondLst>
                            <p:childTnLst>
                              <p:par>
                                <p:cTn fill="hold" nodeType="afterEffect" presetClass="entr" presetID="23" presetSubtype="16">
                                  <p:stCondLst>
                                    <p:cond delay="0"/>
                                  </p:stCondLst>
                                  <p:childTnLst>
                                    <p:set>
                                      <p:cBhvr>
                                        <p:cTn dur="1" fill="hold">
                                          <p:stCondLst>
                                            <p:cond delay="0"/>
                                          </p:stCondLst>
                                        </p:cTn>
                                        <p:tgtEl>
                                          <p:spTgt spid="434"/>
                                        </p:tgtEl>
                                        <p:attrNameLst>
                                          <p:attrName>style.visibility</p:attrName>
                                        </p:attrNameLst>
                                      </p:cBhvr>
                                      <p:to>
                                        <p:strVal val="visible"/>
                                      </p:to>
                                    </p:set>
                                    <p:anim calcmode="lin" valueType="num">
                                      <p:cBhvr additive="base">
                                        <p:cTn dur="500"/>
                                        <p:tgtEl>
                                          <p:spTgt spid="434"/>
                                        </p:tgtEl>
                                        <p:attrNameLst>
                                          <p:attrName>ppt_w</p:attrName>
                                        </p:attrNameLst>
                                      </p:cBhvr>
                                      <p:tavLst>
                                        <p:tav fmla="" tm="0">
                                          <p:val>
                                            <p:strVal val="0"/>
                                          </p:val>
                                        </p:tav>
                                        <p:tav fmla="" tm="100000">
                                          <p:val>
                                            <p:strVal val="#ppt_w"/>
                                          </p:val>
                                        </p:tav>
                                      </p:tavLst>
                                    </p:anim>
                                    <p:anim calcmode="lin" valueType="num">
                                      <p:cBhvr additive="base">
                                        <p:cTn dur="500"/>
                                        <p:tgtEl>
                                          <p:spTgt spid="434"/>
                                        </p:tgtEl>
                                        <p:attrNameLst>
                                          <p:attrName>ppt_h</p:attrName>
                                        </p:attrNameLst>
                                      </p:cBhvr>
                                      <p:tavLst>
                                        <p:tav fmla="" tm="0">
                                          <p:val>
                                            <p:strVal val="0"/>
                                          </p:val>
                                        </p:tav>
                                        <p:tav fmla="" tm="100000">
                                          <p:val>
                                            <p:strVal val="#ppt_h"/>
                                          </p:val>
                                        </p:tav>
                                      </p:tavLst>
                                    </p:anim>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500"/>
                                        <p:tgtEl>
                                          <p:spTgt spid="426"/>
                                        </p:tgtEl>
                                      </p:cBhvr>
                                    </p:animEffect>
                                  </p:childTnLst>
                                </p:cTn>
                              </p:par>
                            </p:childTnLst>
                          </p:cTn>
                        </p:par>
                        <p:par>
                          <p:cTn fill="hold">
                            <p:stCondLst>
                              <p:cond delay="4500"/>
                            </p:stCondLst>
                            <p:childTnLst>
                              <p:par>
                                <p:cTn fill="hold" nodeType="afterEffect" presetClass="entr" presetID="23" presetSubtype="16">
                                  <p:stCondLst>
                                    <p:cond delay="0"/>
                                  </p:stCondLst>
                                  <p:childTnLst>
                                    <p:set>
                                      <p:cBhvr>
                                        <p:cTn dur="1" fill="hold">
                                          <p:stCondLst>
                                            <p:cond delay="0"/>
                                          </p:stCondLst>
                                        </p:cTn>
                                        <p:tgtEl>
                                          <p:spTgt spid="435"/>
                                        </p:tgtEl>
                                        <p:attrNameLst>
                                          <p:attrName>style.visibility</p:attrName>
                                        </p:attrNameLst>
                                      </p:cBhvr>
                                      <p:to>
                                        <p:strVal val="visible"/>
                                      </p:to>
                                    </p:set>
                                    <p:anim calcmode="lin" valueType="num">
                                      <p:cBhvr additive="base">
                                        <p:cTn dur="500"/>
                                        <p:tgtEl>
                                          <p:spTgt spid="435"/>
                                        </p:tgtEl>
                                        <p:attrNameLst>
                                          <p:attrName>ppt_w</p:attrName>
                                        </p:attrNameLst>
                                      </p:cBhvr>
                                      <p:tavLst>
                                        <p:tav fmla="" tm="0">
                                          <p:val>
                                            <p:strVal val="0"/>
                                          </p:val>
                                        </p:tav>
                                        <p:tav fmla="" tm="100000">
                                          <p:val>
                                            <p:strVal val="#ppt_w"/>
                                          </p:val>
                                        </p:tav>
                                      </p:tavLst>
                                    </p:anim>
                                    <p:anim calcmode="lin" valueType="num">
                                      <p:cBhvr additive="base">
                                        <p:cTn dur="500"/>
                                        <p:tgtEl>
                                          <p:spTgt spid="435"/>
                                        </p:tgtEl>
                                        <p:attrNameLst>
                                          <p:attrName>ppt_h</p:attrName>
                                        </p:attrNameLst>
                                      </p:cBhvr>
                                      <p:tavLst>
                                        <p:tav fmla="" tm="0">
                                          <p:val>
                                            <p:strVal val="0"/>
                                          </p:val>
                                        </p:tav>
                                        <p:tav fmla="" tm="100000">
                                          <p:val>
                                            <p:strVal val="#ppt_h"/>
                                          </p:val>
                                        </p:tav>
                                      </p:tavLst>
                                    </p:anim>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5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500"/>
                                        <p:tgtEl>
                                          <p:spTgt spid="4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cxnSp>
        <p:nvCxnSpPr>
          <p:cNvPr id="470" name="Google Shape;470;p18"/>
          <p:cNvCxnSpPr/>
          <p:nvPr/>
        </p:nvCxnSpPr>
        <p:spPr>
          <a:xfrm>
            <a:off x="707" y="3132039"/>
            <a:ext cx="12857338" cy="0"/>
          </a:xfrm>
          <a:prstGeom prst="straightConnector1">
            <a:avLst/>
          </a:prstGeom>
          <a:noFill/>
          <a:ln cap="flat" cmpd="sng" w="9525">
            <a:solidFill>
              <a:schemeClr val="accent2"/>
            </a:solidFill>
            <a:prstDash val="solid"/>
            <a:miter lim="800000"/>
            <a:headEnd len="sm" w="sm" type="none"/>
            <a:tailEnd len="sm" w="sm" type="none"/>
          </a:ln>
        </p:spPr>
      </p:cxnSp>
      <p:cxnSp>
        <p:nvCxnSpPr>
          <p:cNvPr id="471" name="Google Shape;471;p18"/>
          <p:cNvCxnSpPr/>
          <p:nvPr/>
        </p:nvCxnSpPr>
        <p:spPr>
          <a:xfrm>
            <a:off x="707" y="4583850"/>
            <a:ext cx="12857338" cy="0"/>
          </a:xfrm>
          <a:prstGeom prst="straightConnector1">
            <a:avLst/>
          </a:prstGeom>
          <a:noFill/>
          <a:ln cap="flat" cmpd="sng" w="9525">
            <a:solidFill>
              <a:schemeClr val="accent2"/>
            </a:solidFill>
            <a:prstDash val="solid"/>
            <a:miter lim="800000"/>
            <a:headEnd len="sm" w="sm" type="none"/>
            <a:tailEnd len="sm" w="sm" type="none"/>
          </a:ln>
        </p:spPr>
      </p:cxnSp>
      <p:sp>
        <p:nvSpPr>
          <p:cNvPr id="472" name="Google Shape;472;p18"/>
          <p:cNvSpPr/>
          <p:nvPr/>
        </p:nvSpPr>
        <p:spPr>
          <a:xfrm>
            <a:off x="4679418" y="2886745"/>
            <a:ext cx="3427668" cy="490586"/>
          </a:xfrm>
          <a:prstGeom prst="roundRect">
            <a:avLst>
              <a:gd fmla="val 50000" name="adj"/>
            </a:avLst>
          </a:prstGeom>
          <a:solidFill>
            <a:schemeClr val="accent2"/>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2800">
                <a:solidFill>
                  <a:srgbClr val="FFFFFF"/>
                </a:solidFill>
                <a:latin typeface="Century Gothic"/>
                <a:ea typeface="Century Gothic"/>
                <a:cs typeface="Century Gothic"/>
                <a:sym typeface="Century Gothic"/>
              </a:rPr>
              <a:t>PART 2</a:t>
            </a:r>
            <a:endParaRPr sz="2800">
              <a:solidFill>
                <a:srgbClr val="FFFFFF"/>
              </a:solidFill>
              <a:latin typeface="Century Gothic"/>
              <a:ea typeface="Century Gothic"/>
              <a:cs typeface="Century Gothic"/>
              <a:sym typeface="Century Gothic"/>
            </a:endParaRPr>
          </a:p>
        </p:txBody>
      </p:sp>
      <p:sp>
        <p:nvSpPr>
          <p:cNvPr id="473" name="Google Shape;473;p18"/>
          <p:cNvSpPr/>
          <p:nvPr/>
        </p:nvSpPr>
        <p:spPr>
          <a:xfrm>
            <a:off x="707" y="3691359"/>
            <a:ext cx="12858043" cy="677108"/>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US" sz="4400">
                <a:solidFill>
                  <a:srgbClr val="A5A5A5"/>
                </a:solidFill>
                <a:latin typeface="Century Gothic"/>
                <a:ea typeface="Century Gothic"/>
                <a:cs typeface="Century Gothic"/>
                <a:sym typeface="Century Gothic"/>
              </a:rPr>
              <a:t>CULTURE</a:t>
            </a:r>
            <a:endParaRPr b="1" sz="2400">
              <a:solidFill>
                <a:srgbClr val="A5A5A5"/>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73"/>
                                        </p:tgtEl>
                                        <p:attrNameLst>
                                          <p:attrName>style.visibility</p:attrName>
                                        </p:attrNameLst>
                                      </p:cBhvr>
                                      <p:to>
                                        <p:strVal val="visible"/>
                                      </p:to>
                                    </p:set>
                                    <p:anim calcmode="lin" valueType="num">
                                      <p:cBhvr additive="base">
                                        <p:cTn dur="500"/>
                                        <p:tgtEl>
                                          <p:spTgt spid="47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anufacturing Factory Powerpoint Template，Freepptbackgrounds.net">
  <a:themeElements>
    <a:clrScheme name="自定义 359">
      <a:dk1>
        <a:srgbClr val="000000"/>
      </a:dk1>
      <a:lt1>
        <a:srgbClr val="FFFFFF"/>
      </a:lt1>
      <a:dk2>
        <a:srgbClr val="003760"/>
      </a:dk2>
      <a:lt2>
        <a:srgbClr val="E7E6E6"/>
      </a:lt2>
      <a:accent1>
        <a:srgbClr val="003760"/>
      </a:accent1>
      <a:accent2>
        <a:srgbClr val="8F8F8F"/>
      </a:accent2>
      <a:accent3>
        <a:srgbClr val="003760"/>
      </a:accent3>
      <a:accent4>
        <a:srgbClr val="8F8F8F"/>
      </a:accent4>
      <a:accent5>
        <a:srgbClr val="003760"/>
      </a:accent5>
      <a:accent6>
        <a:srgbClr val="8F8F8F"/>
      </a:accent6>
      <a:hlink>
        <a:srgbClr val="003760"/>
      </a:hlink>
      <a:folHlink>
        <a:srgbClr val="8F8F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