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embeddedFontLst>
    <p:embeddedFont>
      <p:font typeface="Merriweather" panose="020B0604020202020204" charset="0"/>
      <p:regular r:id="rId30"/>
      <p:bold r:id="rId31"/>
      <p:italic r:id="rId32"/>
      <p:boldItalic r:id="rId33"/>
    </p:embeddedFont>
    <p:embeddedFont>
      <p:font typeface="Kalam" panose="020B0604020202020204" charset="0"/>
      <p:regular r:id="rId34"/>
      <p:bold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0B5B1FF-D041-4557-85FC-6AE5D8DACFA4}">
  <a:tblStyle styleId="{10B5B1FF-D041-4557-85FC-6AE5D8DACFA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Google Shape;47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694cd56_0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5694cd56_0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34fb1cf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134fb1cf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308200" y="1991825"/>
            <a:ext cx="42261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600"/>
              <a:buNone/>
              <a:defRPr sz="56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600"/>
              <a:buNone/>
              <a:defRPr sz="5600"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600"/>
              <a:buNone/>
              <a:defRPr sz="5600"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600"/>
              <a:buNone/>
              <a:defRPr sz="5600"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600"/>
              <a:buNone/>
              <a:defRPr sz="5600"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600"/>
              <a:buNone/>
              <a:defRPr sz="5600"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600"/>
              <a:buNone/>
              <a:defRPr sz="5600"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600"/>
              <a:buNone/>
              <a:defRPr sz="5600"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600"/>
              <a:buNone/>
              <a:defRPr sz="5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atercolor texture">
  <p:cSld name="BLANK_1">
    <p:bg>
      <p:bgPr>
        <a:solidFill>
          <a:schemeClr val="lt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4308200" y="1735750"/>
            <a:ext cx="41502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None/>
              <a:defRPr sz="4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None/>
              <a:defRPr sz="4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None/>
              <a:defRPr sz="4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None/>
              <a:defRPr sz="4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None/>
              <a:defRPr sz="4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None/>
              <a:defRPr sz="4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None/>
              <a:defRPr sz="4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None/>
              <a:defRPr sz="4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None/>
              <a:defRPr sz="4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4308200" y="2992452"/>
            <a:ext cx="41502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/>
          <p:nvPr/>
        </p:nvSpPr>
        <p:spPr>
          <a:xfrm>
            <a:off x="3417825" y="200"/>
            <a:ext cx="5726100" cy="5143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50000">
                <a:schemeClr val="lt1"/>
              </a:gs>
              <a:gs pos="100000">
                <a:srgbClr val="FFF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4384400" y="637800"/>
            <a:ext cx="4097400" cy="189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⪢"/>
              <a:defRPr sz="2400" i="1"/>
            </a:lvl1pPr>
            <a:lvl2pPr marL="914400" lvl="1" indent="-381000" rtl="0">
              <a:spcBef>
                <a:spcPts val="1000"/>
              </a:spcBef>
              <a:spcAft>
                <a:spcPts val="0"/>
              </a:spcAft>
              <a:buSzPts val="2400"/>
              <a:buChar char="○"/>
              <a:defRPr sz="2400" i="1"/>
            </a:lvl2pPr>
            <a:lvl3pPr marL="1371600" lvl="2" indent="-381000" rtl="0">
              <a:spcBef>
                <a:spcPts val="1000"/>
              </a:spcBef>
              <a:spcAft>
                <a:spcPts val="0"/>
              </a:spcAft>
              <a:buSzPts val="2400"/>
              <a:buChar char="■"/>
              <a:defRPr sz="2400" i="1"/>
            </a:lvl3pPr>
            <a:lvl4pPr marL="1828800" lvl="3" indent="-381000" rtl="0">
              <a:spcBef>
                <a:spcPts val="1000"/>
              </a:spcBef>
              <a:spcAft>
                <a:spcPts val="0"/>
              </a:spcAft>
              <a:buSzPts val="2400"/>
              <a:buChar char="●"/>
              <a:defRPr sz="2400" i="1"/>
            </a:lvl4pPr>
            <a:lvl5pPr marL="2286000" lvl="4" indent="-381000" rtl="0">
              <a:spcBef>
                <a:spcPts val="1000"/>
              </a:spcBef>
              <a:spcAft>
                <a:spcPts val="0"/>
              </a:spcAft>
              <a:buSzPts val="2400"/>
              <a:buChar char="○"/>
              <a:defRPr sz="2400" i="1"/>
            </a:lvl5pPr>
            <a:lvl6pPr marL="2743200" lvl="5" indent="-381000" rtl="0">
              <a:spcBef>
                <a:spcPts val="1000"/>
              </a:spcBef>
              <a:spcAft>
                <a:spcPts val="0"/>
              </a:spcAft>
              <a:buSzPts val="2400"/>
              <a:buChar char="■"/>
              <a:defRPr sz="2400" i="1"/>
            </a:lvl6pPr>
            <a:lvl7pPr marL="3200400" lvl="6" indent="-381000" rtl="0">
              <a:spcBef>
                <a:spcPts val="1000"/>
              </a:spcBef>
              <a:spcAft>
                <a:spcPts val="0"/>
              </a:spcAft>
              <a:buSzPts val="2400"/>
              <a:buChar char="●"/>
              <a:defRPr sz="2400" i="1"/>
            </a:lvl7pPr>
            <a:lvl8pPr marL="3657600" lvl="7" indent="-381000" rtl="0">
              <a:spcBef>
                <a:spcPts val="1000"/>
              </a:spcBef>
              <a:spcAft>
                <a:spcPts val="0"/>
              </a:spcAft>
              <a:buSzPts val="2400"/>
              <a:buChar char="○"/>
              <a:defRPr sz="2400" i="1"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■"/>
              <a:defRPr sz="2400" i="1"/>
            </a:lvl9pPr>
          </a:lstStyle>
          <a:p>
            <a:endParaRPr/>
          </a:p>
        </p:txBody>
      </p:sp>
      <p:sp>
        <p:nvSpPr>
          <p:cNvPr id="17" name="Google Shape;17;p4"/>
          <p:cNvSpPr txBox="1"/>
          <p:nvPr/>
        </p:nvSpPr>
        <p:spPr>
          <a:xfrm>
            <a:off x="3851000" y="476575"/>
            <a:ext cx="12423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accent2"/>
                </a:solidFill>
                <a:latin typeface="Kalam"/>
                <a:ea typeface="Kalam"/>
                <a:cs typeface="Kalam"/>
                <a:sym typeface="Kalam"/>
              </a:rPr>
              <a:t>“</a:t>
            </a:r>
            <a:endParaRPr sz="7200">
              <a:solidFill>
                <a:schemeClr val="accent2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4115700" y="205975"/>
            <a:ext cx="45711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4115700" y="1338300"/>
            <a:ext cx="4571100" cy="341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⪢"/>
              <a:defRPr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2854150" y="205975"/>
            <a:ext cx="58326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2854175" y="1333125"/>
            <a:ext cx="2831100" cy="345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⪢"/>
              <a:defRPr sz="1800"/>
            </a:lvl1pPr>
            <a:lvl2pPr marL="914400" lvl="1" indent="-34290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2"/>
          </p:nvPr>
        </p:nvSpPr>
        <p:spPr>
          <a:xfrm>
            <a:off x="5855725" y="1333125"/>
            <a:ext cx="2831100" cy="345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⪢"/>
              <a:defRPr sz="1800"/>
            </a:lvl1pPr>
            <a:lvl2pPr marL="914400" lvl="1" indent="-34290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2854150" y="205975"/>
            <a:ext cx="58326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2854150" y="1333125"/>
            <a:ext cx="1859400" cy="345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⪢"/>
              <a:defRPr sz="1600"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2"/>
          </p:nvPr>
        </p:nvSpPr>
        <p:spPr>
          <a:xfrm>
            <a:off x="4808736" y="1333125"/>
            <a:ext cx="1859400" cy="345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⪢"/>
              <a:defRPr sz="1600"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3"/>
          </p:nvPr>
        </p:nvSpPr>
        <p:spPr>
          <a:xfrm>
            <a:off x="6763323" y="1333125"/>
            <a:ext cx="1859400" cy="345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⪢"/>
              <a:defRPr sz="1600"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4115700" y="205975"/>
            <a:ext cx="45711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4115700" y="4406300"/>
            <a:ext cx="4571100" cy="5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100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15700" y="205975"/>
            <a:ext cx="4571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Kalam"/>
              <a:buNone/>
              <a:defRPr sz="2000">
                <a:solidFill>
                  <a:schemeClr val="accent3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Kalam"/>
              <a:buNone/>
              <a:defRPr sz="2000">
                <a:solidFill>
                  <a:schemeClr val="accent3"/>
                </a:solidFill>
                <a:latin typeface="Kalam"/>
                <a:ea typeface="Kalam"/>
                <a:cs typeface="Kalam"/>
                <a:sym typeface="Kala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Kalam"/>
              <a:buNone/>
              <a:defRPr sz="2000">
                <a:solidFill>
                  <a:schemeClr val="accent3"/>
                </a:solidFill>
                <a:latin typeface="Kalam"/>
                <a:ea typeface="Kalam"/>
                <a:cs typeface="Kalam"/>
                <a:sym typeface="Kala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Kalam"/>
              <a:buNone/>
              <a:defRPr sz="2000">
                <a:solidFill>
                  <a:schemeClr val="accent3"/>
                </a:solidFill>
                <a:latin typeface="Kalam"/>
                <a:ea typeface="Kalam"/>
                <a:cs typeface="Kalam"/>
                <a:sym typeface="Kala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Kalam"/>
              <a:buNone/>
              <a:defRPr sz="2000">
                <a:solidFill>
                  <a:schemeClr val="accent3"/>
                </a:solidFill>
                <a:latin typeface="Kalam"/>
                <a:ea typeface="Kalam"/>
                <a:cs typeface="Kalam"/>
                <a:sym typeface="Kala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Kalam"/>
              <a:buNone/>
              <a:defRPr sz="2000">
                <a:solidFill>
                  <a:schemeClr val="accent3"/>
                </a:solidFill>
                <a:latin typeface="Kalam"/>
                <a:ea typeface="Kalam"/>
                <a:cs typeface="Kalam"/>
                <a:sym typeface="Kala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Kalam"/>
              <a:buNone/>
              <a:defRPr sz="2000">
                <a:solidFill>
                  <a:schemeClr val="accent3"/>
                </a:solidFill>
                <a:latin typeface="Kalam"/>
                <a:ea typeface="Kalam"/>
                <a:cs typeface="Kalam"/>
                <a:sym typeface="Kala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Kalam"/>
              <a:buNone/>
              <a:defRPr sz="2000">
                <a:solidFill>
                  <a:schemeClr val="accent3"/>
                </a:solidFill>
                <a:latin typeface="Kalam"/>
                <a:ea typeface="Kalam"/>
                <a:cs typeface="Kalam"/>
                <a:sym typeface="Kala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Kalam"/>
              <a:buNone/>
              <a:defRPr sz="2000">
                <a:solidFill>
                  <a:schemeClr val="accent3"/>
                </a:solidFill>
                <a:latin typeface="Kalam"/>
                <a:ea typeface="Kalam"/>
                <a:cs typeface="Kalam"/>
                <a:sym typeface="Kala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15700" y="1338300"/>
            <a:ext cx="4571100" cy="3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Merriweather"/>
              <a:buChar char="⪢"/>
              <a:defRPr sz="20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355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Merriweather"/>
              <a:buChar char="○"/>
              <a:defRPr sz="20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1371600" lvl="2" indent="-355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Merriweather"/>
              <a:buChar char="■"/>
              <a:defRPr sz="20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828800" lvl="3" indent="-355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"/>
              <a:buChar char="●"/>
              <a:defRPr sz="20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2286000" lvl="4" indent="-355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"/>
              <a:buChar char="○"/>
              <a:defRPr sz="20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743200" lvl="5" indent="-355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"/>
              <a:buChar char="■"/>
              <a:defRPr sz="20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3200400" lvl="6" indent="-355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"/>
              <a:buChar char="●"/>
              <a:defRPr sz="20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657600" lvl="7" indent="-355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"/>
              <a:buChar char="○"/>
              <a:defRPr sz="20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4114800" lvl="8" indent="-3556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Merriweather"/>
              <a:buChar char="■"/>
              <a:defRPr sz="20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1300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buNone/>
              <a:defRPr sz="1300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2pPr>
            <a:lvl3pPr lvl="2">
              <a:buNone/>
              <a:defRPr sz="1300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3pPr>
            <a:lvl4pPr lvl="3">
              <a:buNone/>
              <a:defRPr sz="1300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4pPr>
            <a:lvl5pPr lvl="4">
              <a:buNone/>
              <a:defRPr sz="1300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5pPr>
            <a:lvl6pPr lvl="5">
              <a:buNone/>
              <a:defRPr sz="1300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6pPr>
            <a:lvl7pPr lvl="6">
              <a:buNone/>
              <a:defRPr sz="1300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7pPr>
            <a:lvl8pPr lvl="7">
              <a:buNone/>
              <a:defRPr sz="1300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8pPr>
            <a:lvl9pPr lvl="8">
              <a:buNone/>
              <a:defRPr sz="1300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75976" y="1395678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3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7" y="4192319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sheets/abou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unsplash.co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ntsquirrel.com/fonts/kalam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drive.google.com/file/d/1o22s-MVekIlxSb0Ldw_pcwMHDEnuUbT_/view?usp=sharing" TargetMode="External"/><Relationship Id="rId4" Type="http://schemas.openxmlformats.org/officeDocument/2006/relationships/hyperlink" Target="https://www.fontsquirrel.com/fonts/merriweather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ctrTitle"/>
          </p:nvPr>
        </p:nvSpPr>
        <p:spPr>
          <a:xfrm>
            <a:off x="4308200" y="1991825"/>
            <a:ext cx="42261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>
            <a:spLocks noGrp="1"/>
          </p:cNvSpPr>
          <p:nvPr>
            <p:ph type="title" idx="4294967295"/>
          </p:nvPr>
        </p:nvSpPr>
        <p:spPr>
          <a:xfrm>
            <a:off x="5087900" y="891775"/>
            <a:ext cx="35988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A picture is worth a thousand words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8" name="Google Shape;118;p21"/>
          <p:cNvSpPr txBox="1">
            <a:spLocks noGrp="1"/>
          </p:cNvSpPr>
          <p:nvPr>
            <p:ph type="body" idx="4294967295"/>
          </p:nvPr>
        </p:nvSpPr>
        <p:spPr>
          <a:xfrm>
            <a:off x="5087900" y="2043500"/>
            <a:ext cx="3598800" cy="241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19" name="Google Shape;119;p21"/>
          <p:cNvPicPr preferRelativeResize="0"/>
          <p:nvPr/>
        </p:nvPicPr>
        <p:blipFill rotWithShape="1">
          <a:blip r:embed="rId3">
            <a:alphaModFix/>
          </a:blip>
          <a:srcRect t="2631" b="33495"/>
          <a:stretch/>
        </p:blipFill>
        <p:spPr>
          <a:xfrm>
            <a:off x="701100" y="658050"/>
            <a:ext cx="3827400" cy="3827400"/>
          </a:xfrm>
          <a:prstGeom prst="round2DiagRect">
            <a:avLst>
              <a:gd name="adj1" fmla="val 13401"/>
              <a:gd name="adj2" fmla="val 0"/>
            </a:avLst>
          </a:prstGeom>
          <a:noFill/>
          <a:ln>
            <a:noFill/>
          </a:ln>
        </p:spPr>
      </p:pic>
      <p:sp>
        <p:nvSpPr>
          <p:cNvPr id="120" name="Google Shape;120;p21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10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title" idx="4294967295"/>
          </p:nvPr>
        </p:nvSpPr>
        <p:spPr>
          <a:xfrm>
            <a:off x="518225" y="519550"/>
            <a:ext cx="4754100" cy="138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>
                <a:solidFill>
                  <a:schemeClr val="dk1"/>
                </a:solidFill>
              </a:rPr>
              <a:t>Want big impact?</a:t>
            </a:r>
            <a:endParaRPr b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Use big image.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6" name="Google Shape;126;p22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11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title"/>
          </p:nvPr>
        </p:nvSpPr>
        <p:spPr>
          <a:xfrm>
            <a:off x="4115700" y="205975"/>
            <a:ext cx="45711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33" name="Google Shape;133;p23"/>
          <p:cNvSpPr/>
          <p:nvPr/>
        </p:nvSpPr>
        <p:spPr>
          <a:xfrm rot="-3280065">
            <a:off x="5830577" y="2402935"/>
            <a:ext cx="1167180" cy="1164844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" name="Google Shape;134;p23"/>
          <p:cNvGrpSpPr/>
          <p:nvPr/>
        </p:nvGrpSpPr>
        <p:grpSpPr>
          <a:xfrm>
            <a:off x="6076595" y="2062202"/>
            <a:ext cx="2609061" cy="2908812"/>
            <a:chOff x="4184863" y="1520198"/>
            <a:chExt cx="2958454" cy="3298347"/>
          </a:xfrm>
        </p:grpSpPr>
        <p:sp>
          <p:nvSpPr>
            <p:cNvPr id="135" name="Google Shape;135;p23"/>
            <p:cNvSpPr/>
            <p:nvPr/>
          </p:nvSpPr>
          <p:spPr>
            <a:xfrm rot="-3280088">
              <a:off x="4136321" y="2563569"/>
              <a:ext cx="3184127" cy="1211606"/>
            </a:xfrm>
            <a:custGeom>
              <a:avLst/>
              <a:gdLst/>
              <a:ahLst/>
              <a:cxnLst/>
              <a:rect l="l" t="t" r="r" b="b"/>
              <a:pathLst>
                <a:path w="492" h="187" extrusionOk="0">
                  <a:moveTo>
                    <a:pt x="457" y="0"/>
                  </a:moveTo>
                  <a:cubicBezTo>
                    <a:pt x="416" y="91"/>
                    <a:pt x="325" y="155"/>
                    <a:pt x="218" y="155"/>
                  </a:cubicBezTo>
                  <a:cubicBezTo>
                    <a:pt x="137" y="155"/>
                    <a:pt x="64" y="118"/>
                    <a:pt x="17" y="60"/>
                  </a:cubicBezTo>
                  <a:cubicBezTo>
                    <a:pt x="11" y="70"/>
                    <a:pt x="5" y="80"/>
                    <a:pt x="0" y="90"/>
                  </a:cubicBezTo>
                  <a:cubicBezTo>
                    <a:pt x="54" y="150"/>
                    <a:pt x="132" y="187"/>
                    <a:pt x="218" y="187"/>
                  </a:cubicBezTo>
                  <a:cubicBezTo>
                    <a:pt x="343" y="187"/>
                    <a:pt x="449" y="109"/>
                    <a:pt x="492" y="0"/>
                  </a:cubicBezTo>
                  <a:cubicBezTo>
                    <a:pt x="480" y="0"/>
                    <a:pt x="468" y="1"/>
                    <a:pt x="457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136" name="Google Shape;136;p23"/>
            <p:cNvSpPr/>
            <p:nvPr/>
          </p:nvSpPr>
          <p:spPr>
            <a:xfrm rot="-3280088">
              <a:off x="4100923" y="2460157"/>
              <a:ext cx="2729637" cy="1205146"/>
            </a:xfrm>
            <a:custGeom>
              <a:avLst/>
              <a:gdLst/>
              <a:ahLst/>
              <a:cxnLst/>
              <a:rect l="l" t="t" r="r" b="b"/>
              <a:pathLst>
                <a:path w="440" h="194" extrusionOk="0">
                  <a:moveTo>
                    <a:pt x="262" y="39"/>
                  </a:moveTo>
                  <a:cubicBezTo>
                    <a:pt x="206" y="71"/>
                    <a:pt x="134" y="53"/>
                    <a:pt x="100" y="0"/>
                  </a:cubicBezTo>
                  <a:cubicBezTo>
                    <a:pt x="57" y="25"/>
                    <a:pt x="24" y="60"/>
                    <a:pt x="0" y="99"/>
                  </a:cubicBezTo>
                  <a:cubicBezTo>
                    <a:pt x="47" y="157"/>
                    <a:pt x="120" y="194"/>
                    <a:pt x="201" y="194"/>
                  </a:cubicBezTo>
                  <a:cubicBezTo>
                    <a:pt x="308" y="194"/>
                    <a:pt x="399" y="130"/>
                    <a:pt x="440" y="39"/>
                  </a:cubicBezTo>
                  <a:cubicBezTo>
                    <a:pt x="393" y="37"/>
                    <a:pt x="346" y="24"/>
                    <a:pt x="303" y="0"/>
                  </a:cubicBezTo>
                  <a:cubicBezTo>
                    <a:pt x="292" y="15"/>
                    <a:pt x="279" y="29"/>
                    <a:pt x="262" y="39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137" name="Google Shape;137;p23"/>
            <p:cNvSpPr txBox="1"/>
            <p:nvPr/>
          </p:nvSpPr>
          <p:spPr>
            <a:xfrm rot="-3779206">
              <a:off x="4733052" y="2863735"/>
              <a:ext cx="1577952" cy="563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Vestibulum congue </a:t>
              </a:r>
              <a:endParaRPr sz="10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138" name="Google Shape;138;p23"/>
          <p:cNvGrpSpPr/>
          <p:nvPr/>
        </p:nvGrpSpPr>
        <p:grpSpPr>
          <a:xfrm>
            <a:off x="4906197" y="658631"/>
            <a:ext cx="2904605" cy="2842289"/>
            <a:chOff x="2857731" y="-71332"/>
            <a:chExt cx="3293577" cy="3222916"/>
          </a:xfrm>
        </p:grpSpPr>
        <p:sp>
          <p:nvSpPr>
            <p:cNvPr id="139" name="Google Shape;139;p23"/>
            <p:cNvSpPr/>
            <p:nvPr/>
          </p:nvSpPr>
          <p:spPr>
            <a:xfrm rot="-3280089">
              <a:off x="3410337" y="297186"/>
              <a:ext cx="2188366" cy="2485879"/>
            </a:xfrm>
            <a:custGeom>
              <a:avLst/>
              <a:gdLst/>
              <a:ahLst/>
              <a:cxnLst/>
              <a:rect l="l" t="t" r="r" b="b"/>
              <a:pathLst>
                <a:path w="338" h="384" extrusionOk="0">
                  <a:moveTo>
                    <a:pt x="45" y="32"/>
                  </a:moveTo>
                  <a:cubicBezTo>
                    <a:pt x="189" y="32"/>
                    <a:pt x="306" y="148"/>
                    <a:pt x="306" y="292"/>
                  </a:cubicBezTo>
                  <a:cubicBezTo>
                    <a:pt x="306" y="325"/>
                    <a:pt x="300" y="355"/>
                    <a:pt x="289" y="384"/>
                  </a:cubicBezTo>
                  <a:cubicBezTo>
                    <a:pt x="301" y="384"/>
                    <a:pt x="312" y="384"/>
                    <a:pt x="324" y="383"/>
                  </a:cubicBezTo>
                  <a:cubicBezTo>
                    <a:pt x="333" y="354"/>
                    <a:pt x="338" y="324"/>
                    <a:pt x="338" y="292"/>
                  </a:cubicBezTo>
                  <a:cubicBezTo>
                    <a:pt x="338" y="131"/>
                    <a:pt x="207" y="0"/>
                    <a:pt x="45" y="0"/>
                  </a:cubicBezTo>
                  <a:cubicBezTo>
                    <a:pt x="30" y="0"/>
                    <a:pt x="15" y="1"/>
                    <a:pt x="0" y="3"/>
                  </a:cubicBezTo>
                  <a:cubicBezTo>
                    <a:pt x="6" y="13"/>
                    <a:pt x="12" y="23"/>
                    <a:pt x="18" y="33"/>
                  </a:cubicBezTo>
                  <a:cubicBezTo>
                    <a:pt x="27" y="32"/>
                    <a:pt x="36" y="32"/>
                    <a:pt x="45" y="3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140" name="Google Shape;140;p23"/>
            <p:cNvSpPr/>
            <p:nvPr/>
          </p:nvSpPr>
          <p:spPr>
            <a:xfrm rot="-3280088">
              <a:off x="3667674" y="581521"/>
              <a:ext cx="1790169" cy="2186080"/>
            </a:xfrm>
            <a:custGeom>
              <a:avLst/>
              <a:gdLst/>
              <a:ahLst/>
              <a:cxnLst/>
              <a:rect l="l" t="t" r="r" b="b"/>
              <a:pathLst>
                <a:path w="288" h="352" extrusionOk="0">
                  <a:moveTo>
                    <a:pt x="27" y="0"/>
                  </a:moveTo>
                  <a:cubicBezTo>
                    <a:pt x="18" y="0"/>
                    <a:pt x="9" y="0"/>
                    <a:pt x="0" y="1"/>
                  </a:cubicBezTo>
                  <a:cubicBezTo>
                    <a:pt x="21" y="43"/>
                    <a:pt x="34" y="90"/>
                    <a:pt x="35" y="140"/>
                  </a:cubicBezTo>
                  <a:cubicBezTo>
                    <a:pt x="74" y="142"/>
                    <a:pt x="111" y="163"/>
                    <a:pt x="132" y="200"/>
                  </a:cubicBezTo>
                  <a:cubicBezTo>
                    <a:pt x="153" y="236"/>
                    <a:pt x="153" y="279"/>
                    <a:pt x="136" y="315"/>
                  </a:cubicBezTo>
                  <a:cubicBezTo>
                    <a:pt x="179" y="339"/>
                    <a:pt x="225" y="351"/>
                    <a:pt x="271" y="352"/>
                  </a:cubicBezTo>
                  <a:cubicBezTo>
                    <a:pt x="282" y="323"/>
                    <a:pt x="288" y="293"/>
                    <a:pt x="288" y="260"/>
                  </a:cubicBezTo>
                  <a:cubicBezTo>
                    <a:pt x="288" y="116"/>
                    <a:pt x="171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141" name="Google Shape;141;p23"/>
            <p:cNvSpPr txBox="1"/>
            <p:nvPr/>
          </p:nvSpPr>
          <p:spPr>
            <a:xfrm>
              <a:off x="3782825" y="1153125"/>
              <a:ext cx="15780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Vestibulum congue </a:t>
              </a:r>
              <a:endParaRPr sz="10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142" name="Google Shape;142;p23"/>
          <p:cNvGrpSpPr/>
          <p:nvPr/>
        </p:nvGrpSpPr>
        <p:grpSpPr>
          <a:xfrm>
            <a:off x="4114388" y="2207250"/>
            <a:ext cx="3020008" cy="2753538"/>
            <a:chOff x="1959887" y="1684671"/>
            <a:chExt cx="3424433" cy="3122279"/>
          </a:xfrm>
        </p:grpSpPr>
        <p:sp>
          <p:nvSpPr>
            <p:cNvPr id="143" name="Google Shape;143;p23"/>
            <p:cNvSpPr/>
            <p:nvPr/>
          </p:nvSpPr>
          <p:spPr>
            <a:xfrm rot="-3280088">
              <a:off x="2859669" y="1740600"/>
              <a:ext cx="1624870" cy="3045726"/>
            </a:xfrm>
            <a:custGeom>
              <a:avLst/>
              <a:gdLst/>
              <a:ahLst/>
              <a:cxnLst/>
              <a:rect l="l" t="t" r="r" b="b"/>
              <a:pathLst>
                <a:path w="251" h="470" extrusionOk="0">
                  <a:moveTo>
                    <a:pt x="32" y="286"/>
                  </a:moveTo>
                  <a:cubicBezTo>
                    <a:pt x="32" y="157"/>
                    <a:pt x="127" y="49"/>
                    <a:pt x="251" y="29"/>
                  </a:cubicBezTo>
                  <a:cubicBezTo>
                    <a:pt x="245" y="19"/>
                    <a:pt x="239" y="9"/>
                    <a:pt x="233" y="0"/>
                  </a:cubicBezTo>
                  <a:cubicBezTo>
                    <a:pt x="100" y="28"/>
                    <a:pt x="0" y="145"/>
                    <a:pt x="0" y="286"/>
                  </a:cubicBezTo>
                  <a:cubicBezTo>
                    <a:pt x="0" y="356"/>
                    <a:pt x="25" y="420"/>
                    <a:pt x="65" y="470"/>
                  </a:cubicBezTo>
                  <a:cubicBezTo>
                    <a:pt x="70" y="460"/>
                    <a:pt x="76" y="450"/>
                    <a:pt x="82" y="440"/>
                  </a:cubicBezTo>
                  <a:cubicBezTo>
                    <a:pt x="51" y="397"/>
                    <a:pt x="32" y="344"/>
                    <a:pt x="32" y="28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144" name="Google Shape;144;p23"/>
            <p:cNvSpPr/>
            <p:nvPr/>
          </p:nvSpPr>
          <p:spPr>
            <a:xfrm rot="-3280089">
              <a:off x="3037225" y="1789647"/>
              <a:ext cx="1575644" cy="2550423"/>
            </a:xfrm>
            <a:custGeom>
              <a:avLst/>
              <a:gdLst/>
              <a:ahLst/>
              <a:cxnLst/>
              <a:rect l="l" t="t" r="r" b="b"/>
              <a:pathLst>
                <a:path w="254" h="411" extrusionOk="0">
                  <a:moveTo>
                    <a:pt x="152" y="311"/>
                  </a:moveTo>
                  <a:cubicBezTo>
                    <a:pt x="124" y="254"/>
                    <a:pt x="145" y="185"/>
                    <a:pt x="200" y="153"/>
                  </a:cubicBezTo>
                  <a:cubicBezTo>
                    <a:pt x="217" y="143"/>
                    <a:pt x="236" y="137"/>
                    <a:pt x="254" y="136"/>
                  </a:cubicBezTo>
                  <a:cubicBezTo>
                    <a:pt x="253" y="87"/>
                    <a:pt x="241" y="41"/>
                    <a:pt x="219" y="0"/>
                  </a:cubicBezTo>
                  <a:cubicBezTo>
                    <a:pt x="95" y="20"/>
                    <a:pt x="0" y="128"/>
                    <a:pt x="0" y="257"/>
                  </a:cubicBezTo>
                  <a:cubicBezTo>
                    <a:pt x="0" y="315"/>
                    <a:pt x="19" y="368"/>
                    <a:pt x="50" y="411"/>
                  </a:cubicBezTo>
                  <a:cubicBezTo>
                    <a:pt x="75" y="371"/>
                    <a:pt x="110" y="337"/>
                    <a:pt x="152" y="31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145" name="Google Shape;145;p23"/>
            <p:cNvSpPr txBox="1"/>
            <p:nvPr/>
          </p:nvSpPr>
          <p:spPr>
            <a:xfrm rot="3725110" flipH="1">
              <a:off x="2866277" y="2863871"/>
              <a:ext cx="1577671" cy="56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Vestibulum congue </a:t>
              </a:r>
              <a:endParaRPr sz="10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>
            <a:spLocks noGrp="1"/>
          </p:cNvSpPr>
          <p:nvPr>
            <p:ph type="title"/>
          </p:nvPr>
        </p:nvSpPr>
        <p:spPr>
          <a:xfrm>
            <a:off x="4115700" y="205975"/>
            <a:ext cx="45711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51" name="Google Shape;151;p24"/>
          <p:cNvGraphicFramePr/>
          <p:nvPr/>
        </p:nvGraphicFramePr>
        <p:xfrm>
          <a:off x="41157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{10B5B1FF-D041-4557-85FC-6AE5D8DACFA4}</a:tableStyleId>
              </a:tblPr>
              <a:tblGrid>
                <a:gridCol w="114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2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2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2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9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A</a:t>
                      </a:r>
                      <a:endParaRPr sz="1100"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B</a:t>
                      </a:r>
                      <a:endParaRPr sz="1100"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C</a:t>
                      </a:r>
                      <a:endParaRPr sz="1100"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97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Yellow</a:t>
                      </a:r>
                      <a:endParaRPr sz="1100"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10</a:t>
                      </a:r>
                      <a:endParaRPr sz="1800"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20</a:t>
                      </a:r>
                      <a:endParaRPr sz="1800"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7</a:t>
                      </a:r>
                      <a:endParaRPr sz="1800"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97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Blue</a:t>
                      </a:r>
                      <a:endParaRPr sz="1100"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30</a:t>
                      </a:r>
                      <a:endParaRPr sz="1800"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15</a:t>
                      </a:r>
                      <a:endParaRPr sz="1800"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10</a:t>
                      </a:r>
                      <a:endParaRPr sz="1800"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97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Orange</a:t>
                      </a:r>
                      <a:endParaRPr sz="1100"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5</a:t>
                      </a:r>
                      <a:endParaRPr sz="1800"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24</a:t>
                      </a:r>
                      <a:endParaRPr sz="1800"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16</a:t>
                      </a:r>
                      <a:endParaRPr sz="1800"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2" name="Google Shape;152;p24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/>
          <p:nvPr/>
        </p:nvSpPr>
        <p:spPr>
          <a:xfrm>
            <a:off x="514725" y="942584"/>
            <a:ext cx="8171736" cy="3892835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1C4587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5"/>
          <p:cNvSpPr txBox="1">
            <a:spLocks noGrp="1"/>
          </p:cNvSpPr>
          <p:nvPr>
            <p:ph type="title" idx="4294967295"/>
          </p:nvPr>
        </p:nvSpPr>
        <p:spPr>
          <a:xfrm>
            <a:off x="2286450" y="205975"/>
            <a:ext cx="4571100" cy="538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9" name="Google Shape;159;p25"/>
          <p:cNvSpPr/>
          <p:nvPr/>
        </p:nvSpPr>
        <p:spPr>
          <a:xfrm>
            <a:off x="1906875" y="1878025"/>
            <a:ext cx="8196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our office</a:t>
            </a:r>
            <a:endParaRPr sz="10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60" name="Google Shape;160;p25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14</a:t>
            </a:fld>
            <a:endParaRPr>
              <a:solidFill>
                <a:schemeClr val="lt1"/>
              </a:solidFill>
            </a:endParaRPr>
          </a:p>
        </p:txBody>
      </p:sp>
      <p:cxnSp>
        <p:nvCxnSpPr>
          <p:cNvPr id="161" name="Google Shape;161;p25"/>
          <p:cNvCxnSpPr/>
          <p:nvPr/>
        </p:nvCxnSpPr>
        <p:spPr>
          <a:xfrm>
            <a:off x="1226900" y="2034325"/>
            <a:ext cx="0" cy="25170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diamond" w="med" len="med"/>
            <a:tailEnd type="oval" w="med" len="med"/>
          </a:ln>
        </p:spPr>
      </p:cxnSp>
      <p:cxnSp>
        <p:nvCxnSpPr>
          <p:cNvPr id="162" name="Google Shape;162;p25"/>
          <p:cNvCxnSpPr/>
          <p:nvPr/>
        </p:nvCxnSpPr>
        <p:spPr>
          <a:xfrm>
            <a:off x="2941750" y="3623350"/>
            <a:ext cx="0" cy="25170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diamond" w="med" len="med"/>
            <a:tailEnd type="oval" w="med" len="med"/>
          </a:ln>
        </p:spPr>
      </p:cxnSp>
      <p:cxnSp>
        <p:nvCxnSpPr>
          <p:cNvPr id="163" name="Google Shape;163;p25"/>
          <p:cNvCxnSpPr/>
          <p:nvPr/>
        </p:nvCxnSpPr>
        <p:spPr>
          <a:xfrm>
            <a:off x="3954025" y="1827366"/>
            <a:ext cx="0" cy="25170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diamond" w="med" len="med"/>
            <a:tailEnd type="oval" w="med" len="med"/>
          </a:ln>
        </p:spPr>
      </p:cxnSp>
      <p:cxnSp>
        <p:nvCxnSpPr>
          <p:cNvPr id="164" name="Google Shape;164;p25"/>
          <p:cNvCxnSpPr/>
          <p:nvPr/>
        </p:nvCxnSpPr>
        <p:spPr>
          <a:xfrm>
            <a:off x="4572000" y="3925350"/>
            <a:ext cx="0" cy="25170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diamond" w="med" len="med"/>
            <a:tailEnd type="oval" w="med" len="med"/>
          </a:ln>
        </p:spPr>
      </p:cxnSp>
      <p:cxnSp>
        <p:nvCxnSpPr>
          <p:cNvPr id="165" name="Google Shape;165;p25"/>
          <p:cNvCxnSpPr/>
          <p:nvPr/>
        </p:nvCxnSpPr>
        <p:spPr>
          <a:xfrm>
            <a:off x="6775525" y="2286025"/>
            <a:ext cx="0" cy="25170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diamond" w="med" len="med"/>
            <a:tailEnd type="oval" w="med" len="med"/>
          </a:ln>
        </p:spPr>
      </p:cxnSp>
      <p:cxnSp>
        <p:nvCxnSpPr>
          <p:cNvPr id="166" name="Google Shape;166;p25"/>
          <p:cNvCxnSpPr/>
          <p:nvPr/>
        </p:nvCxnSpPr>
        <p:spPr>
          <a:xfrm>
            <a:off x="7473200" y="3981275"/>
            <a:ext cx="0" cy="25170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diamond" w="med" len="med"/>
            <a:tailEnd type="oval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6"/>
            </a:gs>
          </a:gsLst>
          <a:lin ang="2700006" scaled="0"/>
        </a:gra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>
            <a:spLocks noGrp="1"/>
          </p:cNvSpPr>
          <p:nvPr>
            <p:ph type="ctrTitle" idx="4294967295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1"/>
                </a:solidFill>
              </a:rPr>
              <a:t>89,526,124</a:t>
            </a:r>
            <a:endParaRPr sz="9600">
              <a:solidFill>
                <a:schemeClr val="lt1"/>
              </a:solidFill>
            </a:endParaRPr>
          </a:p>
        </p:txBody>
      </p:sp>
      <p:sp>
        <p:nvSpPr>
          <p:cNvPr id="172" name="Google Shape;172;p26"/>
          <p:cNvSpPr txBox="1">
            <a:spLocks noGrp="1"/>
          </p:cNvSpPr>
          <p:nvPr>
            <p:ph type="subTitle" idx="4294967295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>
                <a:solidFill>
                  <a:schemeClr val="lt1"/>
                </a:solidFill>
              </a:rPr>
              <a:t>Whoa! That’s a big number, aren’t you proud?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3" name="Google Shape;173;p26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15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"/>
          <p:cNvSpPr txBox="1">
            <a:spLocks noGrp="1"/>
          </p:cNvSpPr>
          <p:nvPr>
            <p:ph type="ctrTitle" idx="4294967295"/>
          </p:nvPr>
        </p:nvSpPr>
        <p:spPr>
          <a:xfrm>
            <a:off x="4115700" y="419400"/>
            <a:ext cx="4342500" cy="894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89,526,124$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179" name="Google Shape;179;p27"/>
          <p:cNvSpPr txBox="1">
            <a:spLocks noGrp="1"/>
          </p:cNvSpPr>
          <p:nvPr>
            <p:ph type="subTitle" idx="4294967295"/>
          </p:nvPr>
        </p:nvSpPr>
        <p:spPr>
          <a:xfrm>
            <a:off x="4115700" y="1258908"/>
            <a:ext cx="43425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180" name="Google Shape;180;p27"/>
          <p:cNvSpPr txBox="1">
            <a:spLocks noGrp="1"/>
          </p:cNvSpPr>
          <p:nvPr>
            <p:ph type="ctrTitle" idx="4294967295"/>
          </p:nvPr>
        </p:nvSpPr>
        <p:spPr>
          <a:xfrm>
            <a:off x="4115700" y="3200692"/>
            <a:ext cx="4342500" cy="894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5"/>
                </a:solidFill>
              </a:rPr>
              <a:t>100%</a:t>
            </a:r>
            <a:endParaRPr sz="4800">
              <a:solidFill>
                <a:schemeClr val="accent5"/>
              </a:solidFill>
            </a:endParaRPr>
          </a:p>
        </p:txBody>
      </p:sp>
      <p:sp>
        <p:nvSpPr>
          <p:cNvPr id="181" name="Google Shape;181;p27"/>
          <p:cNvSpPr txBox="1">
            <a:spLocks noGrp="1"/>
          </p:cNvSpPr>
          <p:nvPr>
            <p:ph type="subTitle" idx="4294967295"/>
          </p:nvPr>
        </p:nvSpPr>
        <p:spPr>
          <a:xfrm>
            <a:off x="4115700" y="4040200"/>
            <a:ext cx="43425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182" name="Google Shape;182;p27"/>
          <p:cNvSpPr txBox="1">
            <a:spLocks noGrp="1"/>
          </p:cNvSpPr>
          <p:nvPr>
            <p:ph type="ctrTitle" idx="4294967295"/>
          </p:nvPr>
        </p:nvSpPr>
        <p:spPr>
          <a:xfrm>
            <a:off x="4115700" y="1810046"/>
            <a:ext cx="4342500" cy="894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183" name="Google Shape;183;p27"/>
          <p:cNvSpPr txBox="1">
            <a:spLocks noGrp="1"/>
          </p:cNvSpPr>
          <p:nvPr>
            <p:ph type="subTitle" idx="4294967295"/>
          </p:nvPr>
        </p:nvSpPr>
        <p:spPr>
          <a:xfrm>
            <a:off x="4115700" y="2649554"/>
            <a:ext cx="43425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184" name="Google Shape;184;p27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"/>
          <p:cNvSpPr txBox="1">
            <a:spLocks noGrp="1"/>
          </p:cNvSpPr>
          <p:nvPr>
            <p:ph type="title"/>
          </p:nvPr>
        </p:nvSpPr>
        <p:spPr>
          <a:xfrm>
            <a:off x="4115700" y="205975"/>
            <a:ext cx="45711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190" name="Google Shape;190;p28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191" name="Google Shape;191;p28"/>
          <p:cNvSpPr txBox="1"/>
          <p:nvPr/>
        </p:nvSpPr>
        <p:spPr>
          <a:xfrm>
            <a:off x="4115700" y="1518148"/>
            <a:ext cx="3744900" cy="510300"/>
          </a:xfrm>
          <a:prstGeom prst="rect">
            <a:avLst/>
          </a:prstGeom>
          <a:noFill/>
          <a:ln w="9525" cap="rnd" cmpd="sng">
            <a:solidFill>
              <a:schemeClr val="accent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6"/>
                </a:solidFill>
                <a:latin typeface="Merriweather"/>
                <a:ea typeface="Merriweather"/>
                <a:cs typeface="Merriweather"/>
                <a:sym typeface="Merriweather"/>
              </a:rPr>
              <a:t>first</a:t>
            </a:r>
            <a:endParaRPr sz="2400">
              <a:solidFill>
                <a:schemeClr val="accent6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92" name="Google Shape;192;p28"/>
          <p:cNvSpPr txBox="1"/>
          <p:nvPr/>
        </p:nvSpPr>
        <p:spPr>
          <a:xfrm>
            <a:off x="4115700" y="2742130"/>
            <a:ext cx="3744900" cy="510300"/>
          </a:xfrm>
          <a:prstGeom prst="rect">
            <a:avLst/>
          </a:prstGeom>
          <a:noFill/>
          <a:ln w="9525" cap="rnd" cmpd="sng">
            <a:solidFill>
              <a:schemeClr val="accent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3"/>
                </a:solidFill>
                <a:latin typeface="Merriweather"/>
                <a:ea typeface="Merriweather"/>
                <a:cs typeface="Merriweather"/>
                <a:sym typeface="Merriweather"/>
              </a:rPr>
              <a:t>second</a:t>
            </a:r>
            <a:endParaRPr sz="2400">
              <a:solidFill>
                <a:schemeClr val="accent3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93" name="Google Shape;193;p28"/>
          <p:cNvSpPr txBox="1"/>
          <p:nvPr/>
        </p:nvSpPr>
        <p:spPr>
          <a:xfrm>
            <a:off x="4115700" y="3966112"/>
            <a:ext cx="3744900" cy="510300"/>
          </a:xfrm>
          <a:prstGeom prst="rect">
            <a:avLst/>
          </a:prstGeom>
          <a:noFill/>
          <a:ln w="9525" cap="rnd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last</a:t>
            </a:r>
            <a:endParaRPr sz="2400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cxnSp>
        <p:nvCxnSpPr>
          <p:cNvPr id="194" name="Google Shape;194;p28"/>
          <p:cNvCxnSpPr/>
          <p:nvPr/>
        </p:nvCxnSpPr>
        <p:spPr>
          <a:xfrm>
            <a:off x="5988150" y="1997130"/>
            <a:ext cx="0" cy="713700"/>
          </a:xfrm>
          <a:prstGeom prst="straightConnector1">
            <a:avLst/>
          </a:prstGeom>
          <a:noFill/>
          <a:ln w="9525" cap="rnd" cmpd="sng">
            <a:solidFill>
              <a:schemeClr val="lt2"/>
            </a:solidFill>
            <a:prstDash val="dash"/>
            <a:round/>
            <a:headEnd type="oval" w="sm" len="sm"/>
            <a:tailEnd type="triangle" w="sm" len="sm"/>
          </a:ln>
        </p:spPr>
      </p:cxnSp>
      <p:cxnSp>
        <p:nvCxnSpPr>
          <p:cNvPr id="195" name="Google Shape;195;p28"/>
          <p:cNvCxnSpPr/>
          <p:nvPr/>
        </p:nvCxnSpPr>
        <p:spPr>
          <a:xfrm>
            <a:off x="5988150" y="3221112"/>
            <a:ext cx="0" cy="713700"/>
          </a:xfrm>
          <a:prstGeom prst="straightConnector1">
            <a:avLst/>
          </a:prstGeom>
          <a:noFill/>
          <a:ln w="9525" cap="rnd" cmpd="sng">
            <a:solidFill>
              <a:schemeClr val="lt2"/>
            </a:solidFill>
            <a:prstDash val="dash"/>
            <a:round/>
            <a:headEnd type="oval" w="sm" len="sm"/>
            <a:tailEnd type="triangle" w="sm" len="sm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9"/>
          <p:cNvSpPr txBox="1">
            <a:spLocks noGrp="1"/>
          </p:cNvSpPr>
          <p:nvPr>
            <p:ph type="title"/>
          </p:nvPr>
        </p:nvSpPr>
        <p:spPr>
          <a:xfrm>
            <a:off x="2854150" y="205975"/>
            <a:ext cx="58326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01" name="Google Shape;201;p29"/>
          <p:cNvSpPr txBox="1">
            <a:spLocks noGrp="1"/>
          </p:cNvSpPr>
          <p:nvPr>
            <p:ph type="body" idx="1"/>
          </p:nvPr>
        </p:nvSpPr>
        <p:spPr>
          <a:xfrm>
            <a:off x="2854150" y="1333125"/>
            <a:ext cx="1859400" cy="143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/>
              <a:t>Yellow</a:t>
            </a:r>
            <a:endParaRPr sz="1100" b="1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202" name="Google Shape;202;p29"/>
          <p:cNvSpPr txBox="1">
            <a:spLocks noGrp="1"/>
          </p:cNvSpPr>
          <p:nvPr>
            <p:ph type="body" idx="2"/>
          </p:nvPr>
        </p:nvSpPr>
        <p:spPr>
          <a:xfrm>
            <a:off x="4808737" y="1333125"/>
            <a:ext cx="1859400" cy="143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/>
              <a:t>Blue</a:t>
            </a:r>
            <a:endParaRPr sz="1100" b="1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203" name="Google Shape;203;p29"/>
          <p:cNvSpPr txBox="1">
            <a:spLocks noGrp="1"/>
          </p:cNvSpPr>
          <p:nvPr>
            <p:ph type="body" idx="3"/>
          </p:nvPr>
        </p:nvSpPr>
        <p:spPr>
          <a:xfrm>
            <a:off x="6763325" y="1333125"/>
            <a:ext cx="1859400" cy="143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/>
              <a:t>Red</a:t>
            </a:r>
            <a:endParaRPr sz="1100"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100"/>
          </a:p>
        </p:txBody>
      </p:sp>
      <p:sp>
        <p:nvSpPr>
          <p:cNvPr id="204" name="Google Shape;204;p29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205" name="Google Shape;205;p29"/>
          <p:cNvSpPr txBox="1">
            <a:spLocks noGrp="1"/>
          </p:cNvSpPr>
          <p:nvPr>
            <p:ph type="body" idx="1"/>
          </p:nvPr>
        </p:nvSpPr>
        <p:spPr>
          <a:xfrm>
            <a:off x="2854150" y="3085725"/>
            <a:ext cx="1859400" cy="143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/>
              <a:t>Yellow</a:t>
            </a:r>
            <a:endParaRPr sz="1100" b="1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206" name="Google Shape;206;p29"/>
          <p:cNvSpPr txBox="1">
            <a:spLocks noGrp="1"/>
          </p:cNvSpPr>
          <p:nvPr>
            <p:ph type="body" idx="2"/>
          </p:nvPr>
        </p:nvSpPr>
        <p:spPr>
          <a:xfrm>
            <a:off x="4808737" y="3085725"/>
            <a:ext cx="1859400" cy="143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/>
              <a:t>Blue</a:t>
            </a:r>
            <a:endParaRPr sz="1100" b="1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207" name="Google Shape;207;p29"/>
          <p:cNvSpPr txBox="1">
            <a:spLocks noGrp="1"/>
          </p:cNvSpPr>
          <p:nvPr>
            <p:ph type="body" idx="3"/>
          </p:nvPr>
        </p:nvSpPr>
        <p:spPr>
          <a:xfrm>
            <a:off x="6763325" y="3085725"/>
            <a:ext cx="1859400" cy="143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/>
              <a:t>Red</a:t>
            </a:r>
            <a:endParaRPr sz="1100"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0"/>
          <p:cNvSpPr txBox="1">
            <a:spLocks noGrp="1"/>
          </p:cNvSpPr>
          <p:nvPr>
            <p:ph type="body" idx="1"/>
          </p:nvPr>
        </p:nvSpPr>
        <p:spPr>
          <a:xfrm>
            <a:off x="4115700" y="4406300"/>
            <a:ext cx="4571100" cy="5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1000"/>
              </a:spcAft>
              <a:buNone/>
            </a:pPr>
            <a:r>
              <a:rPr lang="en"/>
              <a:t>You can insert graphs from </a:t>
            </a:r>
            <a:r>
              <a:rPr lang="en" u="sng">
                <a:solidFill>
                  <a:schemeClr val="hlink"/>
                </a:solidFill>
                <a:hlinkClick r:id="rId3"/>
              </a:rPr>
              <a:t>Google Sheets</a:t>
            </a:r>
            <a:endParaRPr/>
          </a:p>
        </p:txBody>
      </p:sp>
      <p:sp>
        <p:nvSpPr>
          <p:cNvPr id="213" name="Google Shape;213;p30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214" name="Google Shape;214;p30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9300" y="152400"/>
            <a:ext cx="4686421" cy="410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2854150" y="205975"/>
            <a:ext cx="58326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2"/>
          </p:nvPr>
        </p:nvSpPr>
        <p:spPr>
          <a:xfrm>
            <a:off x="5855725" y="1333125"/>
            <a:ext cx="2831100" cy="345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/>
              <a:t>EDIT IN POWERPOINT®</a:t>
            </a:r>
            <a:endParaRPr sz="12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lang="en" sz="1200" b="1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r:id="rId3" action="ppaction://hlinksldjump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2854175" y="1333125"/>
            <a:ext cx="2831100" cy="345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/>
              <a:t>EDIT IN GOOGLE SLIDES</a:t>
            </a:r>
            <a:endParaRPr sz="12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lang="en" sz="1200" b="1"/>
              <a:t>"Use as Google Slides Theme"</a:t>
            </a:r>
            <a:r>
              <a:rPr lang="en" sz="1200"/>
              <a:t>.</a:t>
            </a:r>
            <a:endParaRPr sz="12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/>
              <a:t>You have to be signed in to your Google account.</a:t>
            </a:r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lin ang="2700006" scaled="0"/>
        </a:gra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1"/>
          <p:cNvSpPr txBox="1">
            <a:spLocks noGrp="1"/>
          </p:cNvSpPr>
          <p:nvPr>
            <p:ph type="body" idx="4294967295"/>
          </p:nvPr>
        </p:nvSpPr>
        <p:spPr>
          <a:xfrm>
            <a:off x="457200" y="671138"/>
            <a:ext cx="4101900" cy="425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Kalam"/>
                <a:ea typeface="Kalam"/>
                <a:cs typeface="Kalam"/>
                <a:sym typeface="Kalam"/>
              </a:rPr>
              <a:t>Mobile project</a:t>
            </a:r>
            <a:endParaRPr>
              <a:solidFill>
                <a:schemeClr val="lt1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20" name="Google Shape;220;p31"/>
          <p:cNvSpPr/>
          <p:nvPr/>
        </p:nvSpPr>
        <p:spPr>
          <a:xfrm>
            <a:off x="5412325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6"/>
                </a:solidFill>
                <a:latin typeface="Kalam"/>
                <a:ea typeface="Kalam"/>
                <a:cs typeface="Kalam"/>
                <a:sym typeface="Kalam"/>
              </a:rPr>
              <a:t>Place your screenshot here</a:t>
            </a:r>
            <a:endParaRPr sz="1000">
              <a:solidFill>
                <a:schemeClr val="accent6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21" name="Google Shape;221;p31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20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222" name="Google Shape;222;p31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223" name="Google Shape;223;p31"/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1C4587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1"/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1"/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1"/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lin ang="2700006" scaled="0"/>
        </a:gra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2"/>
          <p:cNvSpPr/>
          <p:nvPr/>
        </p:nvSpPr>
        <p:spPr>
          <a:xfrm>
            <a:off x="5076400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6"/>
                </a:solidFill>
                <a:latin typeface="Kalam"/>
                <a:ea typeface="Kalam"/>
                <a:cs typeface="Kalam"/>
                <a:sym typeface="Kalam"/>
              </a:rPr>
              <a:t>Place your screenshot here</a:t>
            </a:r>
            <a:endParaRPr sz="1000">
              <a:solidFill>
                <a:schemeClr val="accent6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32" name="Google Shape;232;p32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21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233" name="Google Shape;233;p32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234" name="Google Shape;234;p32"/>
            <p:cNvSpPr/>
            <p:nvPr/>
          </p:nvSpPr>
          <p:spPr>
            <a:xfrm>
              <a:off x="2112475" y="238125"/>
              <a:ext cx="3395050" cy="5238750"/>
            </a:xfrm>
            <a:custGeom>
              <a:avLst/>
              <a:gdLst/>
              <a:ahLst/>
              <a:cxnLst/>
              <a:rect l="l" t="t" r="r" b="b"/>
              <a:pathLst>
                <a:path w="135802" h="209550" extrusionOk="0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1C4587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2"/>
            <p:cNvSpPr/>
            <p:nvPr/>
          </p:nvSpPr>
          <p:spPr>
            <a:xfrm>
              <a:off x="3671350" y="5147100"/>
              <a:ext cx="279175" cy="179900"/>
            </a:xfrm>
            <a:custGeom>
              <a:avLst/>
              <a:gdLst/>
              <a:ahLst/>
              <a:cxnLst/>
              <a:rect l="l" t="t" r="r" b="b"/>
              <a:pathLst>
                <a:path w="11167" h="7196" extrusionOk="0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2"/>
            <p:cNvSpPr/>
            <p:nvPr/>
          </p:nvSpPr>
          <p:spPr>
            <a:xfrm>
              <a:off x="3650725" y="446100"/>
              <a:ext cx="54375" cy="54350"/>
            </a:xfrm>
            <a:custGeom>
              <a:avLst/>
              <a:gdLst/>
              <a:ahLst/>
              <a:cxnLst/>
              <a:rect l="l" t="t" r="r" b="b"/>
              <a:pathLst>
                <a:path w="2175" h="2174" extrusionOk="0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2"/>
            <p:cNvSpPr/>
            <p:nvPr/>
          </p:nvSpPr>
          <p:spPr>
            <a:xfrm>
              <a:off x="3761275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" name="Google Shape;238;p32"/>
          <p:cNvSpPr txBox="1">
            <a:spLocks noGrp="1"/>
          </p:cNvSpPr>
          <p:nvPr>
            <p:ph type="body" idx="4294967295"/>
          </p:nvPr>
        </p:nvSpPr>
        <p:spPr>
          <a:xfrm>
            <a:off x="457200" y="671138"/>
            <a:ext cx="4101900" cy="425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Kalam"/>
                <a:ea typeface="Kalam"/>
                <a:cs typeface="Kalam"/>
                <a:sym typeface="Kalam"/>
              </a:rPr>
              <a:t>Tablet project</a:t>
            </a:r>
            <a:endParaRPr>
              <a:solidFill>
                <a:schemeClr val="lt1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2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lin ang="2700006" scaled="0"/>
        </a:gra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3"/>
          <p:cNvSpPr/>
          <p:nvPr/>
        </p:nvSpPr>
        <p:spPr>
          <a:xfrm>
            <a:off x="3635025" y="729502"/>
            <a:ext cx="4942736" cy="3847976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1C4587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3"/>
          <p:cNvSpPr/>
          <p:nvPr/>
        </p:nvSpPr>
        <p:spPr>
          <a:xfrm>
            <a:off x="3841855" y="933839"/>
            <a:ext cx="4528800" cy="28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6"/>
                </a:solidFill>
                <a:latin typeface="Kalam"/>
                <a:ea typeface="Kalam"/>
                <a:cs typeface="Kalam"/>
                <a:sym typeface="Kalam"/>
              </a:rPr>
              <a:t>Place your screenshot here</a:t>
            </a:r>
            <a:endParaRPr sz="1000">
              <a:solidFill>
                <a:schemeClr val="accent6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45" name="Google Shape;245;p33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22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46" name="Google Shape;246;p33"/>
          <p:cNvSpPr txBox="1">
            <a:spLocks noGrp="1"/>
          </p:cNvSpPr>
          <p:nvPr>
            <p:ph type="body" idx="4294967295"/>
          </p:nvPr>
        </p:nvSpPr>
        <p:spPr>
          <a:xfrm>
            <a:off x="457200" y="671150"/>
            <a:ext cx="3286800" cy="425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Kalam"/>
                <a:ea typeface="Kalam"/>
                <a:cs typeface="Kalam"/>
                <a:sym typeface="Kalam"/>
              </a:rPr>
              <a:t>Desktop project</a:t>
            </a:r>
            <a:endParaRPr>
              <a:solidFill>
                <a:schemeClr val="lt1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2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4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252" name="Google Shape;252;p34"/>
          <p:cNvSpPr txBox="1">
            <a:spLocks noGrp="1"/>
          </p:cNvSpPr>
          <p:nvPr>
            <p:ph type="ctrTitle" idx="4294967295"/>
          </p:nvPr>
        </p:nvSpPr>
        <p:spPr>
          <a:xfrm>
            <a:off x="4308200" y="668950"/>
            <a:ext cx="4258500" cy="797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</a:rPr>
              <a:t>Thanks!</a:t>
            </a:r>
            <a:endParaRPr sz="4000">
              <a:solidFill>
                <a:schemeClr val="accent1"/>
              </a:solidFill>
            </a:endParaRPr>
          </a:p>
        </p:txBody>
      </p:sp>
      <p:sp>
        <p:nvSpPr>
          <p:cNvPr id="253" name="Google Shape;253;p34"/>
          <p:cNvSpPr txBox="1">
            <a:spLocks noGrp="1"/>
          </p:cNvSpPr>
          <p:nvPr>
            <p:ph type="subTitle" idx="4294967295"/>
          </p:nvPr>
        </p:nvSpPr>
        <p:spPr>
          <a:xfrm>
            <a:off x="4308200" y="1493879"/>
            <a:ext cx="4258500" cy="216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Any questions?</a:t>
            </a:r>
            <a:endParaRPr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You can find me at: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@username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user@mail.me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5"/>
          <p:cNvSpPr txBox="1">
            <a:spLocks noGrp="1"/>
          </p:cNvSpPr>
          <p:nvPr>
            <p:ph type="title"/>
          </p:nvPr>
        </p:nvSpPr>
        <p:spPr>
          <a:xfrm>
            <a:off x="4115700" y="205975"/>
            <a:ext cx="45711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59" name="Google Shape;259;p35"/>
          <p:cNvSpPr txBox="1">
            <a:spLocks noGrp="1"/>
          </p:cNvSpPr>
          <p:nvPr>
            <p:ph type="body" idx="1"/>
          </p:nvPr>
        </p:nvSpPr>
        <p:spPr>
          <a:xfrm>
            <a:off x="4115700" y="1338300"/>
            <a:ext cx="4571100" cy="341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Special thanks to all the people who made and released these awesome resources for free: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⪢"/>
            </a:pPr>
            <a:r>
              <a:rPr lang="en" sz="2400" dirty="0"/>
              <a:t>Presentation template by </a:t>
            </a:r>
            <a:r>
              <a:rPr lang="en" sz="2400" u="sng" dirty="0" smtClean="0">
                <a:solidFill>
                  <a:schemeClr val="hlink"/>
                </a:solidFill>
              </a:rPr>
              <a:t>plantillaspowerpoint.org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⪢"/>
            </a:pPr>
            <a:r>
              <a:rPr lang="en" sz="2400" dirty="0"/>
              <a:t>Photographs by </a:t>
            </a:r>
            <a:r>
              <a:rPr lang="en" sz="2400" u="sng" dirty="0">
                <a:solidFill>
                  <a:schemeClr val="hlink"/>
                </a:solidFill>
                <a:hlinkClick r:id="rId3"/>
              </a:rPr>
              <a:t>Unsplash</a:t>
            </a:r>
            <a:endParaRPr sz="2400" dirty="0"/>
          </a:p>
        </p:txBody>
      </p:sp>
      <p:sp>
        <p:nvSpPr>
          <p:cNvPr id="260" name="Google Shape;260;p35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6"/>
          <p:cNvSpPr txBox="1">
            <a:spLocks noGrp="1"/>
          </p:cNvSpPr>
          <p:nvPr>
            <p:ph type="body" idx="1"/>
          </p:nvPr>
        </p:nvSpPr>
        <p:spPr>
          <a:xfrm>
            <a:off x="2854175" y="1333125"/>
            <a:ext cx="5832600" cy="345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This presentation uses the following typographies: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⪢"/>
            </a:pPr>
            <a:r>
              <a:rPr lang="en" sz="1400"/>
              <a:t>Titles: </a:t>
            </a:r>
            <a:r>
              <a:rPr lang="en" sz="1400" b="1"/>
              <a:t>Kalam</a:t>
            </a:r>
            <a:endParaRPr sz="1400" b="1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⪢"/>
            </a:pPr>
            <a:r>
              <a:rPr lang="en" sz="1400"/>
              <a:t>Body copy: </a:t>
            </a:r>
            <a:r>
              <a:rPr lang="en" sz="1400" b="1"/>
              <a:t>Merriweather</a:t>
            </a:r>
            <a:endParaRPr sz="14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Download for free at: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hlink"/>
                </a:solidFill>
                <a:hlinkClick r:id="rId3"/>
              </a:rPr>
              <a:t>https://www.fontsquirrel.com/fonts/kalam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hlink"/>
                </a:solidFill>
                <a:hlinkClick r:id="rId4"/>
              </a:rPr>
              <a:t>https://www.fontsquirrel.com/fonts/merriweather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Download all the illustrated backgrounds here: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hlink"/>
                </a:solidFill>
                <a:hlinkClick r:id="rId5"/>
              </a:rPr>
              <a:t>https://drive.google.com/file/d/1o22s-MVekIlxSb0Ldw_pcwMHDEnuUbT_/view?usp=sharing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66" name="Google Shape;266;p36"/>
          <p:cNvSpPr txBox="1">
            <a:spLocks noGrp="1"/>
          </p:cNvSpPr>
          <p:nvPr>
            <p:ph type="title"/>
          </p:nvPr>
        </p:nvSpPr>
        <p:spPr>
          <a:xfrm>
            <a:off x="2854150" y="205975"/>
            <a:ext cx="58326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267" name="Google Shape;267;p36"/>
          <p:cNvSpPr txBox="1"/>
          <p:nvPr/>
        </p:nvSpPr>
        <p:spPr>
          <a:xfrm>
            <a:off x="2854200" y="4247850"/>
            <a:ext cx="58326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5"/>
                </a:solidFill>
                <a:latin typeface="Kalam"/>
                <a:ea typeface="Kalam"/>
                <a:cs typeface="Kalam"/>
                <a:sym typeface="Kalam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5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accent5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accent5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68" name="Google Shape;268;p36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25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7"/>
          <p:cNvSpPr/>
          <p:nvPr/>
        </p:nvSpPr>
        <p:spPr>
          <a:xfrm>
            <a:off x="277965" y="271963"/>
            <a:ext cx="373873" cy="479695"/>
          </a:xfrm>
          <a:custGeom>
            <a:avLst/>
            <a:gdLst/>
            <a:ahLst/>
            <a:cxnLst/>
            <a:rect l="l" t="t" r="r" b="b"/>
            <a:pathLst>
              <a:path w="17107" h="21949" extrusionOk="0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7"/>
          <p:cNvSpPr/>
          <p:nvPr/>
        </p:nvSpPr>
        <p:spPr>
          <a:xfrm>
            <a:off x="852801" y="338968"/>
            <a:ext cx="398876" cy="337703"/>
          </a:xfrm>
          <a:custGeom>
            <a:avLst/>
            <a:gdLst/>
            <a:ahLst/>
            <a:cxnLst/>
            <a:rect l="l" t="t" r="r" b="b"/>
            <a:pathLst>
              <a:path w="18251" h="15452" extrusionOk="0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7"/>
          <p:cNvSpPr/>
          <p:nvPr/>
        </p:nvSpPr>
        <p:spPr>
          <a:xfrm>
            <a:off x="1445208" y="340017"/>
            <a:ext cx="387139" cy="341965"/>
          </a:xfrm>
          <a:custGeom>
            <a:avLst/>
            <a:gdLst/>
            <a:ahLst/>
            <a:cxnLst/>
            <a:rect l="l" t="t" r="r" b="b"/>
            <a:pathLst>
              <a:path w="17714" h="15647" extrusionOk="0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37"/>
          <p:cNvSpPr/>
          <p:nvPr/>
        </p:nvSpPr>
        <p:spPr>
          <a:xfrm>
            <a:off x="2071095" y="330991"/>
            <a:ext cx="315368" cy="354182"/>
          </a:xfrm>
          <a:custGeom>
            <a:avLst/>
            <a:gdLst/>
            <a:ahLst/>
            <a:cxnLst/>
            <a:rect l="l" t="t" r="r" b="b"/>
            <a:pathLst>
              <a:path w="14430" h="16206" extrusionOk="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7"/>
          <p:cNvSpPr/>
          <p:nvPr/>
        </p:nvSpPr>
        <p:spPr>
          <a:xfrm>
            <a:off x="2678363" y="327801"/>
            <a:ext cx="268576" cy="357373"/>
          </a:xfrm>
          <a:custGeom>
            <a:avLst/>
            <a:gdLst/>
            <a:ahLst/>
            <a:cxnLst/>
            <a:rect l="l" t="t" r="r" b="b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7"/>
          <p:cNvSpPr/>
          <p:nvPr/>
        </p:nvSpPr>
        <p:spPr>
          <a:xfrm>
            <a:off x="3190980" y="323539"/>
            <a:ext cx="414830" cy="366421"/>
          </a:xfrm>
          <a:custGeom>
            <a:avLst/>
            <a:gdLst/>
            <a:ahLst/>
            <a:cxnLst/>
            <a:rect l="l" t="t" r="r" b="b"/>
            <a:pathLst>
              <a:path w="18981" h="16766" extrusionOk="0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7"/>
          <p:cNvSpPr/>
          <p:nvPr/>
        </p:nvSpPr>
        <p:spPr>
          <a:xfrm>
            <a:off x="3808913" y="301728"/>
            <a:ext cx="355778" cy="411093"/>
          </a:xfrm>
          <a:custGeom>
            <a:avLst/>
            <a:gdLst/>
            <a:ahLst/>
            <a:cxnLst/>
            <a:rect l="l" t="t" r="r" b="b"/>
            <a:pathLst>
              <a:path w="16279" h="18810" extrusionOk="0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7"/>
          <p:cNvSpPr/>
          <p:nvPr/>
        </p:nvSpPr>
        <p:spPr>
          <a:xfrm>
            <a:off x="4367795" y="328325"/>
            <a:ext cx="414283" cy="362159"/>
          </a:xfrm>
          <a:custGeom>
            <a:avLst/>
            <a:gdLst/>
            <a:ahLst/>
            <a:cxnLst/>
            <a:rect l="l" t="t" r="r" b="b"/>
            <a:pathLst>
              <a:path w="18956" h="16571" extrusionOk="0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37"/>
          <p:cNvSpPr/>
          <p:nvPr/>
        </p:nvSpPr>
        <p:spPr>
          <a:xfrm>
            <a:off x="4977729" y="334707"/>
            <a:ext cx="366421" cy="349396"/>
          </a:xfrm>
          <a:custGeom>
            <a:avLst/>
            <a:gdLst/>
            <a:ahLst/>
            <a:cxnLst/>
            <a:rect l="l" t="t" r="r" b="b"/>
            <a:pathLst>
              <a:path w="16766" h="15987" extrusionOk="0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37"/>
          <p:cNvSpPr/>
          <p:nvPr/>
        </p:nvSpPr>
        <p:spPr>
          <a:xfrm>
            <a:off x="5571185" y="326205"/>
            <a:ext cx="355778" cy="363230"/>
          </a:xfrm>
          <a:custGeom>
            <a:avLst/>
            <a:gdLst/>
            <a:ahLst/>
            <a:cxnLst/>
            <a:rect l="l" t="t" r="r" b="b"/>
            <a:pathLst>
              <a:path w="16279" h="16620" extrusionOk="0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7"/>
          <p:cNvSpPr/>
          <p:nvPr/>
        </p:nvSpPr>
        <p:spPr>
          <a:xfrm>
            <a:off x="282226" y="865419"/>
            <a:ext cx="368541" cy="456289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37"/>
          <p:cNvSpPr/>
          <p:nvPr/>
        </p:nvSpPr>
        <p:spPr>
          <a:xfrm>
            <a:off x="869825" y="865419"/>
            <a:ext cx="368541" cy="456289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37"/>
          <p:cNvSpPr/>
          <p:nvPr/>
        </p:nvSpPr>
        <p:spPr>
          <a:xfrm>
            <a:off x="1447327" y="934019"/>
            <a:ext cx="380233" cy="327060"/>
          </a:xfrm>
          <a:custGeom>
            <a:avLst/>
            <a:gdLst/>
            <a:ahLst/>
            <a:cxnLst/>
            <a:rect l="l" t="t" r="r" b="b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37"/>
          <p:cNvSpPr/>
          <p:nvPr/>
        </p:nvSpPr>
        <p:spPr>
          <a:xfrm>
            <a:off x="2034402" y="901041"/>
            <a:ext cx="379709" cy="384495"/>
          </a:xfrm>
          <a:custGeom>
            <a:avLst/>
            <a:gdLst/>
            <a:ahLst/>
            <a:cxnLst/>
            <a:rect l="l" t="t" r="r" b="b"/>
            <a:pathLst>
              <a:path w="17374" h="17593" extrusionOk="0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7"/>
          <p:cNvSpPr/>
          <p:nvPr/>
        </p:nvSpPr>
        <p:spPr>
          <a:xfrm>
            <a:off x="2624667" y="926043"/>
            <a:ext cx="376518" cy="332917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7"/>
          <p:cNvSpPr/>
          <p:nvPr/>
        </p:nvSpPr>
        <p:spPr>
          <a:xfrm>
            <a:off x="3218647" y="926043"/>
            <a:ext cx="365350" cy="336633"/>
          </a:xfrm>
          <a:custGeom>
            <a:avLst/>
            <a:gdLst/>
            <a:ahLst/>
            <a:cxnLst/>
            <a:rect l="l" t="t" r="r" b="b"/>
            <a:pathLst>
              <a:path w="16717" h="15403" extrusionOk="0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7"/>
          <p:cNvSpPr/>
          <p:nvPr/>
        </p:nvSpPr>
        <p:spPr>
          <a:xfrm>
            <a:off x="3815818" y="929758"/>
            <a:ext cx="338774" cy="32920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7"/>
          <p:cNvSpPr/>
          <p:nvPr/>
        </p:nvSpPr>
        <p:spPr>
          <a:xfrm>
            <a:off x="4384820" y="911138"/>
            <a:ext cx="375447" cy="368016"/>
          </a:xfrm>
          <a:custGeom>
            <a:avLst/>
            <a:gdLst/>
            <a:ahLst/>
            <a:cxnLst/>
            <a:rect l="l" t="t" r="r" b="b"/>
            <a:pathLst>
              <a:path w="17179" h="16839" extrusionOk="0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7"/>
          <p:cNvSpPr/>
          <p:nvPr/>
        </p:nvSpPr>
        <p:spPr>
          <a:xfrm>
            <a:off x="4934129" y="870729"/>
            <a:ext cx="458409" cy="451502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7"/>
          <p:cNvSpPr/>
          <p:nvPr/>
        </p:nvSpPr>
        <p:spPr>
          <a:xfrm>
            <a:off x="5532896" y="886683"/>
            <a:ext cx="429691" cy="410568"/>
          </a:xfrm>
          <a:custGeom>
            <a:avLst/>
            <a:gdLst/>
            <a:ahLst/>
            <a:cxnLst/>
            <a:rect l="l" t="t" r="r" b="b"/>
            <a:pathLst>
              <a:path w="19661" h="18786" extrusionOk="0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7"/>
          <p:cNvSpPr/>
          <p:nvPr/>
        </p:nvSpPr>
        <p:spPr>
          <a:xfrm>
            <a:off x="252963" y="1538097"/>
            <a:ext cx="421211" cy="298889"/>
          </a:xfrm>
          <a:custGeom>
            <a:avLst/>
            <a:gdLst/>
            <a:ahLst/>
            <a:cxnLst/>
            <a:rect l="l" t="t" r="r" b="b"/>
            <a:pathLst>
              <a:path w="19273" h="13676" extrusionOk="0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7"/>
          <p:cNvSpPr/>
          <p:nvPr/>
        </p:nvSpPr>
        <p:spPr>
          <a:xfrm>
            <a:off x="842704" y="1481734"/>
            <a:ext cx="417999" cy="404711"/>
          </a:xfrm>
          <a:custGeom>
            <a:avLst/>
            <a:gdLst/>
            <a:ahLst/>
            <a:cxnLst/>
            <a:rect l="l" t="t" r="r" b="b"/>
            <a:pathLst>
              <a:path w="19126" h="18518" extrusionOk="0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7"/>
          <p:cNvSpPr/>
          <p:nvPr/>
        </p:nvSpPr>
        <p:spPr>
          <a:xfrm>
            <a:off x="1445732" y="1499808"/>
            <a:ext cx="376518" cy="380255"/>
          </a:xfrm>
          <a:custGeom>
            <a:avLst/>
            <a:gdLst/>
            <a:ahLst/>
            <a:cxnLst/>
            <a:rect l="l" t="t" r="r" b="b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7"/>
          <p:cNvSpPr/>
          <p:nvPr/>
        </p:nvSpPr>
        <p:spPr>
          <a:xfrm>
            <a:off x="2029616" y="1488116"/>
            <a:ext cx="392472" cy="391401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37"/>
          <p:cNvSpPr/>
          <p:nvPr/>
        </p:nvSpPr>
        <p:spPr>
          <a:xfrm>
            <a:off x="2629978" y="1500354"/>
            <a:ext cx="365350" cy="366945"/>
          </a:xfrm>
          <a:custGeom>
            <a:avLst/>
            <a:gdLst/>
            <a:ahLst/>
            <a:cxnLst/>
            <a:rect l="l" t="t" r="r" b="b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7"/>
          <p:cNvSpPr/>
          <p:nvPr/>
        </p:nvSpPr>
        <p:spPr>
          <a:xfrm>
            <a:off x="3234055" y="1457279"/>
            <a:ext cx="332917" cy="452551"/>
          </a:xfrm>
          <a:custGeom>
            <a:avLst/>
            <a:gdLst/>
            <a:ahLst/>
            <a:cxnLst/>
            <a:rect l="l" t="t" r="r" b="b"/>
            <a:pathLst>
              <a:path w="15233" h="20707" extrusionOk="0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7"/>
          <p:cNvSpPr/>
          <p:nvPr/>
        </p:nvSpPr>
        <p:spPr>
          <a:xfrm>
            <a:off x="3777530" y="1547144"/>
            <a:ext cx="417999" cy="269625"/>
          </a:xfrm>
          <a:custGeom>
            <a:avLst/>
            <a:gdLst/>
            <a:ahLst/>
            <a:cxnLst/>
            <a:rect l="l" t="t" r="r" b="b"/>
            <a:pathLst>
              <a:path w="19126" h="12337" extrusionOk="0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37"/>
          <p:cNvSpPr/>
          <p:nvPr/>
        </p:nvSpPr>
        <p:spPr>
          <a:xfrm>
            <a:off x="4382678" y="1489711"/>
            <a:ext cx="385041" cy="389281"/>
          </a:xfrm>
          <a:custGeom>
            <a:avLst/>
            <a:gdLst/>
            <a:ahLst/>
            <a:cxnLst/>
            <a:rect l="l" t="t" r="r" b="b"/>
            <a:pathLst>
              <a:path w="17618" h="17812" extrusionOk="0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7"/>
          <p:cNvSpPr/>
          <p:nvPr/>
        </p:nvSpPr>
        <p:spPr>
          <a:xfrm>
            <a:off x="4969227" y="1474828"/>
            <a:ext cx="387161" cy="402569"/>
          </a:xfrm>
          <a:custGeom>
            <a:avLst/>
            <a:gdLst/>
            <a:ahLst/>
            <a:cxnLst/>
            <a:rect l="l" t="t" r="r" b="b"/>
            <a:pathLst>
              <a:path w="17715" h="18420" extrusionOk="0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37"/>
          <p:cNvSpPr/>
          <p:nvPr/>
        </p:nvSpPr>
        <p:spPr>
          <a:xfrm>
            <a:off x="5538753" y="1486520"/>
            <a:ext cx="414283" cy="388210"/>
          </a:xfrm>
          <a:custGeom>
            <a:avLst/>
            <a:gdLst/>
            <a:ahLst/>
            <a:cxnLst/>
            <a:rect l="l" t="t" r="r" b="b"/>
            <a:pathLst>
              <a:path w="18956" h="17763" extrusionOk="0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7"/>
          <p:cNvSpPr/>
          <p:nvPr/>
        </p:nvSpPr>
        <p:spPr>
          <a:xfrm>
            <a:off x="301895" y="2092193"/>
            <a:ext cx="324416" cy="354204"/>
          </a:xfrm>
          <a:custGeom>
            <a:avLst/>
            <a:gdLst/>
            <a:ahLst/>
            <a:cxnLst/>
            <a:rect l="l" t="t" r="r" b="b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7"/>
          <p:cNvSpPr/>
          <p:nvPr/>
        </p:nvSpPr>
        <p:spPr>
          <a:xfrm>
            <a:off x="875136" y="2092739"/>
            <a:ext cx="346227" cy="348325"/>
          </a:xfrm>
          <a:custGeom>
            <a:avLst/>
            <a:gdLst/>
            <a:ahLst/>
            <a:cxnLst/>
            <a:rect l="l" t="t" r="r" b="b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37"/>
          <p:cNvSpPr/>
          <p:nvPr/>
        </p:nvSpPr>
        <p:spPr>
          <a:xfrm>
            <a:off x="1469663" y="2092739"/>
            <a:ext cx="346205" cy="348325"/>
          </a:xfrm>
          <a:custGeom>
            <a:avLst/>
            <a:gdLst/>
            <a:ahLst/>
            <a:cxnLst/>
            <a:rect l="l" t="t" r="r" b="b"/>
            <a:pathLst>
              <a:path w="15841" h="15938" extrusionOk="0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37"/>
          <p:cNvSpPr/>
          <p:nvPr/>
        </p:nvSpPr>
        <p:spPr>
          <a:xfrm>
            <a:off x="2052475" y="2092739"/>
            <a:ext cx="345681" cy="348325"/>
          </a:xfrm>
          <a:custGeom>
            <a:avLst/>
            <a:gdLst/>
            <a:ahLst/>
            <a:cxnLst/>
            <a:rect l="l" t="t" r="r" b="b"/>
            <a:pathLst>
              <a:path w="15817" h="15938" extrusionOk="0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37"/>
          <p:cNvSpPr/>
          <p:nvPr/>
        </p:nvSpPr>
        <p:spPr>
          <a:xfrm>
            <a:off x="2720367" y="2038496"/>
            <a:ext cx="186685" cy="460550"/>
          </a:xfrm>
          <a:custGeom>
            <a:avLst/>
            <a:gdLst/>
            <a:ahLst/>
            <a:cxnLst/>
            <a:rect l="l" t="t" r="r" b="b"/>
            <a:pathLst>
              <a:path w="8542" h="21073" extrusionOk="0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37"/>
          <p:cNvSpPr/>
          <p:nvPr/>
        </p:nvSpPr>
        <p:spPr>
          <a:xfrm>
            <a:off x="3319156" y="2041687"/>
            <a:ext cx="161683" cy="455218"/>
          </a:xfrm>
          <a:custGeom>
            <a:avLst/>
            <a:gdLst/>
            <a:ahLst/>
            <a:cxnLst/>
            <a:rect l="l" t="t" r="r" b="b"/>
            <a:pathLst>
              <a:path w="7398" h="20829" extrusionOk="0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37"/>
          <p:cNvSpPr/>
          <p:nvPr/>
        </p:nvSpPr>
        <p:spPr>
          <a:xfrm>
            <a:off x="3912065" y="2092193"/>
            <a:ext cx="147325" cy="348871"/>
          </a:xfrm>
          <a:custGeom>
            <a:avLst/>
            <a:gdLst/>
            <a:ahLst/>
            <a:cxnLst/>
            <a:rect l="l" t="t" r="r" b="b"/>
            <a:pathLst>
              <a:path w="6741" h="15963" extrusionOk="0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37"/>
          <p:cNvSpPr/>
          <p:nvPr/>
        </p:nvSpPr>
        <p:spPr>
          <a:xfrm>
            <a:off x="4402368" y="2087407"/>
            <a:ext cx="343014" cy="363230"/>
          </a:xfrm>
          <a:custGeom>
            <a:avLst/>
            <a:gdLst/>
            <a:ahLst/>
            <a:cxnLst/>
            <a:rect l="l" t="t" r="r" b="b"/>
            <a:pathLst>
              <a:path w="15695" h="16620" extrusionOk="0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7"/>
          <p:cNvSpPr/>
          <p:nvPr/>
        </p:nvSpPr>
        <p:spPr>
          <a:xfrm>
            <a:off x="4975609" y="2096979"/>
            <a:ext cx="375993" cy="347276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37"/>
          <p:cNvSpPr/>
          <p:nvPr/>
        </p:nvSpPr>
        <p:spPr>
          <a:xfrm>
            <a:off x="5570114" y="2037950"/>
            <a:ext cx="345681" cy="414830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7"/>
          <p:cNvSpPr/>
          <p:nvPr/>
        </p:nvSpPr>
        <p:spPr>
          <a:xfrm>
            <a:off x="400284" y="2642049"/>
            <a:ext cx="127109" cy="429713"/>
          </a:xfrm>
          <a:custGeom>
            <a:avLst/>
            <a:gdLst/>
            <a:ahLst/>
            <a:cxnLst/>
            <a:rect l="l" t="t" r="r" b="b"/>
            <a:pathLst>
              <a:path w="5816" h="19662" extrusionOk="0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7"/>
          <p:cNvSpPr/>
          <p:nvPr/>
        </p:nvSpPr>
        <p:spPr>
          <a:xfrm>
            <a:off x="913425" y="2626095"/>
            <a:ext cx="274958" cy="460550"/>
          </a:xfrm>
          <a:custGeom>
            <a:avLst/>
            <a:gdLst/>
            <a:ahLst/>
            <a:cxnLst/>
            <a:rect l="l" t="t" r="r" b="b"/>
            <a:pathLst>
              <a:path w="12581" h="21073" extrusionOk="0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"/>
          <p:cNvSpPr/>
          <p:nvPr/>
        </p:nvSpPr>
        <p:spPr>
          <a:xfrm>
            <a:off x="1461139" y="2626095"/>
            <a:ext cx="360039" cy="460550"/>
          </a:xfrm>
          <a:custGeom>
            <a:avLst/>
            <a:gdLst/>
            <a:ahLst/>
            <a:cxnLst/>
            <a:rect l="l" t="t" r="r" b="b"/>
            <a:pathLst>
              <a:path w="16474" h="21073" extrusionOk="0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7"/>
          <p:cNvSpPr/>
          <p:nvPr/>
        </p:nvSpPr>
        <p:spPr>
          <a:xfrm>
            <a:off x="2592213" y="2704269"/>
            <a:ext cx="434499" cy="242503"/>
          </a:xfrm>
          <a:custGeom>
            <a:avLst/>
            <a:gdLst/>
            <a:ahLst/>
            <a:cxnLst/>
            <a:rect l="l" t="t" r="r" b="b"/>
            <a:pathLst>
              <a:path w="19881" h="11096" extrusionOk="0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37"/>
          <p:cNvSpPr/>
          <p:nvPr/>
        </p:nvSpPr>
        <p:spPr>
          <a:xfrm>
            <a:off x="2013116" y="2653741"/>
            <a:ext cx="421736" cy="398876"/>
          </a:xfrm>
          <a:custGeom>
            <a:avLst/>
            <a:gdLst/>
            <a:ahLst/>
            <a:cxnLst/>
            <a:rect l="l" t="t" r="r" b="b"/>
            <a:pathLst>
              <a:path w="19297" h="18251" extrusionOk="0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7"/>
          <p:cNvSpPr/>
          <p:nvPr/>
        </p:nvSpPr>
        <p:spPr>
          <a:xfrm>
            <a:off x="3210671" y="2663860"/>
            <a:ext cx="373327" cy="376518"/>
          </a:xfrm>
          <a:custGeom>
            <a:avLst/>
            <a:gdLst/>
            <a:ahLst/>
            <a:cxnLst/>
            <a:rect l="l" t="t" r="r" b="b"/>
            <a:pathLst>
              <a:path w="17082" h="17228" extrusionOk="0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37"/>
          <p:cNvSpPr/>
          <p:nvPr/>
        </p:nvSpPr>
        <p:spPr>
          <a:xfrm>
            <a:off x="3796674" y="2667051"/>
            <a:ext cx="378113" cy="376518"/>
          </a:xfrm>
          <a:custGeom>
            <a:avLst/>
            <a:gdLst/>
            <a:ahLst/>
            <a:cxnLst/>
            <a:rect l="l" t="t" r="r" b="b"/>
            <a:pathLst>
              <a:path w="17301" h="17228" extrusionOk="0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7"/>
          <p:cNvSpPr/>
          <p:nvPr/>
        </p:nvSpPr>
        <p:spPr>
          <a:xfrm>
            <a:off x="4332172" y="2667051"/>
            <a:ext cx="492437" cy="398329"/>
          </a:xfrm>
          <a:custGeom>
            <a:avLst/>
            <a:gdLst/>
            <a:ahLst/>
            <a:cxnLst/>
            <a:rect l="l" t="t" r="r" b="b"/>
            <a:pathLst>
              <a:path w="22532" h="18226" extrusionOk="0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7"/>
          <p:cNvSpPr/>
          <p:nvPr/>
        </p:nvSpPr>
        <p:spPr>
          <a:xfrm>
            <a:off x="5012302" y="2651097"/>
            <a:ext cx="296223" cy="412142"/>
          </a:xfrm>
          <a:custGeom>
            <a:avLst/>
            <a:gdLst/>
            <a:ahLst/>
            <a:cxnLst/>
            <a:rect l="l" t="t" r="r" b="b"/>
            <a:pathLst>
              <a:path w="13554" h="18858" extrusionOk="0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7"/>
          <p:cNvSpPr/>
          <p:nvPr/>
        </p:nvSpPr>
        <p:spPr>
          <a:xfrm>
            <a:off x="5602568" y="2671837"/>
            <a:ext cx="289295" cy="396187"/>
          </a:xfrm>
          <a:custGeom>
            <a:avLst/>
            <a:gdLst/>
            <a:ahLst/>
            <a:cxnLst/>
            <a:rect l="l" t="t" r="r" b="b"/>
            <a:pathLst>
              <a:path w="13237" h="18128" extrusionOk="0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7"/>
          <p:cNvSpPr/>
          <p:nvPr/>
        </p:nvSpPr>
        <p:spPr>
          <a:xfrm>
            <a:off x="264677" y="3280175"/>
            <a:ext cx="417999" cy="330797"/>
          </a:xfrm>
          <a:custGeom>
            <a:avLst/>
            <a:gdLst/>
            <a:ahLst/>
            <a:cxnLst/>
            <a:rect l="l" t="t" r="r" b="b"/>
            <a:pathLst>
              <a:path w="19126" h="15136" extrusionOk="0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7"/>
          <p:cNvSpPr/>
          <p:nvPr/>
        </p:nvSpPr>
        <p:spPr>
          <a:xfrm>
            <a:off x="848015" y="3304630"/>
            <a:ext cx="407377" cy="276553"/>
          </a:xfrm>
          <a:custGeom>
            <a:avLst/>
            <a:gdLst/>
            <a:ahLst/>
            <a:cxnLst/>
            <a:rect l="l" t="t" r="r" b="b"/>
            <a:pathLst>
              <a:path w="18640" h="12654" extrusionOk="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7"/>
          <p:cNvSpPr/>
          <p:nvPr/>
        </p:nvSpPr>
        <p:spPr>
          <a:xfrm>
            <a:off x="1447327" y="3292938"/>
            <a:ext cx="386615" cy="302080"/>
          </a:xfrm>
          <a:custGeom>
            <a:avLst/>
            <a:gdLst/>
            <a:ahLst/>
            <a:cxnLst/>
            <a:rect l="l" t="t" r="r" b="b"/>
            <a:pathLst>
              <a:path w="17690" h="13822" extrusionOk="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7"/>
          <p:cNvSpPr/>
          <p:nvPr/>
        </p:nvSpPr>
        <p:spPr>
          <a:xfrm>
            <a:off x="2032260" y="3284961"/>
            <a:ext cx="389303" cy="316439"/>
          </a:xfrm>
          <a:custGeom>
            <a:avLst/>
            <a:gdLst/>
            <a:ahLst/>
            <a:cxnLst/>
            <a:rect l="l" t="t" r="r" b="b"/>
            <a:pathLst>
              <a:path w="17813" h="14479" extrusionOk="0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7"/>
          <p:cNvSpPr/>
          <p:nvPr/>
        </p:nvSpPr>
        <p:spPr>
          <a:xfrm>
            <a:off x="2640621" y="3259436"/>
            <a:ext cx="351516" cy="354707"/>
          </a:xfrm>
          <a:custGeom>
            <a:avLst/>
            <a:gdLst/>
            <a:ahLst/>
            <a:cxnLst/>
            <a:rect l="l" t="t" r="r" b="b"/>
            <a:pathLst>
              <a:path w="16084" h="16230" extrusionOk="0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7"/>
          <p:cNvSpPr/>
          <p:nvPr/>
        </p:nvSpPr>
        <p:spPr>
          <a:xfrm>
            <a:off x="3196312" y="3304106"/>
            <a:ext cx="397258" cy="292507"/>
          </a:xfrm>
          <a:custGeom>
            <a:avLst/>
            <a:gdLst/>
            <a:ahLst/>
            <a:cxnLst/>
            <a:rect l="l" t="t" r="r" b="b"/>
            <a:pathLst>
              <a:path w="18177" h="13384" extrusionOk="0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7"/>
          <p:cNvSpPr/>
          <p:nvPr/>
        </p:nvSpPr>
        <p:spPr>
          <a:xfrm>
            <a:off x="3784982" y="3304106"/>
            <a:ext cx="396734" cy="292507"/>
          </a:xfrm>
          <a:custGeom>
            <a:avLst/>
            <a:gdLst/>
            <a:ahLst/>
            <a:cxnLst/>
            <a:rect l="l" t="t" r="r" b="b"/>
            <a:pathLst>
              <a:path w="18153" h="13384" extrusionOk="0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7"/>
          <p:cNvSpPr/>
          <p:nvPr/>
        </p:nvSpPr>
        <p:spPr>
          <a:xfrm>
            <a:off x="4383224" y="3275389"/>
            <a:ext cx="382353" cy="335037"/>
          </a:xfrm>
          <a:custGeom>
            <a:avLst/>
            <a:gdLst/>
            <a:ahLst/>
            <a:cxnLst/>
            <a:rect l="l" t="t" r="r" b="b"/>
            <a:pathLst>
              <a:path w="17495" h="15330" extrusionOk="0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7"/>
          <p:cNvSpPr/>
          <p:nvPr/>
        </p:nvSpPr>
        <p:spPr>
          <a:xfrm>
            <a:off x="4951132" y="3234980"/>
            <a:ext cx="419616" cy="422785"/>
          </a:xfrm>
          <a:custGeom>
            <a:avLst/>
            <a:gdLst/>
            <a:ahLst/>
            <a:cxnLst/>
            <a:rect l="l" t="t" r="r" b="b"/>
            <a:pathLst>
              <a:path w="19200" h="19345" extrusionOk="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7"/>
          <p:cNvSpPr/>
          <p:nvPr/>
        </p:nvSpPr>
        <p:spPr>
          <a:xfrm>
            <a:off x="5569065" y="3258911"/>
            <a:ext cx="359493" cy="364279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7"/>
          <p:cNvSpPr/>
          <p:nvPr/>
        </p:nvSpPr>
        <p:spPr>
          <a:xfrm>
            <a:off x="258820" y="3831081"/>
            <a:ext cx="409497" cy="398854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7"/>
          <p:cNvSpPr/>
          <p:nvPr/>
        </p:nvSpPr>
        <p:spPr>
          <a:xfrm>
            <a:off x="828346" y="3895420"/>
            <a:ext cx="436619" cy="266981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7"/>
          <p:cNvSpPr/>
          <p:nvPr/>
        </p:nvSpPr>
        <p:spPr>
          <a:xfrm>
            <a:off x="1518573" y="3803959"/>
            <a:ext cx="256359" cy="437144"/>
          </a:xfrm>
          <a:custGeom>
            <a:avLst/>
            <a:gdLst/>
            <a:ahLst/>
            <a:cxnLst/>
            <a:rect l="l" t="t" r="r" b="b"/>
            <a:pathLst>
              <a:path w="11730" h="20002" extrusionOk="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7"/>
          <p:cNvSpPr/>
          <p:nvPr/>
        </p:nvSpPr>
        <p:spPr>
          <a:xfrm>
            <a:off x="2069500" y="3845964"/>
            <a:ext cx="321749" cy="403662"/>
          </a:xfrm>
          <a:custGeom>
            <a:avLst/>
            <a:gdLst/>
            <a:ahLst/>
            <a:cxnLst/>
            <a:rect l="l" t="t" r="r" b="b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37"/>
          <p:cNvSpPr/>
          <p:nvPr/>
        </p:nvSpPr>
        <p:spPr>
          <a:xfrm>
            <a:off x="2632644" y="3876822"/>
            <a:ext cx="362159" cy="314821"/>
          </a:xfrm>
          <a:custGeom>
            <a:avLst/>
            <a:gdLst/>
            <a:ahLst/>
            <a:cxnLst/>
            <a:rect l="l" t="t" r="r" b="b"/>
            <a:pathLst>
              <a:path w="16571" h="14405" extrusionOk="0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7"/>
          <p:cNvSpPr/>
          <p:nvPr/>
        </p:nvSpPr>
        <p:spPr>
          <a:xfrm>
            <a:off x="3218101" y="3848630"/>
            <a:ext cx="363230" cy="363755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7"/>
          <p:cNvSpPr/>
          <p:nvPr/>
        </p:nvSpPr>
        <p:spPr>
          <a:xfrm>
            <a:off x="3804127" y="3843844"/>
            <a:ext cx="365875" cy="374398"/>
          </a:xfrm>
          <a:custGeom>
            <a:avLst/>
            <a:gdLst/>
            <a:ahLst/>
            <a:cxnLst/>
            <a:rect l="l" t="t" r="r" b="b"/>
            <a:pathLst>
              <a:path w="16741" h="17131" extrusionOk="0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7"/>
          <p:cNvSpPr/>
          <p:nvPr/>
        </p:nvSpPr>
        <p:spPr>
          <a:xfrm>
            <a:off x="4363533" y="3847559"/>
            <a:ext cx="422260" cy="356848"/>
          </a:xfrm>
          <a:custGeom>
            <a:avLst/>
            <a:gdLst/>
            <a:ahLst/>
            <a:cxnLst/>
            <a:rect l="l" t="t" r="r" b="b"/>
            <a:pathLst>
              <a:path w="19321" h="16328" extrusionOk="0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7"/>
          <p:cNvSpPr/>
          <p:nvPr/>
        </p:nvSpPr>
        <p:spPr>
          <a:xfrm>
            <a:off x="4969227" y="3840129"/>
            <a:ext cx="384495" cy="379709"/>
          </a:xfrm>
          <a:custGeom>
            <a:avLst/>
            <a:gdLst/>
            <a:ahLst/>
            <a:cxnLst/>
            <a:rect l="l" t="t" r="r" b="b"/>
            <a:pathLst>
              <a:path w="17593" h="17374" extrusionOk="0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7"/>
          <p:cNvSpPr/>
          <p:nvPr/>
        </p:nvSpPr>
        <p:spPr>
          <a:xfrm>
            <a:off x="5566399" y="3822033"/>
            <a:ext cx="368541" cy="412163"/>
          </a:xfrm>
          <a:custGeom>
            <a:avLst/>
            <a:gdLst/>
            <a:ahLst/>
            <a:cxnLst/>
            <a:rect l="l" t="t" r="r" b="b"/>
            <a:pathLst>
              <a:path w="16863" h="18859" extrusionOk="0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7"/>
          <p:cNvSpPr/>
          <p:nvPr/>
        </p:nvSpPr>
        <p:spPr>
          <a:xfrm>
            <a:off x="230650" y="4486232"/>
            <a:ext cx="474363" cy="267505"/>
          </a:xfrm>
          <a:custGeom>
            <a:avLst/>
            <a:gdLst/>
            <a:ahLst/>
            <a:cxnLst/>
            <a:rect l="l" t="t" r="r" b="b"/>
            <a:pathLst>
              <a:path w="21705" h="12240" extrusionOk="0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7"/>
          <p:cNvSpPr/>
          <p:nvPr/>
        </p:nvSpPr>
        <p:spPr>
          <a:xfrm>
            <a:off x="858133" y="4415489"/>
            <a:ext cx="382375" cy="402591"/>
          </a:xfrm>
          <a:custGeom>
            <a:avLst/>
            <a:gdLst/>
            <a:ahLst/>
            <a:cxnLst/>
            <a:rect l="l" t="t" r="r" b="b"/>
            <a:pathLst>
              <a:path w="17496" h="18421" extrusionOk="0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37"/>
          <p:cNvSpPr/>
          <p:nvPr/>
        </p:nvSpPr>
        <p:spPr>
          <a:xfrm>
            <a:off x="1430849" y="4392629"/>
            <a:ext cx="420643" cy="433953"/>
          </a:xfrm>
          <a:custGeom>
            <a:avLst/>
            <a:gdLst/>
            <a:ahLst/>
            <a:cxnLst/>
            <a:rect l="l" t="t" r="r" b="b"/>
            <a:pathLst>
              <a:path w="19247" h="19856" extrusionOk="0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37"/>
          <p:cNvSpPr/>
          <p:nvPr/>
        </p:nvSpPr>
        <p:spPr>
          <a:xfrm>
            <a:off x="2039713" y="4429323"/>
            <a:ext cx="371207" cy="375993"/>
          </a:xfrm>
          <a:custGeom>
            <a:avLst/>
            <a:gdLst/>
            <a:ahLst/>
            <a:cxnLst/>
            <a:rect l="l" t="t" r="r" b="b"/>
            <a:pathLst>
              <a:path w="16985" h="17204" extrusionOk="0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37"/>
          <p:cNvSpPr/>
          <p:nvPr/>
        </p:nvSpPr>
        <p:spPr>
          <a:xfrm>
            <a:off x="2590093" y="4430394"/>
            <a:ext cx="446192" cy="372256"/>
          </a:xfrm>
          <a:custGeom>
            <a:avLst/>
            <a:gdLst/>
            <a:ahLst/>
            <a:cxnLst/>
            <a:rect l="l" t="t" r="r" b="b"/>
            <a:pathLst>
              <a:path w="20416" h="17033" extrusionOk="0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37"/>
          <p:cNvSpPr/>
          <p:nvPr/>
        </p:nvSpPr>
        <p:spPr>
          <a:xfrm>
            <a:off x="3227673" y="4398486"/>
            <a:ext cx="344085" cy="416403"/>
          </a:xfrm>
          <a:custGeom>
            <a:avLst/>
            <a:gdLst/>
            <a:ahLst/>
            <a:cxnLst/>
            <a:rect l="l" t="t" r="r" b="b"/>
            <a:pathLst>
              <a:path w="15744" h="19053" extrusionOk="0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7"/>
          <p:cNvSpPr/>
          <p:nvPr/>
        </p:nvSpPr>
        <p:spPr>
          <a:xfrm>
            <a:off x="3742432" y="4393700"/>
            <a:ext cx="494054" cy="448312"/>
          </a:xfrm>
          <a:custGeom>
            <a:avLst/>
            <a:gdLst/>
            <a:ahLst/>
            <a:cxnLst/>
            <a:rect l="l" t="t" r="r" b="b"/>
            <a:pathLst>
              <a:path w="22606" h="20513" extrusionOk="0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7"/>
          <p:cNvSpPr/>
          <p:nvPr/>
        </p:nvSpPr>
        <p:spPr>
          <a:xfrm>
            <a:off x="4336412" y="4386772"/>
            <a:ext cx="485006" cy="464266"/>
          </a:xfrm>
          <a:custGeom>
            <a:avLst/>
            <a:gdLst/>
            <a:ahLst/>
            <a:cxnLst/>
            <a:rect l="l" t="t" r="r" b="b"/>
            <a:pathLst>
              <a:path w="22192" h="21243" extrusionOk="0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7"/>
          <p:cNvSpPr/>
          <p:nvPr/>
        </p:nvSpPr>
        <p:spPr>
          <a:xfrm>
            <a:off x="4946346" y="4497924"/>
            <a:ext cx="431308" cy="249956"/>
          </a:xfrm>
          <a:custGeom>
            <a:avLst/>
            <a:gdLst/>
            <a:ahLst/>
            <a:cxnLst/>
            <a:rect l="l" t="t" r="r" b="b"/>
            <a:pathLst>
              <a:path w="19735" h="11437" extrusionOk="0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37"/>
          <p:cNvSpPr/>
          <p:nvPr/>
        </p:nvSpPr>
        <p:spPr>
          <a:xfrm>
            <a:off x="5591925" y="4452182"/>
            <a:ext cx="321749" cy="353133"/>
          </a:xfrm>
          <a:custGeom>
            <a:avLst/>
            <a:gdLst/>
            <a:ahLst/>
            <a:cxnLst/>
            <a:rect l="l" t="t" r="r" b="b"/>
            <a:pathLst>
              <a:path w="14722" h="16158" extrusionOk="0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37"/>
          <p:cNvSpPr/>
          <p:nvPr/>
        </p:nvSpPr>
        <p:spPr>
          <a:xfrm>
            <a:off x="6350992" y="2639604"/>
            <a:ext cx="458409" cy="451502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7"/>
          <p:cNvSpPr/>
          <p:nvPr/>
        </p:nvSpPr>
        <p:spPr>
          <a:xfrm>
            <a:off x="7244612" y="2639594"/>
            <a:ext cx="1104911" cy="1088368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37"/>
          <p:cNvSpPr/>
          <p:nvPr/>
        </p:nvSpPr>
        <p:spPr>
          <a:xfrm>
            <a:off x="6535708" y="2850458"/>
            <a:ext cx="436619" cy="266981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37"/>
          <p:cNvSpPr/>
          <p:nvPr/>
        </p:nvSpPr>
        <p:spPr>
          <a:xfrm>
            <a:off x="7689847" y="3147855"/>
            <a:ext cx="1052391" cy="64356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37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26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58" name="Google Shape;358;p37"/>
          <p:cNvSpPr txBox="1">
            <a:spLocks noGrp="1"/>
          </p:cNvSpPr>
          <p:nvPr>
            <p:ph type="body" idx="4294967295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dirty="0" smtClean="0"/>
              <a:t>icons </a:t>
            </a:r>
            <a:r>
              <a:rPr lang="en" sz="900" b="1" dirty="0"/>
              <a:t>are editable shapes. </a:t>
            </a: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>This means that you can:</a:t>
            </a:r>
            <a:endParaRPr sz="900" dirty="0"/>
          </a:p>
          <a:p>
            <a:pPr marL="457200" lvl="0" indent="-285750" algn="l" rtl="0">
              <a:spcBef>
                <a:spcPts val="1000"/>
              </a:spcBef>
              <a:spcAft>
                <a:spcPts val="0"/>
              </a:spcAft>
              <a:buSzPts val="900"/>
              <a:buChar char="⪢"/>
            </a:pPr>
            <a:r>
              <a:rPr lang="en" sz="900" dirty="0"/>
              <a:t>Resize them without losing quality.</a:t>
            </a:r>
            <a:endParaRPr sz="900" dirty="0"/>
          </a:p>
          <a:p>
            <a:pPr marL="457200" lvl="0" indent="-285750" algn="l" rtl="0">
              <a:spcBef>
                <a:spcPts val="1000"/>
              </a:spcBef>
              <a:spcAft>
                <a:spcPts val="0"/>
              </a:spcAft>
              <a:buSzPts val="900"/>
              <a:buChar char="⪢"/>
            </a:pPr>
            <a:r>
              <a:rPr lang="en" sz="900" dirty="0"/>
              <a:t>Change fill color and opacity.</a:t>
            </a:r>
            <a:endParaRPr sz="900" dirty="0"/>
          </a:p>
          <a:p>
            <a:pPr marL="457200" lvl="0" indent="-285750" algn="l" rtl="0">
              <a:spcBef>
                <a:spcPts val="1000"/>
              </a:spcBef>
              <a:spcAft>
                <a:spcPts val="0"/>
              </a:spcAft>
              <a:buSzPts val="900"/>
              <a:buChar char="⪢"/>
            </a:pPr>
            <a:r>
              <a:rPr lang="en" sz="900" dirty="0"/>
              <a:t>Change line color, width and style.</a:t>
            </a:r>
            <a:endParaRPr sz="900" dirty="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900" dirty="0"/>
              <a:t>Isn’t that nice? :)</a:t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>Examples:</a:t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endParaRPr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8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dk1"/>
                </a:solidFill>
                <a:highlight>
                  <a:schemeClr val="accent3"/>
                </a:highlight>
                <a:latin typeface="Merriweather"/>
                <a:ea typeface="Merriweather"/>
                <a:cs typeface="Merriweather"/>
                <a:sym typeface="Merriweather"/>
              </a:rPr>
              <a:t> and many more...</a:t>
            </a:r>
            <a:endParaRPr sz="2400">
              <a:solidFill>
                <a:schemeClr val="dk1"/>
              </a:solidFill>
              <a:highlight>
                <a:schemeClr val="accent3"/>
              </a:highlight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64" name="Google Shape;364;p38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chemeClr val="lt1"/>
                </a:solidFill>
              </a:rPr>
              <a:t>😉</a:t>
            </a:r>
            <a:endParaRPr sz="9600">
              <a:solidFill>
                <a:schemeClr val="lt1"/>
              </a:solidFill>
            </a:endParaRPr>
          </a:p>
        </p:txBody>
      </p:sp>
      <p:sp>
        <p:nvSpPr>
          <p:cNvPr id="365" name="Google Shape;365;p38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27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66" name="Google Shape;366;p38"/>
          <p:cNvSpPr txBox="1">
            <a:spLocks noGrp="1"/>
          </p:cNvSpPr>
          <p:nvPr>
            <p:ph type="body" idx="4294967295"/>
          </p:nvPr>
        </p:nvSpPr>
        <p:spPr>
          <a:xfrm>
            <a:off x="2200525" y="856425"/>
            <a:ext cx="6486300" cy="115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400" b="1"/>
              <a:t>You can also use any emoji as an icon!</a:t>
            </a:r>
            <a:r>
              <a:rPr lang="en" sz="1400"/>
              <a:t/>
            </a:r>
            <a:br>
              <a:rPr lang="en" sz="1400"/>
            </a:br>
            <a:r>
              <a:rPr lang="en" sz="1400"/>
              <a:t>And of course it resizes without losing quality.</a:t>
            </a:r>
            <a:br>
              <a:rPr lang="en" sz="1400"/>
            </a:br>
            <a:r>
              <a:rPr lang="en" sz="1400"/>
              <a:t/>
            </a:r>
            <a:br>
              <a:rPr lang="en" sz="1400"/>
            </a:b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 idx="4294967295"/>
          </p:nvPr>
        </p:nvSpPr>
        <p:spPr>
          <a:xfrm>
            <a:off x="4308200" y="668950"/>
            <a:ext cx="4258500" cy="797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</a:rPr>
              <a:t>Hello!</a:t>
            </a:r>
            <a:endParaRPr sz="4000">
              <a:solidFill>
                <a:schemeClr val="accent1"/>
              </a:solidFill>
            </a:endParaRPr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4294967295"/>
          </p:nvPr>
        </p:nvSpPr>
        <p:spPr>
          <a:xfrm>
            <a:off x="4308200" y="1493879"/>
            <a:ext cx="4258500" cy="216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I am Jayden Smith</a:t>
            </a:r>
            <a:endParaRPr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ctrTitle"/>
          </p:nvPr>
        </p:nvSpPr>
        <p:spPr>
          <a:xfrm>
            <a:off x="4308200" y="1735750"/>
            <a:ext cx="41502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1"/>
          </p:nvPr>
        </p:nvSpPr>
        <p:spPr>
          <a:xfrm>
            <a:off x="4308200" y="2992452"/>
            <a:ext cx="41502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4384400" y="637800"/>
            <a:ext cx="4097400" cy="189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4115700" y="205975"/>
            <a:ext cx="45711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4115700" y="1338300"/>
            <a:ext cx="4571100" cy="341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⪢"/>
            </a:pPr>
            <a:r>
              <a:rPr lang="en"/>
              <a:t>Here you have a list of items</a:t>
            </a:r>
            <a:endParaRPr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⪢"/>
            </a:pPr>
            <a:r>
              <a:rPr lang="en"/>
              <a:t>And some text</a:t>
            </a:r>
            <a:endParaRPr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⪢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ctrTitle" idx="4294967295"/>
          </p:nvPr>
        </p:nvSpPr>
        <p:spPr>
          <a:xfrm>
            <a:off x="4717200" y="2116750"/>
            <a:ext cx="37410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600">
                <a:solidFill>
                  <a:schemeClr val="accent1"/>
                </a:solidFill>
              </a:rPr>
              <a:t>Big concept</a:t>
            </a:r>
            <a:endParaRPr sz="5600">
              <a:solidFill>
                <a:schemeClr val="accent1"/>
              </a:solidFill>
            </a:endParaRPr>
          </a:p>
        </p:txBody>
      </p:sp>
      <p:sp>
        <p:nvSpPr>
          <p:cNvPr id="90" name="Google Shape;90;p18"/>
          <p:cNvSpPr txBox="1">
            <a:spLocks noGrp="1"/>
          </p:cNvSpPr>
          <p:nvPr>
            <p:ph type="subTitle" idx="4294967295"/>
          </p:nvPr>
        </p:nvSpPr>
        <p:spPr>
          <a:xfrm>
            <a:off x="4717200" y="3411555"/>
            <a:ext cx="37410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91" name="Google Shape;91;p18"/>
          <p:cNvSpPr/>
          <p:nvPr/>
        </p:nvSpPr>
        <p:spPr>
          <a:xfrm>
            <a:off x="6075665" y="556401"/>
            <a:ext cx="1356919" cy="1374985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92" name="Google Shape;92;p18"/>
          <p:cNvSpPr/>
          <p:nvPr/>
        </p:nvSpPr>
        <p:spPr>
          <a:xfrm rot="1473054">
            <a:off x="4841902" y="1242931"/>
            <a:ext cx="793332" cy="772773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93" name="Google Shape;93;p18"/>
          <p:cNvSpPr/>
          <p:nvPr/>
        </p:nvSpPr>
        <p:spPr>
          <a:xfrm>
            <a:off x="5193969" y="471325"/>
            <a:ext cx="347339" cy="337524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94" name="Google Shape;94;p18"/>
          <p:cNvSpPr/>
          <p:nvPr/>
        </p:nvSpPr>
        <p:spPr>
          <a:xfrm rot="2487132">
            <a:off x="4448455" y="2058405"/>
            <a:ext cx="247093" cy="240136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95" name="Google Shape;95;p18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>
            <a:spLocks noGrp="1"/>
          </p:cNvSpPr>
          <p:nvPr>
            <p:ph type="body" idx="1"/>
          </p:nvPr>
        </p:nvSpPr>
        <p:spPr>
          <a:xfrm>
            <a:off x="2854175" y="1333125"/>
            <a:ext cx="2831100" cy="345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title"/>
          </p:nvPr>
        </p:nvSpPr>
        <p:spPr>
          <a:xfrm>
            <a:off x="2854150" y="205975"/>
            <a:ext cx="58326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body" idx="2"/>
          </p:nvPr>
        </p:nvSpPr>
        <p:spPr>
          <a:xfrm>
            <a:off x="5855725" y="1333125"/>
            <a:ext cx="2831100" cy="345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103" name="Google Shape;103;p19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>
            <a:spLocks noGrp="1"/>
          </p:cNvSpPr>
          <p:nvPr>
            <p:ph type="title"/>
          </p:nvPr>
        </p:nvSpPr>
        <p:spPr>
          <a:xfrm>
            <a:off x="2854150" y="205975"/>
            <a:ext cx="58326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09" name="Google Shape;109;p20"/>
          <p:cNvSpPr txBox="1">
            <a:spLocks noGrp="1"/>
          </p:cNvSpPr>
          <p:nvPr>
            <p:ph type="body" idx="1"/>
          </p:nvPr>
        </p:nvSpPr>
        <p:spPr>
          <a:xfrm>
            <a:off x="2854150" y="1333125"/>
            <a:ext cx="1859400" cy="345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body" idx="2"/>
          </p:nvPr>
        </p:nvSpPr>
        <p:spPr>
          <a:xfrm>
            <a:off x="4808736" y="1333125"/>
            <a:ext cx="1859400" cy="345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body" idx="3"/>
          </p:nvPr>
        </p:nvSpPr>
        <p:spPr>
          <a:xfrm>
            <a:off x="6763323" y="1333125"/>
            <a:ext cx="1859400" cy="345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sldNum" idx="12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oodville template">
  <a:themeElements>
    <a:clrScheme name="Custom 347">
      <a:dk1>
        <a:srgbClr val="38414C"/>
      </a:dk1>
      <a:lt1>
        <a:srgbClr val="FFFFFF"/>
      </a:lt1>
      <a:dk2>
        <a:srgbClr val="222222"/>
      </a:dk2>
      <a:lt2>
        <a:srgbClr val="DCE1E8"/>
      </a:lt2>
      <a:accent1>
        <a:srgbClr val="498BE4"/>
      </a:accent1>
      <a:accent2>
        <a:srgbClr val="8FC6EF"/>
      </a:accent2>
      <a:accent3>
        <a:srgbClr val="4F9CB5"/>
      </a:accent3>
      <a:accent4>
        <a:srgbClr val="9DDDD2"/>
      </a:accent4>
      <a:accent5>
        <a:srgbClr val="75AF77"/>
      </a:accent5>
      <a:accent6>
        <a:srgbClr val="ABDE75"/>
      </a:accent6>
      <a:hlink>
        <a:srgbClr val="4A8D6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879</Words>
  <Application>Microsoft Office PowerPoint</Application>
  <PresentationFormat>Presentación en pantalla (16:9)</PresentationFormat>
  <Paragraphs>151</Paragraphs>
  <Slides>27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1" baseType="lpstr">
      <vt:lpstr>Merriweather</vt:lpstr>
      <vt:lpstr>Arial</vt:lpstr>
      <vt:lpstr>Kalam</vt:lpstr>
      <vt:lpstr>Woodville template</vt:lpstr>
      <vt:lpstr>This is your presentation title</vt:lpstr>
      <vt:lpstr>Instructions for use</vt:lpstr>
      <vt:lpstr>Hello!</vt:lpstr>
      <vt:lpstr>1. Transition headline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 Use big image.</vt:lpstr>
      <vt:lpstr>Use diagrams to explain your ideas</vt:lpstr>
      <vt:lpstr>And tables to compare data</vt:lpstr>
      <vt:lpstr>Maps</vt:lpstr>
      <vt:lpstr>89,526,124</vt:lpstr>
      <vt:lpstr>89,526,124$</vt:lpstr>
      <vt:lpstr>Our process is easy</vt:lpstr>
      <vt:lpstr>Let’s review some concepts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Credits</vt:lpstr>
      <vt:lpstr>Presentation design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eduardo</cp:lastModifiedBy>
  <cp:revision>1</cp:revision>
  <dcterms:modified xsi:type="dcterms:W3CDTF">2023-11-25T14:49:33Z</dcterms:modified>
</cp:coreProperties>
</file>