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9044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569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, indoor&#10;&#10;Description automatically generated">
            <a:extLst>
              <a:ext uri="{FF2B5EF4-FFF2-40B4-BE49-F238E27FC236}">
                <a16:creationId xmlns:a16="http://schemas.microsoft.com/office/drawing/2014/main" id="{FB6843FC-091E-40C6-B9E2-14E918BD75A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, indoor&#10;&#10;Description automatically generated">
            <a:extLst>
              <a:ext uri="{FF2B5EF4-FFF2-40B4-BE49-F238E27FC236}">
                <a16:creationId xmlns:a16="http://schemas.microsoft.com/office/drawing/2014/main" id="{D97BA08A-5264-40D6-8108-6D419597EB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, indoor&#10;&#10;Description automatically generated">
            <a:extLst>
              <a:ext uri="{FF2B5EF4-FFF2-40B4-BE49-F238E27FC236}">
                <a16:creationId xmlns:a16="http://schemas.microsoft.com/office/drawing/2014/main" id="{8461F4B4-E6C3-4145-BE7C-A378FC1680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2019-09-16T14:23:46Z</dcterms:modified>
</cp:coreProperties>
</file>