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Lato"/>
      <p:regular r:id="rId34"/>
      <p:bold r:id="rId35"/>
      <p:italic r:id="rId36"/>
      <p:boldItalic r:id="rId37"/>
    </p:embeddedFont>
    <p:embeddedFont>
      <p:font typeface="Peralta"/>
      <p:regular r:id="rId38"/>
    </p:embeddedFont>
    <p:embeddedFont>
      <p:font typeface="Special Elite"/>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0" roundtripDataSignature="AMtx7mgmQa4UctkKJkhvx2Hs+HT6hhyd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Lato-bold.fntdata"/><Relationship Id="rId12" Type="http://schemas.openxmlformats.org/officeDocument/2006/relationships/slide" Target="slides/slide8.xml"/><Relationship Id="rId34" Type="http://schemas.openxmlformats.org/officeDocument/2006/relationships/font" Target="fonts/Lato-regular.fntdata"/><Relationship Id="rId15" Type="http://schemas.openxmlformats.org/officeDocument/2006/relationships/slide" Target="slides/slide11.xml"/><Relationship Id="rId37" Type="http://schemas.openxmlformats.org/officeDocument/2006/relationships/font" Target="fonts/Lato-boldItalic.fntdata"/><Relationship Id="rId14" Type="http://schemas.openxmlformats.org/officeDocument/2006/relationships/slide" Target="slides/slide10.xml"/><Relationship Id="rId36" Type="http://schemas.openxmlformats.org/officeDocument/2006/relationships/font" Target="fonts/Lato-italic.fntdata"/><Relationship Id="rId17" Type="http://schemas.openxmlformats.org/officeDocument/2006/relationships/slide" Target="slides/slide13.xml"/><Relationship Id="rId39" Type="http://schemas.openxmlformats.org/officeDocument/2006/relationships/font" Target="fonts/SpecialElite-regular.fntdata"/><Relationship Id="rId16" Type="http://schemas.openxmlformats.org/officeDocument/2006/relationships/slide" Target="slides/slide12.xml"/><Relationship Id="rId38" Type="http://schemas.openxmlformats.org/officeDocument/2006/relationships/font" Target="fonts/Peralta-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53db302f84c2f0f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53db302f84c2f0f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53db302f84c2f0fb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h53db302f84c2f0fb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 name="Google Shape;33;h53db302f84c2f0fb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 name="Google Shape;34;h53db302f84c2f0fb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h53db302f84c2f0fb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 name="Google Shape;51;h53db302f84c2f0fb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 name="Google Shape;52;h53db302f84c2f0fb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h53db302f84c2f0fb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h53db302f84c2f0fb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h53db302f84c2f0fb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h53db302f84c2f0fb_0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h53db302f84c2f0fb_0_1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h53db302f84c2f0fb_0_1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h53db302f84c2f0fb_0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h53db302f84c2f0fb_0_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h53db302f84c2f0fb_0_1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53db302f84c2f0fb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h53db302f84c2f0fb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h53db302f84c2f0fb_0_1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h53db302f84c2f0fb_0_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h53db302f84c2f0fb_0_1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h53db302f84c2f0fb_0_1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h53db302f84c2f0fb_0_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h53db302f84c2f0fb_0_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h53db302f84c2f0fb_0_2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53db302f84c2f0fb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h53db302f84c2f0fb_0_2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h53db302f84c2f0fb_0_2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h53db302f84c2f0fb_0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h53db302f84c2f0fb_0_2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h53db302f84c2f0fb_0_2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53db302f84c2f0fb_0_3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h53db302f84c2f0fb_0_3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h53db302f84c2f0fb_0_3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h53db302f84c2f0fb_0_3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h53db302f84c2f0fb_0_3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h53db302f84c2f0fb_0_3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h53db302f84c2f0fb_0_3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h53db302f84c2f0fb_0_3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h53db302f84c2f0fb_0_3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h53db302f84c2f0fb_0_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h53db302f84c2f0fb_0_4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h53db302f84c2f0fb_0_4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h53db302f84c2f0fb_0_4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h53db302f84c2f0fb_0_4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h53db302f84c2f0fb_0_4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h53db302f84c2f0fb_0_4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h53db302f84c2f0fb_0_4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h53db302f84c2f0fb_0_4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h53db302f84c2f0fb_0_4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h53db302f84c2f0fb_0_4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h53db302f84c2f0fb_0_4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h53db302f84c2f0fb_0_4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h53db302f84c2f0fb_0_4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h53db302f84c2f0fb_0_4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h53db302f84c2f0fb_0_5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h53db302f84c2f0fb_0_5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h53db302f84c2f0fb_0_5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h53db302f84c2f0fb_0_5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h53db302f84c2f0fb_0_5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h53db302f84c2f0fb_0_5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h53db302f84c2f0fb_0_5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h53db302f84c2f0fb_0_5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h53db302f84c2f0fb_0_5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h53db302f84c2f0fb_0_6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h53db302f84c2f0fb_0_6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h53db302f84c2f0fb_0_6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h53db302f84c2f0fb_0_6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4" name="Google Shape;684;h53db302f84c2f0fb_0_6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h53db302f84c2f0fb_0_6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h53db302f84c2f0fb_0_6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h53db302f84c2f0fb_0_6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h53db302f84c2f0fb_0_6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10" Type="http://schemas.openxmlformats.org/officeDocument/2006/relationships/image" Target="../media/image8.png"/><Relationship Id="rId9"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image" Target="../media/image24.png"/><Relationship Id="rId5" Type="http://schemas.openxmlformats.org/officeDocument/2006/relationships/image" Target="../media/image13.png"/><Relationship Id="rId6" Type="http://schemas.openxmlformats.org/officeDocument/2006/relationships/image" Target="../media/image20.png"/><Relationship Id="rId7" Type="http://schemas.openxmlformats.org/officeDocument/2006/relationships/image" Target="../media/image31.png"/><Relationship Id="rId8"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18.png"/><Relationship Id="rId7" Type="http://schemas.openxmlformats.org/officeDocument/2006/relationships/image" Target="../media/image11.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21.png"/><Relationship Id="rId9" Type="http://schemas.openxmlformats.org/officeDocument/2006/relationships/image" Target="../media/image38.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10" Type="http://schemas.openxmlformats.org/officeDocument/2006/relationships/image" Target="../media/image35.png"/><Relationship Id="rId9" Type="http://schemas.openxmlformats.org/officeDocument/2006/relationships/image" Target="../media/image37.png"/><Relationship Id="rId5" Type="http://schemas.openxmlformats.org/officeDocument/2006/relationships/image" Target="../media/image49.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4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7.png"/><Relationship Id="rId10" Type="http://schemas.openxmlformats.org/officeDocument/2006/relationships/image" Target="../media/image51.png"/><Relationship Id="rId9" Type="http://schemas.openxmlformats.org/officeDocument/2006/relationships/image" Target="../media/image46.png"/><Relationship Id="rId5" Type="http://schemas.openxmlformats.org/officeDocument/2006/relationships/image" Target="../media/image13.png"/><Relationship Id="rId6" Type="http://schemas.openxmlformats.org/officeDocument/2006/relationships/image" Target="../media/image20.png"/><Relationship Id="rId7" Type="http://schemas.openxmlformats.org/officeDocument/2006/relationships/image" Target="../media/image31.png"/><Relationship Id="rId8"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1.png"/><Relationship Id="rId9" Type="http://schemas.openxmlformats.org/officeDocument/2006/relationships/image" Target="../media/image6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 Id="rId10" Type="http://schemas.openxmlformats.org/officeDocument/2006/relationships/image" Target="../media/image5.png"/><Relationship Id="rId9" Type="http://schemas.openxmlformats.org/officeDocument/2006/relationships/image" Target="../media/image63.png"/><Relationship Id="rId5" Type="http://schemas.openxmlformats.org/officeDocument/2006/relationships/image" Target="../media/image49.png"/><Relationship Id="rId6" Type="http://schemas.openxmlformats.org/officeDocument/2006/relationships/image" Target="../media/image73.png"/><Relationship Id="rId7" Type="http://schemas.openxmlformats.org/officeDocument/2006/relationships/image" Target="../media/image66.png"/><Relationship Id="rId8" Type="http://schemas.openxmlformats.org/officeDocument/2006/relationships/image" Target="../media/image5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21.png"/><Relationship Id="rId11" Type="http://schemas.openxmlformats.org/officeDocument/2006/relationships/image" Target="../media/image68.png"/><Relationship Id="rId10" Type="http://schemas.openxmlformats.org/officeDocument/2006/relationships/image" Target="../media/image70.png"/><Relationship Id="rId9" Type="http://schemas.openxmlformats.org/officeDocument/2006/relationships/image" Target="../media/image62.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74.png"/><Relationship Id="rId11" Type="http://schemas.openxmlformats.org/officeDocument/2006/relationships/image" Target="../media/image119.png"/><Relationship Id="rId10" Type="http://schemas.openxmlformats.org/officeDocument/2006/relationships/image" Target="../media/image83.png"/><Relationship Id="rId12" Type="http://schemas.openxmlformats.org/officeDocument/2006/relationships/image" Target="../media/image122.png"/><Relationship Id="rId9" Type="http://schemas.openxmlformats.org/officeDocument/2006/relationships/image" Target="../media/image82.png"/><Relationship Id="rId5" Type="http://schemas.openxmlformats.org/officeDocument/2006/relationships/image" Target="../media/image76.png"/><Relationship Id="rId6" Type="http://schemas.openxmlformats.org/officeDocument/2006/relationships/image" Target="../media/image71.png"/><Relationship Id="rId7" Type="http://schemas.openxmlformats.org/officeDocument/2006/relationships/image" Target="../media/image11.png"/><Relationship Id="rId8"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21.png"/><Relationship Id="rId9" Type="http://schemas.openxmlformats.org/officeDocument/2006/relationships/image" Target="../media/image101.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image" Target="../media/image100.png"/><Relationship Id="rId5" Type="http://schemas.openxmlformats.org/officeDocument/2006/relationships/image" Target="../media/image13.png"/><Relationship Id="rId6" Type="http://schemas.openxmlformats.org/officeDocument/2006/relationships/image" Target="../media/image20.png"/><Relationship Id="rId7" Type="http://schemas.openxmlformats.org/officeDocument/2006/relationships/image" Target="../media/image31.png"/><Relationship Id="rId8"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74.png"/><Relationship Id="rId9" Type="http://schemas.openxmlformats.org/officeDocument/2006/relationships/image" Target="../media/image129.png"/><Relationship Id="rId5" Type="http://schemas.openxmlformats.org/officeDocument/2006/relationships/image" Target="../media/image76.png"/><Relationship Id="rId6" Type="http://schemas.openxmlformats.org/officeDocument/2006/relationships/image" Target="../media/image71.png"/><Relationship Id="rId7" Type="http://schemas.openxmlformats.org/officeDocument/2006/relationships/image" Target="../media/image11.png"/><Relationship Id="rId8" Type="http://schemas.openxmlformats.org/officeDocument/2006/relationships/image" Target="../media/image5.png"/></Relationships>
</file>

<file path=ppt/slides/_rels/slide14.xml.rels><?xml version="1.0" encoding="UTF-8" standalone="yes"?><Relationships xmlns="http://schemas.openxmlformats.org/package/2006/relationships"><Relationship Id="rId11" Type="http://schemas.openxmlformats.org/officeDocument/2006/relationships/image" Target="../media/image109.png"/><Relationship Id="rId10" Type="http://schemas.openxmlformats.org/officeDocument/2006/relationships/image" Target="../media/image105.png"/><Relationship Id="rId13" Type="http://schemas.openxmlformats.org/officeDocument/2006/relationships/image" Target="../media/image114.png"/><Relationship Id="rId12" Type="http://schemas.openxmlformats.org/officeDocument/2006/relationships/image" Target="../media/image116.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21.png"/><Relationship Id="rId9" Type="http://schemas.openxmlformats.org/officeDocument/2006/relationships/image" Target="../media/image108.png"/><Relationship Id="rId15" Type="http://schemas.openxmlformats.org/officeDocument/2006/relationships/image" Target="../media/image113.png"/><Relationship Id="rId14" Type="http://schemas.openxmlformats.org/officeDocument/2006/relationships/image" Target="../media/image117.png"/><Relationship Id="rId17" Type="http://schemas.openxmlformats.org/officeDocument/2006/relationships/image" Target="../media/image126.png"/><Relationship Id="rId16" Type="http://schemas.openxmlformats.org/officeDocument/2006/relationships/image" Target="../media/image110.png"/><Relationship Id="rId5" Type="http://schemas.openxmlformats.org/officeDocument/2006/relationships/image" Target="../media/image9.png"/><Relationship Id="rId19" Type="http://schemas.openxmlformats.org/officeDocument/2006/relationships/image" Target="../media/image130.png"/><Relationship Id="rId6" Type="http://schemas.openxmlformats.org/officeDocument/2006/relationships/image" Target="../media/image25.png"/><Relationship Id="rId18" Type="http://schemas.openxmlformats.org/officeDocument/2006/relationships/image" Target="../media/image133.png"/><Relationship Id="rId7" Type="http://schemas.openxmlformats.org/officeDocument/2006/relationships/image" Target="../media/image28.png"/><Relationship Id="rId8" Type="http://schemas.openxmlformats.org/officeDocument/2006/relationships/image" Target="../media/image5.png"/></Relationships>
</file>

<file path=ppt/slides/_rels/slide15.xml.rels><?xml version="1.0" encoding="UTF-8" standalone="yes"?><Relationships xmlns="http://schemas.openxmlformats.org/package/2006/relationships"><Relationship Id="rId10" Type="http://schemas.openxmlformats.org/officeDocument/2006/relationships/image" Target="../media/image142.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56.png"/><Relationship Id="rId5" Type="http://schemas.openxmlformats.org/officeDocument/2006/relationships/image" Target="../media/image49.png"/><Relationship Id="rId6" Type="http://schemas.openxmlformats.org/officeDocument/2006/relationships/image" Target="../media/image132.png"/><Relationship Id="rId7" Type="http://schemas.openxmlformats.org/officeDocument/2006/relationships/image" Target="../media/image5.png"/><Relationship Id="rId8" Type="http://schemas.openxmlformats.org/officeDocument/2006/relationships/image" Target="../media/image183.png"/></Relationships>
</file>

<file path=ppt/slides/_rels/slide16.xml.rels><?xml version="1.0" encoding="UTF-8" standalone="yes"?><Relationships xmlns="http://schemas.openxmlformats.org/package/2006/relationships"><Relationship Id="rId11" Type="http://schemas.openxmlformats.org/officeDocument/2006/relationships/image" Target="../media/image155.png"/><Relationship Id="rId10" Type="http://schemas.openxmlformats.org/officeDocument/2006/relationships/image" Target="../media/image149.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45.png"/><Relationship Id="rId9" Type="http://schemas.openxmlformats.org/officeDocument/2006/relationships/image" Target="../media/image211.png"/><Relationship Id="rId5" Type="http://schemas.openxmlformats.org/officeDocument/2006/relationships/image" Target="../media/image76.png"/><Relationship Id="rId6" Type="http://schemas.openxmlformats.org/officeDocument/2006/relationships/image" Target="../media/image139.png"/><Relationship Id="rId7" Type="http://schemas.openxmlformats.org/officeDocument/2006/relationships/image" Target="../media/image11.png"/><Relationship Id="rId8" Type="http://schemas.openxmlformats.org/officeDocument/2006/relationships/image" Target="../media/image5.png"/></Relationships>
</file>

<file path=ppt/slides/_rels/slide17.xml.rels><?xml version="1.0" encoding="UTF-8" standalone="yes"?><Relationships xmlns="http://schemas.openxmlformats.org/package/2006/relationships"><Relationship Id="rId10" Type="http://schemas.openxmlformats.org/officeDocument/2006/relationships/image" Target="../media/image171.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1.png"/><Relationship Id="rId9" Type="http://schemas.openxmlformats.org/officeDocument/2006/relationships/image" Target="../media/image164.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8.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74.png"/><Relationship Id="rId5" Type="http://schemas.openxmlformats.org/officeDocument/2006/relationships/image" Target="../media/image49.png"/><Relationship Id="rId6" Type="http://schemas.openxmlformats.org/officeDocument/2006/relationships/image" Target="../media/image132.png"/><Relationship Id="rId7" Type="http://schemas.openxmlformats.org/officeDocument/2006/relationships/image" Target="../media/image5.png"/><Relationship Id="rId8" Type="http://schemas.openxmlformats.org/officeDocument/2006/relationships/image" Target="../media/image16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145.png"/><Relationship Id="rId9" Type="http://schemas.openxmlformats.org/officeDocument/2006/relationships/image" Target="../media/image182.png"/><Relationship Id="rId5" Type="http://schemas.openxmlformats.org/officeDocument/2006/relationships/image" Target="../media/image76.png"/><Relationship Id="rId6" Type="http://schemas.openxmlformats.org/officeDocument/2006/relationships/image" Target="../media/image139.png"/><Relationship Id="rId7" Type="http://schemas.openxmlformats.org/officeDocument/2006/relationships/image" Target="../media/image11.png"/><Relationship Id="rId8"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21.png"/><Relationship Id="rId9" Type="http://schemas.openxmlformats.org/officeDocument/2006/relationships/image" Target="../media/image179.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5.png"/></Relationships>
</file>

<file path=ppt/slides/_rels/slide22.xml.rels><?xml version="1.0" encoding="UTF-8" standalone="yes"?><Relationships xmlns="http://schemas.openxmlformats.org/package/2006/relationships"><Relationship Id="rId10" Type="http://schemas.openxmlformats.org/officeDocument/2006/relationships/image" Target="../media/image210.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209.png"/><Relationship Id="rId5" Type="http://schemas.openxmlformats.org/officeDocument/2006/relationships/image" Target="../media/image49.png"/><Relationship Id="rId6" Type="http://schemas.openxmlformats.org/officeDocument/2006/relationships/image" Target="../media/image132.png"/><Relationship Id="rId7" Type="http://schemas.openxmlformats.org/officeDocument/2006/relationships/image" Target="../media/image5.png"/><Relationship Id="rId8" Type="http://schemas.openxmlformats.org/officeDocument/2006/relationships/image" Target="../media/image201.png"/></Relationships>
</file>

<file path=ppt/slides/_rels/slide23.xml.rels><?xml version="1.0" encoding="UTF-8" standalone="yes"?><Relationships xmlns="http://schemas.openxmlformats.org/package/2006/relationships"><Relationship Id="rId11" Type="http://schemas.openxmlformats.org/officeDocument/2006/relationships/image" Target="../media/image208.png"/><Relationship Id="rId10" Type="http://schemas.openxmlformats.org/officeDocument/2006/relationships/image" Target="../media/image197.png"/><Relationship Id="rId12" Type="http://schemas.openxmlformats.org/officeDocument/2006/relationships/image" Target="../media/image194.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45.png"/><Relationship Id="rId9" Type="http://schemas.openxmlformats.org/officeDocument/2006/relationships/image" Target="../media/image5.png"/><Relationship Id="rId5" Type="http://schemas.openxmlformats.org/officeDocument/2006/relationships/image" Target="../media/image76.png"/><Relationship Id="rId6" Type="http://schemas.openxmlformats.org/officeDocument/2006/relationships/image" Target="../media/image139.png"/><Relationship Id="rId7" Type="http://schemas.openxmlformats.org/officeDocument/2006/relationships/image" Target="../media/image11.png"/><Relationship Id="rId8" Type="http://schemas.openxmlformats.org/officeDocument/2006/relationships/image" Target="../media/image20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9.png"/><Relationship Id="rId6" Type="http://schemas.openxmlformats.org/officeDocument/2006/relationships/image" Target="../media/image132.png"/><Relationship Id="rId7" Type="http://schemas.openxmlformats.org/officeDocument/2006/relationships/image" Target="../media/image5.png"/><Relationship Id="rId8" Type="http://schemas.openxmlformats.org/officeDocument/2006/relationships/image" Target="../media/image205.png"/></Relationships>
</file>

<file path=ppt/slides/_rels/slide25.xml.rels><?xml version="1.0" encoding="UTF-8" standalone="yes"?><Relationships xmlns="http://schemas.openxmlformats.org/package/2006/relationships"><Relationship Id="rId10" Type="http://schemas.openxmlformats.org/officeDocument/2006/relationships/image" Target="../media/image207.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17.png"/><Relationship Id="rId9" Type="http://schemas.openxmlformats.org/officeDocument/2006/relationships/hyperlink" Target="https://unsplash.com/" TargetMode="External"/><Relationship Id="rId5" Type="http://schemas.openxmlformats.org/officeDocument/2006/relationships/image" Target="../media/image13.png"/><Relationship Id="rId6" Type="http://schemas.openxmlformats.org/officeDocument/2006/relationships/image" Target="../media/image20.png"/><Relationship Id="rId7" Type="http://schemas.openxmlformats.org/officeDocument/2006/relationships/image" Target="../media/image31.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15" name="Shape 15"/>
        <p:cNvGrpSpPr/>
        <p:nvPr/>
      </p:nvGrpSpPr>
      <p:grpSpPr>
        <a:xfrm>
          <a:off x="0" y="0"/>
          <a:ext cx="0" cy="0"/>
          <a:chOff x="0" y="0"/>
          <a:chExt cx="0" cy="0"/>
        </a:xfrm>
      </p:grpSpPr>
      <p:grpSp>
        <p:nvGrpSpPr>
          <p:cNvPr id="16" name="Google Shape;16;h53db302f84c2f0fb_0_0"/>
          <p:cNvGrpSpPr/>
          <p:nvPr/>
        </p:nvGrpSpPr>
        <p:grpSpPr>
          <a:xfrm>
            <a:off x="0" y="0"/>
            <a:ext cx="18349912" cy="10287000"/>
            <a:chOff x="0" y="0"/>
            <a:chExt cx="18349912" cy="10287000"/>
          </a:xfrm>
        </p:grpSpPr>
        <p:sp>
          <p:nvSpPr>
            <p:cNvPr id="17" name="Google Shape;17;h53db302f84c2f0fb_0_0"/>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 name="Google Shape;18;h53db302f84c2f0fb_0_0"/>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19" name="Google Shape;19;h53db302f84c2f0fb_0_0"/>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20" name="Google Shape;20;h53db302f84c2f0fb_0_0"/>
            <p:cNvPicPr preferRelativeResize="0"/>
            <p:nvPr/>
          </p:nvPicPr>
          <p:blipFill rotWithShape="1">
            <a:blip r:embed="rId5">
              <a:alphaModFix/>
            </a:blip>
            <a:srcRect b="0" l="0" r="0" t="0"/>
            <a:stretch/>
          </p:blipFill>
          <p:spPr>
            <a:xfrm>
              <a:off x="7358062" y="0"/>
              <a:ext cx="10991850" cy="7286625"/>
            </a:xfrm>
            <a:prstGeom prst="rect">
              <a:avLst/>
            </a:prstGeom>
            <a:noFill/>
            <a:ln>
              <a:noFill/>
            </a:ln>
          </p:spPr>
        </p:pic>
        <p:pic>
          <p:nvPicPr>
            <p:cNvPr descr="preencoded.png" id="21" name="Google Shape;21;h53db302f84c2f0fb_0_0"/>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sp>
        <p:nvSpPr>
          <p:cNvPr id="22" name="Google Shape;22;h53db302f84c2f0fb_0_0"/>
          <p:cNvSpPr/>
          <p:nvPr/>
        </p:nvSpPr>
        <p:spPr>
          <a:xfrm>
            <a:off x="3933825" y="4343400"/>
            <a:ext cx="11020500" cy="281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B6843"/>
              </a:buClr>
              <a:buSzPts val="13500"/>
              <a:buFont typeface="Peralta"/>
              <a:buNone/>
            </a:pPr>
            <a:r>
              <a:rPr b="0" i="0" lang="en-US" sz="13500" u="none" cap="none" strike="noStrike">
                <a:solidFill>
                  <a:srgbClr val="BB6843"/>
                </a:solidFill>
                <a:latin typeface="Peralta"/>
                <a:ea typeface="Peralta"/>
                <a:cs typeface="Peralta"/>
                <a:sym typeface="Peralta"/>
              </a:rPr>
              <a:t>Figurative</a:t>
            </a:r>
            <a:endParaRPr b="0" i="0" sz="13500" u="none" cap="none" strike="noStrike">
              <a:solidFill>
                <a:schemeClr val="dk1"/>
              </a:solidFill>
              <a:latin typeface="Calibri"/>
              <a:ea typeface="Calibri"/>
              <a:cs typeface="Calibri"/>
              <a:sym typeface="Calibri"/>
            </a:endParaRPr>
          </a:p>
        </p:txBody>
      </p:sp>
      <p:sp>
        <p:nvSpPr>
          <p:cNvPr id="23" name="Google Shape;23;h53db302f84c2f0fb_0_0"/>
          <p:cNvSpPr/>
          <p:nvPr/>
        </p:nvSpPr>
        <p:spPr>
          <a:xfrm>
            <a:off x="4476750" y="6172200"/>
            <a:ext cx="9944100" cy="281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63A51"/>
              </a:buClr>
              <a:buSzPts val="13500"/>
              <a:buFont typeface="Peralta"/>
              <a:buNone/>
            </a:pPr>
            <a:r>
              <a:rPr b="0" i="0" lang="en-US" sz="13500" u="none" cap="none" strike="noStrike">
                <a:solidFill>
                  <a:srgbClr val="263A51"/>
                </a:solidFill>
                <a:latin typeface="Peralta"/>
                <a:ea typeface="Peralta"/>
                <a:cs typeface="Peralta"/>
                <a:sym typeface="Peralta"/>
              </a:rPr>
              <a:t>Language</a:t>
            </a:r>
            <a:endParaRPr b="0" i="0" sz="13500" u="none" cap="none" strike="noStrike">
              <a:solidFill>
                <a:schemeClr val="dk1"/>
              </a:solidFill>
              <a:latin typeface="Calibri"/>
              <a:ea typeface="Calibri"/>
              <a:cs typeface="Calibri"/>
              <a:sym typeface="Calibri"/>
            </a:endParaRPr>
          </a:p>
        </p:txBody>
      </p:sp>
      <p:sp>
        <p:nvSpPr>
          <p:cNvPr id="24" name="Google Shape;24;h53db302f84c2f0fb_0_0"/>
          <p:cNvSpPr/>
          <p:nvPr/>
        </p:nvSpPr>
        <p:spPr>
          <a:xfrm>
            <a:off x="2114550" y="9153525"/>
            <a:ext cx="13538700" cy="82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pecial Elite"/>
              <a:buNone/>
            </a:pPr>
            <a:r>
              <a:rPr b="0" i="0" lang="en-US" sz="4800" u="none" cap="none" strike="noStrike">
                <a:solidFill>
                  <a:srgbClr val="0E0E0E"/>
                </a:solidFill>
                <a:latin typeface="Special Elite"/>
                <a:ea typeface="Special Elite"/>
                <a:cs typeface="Special Elite"/>
                <a:sym typeface="Special Elite"/>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5" name="Google Shape;25;h53db302f84c2f0fb_0_0"/>
          <p:cNvGrpSpPr/>
          <p:nvPr/>
        </p:nvGrpSpPr>
        <p:grpSpPr>
          <a:xfrm>
            <a:off x="17640300" y="7994925"/>
            <a:ext cx="596549" cy="2063476"/>
            <a:chOff x="17640300" y="7994925"/>
            <a:chExt cx="596549" cy="2063476"/>
          </a:xfrm>
        </p:grpSpPr>
        <p:pic>
          <p:nvPicPr>
            <p:cNvPr descr="preencoded.png" id="26" name="Google Shape;26;h53db302f84c2f0fb_0_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7" name="Google Shape;27;h53db302f84c2f0fb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8" name="Google Shape;28;h53db302f84c2f0fb_0_0"/>
          <p:cNvPicPr preferRelativeResize="0"/>
          <p:nvPr/>
        </p:nvPicPr>
        <p:blipFill rotWithShape="1">
          <a:blip r:embed="rId8">
            <a:alphaModFix/>
          </a:blip>
          <a:srcRect b="0" l="0" r="0" t="0"/>
          <a:stretch/>
        </p:blipFill>
        <p:spPr>
          <a:xfrm rot="-1552251">
            <a:off x="556927" y="4900223"/>
            <a:ext cx="3497673" cy="3356049"/>
          </a:xfrm>
          <a:prstGeom prst="rect">
            <a:avLst/>
          </a:prstGeom>
          <a:noFill/>
          <a:ln>
            <a:noFill/>
          </a:ln>
        </p:spPr>
      </p:pic>
      <p:pic>
        <p:nvPicPr>
          <p:cNvPr descr="preencoded.png" id="29" name="Google Shape;29;h53db302f84c2f0fb_0_0"/>
          <p:cNvPicPr preferRelativeResize="0"/>
          <p:nvPr/>
        </p:nvPicPr>
        <p:blipFill rotWithShape="1">
          <a:blip r:embed="rId9">
            <a:alphaModFix/>
          </a:blip>
          <a:srcRect b="0" l="0" r="0" t="0"/>
          <a:stretch/>
        </p:blipFill>
        <p:spPr>
          <a:xfrm rot="570093">
            <a:off x="14598926" y="4756372"/>
            <a:ext cx="2889085" cy="3171847"/>
          </a:xfrm>
          <a:prstGeom prst="rect">
            <a:avLst/>
          </a:prstGeom>
          <a:noFill/>
          <a:ln>
            <a:noFill/>
          </a:ln>
        </p:spPr>
      </p:pic>
      <p:pic>
        <p:nvPicPr>
          <p:cNvPr descr="preencoded.png" id="30" name="Google Shape;30;h53db302f84c2f0fb_0_0"/>
          <p:cNvPicPr preferRelativeResize="0"/>
          <p:nvPr/>
        </p:nvPicPr>
        <p:blipFill rotWithShape="1">
          <a:blip r:embed="rId10">
            <a:alphaModFix/>
          </a:blip>
          <a:srcRect b="0" l="0" r="0" t="0"/>
          <a:stretch/>
        </p:blipFill>
        <p:spPr>
          <a:xfrm>
            <a:off x="6734175" y="219075"/>
            <a:ext cx="4829175" cy="4972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35" name="Shape 35"/>
        <p:cNvGrpSpPr/>
        <p:nvPr/>
      </p:nvGrpSpPr>
      <p:grpSpPr>
        <a:xfrm>
          <a:off x="0" y="0"/>
          <a:ext cx="0" cy="0"/>
          <a:chOff x="0" y="0"/>
          <a:chExt cx="0" cy="0"/>
        </a:xfrm>
      </p:grpSpPr>
      <p:grpSp>
        <p:nvGrpSpPr>
          <p:cNvPr id="36" name="Google Shape;36;h53db302f84c2f0fb_0_19"/>
          <p:cNvGrpSpPr/>
          <p:nvPr/>
        </p:nvGrpSpPr>
        <p:grpSpPr>
          <a:xfrm>
            <a:off x="0" y="0"/>
            <a:ext cx="18288000" cy="10287000"/>
            <a:chOff x="0" y="0"/>
            <a:chExt cx="18288000" cy="10287000"/>
          </a:xfrm>
        </p:grpSpPr>
        <p:sp>
          <p:nvSpPr>
            <p:cNvPr id="37" name="Google Shape;37;h53db302f84c2f0fb_0_19"/>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 name="Google Shape;38;h53db302f84c2f0fb_0_19"/>
            <p:cNvPicPr preferRelativeResize="0"/>
            <p:nvPr/>
          </p:nvPicPr>
          <p:blipFill rotWithShape="1">
            <a:blip r:embed="rId3">
              <a:alphaModFix/>
            </a:blip>
            <a:srcRect b="0" l="0" r="0" t="0"/>
            <a:stretch/>
          </p:blipFill>
          <p:spPr>
            <a:xfrm>
              <a:off x="16563975" y="0"/>
              <a:ext cx="1724025" cy="10058400"/>
            </a:xfrm>
            <a:prstGeom prst="rect">
              <a:avLst/>
            </a:prstGeom>
            <a:noFill/>
            <a:ln>
              <a:noFill/>
            </a:ln>
          </p:spPr>
        </p:pic>
        <p:pic>
          <p:nvPicPr>
            <p:cNvPr descr="preencoded.png" id="39" name="Google Shape;39;h53db302f84c2f0fb_0_19"/>
            <p:cNvPicPr preferRelativeResize="0"/>
            <p:nvPr/>
          </p:nvPicPr>
          <p:blipFill rotWithShape="1">
            <a:blip r:embed="rId4">
              <a:alphaModFix/>
            </a:blip>
            <a:srcRect b="0" l="0" r="0" t="0"/>
            <a:stretch/>
          </p:blipFill>
          <p:spPr>
            <a:xfrm>
              <a:off x="7219950" y="5143500"/>
              <a:ext cx="7829550" cy="1514475"/>
            </a:xfrm>
            <a:prstGeom prst="rect">
              <a:avLst/>
            </a:prstGeom>
            <a:noFill/>
            <a:ln>
              <a:noFill/>
            </a:ln>
          </p:spPr>
        </p:pic>
        <p:pic>
          <p:nvPicPr>
            <p:cNvPr descr="preencoded.png" id="40" name="Google Shape;40;h53db302f84c2f0fb_0_19"/>
            <p:cNvPicPr preferRelativeResize="0"/>
            <p:nvPr/>
          </p:nvPicPr>
          <p:blipFill rotWithShape="1">
            <a:blip r:embed="rId5">
              <a:alphaModFix/>
            </a:blip>
            <a:srcRect b="0" l="0" r="0" t="0"/>
            <a:stretch/>
          </p:blipFill>
          <p:spPr>
            <a:xfrm>
              <a:off x="0" y="6200775"/>
              <a:ext cx="4895850" cy="4086225"/>
            </a:xfrm>
            <a:prstGeom prst="rect">
              <a:avLst/>
            </a:prstGeom>
            <a:noFill/>
            <a:ln>
              <a:noFill/>
            </a:ln>
          </p:spPr>
        </p:pic>
        <p:pic>
          <p:nvPicPr>
            <p:cNvPr descr="preencoded.png" id="41" name="Google Shape;41;h53db302f84c2f0fb_0_19"/>
            <p:cNvPicPr preferRelativeResize="0"/>
            <p:nvPr/>
          </p:nvPicPr>
          <p:blipFill rotWithShape="1">
            <a:blip r:embed="rId6">
              <a:alphaModFix/>
            </a:blip>
            <a:srcRect b="0" l="0" r="0" t="0"/>
            <a:stretch/>
          </p:blipFill>
          <p:spPr>
            <a:xfrm>
              <a:off x="5314950" y="0"/>
              <a:ext cx="4733925" cy="2143125"/>
            </a:xfrm>
            <a:prstGeom prst="rect">
              <a:avLst/>
            </a:prstGeom>
            <a:noFill/>
            <a:ln>
              <a:noFill/>
            </a:ln>
          </p:spPr>
        </p:pic>
        <p:pic>
          <p:nvPicPr>
            <p:cNvPr descr="preencoded.png" id="42" name="Google Shape;42;h53db302f84c2f0fb_0_19"/>
            <p:cNvPicPr preferRelativeResize="0"/>
            <p:nvPr/>
          </p:nvPicPr>
          <p:blipFill rotWithShape="1">
            <a:blip r:embed="rId7">
              <a:alphaModFix/>
            </a:blip>
            <a:srcRect b="0" l="0" r="0" t="0"/>
            <a:stretch/>
          </p:blipFill>
          <p:spPr>
            <a:xfrm>
              <a:off x="0" y="0"/>
              <a:ext cx="2962275" cy="4800600"/>
            </a:xfrm>
            <a:prstGeom prst="rect">
              <a:avLst/>
            </a:prstGeom>
            <a:noFill/>
            <a:ln>
              <a:noFill/>
            </a:ln>
          </p:spPr>
        </p:pic>
      </p:grpSp>
      <p:grpSp>
        <p:nvGrpSpPr>
          <p:cNvPr id="43" name="Google Shape;43;h53db302f84c2f0fb_0_19"/>
          <p:cNvGrpSpPr/>
          <p:nvPr/>
        </p:nvGrpSpPr>
        <p:grpSpPr>
          <a:xfrm>
            <a:off x="17640300" y="7994925"/>
            <a:ext cx="596549" cy="2063476"/>
            <a:chOff x="17640300" y="7994925"/>
            <a:chExt cx="596549" cy="2063476"/>
          </a:xfrm>
        </p:grpSpPr>
        <p:pic>
          <p:nvPicPr>
            <p:cNvPr descr="preencoded.png" id="44" name="Google Shape;44;h53db302f84c2f0fb_0_1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5" name="Google Shape;45;h53db302f84c2f0fb_0_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 name="Google Shape;46;h53db302f84c2f0fb_0_19"/>
          <p:cNvSpPr/>
          <p:nvPr/>
        </p:nvSpPr>
        <p:spPr>
          <a:xfrm>
            <a:off x="7006590" y="2143125"/>
            <a:ext cx="6332100" cy="2007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Welcome</a:t>
            </a:r>
            <a:endParaRPr b="0" i="0" sz="9600" u="none" cap="none" strike="noStrike">
              <a:solidFill>
                <a:schemeClr val="dk1"/>
              </a:solidFill>
              <a:latin typeface="Calibri"/>
              <a:ea typeface="Calibri"/>
              <a:cs typeface="Calibri"/>
              <a:sym typeface="Calibri"/>
            </a:endParaRPr>
          </a:p>
        </p:txBody>
      </p:sp>
      <p:sp>
        <p:nvSpPr>
          <p:cNvPr id="47" name="Google Shape;47;h53db302f84c2f0fb_0_19"/>
          <p:cNvSpPr/>
          <p:nvPr/>
        </p:nvSpPr>
        <p:spPr>
          <a:xfrm>
            <a:off x="9749790" y="8048625"/>
            <a:ext cx="7662000" cy="1935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8" name="Google Shape;48;h53db302f84c2f0fb_0_19"/>
          <p:cNvPicPr preferRelativeResize="0"/>
          <p:nvPr/>
        </p:nvPicPr>
        <p:blipFill rotWithShape="1">
          <a:blip r:embed="rId9">
            <a:alphaModFix/>
          </a:blip>
          <a:srcRect b="0" l="0" r="0" t="0"/>
          <a:stretch/>
        </p:blipFill>
        <p:spPr>
          <a:xfrm>
            <a:off x="514350" y="1247775"/>
            <a:ext cx="7496175" cy="7791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53" name="Shape 53"/>
        <p:cNvGrpSpPr/>
        <p:nvPr/>
      </p:nvGrpSpPr>
      <p:grpSpPr>
        <a:xfrm>
          <a:off x="0" y="0"/>
          <a:ext cx="0" cy="0"/>
          <a:chOff x="0" y="0"/>
          <a:chExt cx="0" cy="0"/>
        </a:xfrm>
      </p:grpSpPr>
      <p:grpSp>
        <p:nvGrpSpPr>
          <p:cNvPr id="54" name="Google Shape;54;h53db302f84c2f0fb_0_36"/>
          <p:cNvGrpSpPr/>
          <p:nvPr/>
        </p:nvGrpSpPr>
        <p:grpSpPr>
          <a:xfrm>
            <a:off x="0" y="0"/>
            <a:ext cx="18288000" cy="10287000"/>
            <a:chOff x="0" y="0"/>
            <a:chExt cx="18288000" cy="10287000"/>
          </a:xfrm>
        </p:grpSpPr>
        <p:sp>
          <p:nvSpPr>
            <p:cNvPr id="55" name="Google Shape;55;h53db302f84c2f0fb_0_36"/>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 name="Google Shape;56;h53db302f84c2f0fb_0_36"/>
            <p:cNvPicPr preferRelativeResize="0"/>
            <p:nvPr/>
          </p:nvPicPr>
          <p:blipFill rotWithShape="1">
            <a:blip r:embed="rId3">
              <a:alphaModFix/>
            </a:blip>
            <a:srcRect b="0" l="0" r="0" t="0"/>
            <a:stretch/>
          </p:blipFill>
          <p:spPr>
            <a:xfrm>
              <a:off x="0" y="0"/>
              <a:ext cx="4095750" cy="8001000"/>
            </a:xfrm>
            <a:prstGeom prst="rect">
              <a:avLst/>
            </a:prstGeom>
            <a:noFill/>
            <a:ln>
              <a:noFill/>
            </a:ln>
          </p:spPr>
        </p:pic>
        <p:pic>
          <p:nvPicPr>
            <p:cNvPr descr="preencoded.png" id="57" name="Google Shape;57;h53db302f84c2f0fb_0_36"/>
            <p:cNvPicPr preferRelativeResize="0"/>
            <p:nvPr/>
          </p:nvPicPr>
          <p:blipFill rotWithShape="1">
            <a:blip r:embed="rId4">
              <a:alphaModFix/>
            </a:blip>
            <a:srcRect b="0" l="0" r="0" t="0"/>
            <a:stretch/>
          </p:blipFill>
          <p:spPr>
            <a:xfrm>
              <a:off x="12134850" y="6438901"/>
              <a:ext cx="5295900" cy="2819400"/>
            </a:xfrm>
            <a:prstGeom prst="rect">
              <a:avLst/>
            </a:prstGeom>
            <a:noFill/>
            <a:ln>
              <a:noFill/>
            </a:ln>
          </p:spPr>
        </p:pic>
        <p:pic>
          <p:nvPicPr>
            <p:cNvPr descr="preencoded.png" id="58" name="Google Shape;58;h53db302f84c2f0fb_0_36"/>
            <p:cNvPicPr preferRelativeResize="0"/>
            <p:nvPr/>
          </p:nvPicPr>
          <p:blipFill rotWithShape="1">
            <a:blip r:embed="rId5">
              <a:alphaModFix/>
            </a:blip>
            <a:srcRect b="0" l="0" r="0" t="0"/>
            <a:stretch/>
          </p:blipFill>
          <p:spPr>
            <a:xfrm>
              <a:off x="14487525" y="2000251"/>
              <a:ext cx="3000375" cy="6181725"/>
            </a:xfrm>
            <a:prstGeom prst="rect">
              <a:avLst/>
            </a:prstGeom>
            <a:noFill/>
            <a:ln>
              <a:noFill/>
            </a:ln>
          </p:spPr>
        </p:pic>
        <p:pic>
          <p:nvPicPr>
            <p:cNvPr descr="preencoded.png" id="59" name="Google Shape;59;h53db302f84c2f0fb_0_36"/>
            <p:cNvPicPr preferRelativeResize="0"/>
            <p:nvPr/>
          </p:nvPicPr>
          <p:blipFill rotWithShape="1">
            <a:blip r:embed="rId6">
              <a:alphaModFix/>
            </a:blip>
            <a:srcRect b="0" l="0" r="0" t="0"/>
            <a:stretch/>
          </p:blipFill>
          <p:spPr>
            <a:xfrm>
              <a:off x="0" y="6717688"/>
              <a:ext cx="9220200" cy="3352800"/>
            </a:xfrm>
            <a:prstGeom prst="rect">
              <a:avLst/>
            </a:prstGeom>
            <a:noFill/>
            <a:ln>
              <a:noFill/>
            </a:ln>
          </p:spPr>
        </p:pic>
        <p:pic>
          <p:nvPicPr>
            <p:cNvPr descr="preencoded.png" id="60" name="Google Shape;60;h53db302f84c2f0fb_0_36"/>
            <p:cNvPicPr preferRelativeResize="0"/>
            <p:nvPr/>
          </p:nvPicPr>
          <p:blipFill rotWithShape="1">
            <a:blip r:embed="rId7">
              <a:alphaModFix/>
            </a:blip>
            <a:srcRect b="0" l="0" r="0" t="0"/>
            <a:stretch/>
          </p:blipFill>
          <p:spPr>
            <a:xfrm>
              <a:off x="3648075" y="0"/>
              <a:ext cx="14639925" cy="2000250"/>
            </a:xfrm>
            <a:prstGeom prst="rect">
              <a:avLst/>
            </a:prstGeom>
            <a:noFill/>
            <a:ln>
              <a:noFill/>
            </a:ln>
          </p:spPr>
        </p:pic>
      </p:grpSp>
      <p:grpSp>
        <p:nvGrpSpPr>
          <p:cNvPr id="61" name="Google Shape;61;h53db302f84c2f0fb_0_36"/>
          <p:cNvGrpSpPr/>
          <p:nvPr/>
        </p:nvGrpSpPr>
        <p:grpSpPr>
          <a:xfrm>
            <a:off x="17640300" y="7994925"/>
            <a:ext cx="596549" cy="2063476"/>
            <a:chOff x="17640300" y="7994925"/>
            <a:chExt cx="596549" cy="2063476"/>
          </a:xfrm>
        </p:grpSpPr>
        <p:pic>
          <p:nvPicPr>
            <p:cNvPr descr="preencoded.png" id="62" name="Google Shape;62;h53db302f84c2f0fb_0_3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63" name="Google Shape;63;h53db302f84c2f0fb_0_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4" name="Google Shape;64;h53db302f84c2f0fb_0_36"/>
          <p:cNvSpPr/>
          <p:nvPr/>
        </p:nvSpPr>
        <p:spPr>
          <a:xfrm>
            <a:off x="2910840" y="990600"/>
            <a:ext cx="12466200" cy="2007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Table of Contents</a:t>
            </a:r>
            <a:endParaRPr b="0" i="0" sz="9600" u="none" cap="none" strike="noStrike">
              <a:solidFill>
                <a:schemeClr val="dk1"/>
              </a:solidFill>
              <a:latin typeface="Calibri"/>
              <a:ea typeface="Calibri"/>
              <a:cs typeface="Calibri"/>
              <a:sym typeface="Calibri"/>
            </a:endParaRPr>
          </a:p>
        </p:txBody>
      </p:sp>
      <p:grpSp>
        <p:nvGrpSpPr>
          <p:cNvPr id="65" name="Google Shape;65;h53db302f84c2f0fb_0_36"/>
          <p:cNvGrpSpPr/>
          <p:nvPr/>
        </p:nvGrpSpPr>
        <p:grpSpPr>
          <a:xfrm>
            <a:off x="-91440" y="3514725"/>
            <a:ext cx="4539600" cy="1078350"/>
            <a:chOff x="-91440" y="3514725"/>
            <a:chExt cx="4539600" cy="1078350"/>
          </a:xfrm>
        </p:grpSpPr>
        <p:sp>
          <p:nvSpPr>
            <p:cNvPr id="66" name="Google Shape;66;h53db302f84c2f0fb_0_36"/>
            <p:cNvSpPr/>
            <p:nvPr/>
          </p:nvSpPr>
          <p:spPr>
            <a:xfrm>
              <a:off x="-91440" y="3514725"/>
              <a:ext cx="4539600" cy="750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Introduction</a:t>
              </a:r>
              <a:endParaRPr b="0" i="0" sz="3600" u="none" cap="none" strike="noStrike">
                <a:solidFill>
                  <a:schemeClr val="dk1"/>
                </a:solidFill>
                <a:latin typeface="Calibri"/>
                <a:ea typeface="Calibri"/>
                <a:cs typeface="Calibri"/>
                <a:sym typeface="Calibri"/>
              </a:endParaRPr>
            </a:p>
          </p:txBody>
        </p:sp>
        <p:sp>
          <p:nvSpPr>
            <p:cNvPr id="67" name="Google Shape;67;h53db302f84c2f0fb_0_36"/>
            <p:cNvSpPr/>
            <p:nvPr/>
          </p:nvSpPr>
          <p:spPr>
            <a:xfrm>
              <a:off x="-60960" y="4181475"/>
              <a:ext cx="4509000" cy="411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Extraordinary Realm</a:t>
              </a:r>
              <a:endParaRPr b="0" i="0" sz="2400" u="none" cap="none" strike="noStrike">
                <a:solidFill>
                  <a:schemeClr val="dk1"/>
                </a:solidFill>
                <a:latin typeface="Calibri"/>
                <a:ea typeface="Calibri"/>
                <a:cs typeface="Calibri"/>
                <a:sym typeface="Calibri"/>
              </a:endParaRPr>
            </a:p>
          </p:txBody>
        </p:sp>
      </p:grpSp>
      <p:grpSp>
        <p:nvGrpSpPr>
          <p:cNvPr id="68" name="Google Shape;68;h53db302f84c2f0fb_0_36"/>
          <p:cNvGrpSpPr/>
          <p:nvPr/>
        </p:nvGrpSpPr>
        <p:grpSpPr>
          <a:xfrm>
            <a:off x="4600575" y="3390900"/>
            <a:ext cx="1219200" cy="1219200"/>
            <a:chOff x="4600575" y="3390900"/>
            <a:chExt cx="1219200" cy="1219200"/>
          </a:xfrm>
        </p:grpSpPr>
        <p:sp>
          <p:nvSpPr>
            <p:cNvPr id="69" name="Google Shape;69;h53db302f84c2f0fb_0_36"/>
            <p:cNvSpPr/>
            <p:nvPr/>
          </p:nvSpPr>
          <p:spPr>
            <a:xfrm>
              <a:off x="4600575" y="3390900"/>
              <a:ext cx="1219200" cy="1219200"/>
            </a:xfrm>
            <a:prstGeom prst="ellipse">
              <a:avLst/>
            </a:prstGeom>
            <a:noFill/>
            <a:ln cap="flat" cmpd="sng" w="38100">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h53db302f84c2f0fb_0_36"/>
            <p:cNvSpPr/>
            <p:nvPr/>
          </p:nvSpPr>
          <p:spPr>
            <a:xfrm>
              <a:off x="4834890" y="3625215"/>
              <a:ext cx="750600" cy="750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01</a:t>
              </a:r>
              <a:endParaRPr b="0" i="0" sz="3600" u="none" cap="none" strike="noStrike">
                <a:solidFill>
                  <a:schemeClr val="dk1"/>
                </a:solidFill>
                <a:latin typeface="Calibri"/>
                <a:ea typeface="Calibri"/>
                <a:cs typeface="Calibri"/>
                <a:sym typeface="Calibri"/>
              </a:endParaRPr>
            </a:p>
          </p:txBody>
        </p:sp>
      </p:grpSp>
      <p:grpSp>
        <p:nvGrpSpPr>
          <p:cNvPr id="71" name="Google Shape;71;h53db302f84c2f0fb_0_36"/>
          <p:cNvGrpSpPr/>
          <p:nvPr/>
        </p:nvGrpSpPr>
        <p:grpSpPr>
          <a:xfrm>
            <a:off x="12468225" y="3390900"/>
            <a:ext cx="1219200" cy="1219200"/>
            <a:chOff x="12468225" y="3390900"/>
            <a:chExt cx="1219200" cy="1219200"/>
          </a:xfrm>
        </p:grpSpPr>
        <p:sp>
          <p:nvSpPr>
            <p:cNvPr id="72" name="Google Shape;72;h53db302f84c2f0fb_0_36"/>
            <p:cNvSpPr/>
            <p:nvPr/>
          </p:nvSpPr>
          <p:spPr>
            <a:xfrm>
              <a:off x="12468225" y="3390900"/>
              <a:ext cx="1219200" cy="1219200"/>
            </a:xfrm>
            <a:prstGeom prst="ellipse">
              <a:avLst/>
            </a:prstGeom>
            <a:noFill/>
            <a:ln cap="flat" cmpd="sng" w="38100">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h53db302f84c2f0fb_0_36"/>
            <p:cNvSpPr/>
            <p:nvPr/>
          </p:nvSpPr>
          <p:spPr>
            <a:xfrm>
              <a:off x="12683490" y="3625215"/>
              <a:ext cx="788700" cy="750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02</a:t>
              </a:r>
              <a:endParaRPr b="0" i="0" sz="3600" u="none" cap="none" strike="noStrike">
                <a:solidFill>
                  <a:schemeClr val="dk1"/>
                </a:solidFill>
                <a:latin typeface="Calibri"/>
                <a:ea typeface="Calibri"/>
                <a:cs typeface="Calibri"/>
                <a:sym typeface="Calibri"/>
              </a:endParaRPr>
            </a:p>
          </p:txBody>
        </p:sp>
      </p:grpSp>
      <p:grpSp>
        <p:nvGrpSpPr>
          <p:cNvPr id="74" name="Google Shape;74;h53db302f84c2f0fb_0_36"/>
          <p:cNvGrpSpPr/>
          <p:nvPr/>
        </p:nvGrpSpPr>
        <p:grpSpPr>
          <a:xfrm>
            <a:off x="13839825" y="3514725"/>
            <a:ext cx="4539600" cy="1078350"/>
            <a:chOff x="13839825" y="3514725"/>
            <a:chExt cx="4539600" cy="1078350"/>
          </a:xfrm>
        </p:grpSpPr>
        <p:sp>
          <p:nvSpPr>
            <p:cNvPr id="75" name="Google Shape;75;h53db302f84c2f0fb_0_36"/>
            <p:cNvSpPr/>
            <p:nvPr/>
          </p:nvSpPr>
          <p:spPr>
            <a:xfrm>
              <a:off x="13839825" y="3514725"/>
              <a:ext cx="45396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Encounters</a:t>
              </a:r>
              <a:endParaRPr b="0" i="0" sz="3600" u="none" cap="none" strike="noStrike">
                <a:solidFill>
                  <a:schemeClr val="dk1"/>
                </a:solidFill>
                <a:latin typeface="Calibri"/>
                <a:ea typeface="Calibri"/>
                <a:cs typeface="Calibri"/>
                <a:sym typeface="Calibri"/>
              </a:endParaRPr>
            </a:p>
          </p:txBody>
        </p:sp>
        <p:sp>
          <p:nvSpPr>
            <p:cNvPr id="76" name="Google Shape;76;h53db302f84c2f0fb_0_36"/>
            <p:cNvSpPr/>
            <p:nvPr/>
          </p:nvSpPr>
          <p:spPr>
            <a:xfrm>
              <a:off x="13839825" y="4181475"/>
              <a:ext cx="45090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Unicorn Sightings</a:t>
              </a:r>
              <a:endParaRPr b="0" i="0" sz="2400" u="none" cap="none" strike="noStrike">
                <a:solidFill>
                  <a:schemeClr val="dk1"/>
                </a:solidFill>
                <a:latin typeface="Calibri"/>
                <a:ea typeface="Calibri"/>
                <a:cs typeface="Calibri"/>
                <a:sym typeface="Calibri"/>
              </a:endParaRPr>
            </a:p>
          </p:txBody>
        </p:sp>
      </p:grpSp>
      <p:grpSp>
        <p:nvGrpSpPr>
          <p:cNvPr id="77" name="Google Shape;77;h53db302f84c2f0fb_0_36"/>
          <p:cNvGrpSpPr/>
          <p:nvPr/>
        </p:nvGrpSpPr>
        <p:grpSpPr>
          <a:xfrm>
            <a:off x="-91440" y="5753100"/>
            <a:ext cx="4539600" cy="1078350"/>
            <a:chOff x="-91440" y="5753100"/>
            <a:chExt cx="4539600" cy="1078350"/>
          </a:xfrm>
        </p:grpSpPr>
        <p:sp>
          <p:nvSpPr>
            <p:cNvPr id="78" name="Google Shape;78;h53db302f84c2f0fb_0_36"/>
            <p:cNvSpPr/>
            <p:nvPr/>
          </p:nvSpPr>
          <p:spPr>
            <a:xfrm>
              <a:off x="-91440" y="5753100"/>
              <a:ext cx="4539600" cy="750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Wonders</a:t>
              </a:r>
              <a:endParaRPr b="0" i="0" sz="3600" u="none" cap="none" strike="noStrike">
                <a:solidFill>
                  <a:schemeClr val="dk1"/>
                </a:solidFill>
                <a:latin typeface="Calibri"/>
                <a:ea typeface="Calibri"/>
                <a:cs typeface="Calibri"/>
                <a:sym typeface="Calibri"/>
              </a:endParaRPr>
            </a:p>
          </p:txBody>
        </p:sp>
        <p:sp>
          <p:nvSpPr>
            <p:cNvPr id="79" name="Google Shape;79;h53db302f84c2f0fb_0_36"/>
            <p:cNvSpPr/>
            <p:nvPr/>
          </p:nvSpPr>
          <p:spPr>
            <a:xfrm>
              <a:off x="-60960" y="6419850"/>
              <a:ext cx="4509000" cy="411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Wishes Granted</a:t>
              </a:r>
              <a:endParaRPr b="0" i="0" sz="2400" u="none" cap="none" strike="noStrike">
                <a:solidFill>
                  <a:schemeClr val="dk1"/>
                </a:solidFill>
                <a:latin typeface="Calibri"/>
                <a:ea typeface="Calibri"/>
                <a:cs typeface="Calibri"/>
                <a:sym typeface="Calibri"/>
              </a:endParaRPr>
            </a:p>
          </p:txBody>
        </p:sp>
      </p:grpSp>
      <p:grpSp>
        <p:nvGrpSpPr>
          <p:cNvPr id="80" name="Google Shape;80;h53db302f84c2f0fb_0_36"/>
          <p:cNvGrpSpPr/>
          <p:nvPr/>
        </p:nvGrpSpPr>
        <p:grpSpPr>
          <a:xfrm>
            <a:off x="4600575" y="5629275"/>
            <a:ext cx="1219200" cy="1219200"/>
            <a:chOff x="4600575" y="5629275"/>
            <a:chExt cx="1219200" cy="1219200"/>
          </a:xfrm>
        </p:grpSpPr>
        <p:sp>
          <p:nvSpPr>
            <p:cNvPr id="81" name="Google Shape;81;h53db302f84c2f0fb_0_36"/>
            <p:cNvSpPr/>
            <p:nvPr/>
          </p:nvSpPr>
          <p:spPr>
            <a:xfrm>
              <a:off x="4600575" y="5629275"/>
              <a:ext cx="1219200" cy="1219200"/>
            </a:xfrm>
            <a:prstGeom prst="ellipse">
              <a:avLst/>
            </a:prstGeom>
            <a:noFill/>
            <a:ln cap="flat" cmpd="sng" w="38100">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h53db302f84c2f0fb_0_36"/>
            <p:cNvSpPr/>
            <p:nvPr/>
          </p:nvSpPr>
          <p:spPr>
            <a:xfrm>
              <a:off x="4811078" y="5863590"/>
              <a:ext cx="798300" cy="750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03</a:t>
              </a:r>
              <a:endParaRPr b="0" i="0" sz="3600" u="none" cap="none" strike="noStrike">
                <a:solidFill>
                  <a:schemeClr val="dk1"/>
                </a:solidFill>
                <a:latin typeface="Calibri"/>
                <a:ea typeface="Calibri"/>
                <a:cs typeface="Calibri"/>
                <a:sym typeface="Calibri"/>
              </a:endParaRPr>
            </a:p>
          </p:txBody>
        </p:sp>
      </p:grpSp>
      <p:grpSp>
        <p:nvGrpSpPr>
          <p:cNvPr id="83" name="Google Shape;83;h53db302f84c2f0fb_0_36"/>
          <p:cNvGrpSpPr/>
          <p:nvPr/>
        </p:nvGrpSpPr>
        <p:grpSpPr>
          <a:xfrm>
            <a:off x="12468225" y="5629275"/>
            <a:ext cx="1219200" cy="1219200"/>
            <a:chOff x="12468225" y="5629275"/>
            <a:chExt cx="1219200" cy="1219200"/>
          </a:xfrm>
        </p:grpSpPr>
        <p:sp>
          <p:nvSpPr>
            <p:cNvPr id="84" name="Google Shape;84;h53db302f84c2f0fb_0_36"/>
            <p:cNvSpPr/>
            <p:nvPr/>
          </p:nvSpPr>
          <p:spPr>
            <a:xfrm>
              <a:off x="12468225" y="5629275"/>
              <a:ext cx="1219200" cy="1219200"/>
            </a:xfrm>
            <a:prstGeom prst="ellipse">
              <a:avLst/>
            </a:prstGeom>
            <a:noFill/>
            <a:ln cap="flat" cmpd="sng" w="38100">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h53db302f84c2f0fb_0_36"/>
            <p:cNvSpPr/>
            <p:nvPr/>
          </p:nvSpPr>
          <p:spPr>
            <a:xfrm>
              <a:off x="12673965" y="5863590"/>
              <a:ext cx="807600" cy="750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04</a:t>
              </a:r>
              <a:endParaRPr b="0" i="0" sz="3600" u="none" cap="none" strike="noStrike">
                <a:solidFill>
                  <a:schemeClr val="dk1"/>
                </a:solidFill>
                <a:latin typeface="Calibri"/>
                <a:ea typeface="Calibri"/>
                <a:cs typeface="Calibri"/>
                <a:sym typeface="Calibri"/>
              </a:endParaRPr>
            </a:p>
          </p:txBody>
        </p:sp>
      </p:grpSp>
      <p:grpSp>
        <p:nvGrpSpPr>
          <p:cNvPr id="86" name="Google Shape;86;h53db302f84c2f0fb_0_36"/>
          <p:cNvGrpSpPr/>
          <p:nvPr/>
        </p:nvGrpSpPr>
        <p:grpSpPr>
          <a:xfrm>
            <a:off x="13839825" y="5753100"/>
            <a:ext cx="4539600" cy="1078350"/>
            <a:chOff x="13839825" y="5753100"/>
            <a:chExt cx="4539600" cy="1078350"/>
          </a:xfrm>
        </p:grpSpPr>
        <p:sp>
          <p:nvSpPr>
            <p:cNvPr id="87" name="Google Shape;87;h53db302f84c2f0fb_0_36"/>
            <p:cNvSpPr/>
            <p:nvPr/>
          </p:nvSpPr>
          <p:spPr>
            <a:xfrm>
              <a:off x="13839825" y="5753100"/>
              <a:ext cx="45396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Magic</a:t>
              </a:r>
              <a:endParaRPr b="0" i="0" sz="3600" u="none" cap="none" strike="noStrike">
                <a:solidFill>
                  <a:schemeClr val="dk1"/>
                </a:solidFill>
                <a:latin typeface="Calibri"/>
                <a:ea typeface="Calibri"/>
                <a:cs typeface="Calibri"/>
                <a:sym typeface="Calibri"/>
              </a:endParaRPr>
            </a:p>
          </p:txBody>
        </p:sp>
        <p:sp>
          <p:nvSpPr>
            <p:cNvPr id="88" name="Google Shape;88;h53db302f84c2f0fb_0_36"/>
            <p:cNvSpPr/>
            <p:nvPr/>
          </p:nvSpPr>
          <p:spPr>
            <a:xfrm>
              <a:off x="13839825" y="6419850"/>
              <a:ext cx="45090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Spellcasting</a:t>
              </a:r>
              <a:endParaRPr b="0" i="0" sz="2400" u="none" cap="none" strike="noStrike">
                <a:solidFill>
                  <a:schemeClr val="dk1"/>
                </a:solidFill>
                <a:latin typeface="Calibri"/>
                <a:ea typeface="Calibri"/>
                <a:cs typeface="Calibri"/>
                <a:sym typeface="Calibri"/>
              </a:endParaRPr>
            </a:p>
          </p:txBody>
        </p:sp>
      </p:grpSp>
      <p:grpSp>
        <p:nvGrpSpPr>
          <p:cNvPr id="89" name="Google Shape;89;h53db302f84c2f0fb_0_36"/>
          <p:cNvGrpSpPr/>
          <p:nvPr/>
        </p:nvGrpSpPr>
        <p:grpSpPr>
          <a:xfrm>
            <a:off x="-91440" y="7991475"/>
            <a:ext cx="4539600" cy="1078350"/>
            <a:chOff x="-91440" y="7991475"/>
            <a:chExt cx="4539600" cy="1078350"/>
          </a:xfrm>
        </p:grpSpPr>
        <p:sp>
          <p:nvSpPr>
            <p:cNvPr id="90" name="Google Shape;90;h53db302f84c2f0fb_0_36"/>
            <p:cNvSpPr/>
            <p:nvPr/>
          </p:nvSpPr>
          <p:spPr>
            <a:xfrm>
              <a:off x="-91440" y="7991475"/>
              <a:ext cx="4539600" cy="750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Adventure</a:t>
              </a:r>
              <a:endParaRPr b="0" i="0" sz="3600" u="none" cap="none" strike="noStrike">
                <a:solidFill>
                  <a:schemeClr val="dk1"/>
                </a:solidFill>
                <a:latin typeface="Calibri"/>
                <a:ea typeface="Calibri"/>
                <a:cs typeface="Calibri"/>
                <a:sym typeface="Calibri"/>
              </a:endParaRPr>
            </a:p>
          </p:txBody>
        </p:sp>
        <p:sp>
          <p:nvSpPr>
            <p:cNvPr id="91" name="Google Shape;91;h53db302f84c2f0fb_0_36"/>
            <p:cNvSpPr/>
            <p:nvPr/>
          </p:nvSpPr>
          <p:spPr>
            <a:xfrm>
              <a:off x="-60960" y="8658225"/>
              <a:ext cx="4509000" cy="411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Happily Ever After</a:t>
              </a:r>
              <a:endParaRPr b="0" i="0" sz="2400" u="none" cap="none" strike="noStrike">
                <a:solidFill>
                  <a:schemeClr val="dk1"/>
                </a:solidFill>
                <a:latin typeface="Calibri"/>
                <a:ea typeface="Calibri"/>
                <a:cs typeface="Calibri"/>
                <a:sym typeface="Calibri"/>
              </a:endParaRPr>
            </a:p>
          </p:txBody>
        </p:sp>
      </p:grpSp>
      <p:grpSp>
        <p:nvGrpSpPr>
          <p:cNvPr id="92" name="Google Shape;92;h53db302f84c2f0fb_0_36"/>
          <p:cNvGrpSpPr/>
          <p:nvPr/>
        </p:nvGrpSpPr>
        <p:grpSpPr>
          <a:xfrm>
            <a:off x="4600575" y="7867650"/>
            <a:ext cx="1219200" cy="1219200"/>
            <a:chOff x="4600575" y="7867650"/>
            <a:chExt cx="1219200" cy="1219200"/>
          </a:xfrm>
        </p:grpSpPr>
        <p:sp>
          <p:nvSpPr>
            <p:cNvPr id="93" name="Google Shape;93;h53db302f84c2f0fb_0_36"/>
            <p:cNvSpPr/>
            <p:nvPr/>
          </p:nvSpPr>
          <p:spPr>
            <a:xfrm>
              <a:off x="4600575" y="7867650"/>
              <a:ext cx="1219200" cy="1219200"/>
            </a:xfrm>
            <a:prstGeom prst="ellipse">
              <a:avLst/>
            </a:prstGeom>
            <a:noFill/>
            <a:ln cap="flat" cmpd="sng" w="38100">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h53db302f84c2f0fb_0_36"/>
            <p:cNvSpPr/>
            <p:nvPr/>
          </p:nvSpPr>
          <p:spPr>
            <a:xfrm>
              <a:off x="4811078" y="8101965"/>
              <a:ext cx="798300" cy="750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05</a:t>
              </a:r>
              <a:endParaRPr b="0" i="0" sz="3600" u="none" cap="none" strike="noStrike">
                <a:solidFill>
                  <a:schemeClr val="dk1"/>
                </a:solidFill>
                <a:latin typeface="Calibri"/>
                <a:ea typeface="Calibri"/>
                <a:cs typeface="Calibri"/>
                <a:sym typeface="Calibri"/>
              </a:endParaRPr>
            </a:p>
          </p:txBody>
        </p:sp>
      </p:grpSp>
      <p:grpSp>
        <p:nvGrpSpPr>
          <p:cNvPr id="95" name="Google Shape;95;h53db302f84c2f0fb_0_36"/>
          <p:cNvGrpSpPr/>
          <p:nvPr/>
        </p:nvGrpSpPr>
        <p:grpSpPr>
          <a:xfrm>
            <a:off x="12468225" y="7867650"/>
            <a:ext cx="1219200" cy="1219200"/>
            <a:chOff x="12468225" y="7867650"/>
            <a:chExt cx="1219200" cy="1219200"/>
          </a:xfrm>
        </p:grpSpPr>
        <p:sp>
          <p:nvSpPr>
            <p:cNvPr id="96" name="Google Shape;96;h53db302f84c2f0fb_0_36"/>
            <p:cNvSpPr/>
            <p:nvPr/>
          </p:nvSpPr>
          <p:spPr>
            <a:xfrm>
              <a:off x="12468225" y="7867650"/>
              <a:ext cx="1219200" cy="1219200"/>
            </a:xfrm>
            <a:prstGeom prst="ellipse">
              <a:avLst/>
            </a:prstGeom>
            <a:noFill/>
            <a:ln cap="flat" cmpd="sng" w="38100">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h53db302f84c2f0fb_0_36"/>
            <p:cNvSpPr/>
            <p:nvPr/>
          </p:nvSpPr>
          <p:spPr>
            <a:xfrm>
              <a:off x="12673965" y="8101965"/>
              <a:ext cx="807600" cy="750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06</a:t>
              </a:r>
              <a:endParaRPr b="0" i="0" sz="3600" u="none" cap="none" strike="noStrike">
                <a:solidFill>
                  <a:schemeClr val="dk1"/>
                </a:solidFill>
                <a:latin typeface="Calibri"/>
                <a:ea typeface="Calibri"/>
                <a:cs typeface="Calibri"/>
                <a:sym typeface="Calibri"/>
              </a:endParaRPr>
            </a:p>
          </p:txBody>
        </p:sp>
      </p:grpSp>
      <p:grpSp>
        <p:nvGrpSpPr>
          <p:cNvPr id="98" name="Google Shape;98;h53db302f84c2f0fb_0_36"/>
          <p:cNvGrpSpPr/>
          <p:nvPr/>
        </p:nvGrpSpPr>
        <p:grpSpPr>
          <a:xfrm>
            <a:off x="13839825" y="7991475"/>
            <a:ext cx="4539600" cy="1078350"/>
            <a:chOff x="13839825" y="7991475"/>
            <a:chExt cx="4539600" cy="1078350"/>
          </a:xfrm>
        </p:grpSpPr>
        <p:sp>
          <p:nvSpPr>
            <p:cNvPr id="99" name="Google Shape;99;h53db302f84c2f0fb_0_36"/>
            <p:cNvSpPr/>
            <p:nvPr/>
          </p:nvSpPr>
          <p:spPr>
            <a:xfrm>
              <a:off x="13839825" y="7991475"/>
              <a:ext cx="45396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Conclusion</a:t>
              </a:r>
              <a:endParaRPr b="0" i="0" sz="3600" u="none" cap="none" strike="noStrike">
                <a:solidFill>
                  <a:schemeClr val="dk1"/>
                </a:solidFill>
                <a:latin typeface="Calibri"/>
                <a:ea typeface="Calibri"/>
                <a:cs typeface="Calibri"/>
                <a:sym typeface="Calibri"/>
              </a:endParaRPr>
            </a:p>
          </p:txBody>
        </p:sp>
        <p:sp>
          <p:nvSpPr>
            <p:cNvPr id="100" name="Google Shape;100;h53db302f84c2f0fb_0_36"/>
            <p:cNvSpPr/>
            <p:nvPr/>
          </p:nvSpPr>
          <p:spPr>
            <a:xfrm>
              <a:off x="13839825" y="8658225"/>
              <a:ext cx="45090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101" name="Google Shape;101;h53db302f84c2f0fb_0_36"/>
          <p:cNvPicPr preferRelativeResize="0"/>
          <p:nvPr/>
        </p:nvPicPr>
        <p:blipFill rotWithShape="1">
          <a:blip r:embed="rId9">
            <a:alphaModFix/>
          </a:blip>
          <a:srcRect b="0" l="0" r="0" t="0"/>
          <a:stretch/>
        </p:blipFill>
        <p:spPr>
          <a:xfrm>
            <a:off x="6819900" y="2085975"/>
            <a:ext cx="4657725" cy="8201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106" name="Shape 106"/>
        <p:cNvGrpSpPr/>
        <p:nvPr/>
      </p:nvGrpSpPr>
      <p:grpSpPr>
        <a:xfrm>
          <a:off x="0" y="0"/>
          <a:ext cx="0" cy="0"/>
          <a:chOff x="0" y="0"/>
          <a:chExt cx="0" cy="0"/>
        </a:xfrm>
      </p:grpSpPr>
      <p:grpSp>
        <p:nvGrpSpPr>
          <p:cNvPr id="107" name="Google Shape;107;h53db302f84c2f0fb_0_88"/>
          <p:cNvGrpSpPr/>
          <p:nvPr/>
        </p:nvGrpSpPr>
        <p:grpSpPr>
          <a:xfrm>
            <a:off x="0" y="0"/>
            <a:ext cx="18288000" cy="10287000"/>
            <a:chOff x="0" y="0"/>
            <a:chExt cx="18288000" cy="10287000"/>
          </a:xfrm>
        </p:grpSpPr>
        <p:sp>
          <p:nvSpPr>
            <p:cNvPr id="108" name="Google Shape;108;h53db302f84c2f0fb_0_88"/>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9" name="Google Shape;109;h53db302f84c2f0fb_0_88"/>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110" name="Google Shape;110;h53db302f84c2f0fb_0_88"/>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111" name="Google Shape;111;h53db302f84c2f0fb_0_88"/>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112" name="Google Shape;112;h53db302f84c2f0fb_0_88"/>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113" name="Google Shape;113;h53db302f84c2f0fb_0_88"/>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114" name="Google Shape;114;h53db302f84c2f0fb_0_88"/>
          <p:cNvGrpSpPr/>
          <p:nvPr/>
        </p:nvGrpSpPr>
        <p:grpSpPr>
          <a:xfrm>
            <a:off x="17640300" y="7994925"/>
            <a:ext cx="596549" cy="2063476"/>
            <a:chOff x="17640300" y="7994925"/>
            <a:chExt cx="596549" cy="2063476"/>
          </a:xfrm>
        </p:grpSpPr>
        <p:pic>
          <p:nvPicPr>
            <p:cNvPr descr="preencoded.png" id="115" name="Google Shape;115;h53db302f84c2f0fb_0_88"/>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16" name="Google Shape;116;h53db302f84c2f0fb_0_8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17" name="Google Shape;117;h53db302f84c2f0fb_0_88"/>
          <p:cNvSpPr/>
          <p:nvPr/>
        </p:nvSpPr>
        <p:spPr>
          <a:xfrm>
            <a:off x="2219325" y="2057400"/>
            <a:ext cx="139827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The Realm of the Extraordinary</a:t>
            </a:r>
            <a:endParaRPr b="0" i="0" sz="6000" u="none" cap="none" strike="noStrike">
              <a:solidFill>
                <a:schemeClr val="dk1"/>
              </a:solidFill>
              <a:latin typeface="Calibri"/>
              <a:ea typeface="Calibri"/>
              <a:cs typeface="Calibri"/>
              <a:sym typeface="Calibri"/>
            </a:endParaRPr>
          </a:p>
        </p:txBody>
      </p:sp>
      <p:pic>
        <p:nvPicPr>
          <p:cNvPr descr="preencoded.png" id="118" name="Google Shape;118;h53db302f84c2f0fb_0_88"/>
          <p:cNvPicPr preferRelativeResize="0"/>
          <p:nvPr/>
        </p:nvPicPr>
        <p:blipFill rotWithShape="1">
          <a:blip r:embed="rId9">
            <a:alphaModFix/>
          </a:blip>
          <a:srcRect b="0" l="0" r="0" t="0"/>
          <a:stretch/>
        </p:blipFill>
        <p:spPr>
          <a:xfrm>
            <a:off x="0" y="4819650"/>
            <a:ext cx="5610225" cy="5467350"/>
          </a:xfrm>
          <a:prstGeom prst="rect">
            <a:avLst/>
          </a:prstGeom>
          <a:noFill/>
          <a:ln>
            <a:noFill/>
          </a:ln>
        </p:spPr>
      </p:pic>
      <p:grpSp>
        <p:nvGrpSpPr>
          <p:cNvPr id="119" name="Google Shape;119;h53db302f84c2f0fb_0_88"/>
          <p:cNvGrpSpPr/>
          <p:nvPr/>
        </p:nvGrpSpPr>
        <p:grpSpPr>
          <a:xfrm>
            <a:off x="2219325" y="3552825"/>
            <a:ext cx="13910175" cy="4897875"/>
            <a:chOff x="2219325" y="3552825"/>
            <a:chExt cx="13910175" cy="4897875"/>
          </a:xfrm>
        </p:grpSpPr>
        <p:sp>
          <p:nvSpPr>
            <p:cNvPr id="120" name="Google Shape;120;h53db302f84c2f0fb_0_88"/>
            <p:cNvSpPr/>
            <p:nvPr/>
          </p:nvSpPr>
          <p:spPr>
            <a:xfrm>
              <a:off x="2219325" y="3552825"/>
              <a:ext cx="6604500" cy="345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21" name="Google Shape;121;h53db302f84c2f0fb_0_88"/>
            <p:cNvSpPr/>
            <p:nvPr/>
          </p:nvSpPr>
          <p:spPr>
            <a:xfrm>
              <a:off x="9525000" y="4686300"/>
              <a:ext cx="6604500" cy="376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126" name="Shape 126"/>
        <p:cNvGrpSpPr/>
        <p:nvPr/>
      </p:nvGrpSpPr>
      <p:grpSpPr>
        <a:xfrm>
          <a:off x="0" y="0"/>
          <a:ext cx="0" cy="0"/>
          <a:chOff x="0" y="0"/>
          <a:chExt cx="0" cy="0"/>
        </a:xfrm>
      </p:grpSpPr>
      <p:grpSp>
        <p:nvGrpSpPr>
          <p:cNvPr id="127" name="Google Shape;127;h53db302f84c2f0fb_0_107"/>
          <p:cNvGrpSpPr/>
          <p:nvPr/>
        </p:nvGrpSpPr>
        <p:grpSpPr>
          <a:xfrm>
            <a:off x="0" y="0"/>
            <a:ext cx="18288000" cy="10287000"/>
            <a:chOff x="0" y="0"/>
            <a:chExt cx="18288000" cy="10287000"/>
          </a:xfrm>
        </p:grpSpPr>
        <p:sp>
          <p:nvSpPr>
            <p:cNvPr id="128" name="Google Shape;128;h53db302f84c2f0fb_0_107"/>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9" name="Google Shape;129;h53db302f84c2f0fb_0_107"/>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130" name="Google Shape;130;h53db302f84c2f0fb_0_107"/>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131" name="Google Shape;131;h53db302f84c2f0fb_0_107"/>
            <p:cNvPicPr preferRelativeResize="0"/>
            <p:nvPr/>
          </p:nvPicPr>
          <p:blipFill rotWithShape="1">
            <a:blip r:embed="rId5">
              <a:alphaModFix/>
            </a:blip>
            <a:srcRect b="0" l="0" r="0" t="0"/>
            <a:stretch/>
          </p:blipFill>
          <p:spPr>
            <a:xfrm>
              <a:off x="14611350" y="0"/>
              <a:ext cx="3676650" cy="5534025"/>
            </a:xfrm>
            <a:prstGeom prst="rect">
              <a:avLst/>
            </a:prstGeom>
            <a:noFill/>
            <a:ln>
              <a:noFill/>
            </a:ln>
          </p:spPr>
        </p:pic>
        <p:pic>
          <p:nvPicPr>
            <p:cNvPr descr="preencoded.png" id="132" name="Google Shape;132;h53db302f84c2f0fb_0_107"/>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grpSp>
        <p:nvGrpSpPr>
          <p:cNvPr id="133" name="Google Shape;133;h53db302f84c2f0fb_0_107"/>
          <p:cNvGrpSpPr/>
          <p:nvPr/>
        </p:nvGrpSpPr>
        <p:grpSpPr>
          <a:xfrm>
            <a:off x="17640300" y="7994925"/>
            <a:ext cx="596549" cy="2063476"/>
            <a:chOff x="17640300" y="7994925"/>
            <a:chExt cx="596549" cy="2063476"/>
          </a:xfrm>
        </p:grpSpPr>
        <p:pic>
          <p:nvPicPr>
            <p:cNvPr descr="preencoded.png" id="134" name="Google Shape;134;h53db302f84c2f0fb_0_10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35" name="Google Shape;135;h53db302f84c2f0fb_0_10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36" name="Google Shape;136;h53db302f84c2f0fb_0_107"/>
          <p:cNvPicPr preferRelativeResize="0"/>
          <p:nvPr/>
        </p:nvPicPr>
        <p:blipFill rotWithShape="1">
          <a:blip r:embed="rId8">
            <a:alphaModFix/>
          </a:blip>
          <a:srcRect b="0" l="0" r="0" t="0"/>
          <a:stretch/>
        </p:blipFill>
        <p:spPr>
          <a:xfrm>
            <a:off x="0" y="0"/>
            <a:ext cx="18288000" cy="6229350"/>
          </a:xfrm>
          <a:prstGeom prst="rect">
            <a:avLst/>
          </a:prstGeom>
          <a:noFill/>
          <a:ln>
            <a:noFill/>
          </a:ln>
        </p:spPr>
      </p:pic>
      <p:grpSp>
        <p:nvGrpSpPr>
          <p:cNvPr id="137" name="Google Shape;137;h53db302f84c2f0fb_0_107"/>
          <p:cNvGrpSpPr/>
          <p:nvPr/>
        </p:nvGrpSpPr>
        <p:grpSpPr>
          <a:xfrm>
            <a:off x="1333500" y="7124700"/>
            <a:ext cx="7549575" cy="1764150"/>
            <a:chOff x="1333500" y="7124700"/>
            <a:chExt cx="7549575" cy="1764150"/>
          </a:xfrm>
        </p:grpSpPr>
        <p:pic>
          <p:nvPicPr>
            <p:cNvPr descr="preencoded.png" id="138" name="Google Shape;138;h53db302f84c2f0fb_0_107"/>
            <p:cNvPicPr preferRelativeResize="0"/>
            <p:nvPr/>
          </p:nvPicPr>
          <p:blipFill rotWithShape="1">
            <a:blip r:embed="rId9">
              <a:alphaModFix/>
            </a:blip>
            <a:srcRect b="0" l="0" r="0" t="0"/>
            <a:stretch/>
          </p:blipFill>
          <p:spPr>
            <a:xfrm>
              <a:off x="1333500" y="7581900"/>
              <a:ext cx="819150" cy="742950"/>
            </a:xfrm>
            <a:prstGeom prst="rect">
              <a:avLst/>
            </a:prstGeom>
            <a:noFill/>
            <a:ln>
              <a:noFill/>
            </a:ln>
          </p:spPr>
        </p:pic>
        <p:grpSp>
          <p:nvGrpSpPr>
            <p:cNvPr id="139" name="Google Shape;139;h53db302f84c2f0fb_0_107"/>
            <p:cNvGrpSpPr/>
            <p:nvPr/>
          </p:nvGrpSpPr>
          <p:grpSpPr>
            <a:xfrm>
              <a:off x="2428875" y="7124700"/>
              <a:ext cx="6454200" cy="1764150"/>
              <a:chOff x="2428875" y="7124700"/>
              <a:chExt cx="6454200" cy="1764150"/>
            </a:xfrm>
          </p:grpSpPr>
          <p:sp>
            <p:nvSpPr>
              <p:cNvPr id="140" name="Google Shape;140;h53db302f84c2f0fb_0_107"/>
              <p:cNvSpPr/>
              <p:nvPr/>
            </p:nvSpPr>
            <p:spPr>
              <a:xfrm>
                <a:off x="2428875" y="7124700"/>
                <a:ext cx="64542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Unicorn Sightings</a:t>
                </a:r>
                <a:endParaRPr b="0" i="0" sz="3600" u="none" cap="none" strike="noStrike">
                  <a:solidFill>
                    <a:schemeClr val="dk1"/>
                  </a:solidFill>
                  <a:latin typeface="Calibri"/>
                  <a:ea typeface="Calibri"/>
                  <a:cs typeface="Calibri"/>
                  <a:sym typeface="Calibri"/>
                </a:endParaRPr>
              </a:p>
            </p:txBody>
          </p:sp>
          <p:sp>
            <p:nvSpPr>
              <p:cNvPr id="141" name="Google Shape;141;h53db302f84c2f0fb_0_107"/>
              <p:cNvSpPr/>
              <p:nvPr/>
            </p:nvSpPr>
            <p:spPr>
              <a:xfrm>
                <a:off x="2428875" y="7867650"/>
                <a:ext cx="6423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grpSp>
        <p:nvGrpSpPr>
          <p:cNvPr id="142" name="Google Shape;142;h53db302f84c2f0fb_0_107"/>
          <p:cNvGrpSpPr/>
          <p:nvPr/>
        </p:nvGrpSpPr>
        <p:grpSpPr>
          <a:xfrm>
            <a:off x="9477375" y="7124700"/>
            <a:ext cx="7549575" cy="1764150"/>
            <a:chOff x="9477375" y="7124700"/>
            <a:chExt cx="7549575" cy="1764150"/>
          </a:xfrm>
        </p:grpSpPr>
        <p:pic>
          <p:nvPicPr>
            <p:cNvPr descr="preencoded.png" id="143" name="Google Shape;143;h53db302f84c2f0fb_0_107"/>
            <p:cNvPicPr preferRelativeResize="0"/>
            <p:nvPr/>
          </p:nvPicPr>
          <p:blipFill rotWithShape="1">
            <a:blip r:embed="rId10">
              <a:alphaModFix/>
            </a:blip>
            <a:srcRect b="0" l="0" r="0" t="0"/>
            <a:stretch/>
          </p:blipFill>
          <p:spPr>
            <a:xfrm>
              <a:off x="9477375" y="7610475"/>
              <a:ext cx="857250" cy="685800"/>
            </a:xfrm>
            <a:prstGeom prst="rect">
              <a:avLst/>
            </a:prstGeom>
            <a:noFill/>
            <a:ln>
              <a:noFill/>
            </a:ln>
          </p:spPr>
        </p:pic>
        <p:grpSp>
          <p:nvGrpSpPr>
            <p:cNvPr id="144" name="Google Shape;144;h53db302f84c2f0fb_0_107"/>
            <p:cNvGrpSpPr/>
            <p:nvPr/>
          </p:nvGrpSpPr>
          <p:grpSpPr>
            <a:xfrm>
              <a:off x="10610850" y="7124700"/>
              <a:ext cx="6416100" cy="1764150"/>
              <a:chOff x="10610850" y="7124700"/>
              <a:chExt cx="6416100" cy="1764150"/>
            </a:xfrm>
          </p:grpSpPr>
          <p:sp>
            <p:nvSpPr>
              <p:cNvPr id="145" name="Google Shape;145;h53db302f84c2f0fb_0_107"/>
              <p:cNvSpPr/>
              <p:nvPr/>
            </p:nvSpPr>
            <p:spPr>
              <a:xfrm>
                <a:off x="10610850" y="7124700"/>
                <a:ext cx="64161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Dragon Taming</a:t>
                </a:r>
                <a:endParaRPr b="0" i="0" sz="3600" u="none" cap="none" strike="noStrike">
                  <a:solidFill>
                    <a:schemeClr val="dk1"/>
                  </a:solidFill>
                  <a:latin typeface="Calibri"/>
                  <a:ea typeface="Calibri"/>
                  <a:cs typeface="Calibri"/>
                  <a:sym typeface="Calibri"/>
                </a:endParaRPr>
              </a:p>
            </p:txBody>
          </p:sp>
          <p:sp>
            <p:nvSpPr>
              <p:cNvPr id="146" name="Google Shape;146;h53db302f84c2f0fb_0_107"/>
              <p:cNvSpPr/>
              <p:nvPr/>
            </p:nvSpPr>
            <p:spPr>
              <a:xfrm>
                <a:off x="10610850" y="7867650"/>
                <a:ext cx="63855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closer look at the art of taming dragons and the brave adventurers who dare to take on these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151" name="Shape 151"/>
        <p:cNvGrpSpPr/>
        <p:nvPr/>
      </p:nvGrpSpPr>
      <p:grpSpPr>
        <a:xfrm>
          <a:off x="0" y="0"/>
          <a:ext cx="0" cy="0"/>
          <a:chOff x="0" y="0"/>
          <a:chExt cx="0" cy="0"/>
        </a:xfrm>
      </p:grpSpPr>
      <p:grpSp>
        <p:nvGrpSpPr>
          <p:cNvPr id="152" name="Google Shape;152;h53db302f84c2f0fb_0_131"/>
          <p:cNvGrpSpPr/>
          <p:nvPr/>
        </p:nvGrpSpPr>
        <p:grpSpPr>
          <a:xfrm>
            <a:off x="0" y="0"/>
            <a:ext cx="18288000" cy="10287000"/>
            <a:chOff x="0" y="0"/>
            <a:chExt cx="18288000" cy="10287000"/>
          </a:xfrm>
        </p:grpSpPr>
        <p:sp>
          <p:nvSpPr>
            <p:cNvPr id="153" name="Google Shape;153;h53db302f84c2f0fb_0_131"/>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4" name="Google Shape;154;h53db302f84c2f0fb_0_131"/>
            <p:cNvPicPr preferRelativeResize="0"/>
            <p:nvPr/>
          </p:nvPicPr>
          <p:blipFill rotWithShape="1">
            <a:blip r:embed="rId3">
              <a:alphaModFix/>
            </a:blip>
            <a:srcRect b="0" l="0" r="0" t="0"/>
            <a:stretch/>
          </p:blipFill>
          <p:spPr>
            <a:xfrm>
              <a:off x="16563975" y="0"/>
              <a:ext cx="1724025" cy="10058400"/>
            </a:xfrm>
            <a:prstGeom prst="rect">
              <a:avLst/>
            </a:prstGeom>
            <a:noFill/>
            <a:ln>
              <a:noFill/>
            </a:ln>
          </p:spPr>
        </p:pic>
        <p:pic>
          <p:nvPicPr>
            <p:cNvPr descr="preencoded.png" id="155" name="Google Shape;155;h53db302f84c2f0fb_0_131"/>
            <p:cNvPicPr preferRelativeResize="0"/>
            <p:nvPr/>
          </p:nvPicPr>
          <p:blipFill rotWithShape="1">
            <a:blip r:embed="rId4">
              <a:alphaModFix/>
            </a:blip>
            <a:srcRect b="0" l="0" r="0" t="0"/>
            <a:stretch/>
          </p:blipFill>
          <p:spPr>
            <a:xfrm>
              <a:off x="7219950" y="5143500"/>
              <a:ext cx="7829550" cy="1514475"/>
            </a:xfrm>
            <a:prstGeom prst="rect">
              <a:avLst/>
            </a:prstGeom>
            <a:noFill/>
            <a:ln>
              <a:noFill/>
            </a:ln>
          </p:spPr>
        </p:pic>
        <p:pic>
          <p:nvPicPr>
            <p:cNvPr descr="preencoded.png" id="156" name="Google Shape;156;h53db302f84c2f0fb_0_131"/>
            <p:cNvPicPr preferRelativeResize="0"/>
            <p:nvPr/>
          </p:nvPicPr>
          <p:blipFill rotWithShape="1">
            <a:blip r:embed="rId5">
              <a:alphaModFix/>
            </a:blip>
            <a:srcRect b="0" l="0" r="0" t="0"/>
            <a:stretch/>
          </p:blipFill>
          <p:spPr>
            <a:xfrm>
              <a:off x="0" y="6200775"/>
              <a:ext cx="4895850" cy="4086225"/>
            </a:xfrm>
            <a:prstGeom prst="rect">
              <a:avLst/>
            </a:prstGeom>
            <a:noFill/>
            <a:ln>
              <a:noFill/>
            </a:ln>
          </p:spPr>
        </p:pic>
        <p:pic>
          <p:nvPicPr>
            <p:cNvPr descr="preencoded.png" id="157" name="Google Shape;157;h53db302f84c2f0fb_0_131"/>
            <p:cNvPicPr preferRelativeResize="0"/>
            <p:nvPr/>
          </p:nvPicPr>
          <p:blipFill rotWithShape="1">
            <a:blip r:embed="rId6">
              <a:alphaModFix/>
            </a:blip>
            <a:srcRect b="0" l="0" r="0" t="0"/>
            <a:stretch/>
          </p:blipFill>
          <p:spPr>
            <a:xfrm>
              <a:off x="5314950" y="0"/>
              <a:ext cx="4733925" cy="2143125"/>
            </a:xfrm>
            <a:prstGeom prst="rect">
              <a:avLst/>
            </a:prstGeom>
            <a:noFill/>
            <a:ln>
              <a:noFill/>
            </a:ln>
          </p:spPr>
        </p:pic>
        <p:pic>
          <p:nvPicPr>
            <p:cNvPr descr="preencoded.png" id="158" name="Google Shape;158;h53db302f84c2f0fb_0_131"/>
            <p:cNvPicPr preferRelativeResize="0"/>
            <p:nvPr/>
          </p:nvPicPr>
          <p:blipFill rotWithShape="1">
            <a:blip r:embed="rId7">
              <a:alphaModFix/>
            </a:blip>
            <a:srcRect b="0" l="0" r="0" t="0"/>
            <a:stretch/>
          </p:blipFill>
          <p:spPr>
            <a:xfrm>
              <a:off x="0" y="0"/>
              <a:ext cx="2962275" cy="4800600"/>
            </a:xfrm>
            <a:prstGeom prst="rect">
              <a:avLst/>
            </a:prstGeom>
            <a:noFill/>
            <a:ln>
              <a:noFill/>
            </a:ln>
          </p:spPr>
        </p:pic>
      </p:grpSp>
      <p:grpSp>
        <p:nvGrpSpPr>
          <p:cNvPr id="159" name="Google Shape;159;h53db302f84c2f0fb_0_131"/>
          <p:cNvGrpSpPr/>
          <p:nvPr/>
        </p:nvGrpSpPr>
        <p:grpSpPr>
          <a:xfrm>
            <a:off x="17640300" y="7994925"/>
            <a:ext cx="596549" cy="2063476"/>
            <a:chOff x="17640300" y="7994925"/>
            <a:chExt cx="596549" cy="2063476"/>
          </a:xfrm>
        </p:grpSpPr>
        <p:pic>
          <p:nvPicPr>
            <p:cNvPr descr="preencoded.png" id="160" name="Google Shape;160;h53db302f84c2f0fb_0_131"/>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61" name="Google Shape;161;h53db302f84c2f0fb_0_13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2" name="Google Shape;162;h53db302f84c2f0fb_0_131"/>
          <p:cNvPicPr preferRelativeResize="0"/>
          <p:nvPr/>
        </p:nvPicPr>
        <p:blipFill rotWithShape="1">
          <a:blip r:embed="rId9">
            <a:alphaModFix/>
          </a:blip>
          <a:srcRect b="0" l="0" r="0" t="0"/>
          <a:stretch/>
        </p:blipFill>
        <p:spPr>
          <a:xfrm>
            <a:off x="3924300" y="800100"/>
            <a:ext cx="4474463" cy="3328416"/>
          </a:xfrm>
          <a:prstGeom prst="rect">
            <a:avLst/>
          </a:prstGeom>
          <a:noFill/>
          <a:ln>
            <a:noFill/>
          </a:ln>
        </p:spPr>
      </p:pic>
      <p:grpSp>
        <p:nvGrpSpPr>
          <p:cNvPr id="163" name="Google Shape;163;h53db302f84c2f0fb_0_131"/>
          <p:cNvGrpSpPr/>
          <p:nvPr/>
        </p:nvGrpSpPr>
        <p:grpSpPr>
          <a:xfrm>
            <a:off x="7419975" y="2743200"/>
            <a:ext cx="10321425" cy="4930050"/>
            <a:chOff x="7419975" y="2743200"/>
            <a:chExt cx="10321425" cy="4930050"/>
          </a:xfrm>
        </p:grpSpPr>
        <p:sp>
          <p:nvSpPr>
            <p:cNvPr id="164" name="Google Shape;164;h53db302f84c2f0fb_0_131"/>
            <p:cNvSpPr/>
            <p:nvPr/>
          </p:nvSpPr>
          <p:spPr>
            <a:xfrm>
              <a:off x="7419975" y="2743200"/>
              <a:ext cx="10292700" cy="4293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5" name="Google Shape;165;h53db302f84c2f0fb_0_131"/>
            <p:cNvSpPr/>
            <p:nvPr/>
          </p:nvSpPr>
          <p:spPr>
            <a:xfrm>
              <a:off x="14020800" y="7105650"/>
              <a:ext cx="37206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66" name="Google Shape;166;h53db302f84c2f0fb_0_131"/>
          <p:cNvPicPr preferRelativeResize="0"/>
          <p:nvPr/>
        </p:nvPicPr>
        <p:blipFill rotWithShape="1">
          <a:blip r:embed="rId10">
            <a:alphaModFix/>
          </a:blip>
          <a:srcRect b="0" l="0" r="0" t="0"/>
          <a:stretch/>
        </p:blipFill>
        <p:spPr>
          <a:xfrm>
            <a:off x="809625" y="800100"/>
            <a:ext cx="5838825" cy="8686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171" name="Shape 171"/>
        <p:cNvGrpSpPr/>
        <p:nvPr/>
      </p:nvGrpSpPr>
      <p:grpSpPr>
        <a:xfrm>
          <a:off x="0" y="0"/>
          <a:ext cx="0" cy="0"/>
          <a:chOff x="0" y="0"/>
          <a:chExt cx="0" cy="0"/>
        </a:xfrm>
      </p:grpSpPr>
      <p:grpSp>
        <p:nvGrpSpPr>
          <p:cNvPr id="172" name="Google Shape;172;h53db302f84c2f0fb_0_150"/>
          <p:cNvGrpSpPr/>
          <p:nvPr/>
        </p:nvGrpSpPr>
        <p:grpSpPr>
          <a:xfrm>
            <a:off x="0" y="0"/>
            <a:ext cx="18288000" cy="10287000"/>
            <a:chOff x="0" y="0"/>
            <a:chExt cx="18288000" cy="10287000"/>
          </a:xfrm>
        </p:grpSpPr>
        <p:sp>
          <p:nvSpPr>
            <p:cNvPr id="173" name="Google Shape;173;h53db302f84c2f0fb_0_150"/>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4" name="Google Shape;174;h53db302f84c2f0fb_0_150"/>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175" name="Google Shape;175;h53db302f84c2f0fb_0_150"/>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176" name="Google Shape;176;h53db302f84c2f0fb_0_150"/>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177" name="Google Shape;177;h53db302f84c2f0fb_0_150"/>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178" name="Google Shape;178;h53db302f84c2f0fb_0_150"/>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179" name="Google Shape;179;h53db302f84c2f0fb_0_150"/>
          <p:cNvGrpSpPr/>
          <p:nvPr/>
        </p:nvGrpSpPr>
        <p:grpSpPr>
          <a:xfrm>
            <a:off x="17640300" y="7994925"/>
            <a:ext cx="596549" cy="2063476"/>
            <a:chOff x="17640300" y="7994925"/>
            <a:chExt cx="596549" cy="2063476"/>
          </a:xfrm>
        </p:grpSpPr>
        <p:pic>
          <p:nvPicPr>
            <p:cNvPr descr="preencoded.png" id="180" name="Google Shape;180;h53db302f84c2f0fb_0_15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81" name="Google Shape;181;h53db302f84c2f0fb_0_15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82" name="Google Shape;182;h53db302f84c2f0fb_0_150"/>
          <p:cNvPicPr preferRelativeResize="0"/>
          <p:nvPr/>
        </p:nvPicPr>
        <p:blipFill rotWithShape="1">
          <a:blip r:embed="rId9">
            <a:alphaModFix/>
          </a:blip>
          <a:srcRect b="0" l="0" r="0" t="0"/>
          <a:stretch/>
        </p:blipFill>
        <p:spPr>
          <a:xfrm>
            <a:off x="1143000" y="1781175"/>
            <a:ext cx="9744075" cy="6734175"/>
          </a:xfrm>
          <a:prstGeom prst="rect">
            <a:avLst/>
          </a:prstGeom>
          <a:noFill/>
          <a:ln>
            <a:noFill/>
          </a:ln>
        </p:spPr>
      </p:pic>
      <p:grpSp>
        <p:nvGrpSpPr>
          <p:cNvPr id="183" name="Google Shape;183;h53db302f84c2f0fb_0_150"/>
          <p:cNvGrpSpPr/>
          <p:nvPr/>
        </p:nvGrpSpPr>
        <p:grpSpPr>
          <a:xfrm>
            <a:off x="12001500" y="2333625"/>
            <a:ext cx="5463600" cy="2126100"/>
            <a:chOff x="12001500" y="2333625"/>
            <a:chExt cx="5463600" cy="2126100"/>
          </a:xfrm>
        </p:grpSpPr>
        <p:sp>
          <p:nvSpPr>
            <p:cNvPr id="184" name="Google Shape;184;h53db302f84c2f0fb_0_150"/>
            <p:cNvSpPr/>
            <p:nvPr/>
          </p:nvSpPr>
          <p:spPr>
            <a:xfrm>
              <a:off x="12001500" y="2333625"/>
              <a:ext cx="54636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Dragon Taming Technique</a:t>
              </a:r>
              <a:endParaRPr b="0" i="0" sz="3600" u="none" cap="none" strike="noStrike">
                <a:solidFill>
                  <a:schemeClr val="dk1"/>
                </a:solidFill>
                <a:latin typeface="Calibri"/>
                <a:ea typeface="Calibri"/>
                <a:cs typeface="Calibri"/>
                <a:sym typeface="Calibri"/>
              </a:endParaRPr>
            </a:p>
          </p:txBody>
        </p:sp>
        <p:sp>
          <p:nvSpPr>
            <p:cNvPr id="185" name="Google Shape;185;h53db302f84c2f0fb_0_150"/>
            <p:cNvSpPr/>
            <p:nvPr/>
          </p:nvSpPr>
          <p:spPr>
            <a:xfrm>
              <a:off x="12001500" y="3743325"/>
              <a:ext cx="54330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86" name="Google Shape;186;h53db302f84c2f0fb_0_150"/>
          <p:cNvGrpSpPr/>
          <p:nvPr/>
        </p:nvGrpSpPr>
        <p:grpSpPr>
          <a:xfrm>
            <a:off x="12001500" y="4905375"/>
            <a:ext cx="5463600" cy="2430900"/>
            <a:chOff x="12001500" y="4905375"/>
            <a:chExt cx="5463600" cy="2430900"/>
          </a:xfrm>
        </p:grpSpPr>
        <p:sp>
          <p:nvSpPr>
            <p:cNvPr id="187" name="Google Shape;187;h53db302f84c2f0fb_0_150"/>
            <p:cNvSpPr/>
            <p:nvPr/>
          </p:nvSpPr>
          <p:spPr>
            <a:xfrm>
              <a:off x="12001500" y="4905375"/>
              <a:ext cx="54636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The Art of Unicorn Sighting</a:t>
              </a:r>
              <a:endParaRPr b="0" i="0" sz="3600" u="none" cap="none" strike="noStrike">
                <a:solidFill>
                  <a:schemeClr val="dk1"/>
                </a:solidFill>
                <a:latin typeface="Calibri"/>
                <a:ea typeface="Calibri"/>
                <a:cs typeface="Calibri"/>
                <a:sym typeface="Calibri"/>
              </a:endParaRPr>
            </a:p>
          </p:txBody>
        </p:sp>
        <p:sp>
          <p:nvSpPr>
            <p:cNvPr id="188" name="Google Shape;188;h53db302f84c2f0fb_0_150"/>
            <p:cNvSpPr/>
            <p:nvPr/>
          </p:nvSpPr>
          <p:spPr>
            <a:xfrm>
              <a:off x="12001500" y="6315075"/>
              <a:ext cx="5433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193" name="Shape 193"/>
        <p:cNvGrpSpPr/>
        <p:nvPr/>
      </p:nvGrpSpPr>
      <p:grpSpPr>
        <a:xfrm>
          <a:off x="0" y="0"/>
          <a:ext cx="0" cy="0"/>
          <a:chOff x="0" y="0"/>
          <a:chExt cx="0" cy="0"/>
        </a:xfrm>
      </p:grpSpPr>
      <p:grpSp>
        <p:nvGrpSpPr>
          <p:cNvPr id="194" name="Google Shape;194;h53db302f84c2f0fb_0_171"/>
          <p:cNvGrpSpPr/>
          <p:nvPr/>
        </p:nvGrpSpPr>
        <p:grpSpPr>
          <a:xfrm>
            <a:off x="0" y="0"/>
            <a:ext cx="18288000" cy="10287000"/>
            <a:chOff x="0" y="0"/>
            <a:chExt cx="18288000" cy="10287000"/>
          </a:xfrm>
        </p:grpSpPr>
        <p:sp>
          <p:nvSpPr>
            <p:cNvPr id="195" name="Google Shape;195;h53db302f84c2f0fb_0_171"/>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6" name="Google Shape;196;h53db302f84c2f0fb_0_171"/>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197" name="Google Shape;197;h53db302f84c2f0fb_0_171"/>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198" name="Google Shape;198;h53db302f84c2f0fb_0_171"/>
            <p:cNvPicPr preferRelativeResize="0"/>
            <p:nvPr/>
          </p:nvPicPr>
          <p:blipFill rotWithShape="1">
            <a:blip r:embed="rId5">
              <a:alphaModFix/>
            </a:blip>
            <a:srcRect b="0" l="0" r="0" t="0"/>
            <a:stretch/>
          </p:blipFill>
          <p:spPr>
            <a:xfrm>
              <a:off x="14611350" y="0"/>
              <a:ext cx="3676650" cy="5534025"/>
            </a:xfrm>
            <a:prstGeom prst="rect">
              <a:avLst/>
            </a:prstGeom>
            <a:noFill/>
            <a:ln>
              <a:noFill/>
            </a:ln>
          </p:spPr>
        </p:pic>
        <p:pic>
          <p:nvPicPr>
            <p:cNvPr descr="preencoded.png" id="199" name="Google Shape;199;h53db302f84c2f0fb_0_171"/>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sp>
        <p:nvSpPr>
          <p:cNvPr id="200" name="Google Shape;200;h53db302f84c2f0fb_0_171"/>
          <p:cNvSpPr/>
          <p:nvPr/>
        </p:nvSpPr>
        <p:spPr>
          <a:xfrm>
            <a:off x="1619250" y="1181100"/>
            <a:ext cx="150591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The Magic of Dragons: A Research</a:t>
            </a:r>
            <a:endParaRPr b="0" i="0" sz="6000" u="none" cap="none" strike="noStrike">
              <a:solidFill>
                <a:schemeClr val="dk1"/>
              </a:solidFill>
              <a:latin typeface="Calibri"/>
              <a:ea typeface="Calibri"/>
              <a:cs typeface="Calibri"/>
              <a:sym typeface="Calibri"/>
            </a:endParaRPr>
          </a:p>
        </p:txBody>
      </p:sp>
      <p:grpSp>
        <p:nvGrpSpPr>
          <p:cNvPr id="201" name="Google Shape;201;h53db302f84c2f0fb_0_171"/>
          <p:cNvGrpSpPr/>
          <p:nvPr/>
        </p:nvGrpSpPr>
        <p:grpSpPr>
          <a:xfrm>
            <a:off x="10763248" y="3019425"/>
            <a:ext cx="4981578" cy="5800725"/>
            <a:chOff x="10763248" y="3019425"/>
            <a:chExt cx="4981578" cy="5800725"/>
          </a:xfrm>
        </p:grpSpPr>
        <p:pic>
          <p:nvPicPr>
            <p:cNvPr descr="preencoded.png" id="202" name="Google Shape;202;h53db302f84c2f0fb_0_171"/>
            <p:cNvPicPr preferRelativeResize="0"/>
            <p:nvPr/>
          </p:nvPicPr>
          <p:blipFill rotWithShape="1">
            <a:blip r:embed="rId7">
              <a:alphaModFix/>
            </a:blip>
            <a:srcRect b="0" l="0" r="0" t="0"/>
            <a:stretch/>
          </p:blipFill>
          <p:spPr>
            <a:xfrm>
              <a:off x="10763250" y="3838575"/>
              <a:ext cx="4981575" cy="4981575"/>
            </a:xfrm>
            <a:prstGeom prst="rect">
              <a:avLst/>
            </a:prstGeom>
            <a:noFill/>
            <a:ln>
              <a:noFill/>
            </a:ln>
          </p:spPr>
        </p:pic>
        <p:pic>
          <p:nvPicPr>
            <p:cNvPr descr="preencoded.png" id="203" name="Google Shape;203;h53db302f84c2f0fb_0_171"/>
            <p:cNvPicPr preferRelativeResize="0"/>
            <p:nvPr/>
          </p:nvPicPr>
          <p:blipFill rotWithShape="1">
            <a:blip r:embed="rId8">
              <a:alphaModFix/>
            </a:blip>
            <a:srcRect b="0" l="0" r="0" t="0"/>
            <a:stretch/>
          </p:blipFill>
          <p:spPr>
            <a:xfrm>
              <a:off x="10763248" y="3838575"/>
              <a:ext cx="4981578" cy="4981575"/>
            </a:xfrm>
            <a:prstGeom prst="rect">
              <a:avLst/>
            </a:prstGeom>
            <a:noFill/>
            <a:ln>
              <a:noFill/>
            </a:ln>
          </p:spPr>
        </p:pic>
        <p:sp>
          <p:nvSpPr>
            <p:cNvPr id="204" name="Google Shape;204;h53db302f84c2f0fb_0_171"/>
            <p:cNvSpPr/>
            <p:nvPr/>
          </p:nvSpPr>
          <p:spPr>
            <a:xfrm>
              <a:off x="11820525" y="4886325"/>
              <a:ext cx="2876700" cy="2876700"/>
            </a:xfrm>
            <a:prstGeom prst="ellipse">
              <a:avLst/>
            </a:prstGeom>
            <a:solidFill>
              <a:srgbClr val="F3B9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5" name="Google Shape;205;h53db302f84c2f0fb_0_171"/>
            <p:cNvPicPr preferRelativeResize="0"/>
            <p:nvPr/>
          </p:nvPicPr>
          <p:blipFill rotWithShape="1">
            <a:blip r:embed="rId9">
              <a:alphaModFix/>
            </a:blip>
            <a:srcRect b="0" l="0" r="0" t="0"/>
            <a:stretch/>
          </p:blipFill>
          <p:spPr>
            <a:xfrm>
              <a:off x="12811125" y="5512594"/>
              <a:ext cx="895350" cy="804863"/>
            </a:xfrm>
            <a:prstGeom prst="rect">
              <a:avLst/>
            </a:prstGeom>
            <a:noFill/>
            <a:ln>
              <a:noFill/>
            </a:ln>
          </p:spPr>
        </p:pic>
        <p:sp>
          <p:nvSpPr>
            <p:cNvPr id="206" name="Google Shape;206;h53db302f84c2f0fb_0_171"/>
            <p:cNvSpPr/>
            <p:nvPr/>
          </p:nvSpPr>
          <p:spPr>
            <a:xfrm>
              <a:off x="11202353" y="3019425"/>
              <a:ext cx="41034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Dragon Taming</a:t>
              </a:r>
              <a:endParaRPr b="0" i="0" sz="3600" u="none" cap="none" strike="noStrike">
                <a:solidFill>
                  <a:schemeClr val="dk1"/>
                </a:solidFill>
                <a:latin typeface="Calibri"/>
                <a:ea typeface="Calibri"/>
                <a:cs typeface="Calibri"/>
                <a:sym typeface="Calibri"/>
              </a:endParaRPr>
            </a:p>
          </p:txBody>
        </p:sp>
        <p:sp>
          <p:nvSpPr>
            <p:cNvPr id="207" name="Google Shape;207;h53db302f84c2f0fb_0_171"/>
            <p:cNvSpPr/>
            <p:nvPr/>
          </p:nvSpPr>
          <p:spPr>
            <a:xfrm>
              <a:off x="11889105" y="6517481"/>
              <a:ext cx="27393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Unicorn </a:t>
              </a:r>
              <a:endParaRPr b="0" i="0" sz="3600" u="none" cap="none" strike="noStrike">
                <a:solidFill>
                  <a:schemeClr val="dk1"/>
                </a:solidFill>
                <a:latin typeface="Calibri"/>
                <a:ea typeface="Calibri"/>
                <a:cs typeface="Calibri"/>
                <a:sym typeface="Calibri"/>
              </a:endParaRPr>
            </a:p>
          </p:txBody>
        </p:sp>
      </p:grpSp>
      <p:grpSp>
        <p:nvGrpSpPr>
          <p:cNvPr id="208" name="Google Shape;208;h53db302f84c2f0fb_0_171"/>
          <p:cNvGrpSpPr/>
          <p:nvPr/>
        </p:nvGrpSpPr>
        <p:grpSpPr>
          <a:xfrm>
            <a:off x="17640300" y="7994925"/>
            <a:ext cx="596549" cy="2063476"/>
            <a:chOff x="17640300" y="7994925"/>
            <a:chExt cx="596549" cy="2063476"/>
          </a:xfrm>
        </p:grpSpPr>
        <p:pic>
          <p:nvPicPr>
            <p:cNvPr descr="preencoded.png" id="209" name="Google Shape;209;h53db302f84c2f0fb_0_171"/>
            <p:cNvPicPr preferRelativeResize="0"/>
            <p:nvPr/>
          </p:nvPicPr>
          <p:blipFill rotWithShape="1">
            <a:blip r:embed="rId10">
              <a:alphaModFix/>
            </a:blip>
            <a:srcRect b="0" l="0" r="0" t="0"/>
            <a:stretch/>
          </p:blipFill>
          <p:spPr>
            <a:xfrm>
              <a:off x="17640300" y="9525000"/>
              <a:ext cx="533400" cy="533400"/>
            </a:xfrm>
            <a:prstGeom prst="rect">
              <a:avLst/>
            </a:prstGeom>
            <a:noFill/>
            <a:ln>
              <a:noFill/>
            </a:ln>
          </p:spPr>
        </p:pic>
        <p:sp>
          <p:nvSpPr>
            <p:cNvPr id="210" name="Google Shape;210;h53db302f84c2f0fb_0_1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1" name="Google Shape;211;h53db302f84c2f0fb_0_171"/>
          <p:cNvGrpSpPr/>
          <p:nvPr/>
        </p:nvGrpSpPr>
        <p:grpSpPr>
          <a:xfrm>
            <a:off x="2362200" y="3238500"/>
            <a:ext cx="2806200" cy="2678550"/>
            <a:chOff x="2362200" y="3238500"/>
            <a:chExt cx="2806200" cy="2678550"/>
          </a:xfrm>
        </p:grpSpPr>
        <p:sp>
          <p:nvSpPr>
            <p:cNvPr id="212" name="Google Shape;212;h53db302f84c2f0fb_0_171"/>
            <p:cNvSpPr/>
            <p:nvPr/>
          </p:nvSpPr>
          <p:spPr>
            <a:xfrm>
              <a:off x="2362200" y="3238500"/>
              <a:ext cx="28062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Archery</a:t>
              </a:r>
              <a:endParaRPr b="0" i="0" sz="3600" u="none" cap="none" strike="noStrike">
                <a:solidFill>
                  <a:schemeClr val="dk1"/>
                </a:solidFill>
                <a:latin typeface="Calibri"/>
                <a:ea typeface="Calibri"/>
                <a:cs typeface="Calibri"/>
                <a:sym typeface="Calibri"/>
              </a:endParaRPr>
            </a:p>
          </p:txBody>
        </p:sp>
        <p:sp>
          <p:nvSpPr>
            <p:cNvPr id="213" name="Google Shape;213;h53db302f84c2f0fb_0_171"/>
            <p:cNvSpPr/>
            <p:nvPr/>
          </p:nvSpPr>
          <p:spPr>
            <a:xfrm>
              <a:off x="2362200" y="3981450"/>
              <a:ext cx="2775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14" name="Google Shape;214;h53db302f84c2f0fb_0_171"/>
          <p:cNvGrpSpPr/>
          <p:nvPr/>
        </p:nvGrpSpPr>
        <p:grpSpPr>
          <a:xfrm>
            <a:off x="6276975" y="6410325"/>
            <a:ext cx="2806200" cy="2678550"/>
            <a:chOff x="6276975" y="6410325"/>
            <a:chExt cx="2806200" cy="2678550"/>
          </a:xfrm>
        </p:grpSpPr>
        <p:sp>
          <p:nvSpPr>
            <p:cNvPr id="215" name="Google Shape;215;h53db302f84c2f0fb_0_171"/>
            <p:cNvSpPr/>
            <p:nvPr/>
          </p:nvSpPr>
          <p:spPr>
            <a:xfrm>
              <a:off x="6276975" y="6410325"/>
              <a:ext cx="28062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Unicorn</a:t>
              </a:r>
              <a:endParaRPr b="0" i="0" sz="3600" u="none" cap="none" strike="noStrike">
                <a:solidFill>
                  <a:schemeClr val="dk1"/>
                </a:solidFill>
                <a:latin typeface="Calibri"/>
                <a:ea typeface="Calibri"/>
                <a:cs typeface="Calibri"/>
                <a:sym typeface="Calibri"/>
              </a:endParaRPr>
            </a:p>
          </p:txBody>
        </p:sp>
        <p:sp>
          <p:nvSpPr>
            <p:cNvPr id="216" name="Google Shape;216;h53db302f84c2f0fb_0_171"/>
            <p:cNvSpPr/>
            <p:nvPr/>
          </p:nvSpPr>
          <p:spPr>
            <a:xfrm>
              <a:off x="6276975" y="7153275"/>
              <a:ext cx="2775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17" name="Google Shape;217;h53db302f84c2f0fb_0_171"/>
          <p:cNvGrpSpPr/>
          <p:nvPr/>
        </p:nvGrpSpPr>
        <p:grpSpPr>
          <a:xfrm>
            <a:off x="6276975" y="3238500"/>
            <a:ext cx="2806200" cy="2373750"/>
            <a:chOff x="6276975" y="3238500"/>
            <a:chExt cx="2806200" cy="2373750"/>
          </a:xfrm>
        </p:grpSpPr>
        <p:sp>
          <p:nvSpPr>
            <p:cNvPr id="218" name="Google Shape;218;h53db302f84c2f0fb_0_171"/>
            <p:cNvSpPr/>
            <p:nvPr/>
          </p:nvSpPr>
          <p:spPr>
            <a:xfrm>
              <a:off x="6276975" y="3238500"/>
              <a:ext cx="28062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Music</a:t>
              </a:r>
              <a:endParaRPr b="0" i="0" sz="3600" u="none" cap="none" strike="noStrike">
                <a:solidFill>
                  <a:schemeClr val="dk1"/>
                </a:solidFill>
                <a:latin typeface="Calibri"/>
                <a:ea typeface="Calibri"/>
                <a:cs typeface="Calibri"/>
                <a:sym typeface="Calibri"/>
              </a:endParaRPr>
            </a:p>
          </p:txBody>
        </p:sp>
        <p:sp>
          <p:nvSpPr>
            <p:cNvPr id="219" name="Google Shape;219;h53db302f84c2f0fb_0_171"/>
            <p:cNvSpPr/>
            <p:nvPr/>
          </p:nvSpPr>
          <p:spPr>
            <a:xfrm>
              <a:off x="6276975" y="3981450"/>
              <a:ext cx="2775600" cy="163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grpSp>
      <p:grpSp>
        <p:nvGrpSpPr>
          <p:cNvPr id="220" name="Google Shape;220;h53db302f84c2f0fb_0_171"/>
          <p:cNvGrpSpPr/>
          <p:nvPr/>
        </p:nvGrpSpPr>
        <p:grpSpPr>
          <a:xfrm>
            <a:off x="2362200" y="6410325"/>
            <a:ext cx="2806200" cy="2373750"/>
            <a:chOff x="2362200" y="6410325"/>
            <a:chExt cx="2806200" cy="2373750"/>
          </a:xfrm>
        </p:grpSpPr>
        <p:sp>
          <p:nvSpPr>
            <p:cNvPr id="221" name="Google Shape;221;h53db302f84c2f0fb_0_171"/>
            <p:cNvSpPr/>
            <p:nvPr/>
          </p:nvSpPr>
          <p:spPr>
            <a:xfrm>
              <a:off x="2362200" y="6410325"/>
              <a:ext cx="28062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Life</a:t>
              </a:r>
              <a:endParaRPr b="0" i="0" sz="3600" u="none" cap="none" strike="noStrike">
                <a:solidFill>
                  <a:schemeClr val="dk1"/>
                </a:solidFill>
                <a:latin typeface="Calibri"/>
                <a:ea typeface="Calibri"/>
                <a:cs typeface="Calibri"/>
                <a:sym typeface="Calibri"/>
              </a:endParaRPr>
            </a:p>
          </p:txBody>
        </p:sp>
        <p:sp>
          <p:nvSpPr>
            <p:cNvPr id="222" name="Google Shape;222;h53db302f84c2f0fb_0_171"/>
            <p:cNvSpPr/>
            <p:nvPr/>
          </p:nvSpPr>
          <p:spPr>
            <a:xfrm>
              <a:off x="2362200" y="7153275"/>
              <a:ext cx="2775600" cy="163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227" name="Shape 227"/>
        <p:cNvGrpSpPr/>
        <p:nvPr/>
      </p:nvGrpSpPr>
      <p:grpSpPr>
        <a:xfrm>
          <a:off x="0" y="0"/>
          <a:ext cx="0" cy="0"/>
          <a:chOff x="0" y="0"/>
          <a:chExt cx="0" cy="0"/>
        </a:xfrm>
      </p:grpSpPr>
      <p:grpSp>
        <p:nvGrpSpPr>
          <p:cNvPr id="228" name="Google Shape;228;h53db302f84c2f0fb_0_204"/>
          <p:cNvGrpSpPr/>
          <p:nvPr/>
        </p:nvGrpSpPr>
        <p:grpSpPr>
          <a:xfrm>
            <a:off x="0" y="0"/>
            <a:ext cx="18288000" cy="10287000"/>
            <a:chOff x="0" y="0"/>
            <a:chExt cx="18288000" cy="10287000"/>
          </a:xfrm>
        </p:grpSpPr>
        <p:sp>
          <p:nvSpPr>
            <p:cNvPr id="229" name="Google Shape;229;h53db302f84c2f0fb_0_204"/>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h53db302f84c2f0fb_0_204"/>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231" name="Google Shape;231;h53db302f84c2f0fb_0_204"/>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232" name="Google Shape;232;h53db302f84c2f0fb_0_204"/>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233" name="Google Shape;233;h53db302f84c2f0fb_0_204"/>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234" name="Google Shape;234;h53db302f84c2f0fb_0_204"/>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235" name="Google Shape;235;h53db302f84c2f0fb_0_204"/>
          <p:cNvGrpSpPr/>
          <p:nvPr/>
        </p:nvGrpSpPr>
        <p:grpSpPr>
          <a:xfrm>
            <a:off x="17640300" y="7994925"/>
            <a:ext cx="596549" cy="2063476"/>
            <a:chOff x="17640300" y="7994925"/>
            <a:chExt cx="596549" cy="2063476"/>
          </a:xfrm>
        </p:grpSpPr>
        <p:pic>
          <p:nvPicPr>
            <p:cNvPr descr="preencoded.png" id="236" name="Google Shape;236;h53db302f84c2f0fb_0_204"/>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37" name="Google Shape;237;h53db302f84c2f0fb_0_20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38" name="Google Shape;238;h53db302f84c2f0fb_0_204"/>
          <p:cNvSpPr/>
          <p:nvPr/>
        </p:nvSpPr>
        <p:spPr>
          <a:xfrm>
            <a:off x="6829425" y="352425"/>
            <a:ext cx="57435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Pricing Plan</a:t>
            </a:r>
            <a:endParaRPr b="0" i="0" sz="6000" u="none" cap="none" strike="noStrike">
              <a:solidFill>
                <a:schemeClr val="dk1"/>
              </a:solidFill>
              <a:latin typeface="Calibri"/>
              <a:ea typeface="Calibri"/>
              <a:cs typeface="Calibri"/>
              <a:sym typeface="Calibri"/>
            </a:endParaRPr>
          </a:p>
        </p:txBody>
      </p:sp>
      <p:grpSp>
        <p:nvGrpSpPr>
          <p:cNvPr id="239" name="Google Shape;239;h53db302f84c2f0fb_0_204"/>
          <p:cNvGrpSpPr/>
          <p:nvPr/>
        </p:nvGrpSpPr>
        <p:grpSpPr>
          <a:xfrm>
            <a:off x="1333500" y="1866900"/>
            <a:ext cx="15630450" cy="6353100"/>
            <a:chOff x="1333500" y="1866900"/>
            <a:chExt cx="15630450" cy="6353100"/>
          </a:xfrm>
        </p:grpSpPr>
        <p:sp>
          <p:nvSpPr>
            <p:cNvPr id="240" name="Google Shape;240;h53db302f84c2f0fb_0_204"/>
            <p:cNvSpPr/>
            <p:nvPr/>
          </p:nvSpPr>
          <p:spPr>
            <a:xfrm>
              <a:off x="1333500" y="1866900"/>
              <a:ext cx="4829100" cy="6353100"/>
            </a:xfrm>
            <a:prstGeom prst="roundRect">
              <a:avLst>
                <a:gd fmla="val 1195" name="adj"/>
              </a:avLst>
            </a:prstGeom>
            <a:noFill/>
            <a:ln cap="flat" cmpd="sng" w="9525">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1" name="Google Shape;241;h53db302f84c2f0fb_0_204"/>
            <p:cNvPicPr preferRelativeResize="0"/>
            <p:nvPr/>
          </p:nvPicPr>
          <p:blipFill rotWithShape="1">
            <a:blip r:embed="rId9">
              <a:alphaModFix/>
            </a:blip>
            <a:srcRect b="0" l="0" r="0" t="0"/>
            <a:stretch/>
          </p:blipFill>
          <p:spPr>
            <a:xfrm>
              <a:off x="3219450" y="2181225"/>
              <a:ext cx="1057275" cy="1114425"/>
            </a:xfrm>
            <a:prstGeom prst="rect">
              <a:avLst/>
            </a:prstGeom>
            <a:noFill/>
            <a:ln>
              <a:noFill/>
            </a:ln>
          </p:spPr>
        </p:pic>
        <p:sp>
          <p:nvSpPr>
            <p:cNvPr id="242" name="Google Shape;242;h53db302f84c2f0fb_0_204"/>
            <p:cNvSpPr/>
            <p:nvPr/>
          </p:nvSpPr>
          <p:spPr>
            <a:xfrm>
              <a:off x="6734175" y="1866900"/>
              <a:ext cx="4829100" cy="6353100"/>
            </a:xfrm>
            <a:prstGeom prst="roundRect">
              <a:avLst>
                <a:gd fmla="val 1195" name="adj"/>
              </a:avLst>
            </a:prstGeom>
            <a:noFill/>
            <a:ln cap="flat" cmpd="sng" w="9525">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3" name="Google Shape;243;h53db302f84c2f0fb_0_204"/>
            <p:cNvPicPr preferRelativeResize="0"/>
            <p:nvPr/>
          </p:nvPicPr>
          <p:blipFill rotWithShape="1">
            <a:blip r:embed="rId10">
              <a:alphaModFix/>
            </a:blip>
            <a:srcRect b="0" l="0" r="0" t="0"/>
            <a:stretch/>
          </p:blipFill>
          <p:spPr>
            <a:xfrm>
              <a:off x="8701085" y="2181225"/>
              <a:ext cx="895354" cy="1114425"/>
            </a:xfrm>
            <a:prstGeom prst="rect">
              <a:avLst/>
            </a:prstGeom>
            <a:noFill/>
            <a:ln>
              <a:noFill/>
            </a:ln>
          </p:spPr>
        </p:pic>
        <p:sp>
          <p:nvSpPr>
            <p:cNvPr id="244" name="Google Shape;244;h53db302f84c2f0fb_0_204"/>
            <p:cNvSpPr/>
            <p:nvPr/>
          </p:nvSpPr>
          <p:spPr>
            <a:xfrm>
              <a:off x="12134850" y="1866900"/>
              <a:ext cx="4829100" cy="6353100"/>
            </a:xfrm>
            <a:prstGeom prst="roundRect">
              <a:avLst>
                <a:gd fmla="val 1195" name="adj"/>
              </a:avLst>
            </a:prstGeom>
            <a:noFill/>
            <a:ln cap="flat" cmpd="sng" w="9525">
              <a:solidFill>
                <a:srgbClr val="D64E2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5" name="Google Shape;245;h53db302f84c2f0fb_0_204"/>
            <p:cNvPicPr preferRelativeResize="0"/>
            <p:nvPr/>
          </p:nvPicPr>
          <p:blipFill rotWithShape="1">
            <a:blip r:embed="rId11">
              <a:alphaModFix/>
            </a:blip>
            <a:srcRect b="0" l="0" r="0" t="0"/>
            <a:stretch/>
          </p:blipFill>
          <p:spPr>
            <a:xfrm>
              <a:off x="13992225" y="2181225"/>
              <a:ext cx="1114425" cy="1114425"/>
            </a:xfrm>
            <a:prstGeom prst="rect">
              <a:avLst/>
            </a:prstGeom>
            <a:noFill/>
            <a:ln>
              <a:noFill/>
            </a:ln>
          </p:spPr>
        </p:pic>
        <p:sp>
          <p:nvSpPr>
            <p:cNvPr id="246" name="Google Shape;246;h53db302f84c2f0fb_0_204"/>
            <p:cNvSpPr/>
            <p:nvPr/>
          </p:nvSpPr>
          <p:spPr>
            <a:xfrm>
              <a:off x="2958465" y="3495675"/>
              <a:ext cx="15792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Basic</a:t>
              </a:r>
              <a:endParaRPr b="0" i="0" sz="3600" u="none" cap="none" strike="noStrike">
                <a:solidFill>
                  <a:schemeClr val="dk1"/>
                </a:solidFill>
                <a:latin typeface="Calibri"/>
                <a:ea typeface="Calibri"/>
                <a:cs typeface="Calibri"/>
                <a:sym typeface="Calibri"/>
              </a:endParaRPr>
            </a:p>
          </p:txBody>
        </p:sp>
        <p:sp>
          <p:nvSpPr>
            <p:cNvPr id="247" name="Google Shape;247;h53db302f84c2f0fb_0_204"/>
            <p:cNvSpPr/>
            <p:nvPr/>
          </p:nvSpPr>
          <p:spPr>
            <a:xfrm>
              <a:off x="1676400" y="4314825"/>
              <a:ext cx="4204200" cy="2850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48" name="Google Shape;248;h53db302f84c2f0fb_0_204"/>
            <p:cNvSpPr/>
            <p:nvPr/>
          </p:nvSpPr>
          <p:spPr>
            <a:xfrm>
              <a:off x="2267903" y="7286625"/>
              <a:ext cx="29604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$10/month</a:t>
              </a:r>
              <a:endParaRPr b="0" i="0" sz="3600" u="none" cap="none" strike="noStrike">
                <a:solidFill>
                  <a:schemeClr val="dk1"/>
                </a:solidFill>
                <a:latin typeface="Calibri"/>
                <a:ea typeface="Calibri"/>
                <a:cs typeface="Calibri"/>
                <a:sym typeface="Calibri"/>
              </a:endParaRPr>
            </a:p>
          </p:txBody>
        </p:sp>
        <p:sp>
          <p:nvSpPr>
            <p:cNvPr id="249" name="Google Shape;249;h53db302f84c2f0fb_0_204"/>
            <p:cNvSpPr/>
            <p:nvPr/>
          </p:nvSpPr>
          <p:spPr>
            <a:xfrm>
              <a:off x="8430578" y="3495675"/>
              <a:ext cx="14364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Elite</a:t>
              </a:r>
              <a:endParaRPr b="0" i="0" sz="3600" u="none" cap="none" strike="noStrike">
                <a:solidFill>
                  <a:schemeClr val="dk1"/>
                </a:solidFill>
                <a:latin typeface="Calibri"/>
                <a:ea typeface="Calibri"/>
                <a:cs typeface="Calibri"/>
                <a:sym typeface="Calibri"/>
              </a:endParaRPr>
            </a:p>
          </p:txBody>
        </p:sp>
        <p:sp>
          <p:nvSpPr>
            <p:cNvPr id="250" name="Google Shape;250;h53db302f84c2f0fb_0_204"/>
            <p:cNvSpPr/>
            <p:nvPr/>
          </p:nvSpPr>
          <p:spPr>
            <a:xfrm>
              <a:off x="7077075" y="4314825"/>
              <a:ext cx="4204200" cy="2850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51" name="Google Shape;251;h53db302f84c2f0fb_0_204"/>
            <p:cNvSpPr/>
            <p:nvPr/>
          </p:nvSpPr>
          <p:spPr>
            <a:xfrm>
              <a:off x="7644765" y="7286625"/>
              <a:ext cx="30081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$50/month</a:t>
              </a:r>
              <a:endParaRPr b="0" i="0" sz="3600" u="none" cap="none" strike="noStrike">
                <a:solidFill>
                  <a:schemeClr val="dk1"/>
                </a:solidFill>
                <a:latin typeface="Calibri"/>
                <a:ea typeface="Calibri"/>
                <a:cs typeface="Calibri"/>
                <a:sym typeface="Calibri"/>
              </a:endParaRPr>
            </a:p>
          </p:txBody>
        </p:sp>
        <p:sp>
          <p:nvSpPr>
            <p:cNvPr id="252" name="Google Shape;252;h53db302f84c2f0fb_0_204"/>
            <p:cNvSpPr/>
            <p:nvPr/>
          </p:nvSpPr>
          <p:spPr>
            <a:xfrm>
              <a:off x="13088303" y="3495675"/>
              <a:ext cx="29223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64E22"/>
                </a:buClr>
                <a:buSzPts val="3600"/>
                <a:buFont typeface="Peralta"/>
                <a:buNone/>
              </a:pPr>
              <a:r>
                <a:rPr b="0" i="0" lang="en-US" sz="3600" u="none" cap="none" strike="noStrike">
                  <a:solidFill>
                    <a:srgbClr val="D64E22"/>
                  </a:solidFill>
                  <a:latin typeface="Peralta"/>
                  <a:ea typeface="Peralta"/>
                  <a:cs typeface="Peralta"/>
                  <a:sym typeface="Peralta"/>
                </a:rPr>
                <a:t>Legendary</a:t>
              </a:r>
              <a:endParaRPr b="0" i="0" sz="3600" u="none" cap="none" strike="noStrike">
                <a:solidFill>
                  <a:schemeClr val="dk1"/>
                </a:solidFill>
                <a:latin typeface="Calibri"/>
                <a:ea typeface="Calibri"/>
                <a:cs typeface="Calibri"/>
                <a:sym typeface="Calibri"/>
              </a:endParaRPr>
            </a:p>
          </p:txBody>
        </p:sp>
        <p:sp>
          <p:nvSpPr>
            <p:cNvPr id="253" name="Google Shape;253;h53db302f84c2f0fb_0_204"/>
            <p:cNvSpPr/>
            <p:nvPr/>
          </p:nvSpPr>
          <p:spPr>
            <a:xfrm>
              <a:off x="12477750" y="4314825"/>
              <a:ext cx="4204200" cy="2850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54" name="Google Shape;254;h53db302f84c2f0fb_0_204"/>
            <p:cNvSpPr/>
            <p:nvPr/>
          </p:nvSpPr>
          <p:spPr>
            <a:xfrm>
              <a:off x="12902565" y="7286625"/>
              <a:ext cx="32937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259" name="Shape 259"/>
        <p:cNvGrpSpPr/>
        <p:nvPr/>
      </p:nvGrpSpPr>
      <p:grpSpPr>
        <a:xfrm>
          <a:off x="0" y="0"/>
          <a:ext cx="0" cy="0"/>
          <a:chOff x="0" y="0"/>
          <a:chExt cx="0" cy="0"/>
        </a:xfrm>
      </p:grpSpPr>
      <p:grpSp>
        <p:nvGrpSpPr>
          <p:cNvPr id="260" name="Google Shape;260;h53db302f84c2f0fb_0_235"/>
          <p:cNvGrpSpPr/>
          <p:nvPr/>
        </p:nvGrpSpPr>
        <p:grpSpPr>
          <a:xfrm>
            <a:off x="0" y="0"/>
            <a:ext cx="18288000" cy="10287000"/>
            <a:chOff x="0" y="0"/>
            <a:chExt cx="18288000" cy="10287000"/>
          </a:xfrm>
        </p:grpSpPr>
        <p:sp>
          <p:nvSpPr>
            <p:cNvPr id="261" name="Google Shape;261;h53db302f84c2f0fb_0_235"/>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2" name="Google Shape;262;h53db302f84c2f0fb_0_235"/>
            <p:cNvPicPr preferRelativeResize="0"/>
            <p:nvPr/>
          </p:nvPicPr>
          <p:blipFill rotWithShape="1">
            <a:blip r:embed="rId3">
              <a:alphaModFix/>
            </a:blip>
            <a:srcRect b="0" l="0" r="0" t="0"/>
            <a:stretch/>
          </p:blipFill>
          <p:spPr>
            <a:xfrm>
              <a:off x="0" y="0"/>
              <a:ext cx="4095750" cy="8001000"/>
            </a:xfrm>
            <a:prstGeom prst="rect">
              <a:avLst/>
            </a:prstGeom>
            <a:noFill/>
            <a:ln>
              <a:noFill/>
            </a:ln>
          </p:spPr>
        </p:pic>
        <p:pic>
          <p:nvPicPr>
            <p:cNvPr descr="preencoded.png" id="263" name="Google Shape;263;h53db302f84c2f0fb_0_235"/>
            <p:cNvPicPr preferRelativeResize="0"/>
            <p:nvPr/>
          </p:nvPicPr>
          <p:blipFill rotWithShape="1">
            <a:blip r:embed="rId4">
              <a:alphaModFix/>
            </a:blip>
            <a:srcRect b="0" l="0" r="0" t="0"/>
            <a:stretch/>
          </p:blipFill>
          <p:spPr>
            <a:xfrm>
              <a:off x="12134850" y="6438901"/>
              <a:ext cx="5295900" cy="2819400"/>
            </a:xfrm>
            <a:prstGeom prst="rect">
              <a:avLst/>
            </a:prstGeom>
            <a:noFill/>
            <a:ln>
              <a:noFill/>
            </a:ln>
          </p:spPr>
        </p:pic>
        <p:pic>
          <p:nvPicPr>
            <p:cNvPr descr="preencoded.png" id="264" name="Google Shape;264;h53db302f84c2f0fb_0_235"/>
            <p:cNvPicPr preferRelativeResize="0"/>
            <p:nvPr/>
          </p:nvPicPr>
          <p:blipFill rotWithShape="1">
            <a:blip r:embed="rId5">
              <a:alphaModFix/>
            </a:blip>
            <a:srcRect b="0" l="0" r="0" t="0"/>
            <a:stretch/>
          </p:blipFill>
          <p:spPr>
            <a:xfrm>
              <a:off x="14487525" y="2000253"/>
              <a:ext cx="3000375" cy="6181725"/>
            </a:xfrm>
            <a:prstGeom prst="rect">
              <a:avLst/>
            </a:prstGeom>
            <a:noFill/>
            <a:ln>
              <a:noFill/>
            </a:ln>
          </p:spPr>
        </p:pic>
        <p:pic>
          <p:nvPicPr>
            <p:cNvPr descr="preencoded.png" id="265" name="Google Shape;265;h53db302f84c2f0fb_0_235"/>
            <p:cNvPicPr preferRelativeResize="0"/>
            <p:nvPr/>
          </p:nvPicPr>
          <p:blipFill rotWithShape="1">
            <a:blip r:embed="rId6">
              <a:alphaModFix/>
            </a:blip>
            <a:srcRect b="0" l="0" r="0" t="0"/>
            <a:stretch/>
          </p:blipFill>
          <p:spPr>
            <a:xfrm>
              <a:off x="0" y="6717692"/>
              <a:ext cx="9220200" cy="3352800"/>
            </a:xfrm>
            <a:prstGeom prst="rect">
              <a:avLst/>
            </a:prstGeom>
            <a:noFill/>
            <a:ln>
              <a:noFill/>
            </a:ln>
          </p:spPr>
        </p:pic>
        <p:pic>
          <p:nvPicPr>
            <p:cNvPr descr="preencoded.png" id="266" name="Google Shape;266;h53db302f84c2f0fb_0_235"/>
            <p:cNvPicPr preferRelativeResize="0"/>
            <p:nvPr/>
          </p:nvPicPr>
          <p:blipFill rotWithShape="1">
            <a:blip r:embed="rId7">
              <a:alphaModFix/>
            </a:blip>
            <a:srcRect b="0" l="0" r="0" t="0"/>
            <a:stretch/>
          </p:blipFill>
          <p:spPr>
            <a:xfrm>
              <a:off x="3648075" y="0"/>
              <a:ext cx="14639925" cy="2000250"/>
            </a:xfrm>
            <a:prstGeom prst="rect">
              <a:avLst/>
            </a:prstGeom>
            <a:noFill/>
            <a:ln>
              <a:noFill/>
            </a:ln>
          </p:spPr>
        </p:pic>
      </p:grpSp>
      <p:grpSp>
        <p:nvGrpSpPr>
          <p:cNvPr id="267" name="Google Shape;267;h53db302f84c2f0fb_0_235"/>
          <p:cNvGrpSpPr/>
          <p:nvPr/>
        </p:nvGrpSpPr>
        <p:grpSpPr>
          <a:xfrm>
            <a:off x="17640300" y="7994925"/>
            <a:ext cx="596549" cy="2063476"/>
            <a:chOff x="17640300" y="7994925"/>
            <a:chExt cx="596549" cy="2063476"/>
          </a:xfrm>
        </p:grpSpPr>
        <p:pic>
          <p:nvPicPr>
            <p:cNvPr descr="preencoded.png" id="268" name="Google Shape;268;h53db302f84c2f0fb_0_235"/>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69" name="Google Shape;269;h53db302f84c2f0fb_0_2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70" name="Google Shape;270;h53db302f84c2f0fb_0_235"/>
          <p:cNvGrpSpPr/>
          <p:nvPr/>
        </p:nvGrpSpPr>
        <p:grpSpPr>
          <a:xfrm>
            <a:off x="742950" y="1181100"/>
            <a:ext cx="16811625" cy="7669650"/>
            <a:chOff x="742950" y="1181100"/>
            <a:chExt cx="16811625" cy="7669650"/>
          </a:xfrm>
        </p:grpSpPr>
        <p:sp>
          <p:nvSpPr>
            <p:cNvPr id="271" name="Google Shape;271;h53db302f84c2f0fb_0_235"/>
            <p:cNvSpPr/>
            <p:nvPr/>
          </p:nvSpPr>
          <p:spPr>
            <a:xfrm>
              <a:off x="952500" y="1181100"/>
              <a:ext cx="4229100" cy="4229100"/>
            </a:xfrm>
            <a:prstGeom prst="ellipse">
              <a:avLst/>
            </a:prstGeom>
            <a:noFill/>
            <a:ln cap="flat" cmpd="sng" w="104775">
              <a:solidFill>
                <a:srgbClr val="F3B9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2" name="Google Shape;272;h53db302f84c2f0fb_0_235"/>
            <p:cNvPicPr preferRelativeResize="0"/>
            <p:nvPr/>
          </p:nvPicPr>
          <p:blipFill rotWithShape="1">
            <a:blip r:embed="rId9">
              <a:alphaModFix/>
            </a:blip>
            <a:srcRect b="0" l="0" r="0" t="0"/>
            <a:stretch/>
          </p:blipFill>
          <p:spPr>
            <a:xfrm>
              <a:off x="2520960" y="2749562"/>
              <a:ext cx="1092180" cy="1092182"/>
            </a:xfrm>
            <a:prstGeom prst="rect">
              <a:avLst/>
            </a:prstGeom>
            <a:noFill/>
            <a:ln>
              <a:noFill/>
            </a:ln>
          </p:spPr>
        </p:pic>
        <p:sp>
          <p:nvSpPr>
            <p:cNvPr id="273" name="Google Shape;273;h53db302f84c2f0fb_0_235"/>
            <p:cNvSpPr/>
            <p:nvPr/>
          </p:nvSpPr>
          <p:spPr>
            <a:xfrm>
              <a:off x="5076825" y="1181100"/>
              <a:ext cx="4229100" cy="4229100"/>
            </a:xfrm>
            <a:prstGeom prst="ellipse">
              <a:avLst/>
            </a:prstGeom>
            <a:noFill/>
            <a:ln cap="flat" cmpd="sng" w="104775">
              <a:solidFill>
                <a:srgbClr val="F3B9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4" name="Google Shape;274;h53db302f84c2f0fb_0_235"/>
            <p:cNvPicPr preferRelativeResize="0"/>
            <p:nvPr/>
          </p:nvPicPr>
          <p:blipFill rotWithShape="1">
            <a:blip r:embed="rId10">
              <a:alphaModFix/>
            </a:blip>
            <a:srcRect b="0" l="0" r="0" t="0"/>
            <a:stretch/>
          </p:blipFill>
          <p:spPr>
            <a:xfrm>
              <a:off x="6734175" y="2838450"/>
              <a:ext cx="894080" cy="892810"/>
            </a:xfrm>
            <a:prstGeom prst="rect">
              <a:avLst/>
            </a:prstGeom>
            <a:noFill/>
            <a:ln>
              <a:noFill/>
            </a:ln>
          </p:spPr>
        </p:pic>
        <p:sp>
          <p:nvSpPr>
            <p:cNvPr id="275" name="Google Shape;275;h53db302f84c2f0fb_0_235"/>
            <p:cNvSpPr/>
            <p:nvPr/>
          </p:nvSpPr>
          <p:spPr>
            <a:xfrm>
              <a:off x="9201150" y="1181100"/>
              <a:ext cx="4229100" cy="4229100"/>
            </a:xfrm>
            <a:prstGeom prst="ellipse">
              <a:avLst/>
            </a:prstGeom>
            <a:noFill/>
            <a:ln cap="flat" cmpd="sng" w="104775">
              <a:solidFill>
                <a:srgbClr val="F3B9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6" name="Google Shape;276;h53db302f84c2f0fb_0_235"/>
            <p:cNvPicPr preferRelativeResize="0"/>
            <p:nvPr/>
          </p:nvPicPr>
          <p:blipFill rotWithShape="1">
            <a:blip r:embed="rId11">
              <a:alphaModFix/>
            </a:blip>
            <a:srcRect b="0" l="0" r="0" t="0"/>
            <a:stretch/>
          </p:blipFill>
          <p:spPr>
            <a:xfrm>
              <a:off x="10782281" y="2689622"/>
              <a:ext cx="1139446" cy="1139446"/>
            </a:xfrm>
            <a:prstGeom prst="rect">
              <a:avLst/>
            </a:prstGeom>
            <a:noFill/>
            <a:ln>
              <a:noFill/>
            </a:ln>
          </p:spPr>
        </p:pic>
        <p:sp>
          <p:nvSpPr>
            <p:cNvPr id="277" name="Google Shape;277;h53db302f84c2f0fb_0_235"/>
            <p:cNvSpPr/>
            <p:nvPr/>
          </p:nvSpPr>
          <p:spPr>
            <a:xfrm>
              <a:off x="13325475" y="1181100"/>
              <a:ext cx="4229100" cy="4229100"/>
            </a:xfrm>
            <a:prstGeom prst="ellipse">
              <a:avLst/>
            </a:prstGeom>
            <a:noFill/>
            <a:ln cap="flat" cmpd="sng" w="104775">
              <a:solidFill>
                <a:srgbClr val="F3B9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8" name="Google Shape;278;h53db302f84c2f0fb_0_235"/>
            <p:cNvPicPr preferRelativeResize="0"/>
            <p:nvPr/>
          </p:nvPicPr>
          <p:blipFill rotWithShape="1">
            <a:blip r:embed="rId12">
              <a:alphaModFix/>
            </a:blip>
            <a:srcRect b="0" l="0" r="0" t="0"/>
            <a:stretch/>
          </p:blipFill>
          <p:spPr>
            <a:xfrm>
              <a:off x="14906626" y="2686047"/>
              <a:ext cx="1117600" cy="1219200"/>
            </a:xfrm>
            <a:prstGeom prst="rect">
              <a:avLst/>
            </a:prstGeom>
            <a:noFill/>
            <a:ln>
              <a:noFill/>
            </a:ln>
          </p:spPr>
        </p:pic>
        <p:sp>
          <p:nvSpPr>
            <p:cNvPr id="279" name="Google Shape;279;h53db302f84c2f0fb_0_235"/>
            <p:cNvSpPr/>
            <p:nvPr/>
          </p:nvSpPr>
          <p:spPr>
            <a:xfrm>
              <a:off x="742950" y="2876550"/>
              <a:ext cx="838200" cy="838200"/>
            </a:xfrm>
            <a:prstGeom prst="ellipse">
              <a:avLst/>
            </a:prstGeom>
            <a:solidFill>
              <a:srgbClr val="D6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h53db302f84c2f0fb_0_235"/>
            <p:cNvSpPr/>
            <p:nvPr/>
          </p:nvSpPr>
          <p:spPr>
            <a:xfrm>
              <a:off x="4819650" y="2876550"/>
              <a:ext cx="840600" cy="838200"/>
            </a:xfrm>
            <a:prstGeom prst="ellipse">
              <a:avLst/>
            </a:prstGeom>
            <a:solidFill>
              <a:srgbClr val="D6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h53db302f84c2f0fb_0_235"/>
            <p:cNvSpPr/>
            <p:nvPr/>
          </p:nvSpPr>
          <p:spPr>
            <a:xfrm>
              <a:off x="8896350" y="2876550"/>
              <a:ext cx="838200" cy="838200"/>
            </a:xfrm>
            <a:prstGeom prst="ellipse">
              <a:avLst/>
            </a:prstGeom>
            <a:solidFill>
              <a:srgbClr val="D6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h53db302f84c2f0fb_0_235"/>
            <p:cNvSpPr/>
            <p:nvPr/>
          </p:nvSpPr>
          <p:spPr>
            <a:xfrm>
              <a:off x="12973050" y="2876550"/>
              <a:ext cx="838200" cy="838200"/>
            </a:xfrm>
            <a:prstGeom prst="ellipse">
              <a:avLst/>
            </a:prstGeom>
            <a:solidFill>
              <a:srgbClr val="D64E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h53db302f84c2f0fb_0_235"/>
            <p:cNvSpPr/>
            <p:nvPr/>
          </p:nvSpPr>
          <p:spPr>
            <a:xfrm>
              <a:off x="866775" y="2800350"/>
              <a:ext cx="8574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Peralta"/>
                <a:buNone/>
              </a:pPr>
              <a:r>
                <a:rPr b="0" i="0" lang="en-US" sz="6000" u="none" cap="none" strike="noStrike">
                  <a:solidFill>
                    <a:srgbClr val="FFFFFF"/>
                  </a:solidFill>
                  <a:latin typeface="Peralta"/>
                  <a:ea typeface="Peralta"/>
                  <a:cs typeface="Peralta"/>
                  <a:sym typeface="Peralta"/>
                </a:rPr>
                <a:t>S</a:t>
              </a:r>
              <a:endParaRPr b="0" i="0" sz="6000" u="none" cap="none" strike="noStrike">
                <a:solidFill>
                  <a:schemeClr val="dk1"/>
                </a:solidFill>
                <a:latin typeface="Calibri"/>
                <a:ea typeface="Calibri"/>
                <a:cs typeface="Calibri"/>
                <a:sym typeface="Calibri"/>
              </a:endParaRPr>
            </a:p>
          </p:txBody>
        </p:sp>
        <p:sp>
          <p:nvSpPr>
            <p:cNvPr id="284" name="Google Shape;284;h53db302f84c2f0fb_0_235"/>
            <p:cNvSpPr/>
            <p:nvPr/>
          </p:nvSpPr>
          <p:spPr>
            <a:xfrm>
              <a:off x="4829175" y="2800350"/>
              <a:ext cx="10860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Peralta"/>
                <a:buNone/>
              </a:pPr>
              <a:r>
                <a:rPr b="0" i="0" lang="en-US" sz="6000" u="none" cap="none" strike="noStrike">
                  <a:solidFill>
                    <a:srgbClr val="FFFFFF"/>
                  </a:solidFill>
                  <a:latin typeface="Peralta"/>
                  <a:ea typeface="Peralta"/>
                  <a:cs typeface="Peralta"/>
                  <a:sym typeface="Peralta"/>
                </a:rPr>
                <a:t>W</a:t>
              </a:r>
              <a:endParaRPr b="0" i="0" sz="6000" u="none" cap="none" strike="noStrike">
                <a:solidFill>
                  <a:schemeClr val="dk1"/>
                </a:solidFill>
                <a:latin typeface="Calibri"/>
                <a:ea typeface="Calibri"/>
                <a:cs typeface="Calibri"/>
                <a:sym typeface="Calibri"/>
              </a:endParaRPr>
            </a:p>
          </p:txBody>
        </p:sp>
        <p:sp>
          <p:nvSpPr>
            <p:cNvPr id="285" name="Google Shape;285;h53db302f84c2f0fb_0_235"/>
            <p:cNvSpPr/>
            <p:nvPr/>
          </p:nvSpPr>
          <p:spPr>
            <a:xfrm>
              <a:off x="9001125" y="2800350"/>
              <a:ext cx="8955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Peralta"/>
                <a:buNone/>
              </a:pPr>
              <a:r>
                <a:rPr b="0" i="0" lang="en-US" sz="6000" u="none" cap="none" strike="noStrike">
                  <a:solidFill>
                    <a:srgbClr val="FFFFFF"/>
                  </a:solidFill>
                  <a:latin typeface="Peralta"/>
                  <a:ea typeface="Peralta"/>
                  <a:cs typeface="Peralta"/>
                  <a:sym typeface="Peralta"/>
                </a:rPr>
                <a:t>O</a:t>
              </a:r>
              <a:endParaRPr b="0" i="0" sz="6000" u="none" cap="none" strike="noStrike">
                <a:solidFill>
                  <a:schemeClr val="dk1"/>
                </a:solidFill>
                <a:latin typeface="Calibri"/>
                <a:ea typeface="Calibri"/>
                <a:cs typeface="Calibri"/>
                <a:sym typeface="Calibri"/>
              </a:endParaRPr>
            </a:p>
          </p:txBody>
        </p:sp>
        <p:sp>
          <p:nvSpPr>
            <p:cNvPr id="286" name="Google Shape;286;h53db302f84c2f0fb_0_235"/>
            <p:cNvSpPr/>
            <p:nvPr/>
          </p:nvSpPr>
          <p:spPr>
            <a:xfrm>
              <a:off x="13111163" y="2800350"/>
              <a:ext cx="8286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Peralta"/>
                <a:buNone/>
              </a:pPr>
              <a:r>
                <a:rPr b="0" i="0" lang="en-US" sz="6000" u="none" cap="none" strike="noStrike">
                  <a:solidFill>
                    <a:srgbClr val="FFFFFF"/>
                  </a:solidFill>
                  <a:latin typeface="Peralta"/>
                  <a:ea typeface="Peralta"/>
                  <a:cs typeface="Peralta"/>
                  <a:sym typeface="Peralta"/>
                </a:rPr>
                <a:t>T</a:t>
              </a:r>
              <a:endParaRPr b="0" i="0" sz="6000" u="none" cap="none" strike="noStrike">
                <a:solidFill>
                  <a:schemeClr val="dk1"/>
                </a:solidFill>
                <a:latin typeface="Calibri"/>
                <a:ea typeface="Calibri"/>
                <a:cs typeface="Calibri"/>
                <a:sym typeface="Calibri"/>
              </a:endParaRPr>
            </a:p>
          </p:txBody>
        </p:sp>
        <p:sp>
          <p:nvSpPr>
            <p:cNvPr id="287" name="Google Shape;287;h53db302f84c2f0fb_0_235"/>
            <p:cNvSpPr/>
            <p:nvPr/>
          </p:nvSpPr>
          <p:spPr>
            <a:xfrm>
              <a:off x="952500" y="6019800"/>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Eclipse</a:t>
              </a:r>
              <a:endParaRPr b="0" i="0" sz="2700" u="none" cap="none" strike="noStrike">
                <a:solidFill>
                  <a:schemeClr val="dk1"/>
                </a:solidFill>
                <a:latin typeface="Calibri"/>
                <a:ea typeface="Calibri"/>
                <a:cs typeface="Calibri"/>
                <a:sym typeface="Calibri"/>
              </a:endParaRPr>
            </a:p>
          </p:txBody>
        </p:sp>
        <p:sp>
          <p:nvSpPr>
            <p:cNvPr id="288" name="Google Shape;288;h53db302f84c2f0fb_0_235"/>
            <p:cNvSpPr/>
            <p:nvPr/>
          </p:nvSpPr>
          <p:spPr>
            <a:xfrm>
              <a:off x="952500" y="6619875"/>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Rare event causes unpredictable magic.</a:t>
              </a:r>
              <a:endParaRPr b="0" i="0" sz="2400" u="none" cap="none" strike="noStrike">
                <a:solidFill>
                  <a:schemeClr val="dk1"/>
                </a:solidFill>
                <a:latin typeface="Calibri"/>
                <a:ea typeface="Calibri"/>
                <a:cs typeface="Calibri"/>
                <a:sym typeface="Calibri"/>
              </a:endParaRPr>
            </a:p>
          </p:txBody>
        </p:sp>
        <p:sp>
          <p:nvSpPr>
            <p:cNvPr id="289" name="Google Shape;289;h53db302f84c2f0fb_0_235"/>
            <p:cNvSpPr/>
            <p:nvPr/>
          </p:nvSpPr>
          <p:spPr>
            <a:xfrm>
              <a:off x="952500" y="7534275"/>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Quest</a:t>
              </a:r>
              <a:endParaRPr b="0" i="0" sz="2700" u="none" cap="none" strike="noStrike">
                <a:solidFill>
                  <a:schemeClr val="dk1"/>
                </a:solidFill>
                <a:latin typeface="Calibri"/>
                <a:ea typeface="Calibri"/>
                <a:cs typeface="Calibri"/>
                <a:sym typeface="Calibri"/>
              </a:endParaRPr>
            </a:p>
          </p:txBody>
        </p:sp>
        <p:sp>
          <p:nvSpPr>
            <p:cNvPr id="290" name="Google Shape;290;h53db302f84c2f0fb_0_235"/>
            <p:cNvSpPr/>
            <p:nvPr/>
          </p:nvSpPr>
          <p:spPr>
            <a:xfrm>
              <a:off x="952500" y="8134350"/>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Adventurers seek immortal artifact.</a:t>
              </a:r>
              <a:endParaRPr b="0" i="0" sz="2400" u="none" cap="none" strike="noStrike">
                <a:solidFill>
                  <a:schemeClr val="dk1"/>
                </a:solidFill>
                <a:latin typeface="Calibri"/>
                <a:ea typeface="Calibri"/>
                <a:cs typeface="Calibri"/>
                <a:sym typeface="Calibri"/>
              </a:endParaRPr>
            </a:p>
          </p:txBody>
        </p:sp>
        <p:sp>
          <p:nvSpPr>
            <p:cNvPr id="291" name="Google Shape;291;h53db302f84c2f0fb_0_235"/>
            <p:cNvSpPr/>
            <p:nvPr/>
          </p:nvSpPr>
          <p:spPr>
            <a:xfrm>
              <a:off x="5076825" y="6019800"/>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Eclipse</a:t>
              </a:r>
              <a:endParaRPr b="0" i="0" sz="2700" u="none" cap="none" strike="noStrike">
                <a:solidFill>
                  <a:schemeClr val="dk1"/>
                </a:solidFill>
                <a:latin typeface="Calibri"/>
                <a:ea typeface="Calibri"/>
                <a:cs typeface="Calibri"/>
                <a:sym typeface="Calibri"/>
              </a:endParaRPr>
            </a:p>
          </p:txBody>
        </p:sp>
        <p:sp>
          <p:nvSpPr>
            <p:cNvPr id="292" name="Google Shape;292;h53db302f84c2f0fb_0_235"/>
            <p:cNvSpPr/>
            <p:nvPr/>
          </p:nvSpPr>
          <p:spPr>
            <a:xfrm>
              <a:off x="5076825" y="6619875"/>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Rare event causes unpredictable magic.</a:t>
              </a:r>
              <a:endParaRPr b="0" i="0" sz="2400" u="none" cap="none" strike="noStrike">
                <a:solidFill>
                  <a:schemeClr val="dk1"/>
                </a:solidFill>
                <a:latin typeface="Calibri"/>
                <a:ea typeface="Calibri"/>
                <a:cs typeface="Calibri"/>
                <a:sym typeface="Calibri"/>
              </a:endParaRPr>
            </a:p>
          </p:txBody>
        </p:sp>
        <p:sp>
          <p:nvSpPr>
            <p:cNvPr id="293" name="Google Shape;293;h53db302f84c2f0fb_0_235"/>
            <p:cNvSpPr/>
            <p:nvPr/>
          </p:nvSpPr>
          <p:spPr>
            <a:xfrm>
              <a:off x="5076825" y="7534275"/>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Quest</a:t>
              </a:r>
              <a:endParaRPr b="0" i="0" sz="2700" u="none" cap="none" strike="noStrike">
                <a:solidFill>
                  <a:schemeClr val="dk1"/>
                </a:solidFill>
                <a:latin typeface="Calibri"/>
                <a:ea typeface="Calibri"/>
                <a:cs typeface="Calibri"/>
                <a:sym typeface="Calibri"/>
              </a:endParaRPr>
            </a:p>
          </p:txBody>
        </p:sp>
        <p:sp>
          <p:nvSpPr>
            <p:cNvPr id="294" name="Google Shape;294;h53db302f84c2f0fb_0_235"/>
            <p:cNvSpPr/>
            <p:nvPr/>
          </p:nvSpPr>
          <p:spPr>
            <a:xfrm>
              <a:off x="5076825" y="8134350"/>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Adventurers seek immortal artifact.</a:t>
              </a:r>
              <a:endParaRPr b="0" i="0" sz="2400" u="none" cap="none" strike="noStrike">
                <a:solidFill>
                  <a:schemeClr val="dk1"/>
                </a:solidFill>
                <a:latin typeface="Calibri"/>
                <a:ea typeface="Calibri"/>
                <a:cs typeface="Calibri"/>
                <a:sym typeface="Calibri"/>
              </a:endParaRPr>
            </a:p>
          </p:txBody>
        </p:sp>
        <p:sp>
          <p:nvSpPr>
            <p:cNvPr id="295" name="Google Shape;295;h53db302f84c2f0fb_0_235"/>
            <p:cNvSpPr/>
            <p:nvPr/>
          </p:nvSpPr>
          <p:spPr>
            <a:xfrm>
              <a:off x="9201150" y="6019800"/>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Eclipse</a:t>
              </a:r>
              <a:endParaRPr b="0" i="0" sz="2700" u="none" cap="none" strike="noStrike">
                <a:solidFill>
                  <a:schemeClr val="dk1"/>
                </a:solidFill>
                <a:latin typeface="Calibri"/>
                <a:ea typeface="Calibri"/>
                <a:cs typeface="Calibri"/>
                <a:sym typeface="Calibri"/>
              </a:endParaRPr>
            </a:p>
          </p:txBody>
        </p:sp>
        <p:sp>
          <p:nvSpPr>
            <p:cNvPr id="296" name="Google Shape;296;h53db302f84c2f0fb_0_235"/>
            <p:cNvSpPr/>
            <p:nvPr/>
          </p:nvSpPr>
          <p:spPr>
            <a:xfrm>
              <a:off x="9201150" y="6619875"/>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Rare event causes unpredictable magic.</a:t>
              </a:r>
              <a:endParaRPr b="0" i="0" sz="2400" u="none" cap="none" strike="noStrike">
                <a:solidFill>
                  <a:schemeClr val="dk1"/>
                </a:solidFill>
                <a:latin typeface="Calibri"/>
                <a:ea typeface="Calibri"/>
                <a:cs typeface="Calibri"/>
                <a:sym typeface="Calibri"/>
              </a:endParaRPr>
            </a:p>
          </p:txBody>
        </p:sp>
        <p:sp>
          <p:nvSpPr>
            <p:cNvPr id="297" name="Google Shape;297;h53db302f84c2f0fb_0_235"/>
            <p:cNvSpPr/>
            <p:nvPr/>
          </p:nvSpPr>
          <p:spPr>
            <a:xfrm>
              <a:off x="9201150" y="7534275"/>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Quest</a:t>
              </a:r>
              <a:endParaRPr b="0" i="0" sz="2700" u="none" cap="none" strike="noStrike">
                <a:solidFill>
                  <a:schemeClr val="dk1"/>
                </a:solidFill>
                <a:latin typeface="Calibri"/>
                <a:ea typeface="Calibri"/>
                <a:cs typeface="Calibri"/>
                <a:sym typeface="Calibri"/>
              </a:endParaRPr>
            </a:p>
          </p:txBody>
        </p:sp>
        <p:sp>
          <p:nvSpPr>
            <p:cNvPr id="298" name="Google Shape;298;h53db302f84c2f0fb_0_235"/>
            <p:cNvSpPr/>
            <p:nvPr/>
          </p:nvSpPr>
          <p:spPr>
            <a:xfrm>
              <a:off x="9201150" y="8134350"/>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Adventurers seek immortal artifact.</a:t>
              </a:r>
              <a:endParaRPr b="0" i="0" sz="2400" u="none" cap="none" strike="noStrike">
                <a:solidFill>
                  <a:schemeClr val="dk1"/>
                </a:solidFill>
                <a:latin typeface="Calibri"/>
                <a:ea typeface="Calibri"/>
                <a:cs typeface="Calibri"/>
                <a:sym typeface="Calibri"/>
              </a:endParaRPr>
            </a:p>
          </p:txBody>
        </p:sp>
        <p:sp>
          <p:nvSpPr>
            <p:cNvPr id="299" name="Google Shape;299;h53db302f84c2f0fb_0_235"/>
            <p:cNvSpPr/>
            <p:nvPr/>
          </p:nvSpPr>
          <p:spPr>
            <a:xfrm>
              <a:off x="13325475" y="6019800"/>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Eclipse</a:t>
              </a:r>
              <a:endParaRPr b="0" i="0" sz="2700" u="none" cap="none" strike="noStrike">
                <a:solidFill>
                  <a:schemeClr val="dk1"/>
                </a:solidFill>
                <a:latin typeface="Calibri"/>
                <a:ea typeface="Calibri"/>
                <a:cs typeface="Calibri"/>
                <a:sym typeface="Calibri"/>
              </a:endParaRPr>
            </a:p>
          </p:txBody>
        </p:sp>
        <p:sp>
          <p:nvSpPr>
            <p:cNvPr id="300" name="Google Shape;300;h53db302f84c2f0fb_0_235"/>
            <p:cNvSpPr/>
            <p:nvPr/>
          </p:nvSpPr>
          <p:spPr>
            <a:xfrm>
              <a:off x="13325475" y="6619875"/>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Rare event causes unpredictable magic.</a:t>
              </a:r>
              <a:endParaRPr b="0" i="0" sz="2400" u="none" cap="none" strike="noStrike">
                <a:solidFill>
                  <a:schemeClr val="dk1"/>
                </a:solidFill>
                <a:latin typeface="Calibri"/>
                <a:ea typeface="Calibri"/>
                <a:cs typeface="Calibri"/>
                <a:sym typeface="Calibri"/>
              </a:endParaRPr>
            </a:p>
          </p:txBody>
        </p:sp>
        <p:sp>
          <p:nvSpPr>
            <p:cNvPr id="301" name="Google Shape;301;h53db302f84c2f0fb_0_235"/>
            <p:cNvSpPr/>
            <p:nvPr/>
          </p:nvSpPr>
          <p:spPr>
            <a:xfrm>
              <a:off x="13325475" y="7534275"/>
              <a:ext cx="3621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Quest</a:t>
              </a:r>
              <a:endParaRPr b="0" i="0" sz="2700" u="none" cap="none" strike="noStrike">
                <a:solidFill>
                  <a:schemeClr val="dk1"/>
                </a:solidFill>
                <a:latin typeface="Calibri"/>
                <a:ea typeface="Calibri"/>
                <a:cs typeface="Calibri"/>
                <a:sym typeface="Calibri"/>
              </a:endParaRPr>
            </a:p>
          </p:txBody>
        </p:sp>
        <p:sp>
          <p:nvSpPr>
            <p:cNvPr id="302" name="Google Shape;302;h53db302f84c2f0fb_0_235"/>
            <p:cNvSpPr/>
            <p:nvPr/>
          </p:nvSpPr>
          <p:spPr>
            <a:xfrm>
              <a:off x="13325475" y="8134350"/>
              <a:ext cx="36138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Adventurers seek immortal artifact.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307" name="Shape 307"/>
        <p:cNvGrpSpPr/>
        <p:nvPr/>
      </p:nvGrpSpPr>
      <p:grpSpPr>
        <a:xfrm>
          <a:off x="0" y="0"/>
          <a:ext cx="0" cy="0"/>
          <a:chOff x="0" y="0"/>
          <a:chExt cx="0" cy="0"/>
        </a:xfrm>
      </p:grpSpPr>
      <p:grpSp>
        <p:nvGrpSpPr>
          <p:cNvPr id="308" name="Google Shape;308;h53db302f84c2f0fb_0_282"/>
          <p:cNvGrpSpPr/>
          <p:nvPr/>
        </p:nvGrpSpPr>
        <p:grpSpPr>
          <a:xfrm>
            <a:off x="0" y="0"/>
            <a:ext cx="18288000" cy="10287000"/>
            <a:chOff x="0" y="0"/>
            <a:chExt cx="18288000" cy="10287000"/>
          </a:xfrm>
        </p:grpSpPr>
        <p:sp>
          <p:nvSpPr>
            <p:cNvPr id="309" name="Google Shape;309;h53db302f84c2f0fb_0_282"/>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0" name="Google Shape;310;h53db302f84c2f0fb_0_282"/>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311" name="Google Shape;311;h53db302f84c2f0fb_0_282"/>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312" name="Google Shape;312;h53db302f84c2f0fb_0_282"/>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313" name="Google Shape;313;h53db302f84c2f0fb_0_282"/>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314" name="Google Shape;314;h53db302f84c2f0fb_0_282"/>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315" name="Google Shape;315;h53db302f84c2f0fb_0_282"/>
          <p:cNvGrpSpPr/>
          <p:nvPr/>
        </p:nvGrpSpPr>
        <p:grpSpPr>
          <a:xfrm>
            <a:off x="17640300" y="7994925"/>
            <a:ext cx="596549" cy="2063476"/>
            <a:chOff x="17640300" y="7994925"/>
            <a:chExt cx="596549" cy="2063476"/>
          </a:xfrm>
        </p:grpSpPr>
        <p:pic>
          <p:nvPicPr>
            <p:cNvPr descr="preencoded.png" id="316" name="Google Shape;316;h53db302f84c2f0fb_0_282"/>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17" name="Google Shape;317;h53db302f84c2f0fb_0_2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318" name="Google Shape;318;h53db302f84c2f0fb_0_282"/>
          <p:cNvPicPr preferRelativeResize="0"/>
          <p:nvPr/>
        </p:nvPicPr>
        <p:blipFill rotWithShape="1">
          <a:blip r:embed="rId9">
            <a:alphaModFix/>
          </a:blip>
          <a:srcRect b="0" l="0" r="0" t="0"/>
          <a:stretch/>
        </p:blipFill>
        <p:spPr>
          <a:xfrm>
            <a:off x="1409700" y="1009650"/>
            <a:ext cx="6905625" cy="8277225"/>
          </a:xfrm>
          <a:prstGeom prst="rect">
            <a:avLst/>
          </a:prstGeom>
          <a:noFill/>
          <a:ln>
            <a:noFill/>
          </a:ln>
        </p:spPr>
      </p:pic>
      <p:sp>
        <p:nvSpPr>
          <p:cNvPr id="319" name="Google Shape;319;h53db302f84c2f0fb_0_282"/>
          <p:cNvSpPr/>
          <p:nvPr/>
        </p:nvSpPr>
        <p:spPr>
          <a:xfrm>
            <a:off x="9144000" y="1238250"/>
            <a:ext cx="55722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Peralta"/>
              <a:buNone/>
            </a:pPr>
            <a:r>
              <a:rPr b="0" i="0" lang="en-US" sz="6000" u="none" cap="none" strike="noStrike">
                <a:solidFill>
                  <a:srgbClr val="0E0E0E"/>
                </a:solidFill>
                <a:latin typeface="Peralta"/>
                <a:ea typeface="Peralta"/>
                <a:cs typeface="Peralta"/>
                <a:sym typeface="Peralta"/>
              </a:rPr>
              <a:t>Some Data</a:t>
            </a:r>
            <a:endParaRPr b="0" i="0" sz="6000" u="none" cap="none" strike="noStrike">
              <a:solidFill>
                <a:schemeClr val="dk1"/>
              </a:solidFill>
              <a:latin typeface="Calibri"/>
              <a:ea typeface="Calibri"/>
              <a:cs typeface="Calibri"/>
              <a:sym typeface="Calibri"/>
            </a:endParaRPr>
          </a:p>
        </p:txBody>
      </p:sp>
      <p:sp>
        <p:nvSpPr>
          <p:cNvPr id="320" name="Google Shape;320;h53db302f84c2f0fb_0_282"/>
          <p:cNvSpPr/>
          <p:nvPr/>
        </p:nvSpPr>
        <p:spPr>
          <a:xfrm>
            <a:off x="9144000" y="2657475"/>
            <a:ext cx="28650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75%</a:t>
            </a:r>
            <a:endParaRPr b="0" i="0" sz="9600" u="none" cap="none" strike="noStrike">
              <a:solidFill>
                <a:schemeClr val="dk1"/>
              </a:solidFill>
              <a:latin typeface="Calibri"/>
              <a:ea typeface="Calibri"/>
              <a:cs typeface="Calibri"/>
              <a:sym typeface="Calibri"/>
            </a:endParaRPr>
          </a:p>
        </p:txBody>
      </p:sp>
      <p:grpSp>
        <p:nvGrpSpPr>
          <p:cNvPr id="321" name="Google Shape;321;h53db302f84c2f0fb_0_282"/>
          <p:cNvGrpSpPr/>
          <p:nvPr/>
        </p:nvGrpSpPr>
        <p:grpSpPr>
          <a:xfrm>
            <a:off x="9144000" y="4467225"/>
            <a:ext cx="5974200" cy="935475"/>
            <a:chOff x="9144000" y="4467225"/>
            <a:chExt cx="5974200" cy="935475"/>
          </a:xfrm>
        </p:grpSpPr>
        <p:sp>
          <p:nvSpPr>
            <p:cNvPr id="322" name="Google Shape;322;h53db302f84c2f0fb_0_282"/>
            <p:cNvSpPr/>
            <p:nvPr/>
          </p:nvSpPr>
          <p:spPr>
            <a:xfrm>
              <a:off x="9144000" y="4467225"/>
              <a:ext cx="59742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Enchanted Creatures</a:t>
              </a:r>
              <a:endParaRPr b="0" i="0" sz="2700" u="none" cap="none" strike="noStrike">
                <a:solidFill>
                  <a:schemeClr val="dk1"/>
                </a:solidFill>
                <a:latin typeface="Calibri"/>
                <a:ea typeface="Calibri"/>
                <a:cs typeface="Calibri"/>
                <a:sym typeface="Calibri"/>
              </a:endParaRPr>
            </a:p>
          </p:txBody>
        </p:sp>
        <p:sp>
          <p:nvSpPr>
            <p:cNvPr id="323" name="Google Shape;323;h53db302f84c2f0fb_0_282"/>
            <p:cNvSpPr/>
            <p:nvPr/>
          </p:nvSpPr>
          <p:spPr>
            <a:xfrm>
              <a:off x="9144000" y="4991100"/>
              <a:ext cx="59664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24" name="Google Shape;324;h53db302f84c2f0fb_0_282"/>
          <p:cNvSpPr/>
          <p:nvPr/>
        </p:nvSpPr>
        <p:spPr>
          <a:xfrm>
            <a:off x="9144000" y="5753100"/>
            <a:ext cx="31128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60%</a:t>
            </a:r>
            <a:endParaRPr b="0" i="0" sz="9600" u="none" cap="none" strike="noStrike">
              <a:solidFill>
                <a:schemeClr val="dk1"/>
              </a:solidFill>
              <a:latin typeface="Calibri"/>
              <a:ea typeface="Calibri"/>
              <a:cs typeface="Calibri"/>
              <a:sym typeface="Calibri"/>
            </a:endParaRPr>
          </a:p>
        </p:txBody>
      </p:sp>
      <p:grpSp>
        <p:nvGrpSpPr>
          <p:cNvPr id="325" name="Google Shape;325;h53db302f84c2f0fb_0_282"/>
          <p:cNvGrpSpPr/>
          <p:nvPr/>
        </p:nvGrpSpPr>
        <p:grpSpPr>
          <a:xfrm>
            <a:off x="9144000" y="7562850"/>
            <a:ext cx="5974200" cy="935475"/>
            <a:chOff x="9144000" y="7562850"/>
            <a:chExt cx="5974200" cy="935475"/>
          </a:xfrm>
        </p:grpSpPr>
        <p:sp>
          <p:nvSpPr>
            <p:cNvPr id="326" name="Google Shape;326;h53db302f84c2f0fb_0_282"/>
            <p:cNvSpPr/>
            <p:nvPr/>
          </p:nvSpPr>
          <p:spPr>
            <a:xfrm>
              <a:off x="9144000" y="7562850"/>
              <a:ext cx="59742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Magic-Wielding Individuals</a:t>
              </a:r>
              <a:endParaRPr b="0" i="0" sz="2700" u="none" cap="none" strike="noStrike">
                <a:solidFill>
                  <a:schemeClr val="dk1"/>
                </a:solidFill>
                <a:latin typeface="Calibri"/>
                <a:ea typeface="Calibri"/>
                <a:cs typeface="Calibri"/>
                <a:sym typeface="Calibri"/>
              </a:endParaRPr>
            </a:p>
          </p:txBody>
        </p:sp>
        <p:sp>
          <p:nvSpPr>
            <p:cNvPr id="327" name="Google Shape;327;h53db302f84c2f0fb_0_282"/>
            <p:cNvSpPr/>
            <p:nvPr/>
          </p:nvSpPr>
          <p:spPr>
            <a:xfrm>
              <a:off x="9144000" y="8086725"/>
              <a:ext cx="59664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practice the art of illusions.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332" name="Shape 332"/>
        <p:cNvGrpSpPr/>
        <p:nvPr/>
      </p:nvGrpSpPr>
      <p:grpSpPr>
        <a:xfrm>
          <a:off x="0" y="0"/>
          <a:ext cx="0" cy="0"/>
          <a:chOff x="0" y="0"/>
          <a:chExt cx="0" cy="0"/>
        </a:xfrm>
      </p:grpSpPr>
      <p:grpSp>
        <p:nvGrpSpPr>
          <p:cNvPr id="333" name="Google Shape;333;h53db302f84c2f0fb_0_306"/>
          <p:cNvGrpSpPr/>
          <p:nvPr/>
        </p:nvGrpSpPr>
        <p:grpSpPr>
          <a:xfrm>
            <a:off x="0" y="0"/>
            <a:ext cx="18288000" cy="10287000"/>
            <a:chOff x="0" y="0"/>
            <a:chExt cx="18288000" cy="10287000"/>
          </a:xfrm>
        </p:grpSpPr>
        <p:sp>
          <p:nvSpPr>
            <p:cNvPr id="334" name="Google Shape;334;h53db302f84c2f0fb_0_306"/>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5" name="Google Shape;335;h53db302f84c2f0fb_0_306"/>
            <p:cNvPicPr preferRelativeResize="0"/>
            <p:nvPr/>
          </p:nvPicPr>
          <p:blipFill rotWithShape="1">
            <a:blip r:embed="rId3">
              <a:alphaModFix/>
            </a:blip>
            <a:srcRect b="0" l="0" r="0" t="0"/>
            <a:stretch/>
          </p:blipFill>
          <p:spPr>
            <a:xfrm>
              <a:off x="16563975" y="0"/>
              <a:ext cx="1724025" cy="10058400"/>
            </a:xfrm>
            <a:prstGeom prst="rect">
              <a:avLst/>
            </a:prstGeom>
            <a:noFill/>
            <a:ln>
              <a:noFill/>
            </a:ln>
          </p:spPr>
        </p:pic>
        <p:pic>
          <p:nvPicPr>
            <p:cNvPr descr="preencoded.png" id="336" name="Google Shape;336;h53db302f84c2f0fb_0_306"/>
            <p:cNvPicPr preferRelativeResize="0"/>
            <p:nvPr/>
          </p:nvPicPr>
          <p:blipFill rotWithShape="1">
            <a:blip r:embed="rId4">
              <a:alphaModFix/>
            </a:blip>
            <a:srcRect b="0" l="0" r="0" t="0"/>
            <a:stretch/>
          </p:blipFill>
          <p:spPr>
            <a:xfrm>
              <a:off x="7219950" y="5143500"/>
              <a:ext cx="7829550" cy="1514475"/>
            </a:xfrm>
            <a:prstGeom prst="rect">
              <a:avLst/>
            </a:prstGeom>
            <a:noFill/>
            <a:ln>
              <a:noFill/>
            </a:ln>
          </p:spPr>
        </p:pic>
        <p:pic>
          <p:nvPicPr>
            <p:cNvPr descr="preencoded.png" id="337" name="Google Shape;337;h53db302f84c2f0fb_0_306"/>
            <p:cNvPicPr preferRelativeResize="0"/>
            <p:nvPr/>
          </p:nvPicPr>
          <p:blipFill rotWithShape="1">
            <a:blip r:embed="rId5">
              <a:alphaModFix/>
            </a:blip>
            <a:srcRect b="0" l="0" r="0" t="0"/>
            <a:stretch/>
          </p:blipFill>
          <p:spPr>
            <a:xfrm>
              <a:off x="0" y="6200775"/>
              <a:ext cx="4895850" cy="4086225"/>
            </a:xfrm>
            <a:prstGeom prst="rect">
              <a:avLst/>
            </a:prstGeom>
            <a:noFill/>
            <a:ln>
              <a:noFill/>
            </a:ln>
          </p:spPr>
        </p:pic>
        <p:pic>
          <p:nvPicPr>
            <p:cNvPr descr="preencoded.png" id="338" name="Google Shape;338;h53db302f84c2f0fb_0_306"/>
            <p:cNvPicPr preferRelativeResize="0"/>
            <p:nvPr/>
          </p:nvPicPr>
          <p:blipFill rotWithShape="1">
            <a:blip r:embed="rId6">
              <a:alphaModFix/>
            </a:blip>
            <a:srcRect b="0" l="0" r="0" t="0"/>
            <a:stretch/>
          </p:blipFill>
          <p:spPr>
            <a:xfrm>
              <a:off x="5314950" y="0"/>
              <a:ext cx="4733925" cy="2143125"/>
            </a:xfrm>
            <a:prstGeom prst="rect">
              <a:avLst/>
            </a:prstGeom>
            <a:noFill/>
            <a:ln>
              <a:noFill/>
            </a:ln>
          </p:spPr>
        </p:pic>
        <p:pic>
          <p:nvPicPr>
            <p:cNvPr descr="preencoded.png" id="339" name="Google Shape;339;h53db302f84c2f0fb_0_306"/>
            <p:cNvPicPr preferRelativeResize="0"/>
            <p:nvPr/>
          </p:nvPicPr>
          <p:blipFill rotWithShape="1">
            <a:blip r:embed="rId7">
              <a:alphaModFix/>
            </a:blip>
            <a:srcRect b="0" l="0" r="0" t="0"/>
            <a:stretch/>
          </p:blipFill>
          <p:spPr>
            <a:xfrm>
              <a:off x="0" y="0"/>
              <a:ext cx="2962275" cy="4800600"/>
            </a:xfrm>
            <a:prstGeom prst="rect">
              <a:avLst/>
            </a:prstGeom>
            <a:noFill/>
            <a:ln>
              <a:noFill/>
            </a:ln>
          </p:spPr>
        </p:pic>
      </p:grpSp>
      <p:grpSp>
        <p:nvGrpSpPr>
          <p:cNvPr id="340" name="Google Shape;340;h53db302f84c2f0fb_0_306"/>
          <p:cNvGrpSpPr/>
          <p:nvPr/>
        </p:nvGrpSpPr>
        <p:grpSpPr>
          <a:xfrm>
            <a:off x="17640300" y="7994925"/>
            <a:ext cx="596549" cy="2063476"/>
            <a:chOff x="17640300" y="7994925"/>
            <a:chExt cx="596549" cy="2063476"/>
          </a:xfrm>
        </p:grpSpPr>
        <p:pic>
          <p:nvPicPr>
            <p:cNvPr descr="preencoded.png" id="341" name="Google Shape;341;h53db302f84c2f0fb_0_30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42" name="Google Shape;342;h53db302f84c2f0fb_0_30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43" name="Google Shape;343;h53db302f84c2f0fb_0_306"/>
          <p:cNvGrpSpPr/>
          <p:nvPr/>
        </p:nvGrpSpPr>
        <p:grpSpPr>
          <a:xfrm>
            <a:off x="1243965" y="2552700"/>
            <a:ext cx="11942400" cy="4745475"/>
            <a:chOff x="1243965" y="2552700"/>
            <a:chExt cx="11942400" cy="4745475"/>
          </a:xfrm>
        </p:grpSpPr>
        <p:grpSp>
          <p:nvGrpSpPr>
            <p:cNvPr id="344" name="Google Shape;344;h53db302f84c2f0fb_0_306"/>
            <p:cNvGrpSpPr/>
            <p:nvPr/>
          </p:nvGrpSpPr>
          <p:grpSpPr>
            <a:xfrm>
              <a:off x="1243965" y="2552700"/>
              <a:ext cx="11942400" cy="3937575"/>
              <a:chOff x="1243965" y="2552700"/>
              <a:chExt cx="11942400" cy="3937575"/>
            </a:xfrm>
          </p:grpSpPr>
          <p:sp>
            <p:nvSpPr>
              <p:cNvPr id="345" name="Google Shape;345;h53db302f84c2f0fb_0_306"/>
              <p:cNvSpPr/>
              <p:nvPr/>
            </p:nvSpPr>
            <p:spPr>
              <a:xfrm>
                <a:off x="2138363" y="2552700"/>
                <a:ext cx="10153800" cy="3762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Peralta"/>
                  <a:buNone/>
                </a:pPr>
                <a:r>
                  <a:rPr b="0" i="0" lang="en-US" sz="18000" u="none" cap="none" strike="noStrike">
                    <a:solidFill>
                      <a:srgbClr val="272727"/>
                    </a:solidFill>
                    <a:latin typeface="Peralta"/>
                    <a:ea typeface="Peralta"/>
                    <a:cs typeface="Peralta"/>
                    <a:sym typeface="Peralta"/>
                  </a:rPr>
                  <a:t>234,567</a:t>
                </a:r>
                <a:endParaRPr b="0" i="0" sz="18000" u="none" cap="none" strike="noStrike">
                  <a:solidFill>
                    <a:schemeClr val="dk1"/>
                  </a:solidFill>
                  <a:latin typeface="Calibri"/>
                  <a:ea typeface="Calibri"/>
                  <a:cs typeface="Calibri"/>
                  <a:sym typeface="Calibri"/>
                </a:endParaRPr>
              </a:p>
            </p:txBody>
          </p:sp>
          <p:sp>
            <p:nvSpPr>
              <p:cNvPr id="346" name="Google Shape;346;h53db302f84c2f0fb_0_306"/>
              <p:cNvSpPr/>
              <p:nvPr/>
            </p:nvSpPr>
            <p:spPr>
              <a:xfrm>
                <a:off x="1243965" y="5667375"/>
                <a:ext cx="11942400" cy="82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pecial Elite"/>
                  <a:buNone/>
                </a:pPr>
                <a:r>
                  <a:rPr b="0" i="0" lang="en-US" sz="4800" u="none" cap="none" strike="noStrike">
                    <a:solidFill>
                      <a:srgbClr val="0E0E0E"/>
                    </a:solidFill>
                    <a:latin typeface="Special Elite"/>
                    <a:ea typeface="Special Elite"/>
                    <a:cs typeface="Special Elite"/>
                    <a:sym typeface="Special Elite"/>
                  </a:rPr>
                  <a:t>UNICORN SIGHTINGS</a:t>
                </a:r>
                <a:endParaRPr b="0" i="0" sz="4800" u="none" cap="none" strike="noStrike">
                  <a:solidFill>
                    <a:schemeClr val="dk1"/>
                  </a:solidFill>
                  <a:latin typeface="Calibri"/>
                  <a:ea typeface="Calibri"/>
                  <a:cs typeface="Calibri"/>
                  <a:sym typeface="Calibri"/>
                </a:endParaRPr>
              </a:p>
            </p:txBody>
          </p:sp>
        </p:grpSp>
        <p:sp>
          <p:nvSpPr>
            <p:cNvPr id="347" name="Google Shape;347;h53db302f84c2f0fb_0_306"/>
            <p:cNvSpPr/>
            <p:nvPr/>
          </p:nvSpPr>
          <p:spPr>
            <a:xfrm>
              <a:off x="3708083" y="6581775"/>
              <a:ext cx="7014300" cy="71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48" name="Google Shape;348;h53db302f84c2f0fb_0_306"/>
          <p:cNvPicPr preferRelativeResize="0"/>
          <p:nvPr/>
        </p:nvPicPr>
        <p:blipFill rotWithShape="1">
          <a:blip r:embed="rId9">
            <a:alphaModFix/>
          </a:blip>
          <a:srcRect b="0" l="0" r="0" t="0"/>
          <a:stretch/>
        </p:blipFill>
        <p:spPr>
          <a:xfrm>
            <a:off x="11820525" y="1419225"/>
            <a:ext cx="5553075" cy="7458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353" name="Shape 353"/>
        <p:cNvGrpSpPr/>
        <p:nvPr/>
      </p:nvGrpSpPr>
      <p:grpSpPr>
        <a:xfrm>
          <a:off x="0" y="0"/>
          <a:ext cx="0" cy="0"/>
          <a:chOff x="0" y="0"/>
          <a:chExt cx="0" cy="0"/>
        </a:xfrm>
      </p:grpSpPr>
      <p:grpSp>
        <p:nvGrpSpPr>
          <p:cNvPr id="354" name="Google Shape;354;h53db302f84c2f0fb_0_326"/>
          <p:cNvGrpSpPr/>
          <p:nvPr/>
        </p:nvGrpSpPr>
        <p:grpSpPr>
          <a:xfrm>
            <a:off x="0" y="0"/>
            <a:ext cx="18288000" cy="10287000"/>
            <a:chOff x="0" y="0"/>
            <a:chExt cx="18288000" cy="10287000"/>
          </a:xfrm>
        </p:grpSpPr>
        <p:sp>
          <p:nvSpPr>
            <p:cNvPr id="355" name="Google Shape;355;h53db302f84c2f0fb_0_326"/>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6" name="Google Shape;356;h53db302f84c2f0fb_0_326"/>
            <p:cNvPicPr preferRelativeResize="0"/>
            <p:nvPr/>
          </p:nvPicPr>
          <p:blipFill rotWithShape="1">
            <a:blip r:embed="rId3">
              <a:alphaModFix/>
            </a:blip>
            <a:srcRect b="0" l="0" r="0" t="0"/>
            <a:stretch/>
          </p:blipFill>
          <p:spPr>
            <a:xfrm>
              <a:off x="0" y="0"/>
              <a:ext cx="4095750" cy="8001000"/>
            </a:xfrm>
            <a:prstGeom prst="rect">
              <a:avLst/>
            </a:prstGeom>
            <a:noFill/>
            <a:ln>
              <a:noFill/>
            </a:ln>
          </p:spPr>
        </p:pic>
        <p:pic>
          <p:nvPicPr>
            <p:cNvPr descr="preencoded.png" id="357" name="Google Shape;357;h53db302f84c2f0fb_0_326"/>
            <p:cNvPicPr preferRelativeResize="0"/>
            <p:nvPr/>
          </p:nvPicPr>
          <p:blipFill rotWithShape="1">
            <a:blip r:embed="rId4">
              <a:alphaModFix/>
            </a:blip>
            <a:srcRect b="0" l="0" r="0" t="0"/>
            <a:stretch/>
          </p:blipFill>
          <p:spPr>
            <a:xfrm>
              <a:off x="12134850" y="6438901"/>
              <a:ext cx="5295900" cy="2819400"/>
            </a:xfrm>
            <a:prstGeom prst="rect">
              <a:avLst/>
            </a:prstGeom>
            <a:noFill/>
            <a:ln>
              <a:noFill/>
            </a:ln>
          </p:spPr>
        </p:pic>
        <p:pic>
          <p:nvPicPr>
            <p:cNvPr descr="preencoded.png" id="358" name="Google Shape;358;h53db302f84c2f0fb_0_326"/>
            <p:cNvPicPr preferRelativeResize="0"/>
            <p:nvPr/>
          </p:nvPicPr>
          <p:blipFill rotWithShape="1">
            <a:blip r:embed="rId5">
              <a:alphaModFix/>
            </a:blip>
            <a:srcRect b="0" l="0" r="0" t="0"/>
            <a:stretch/>
          </p:blipFill>
          <p:spPr>
            <a:xfrm>
              <a:off x="14487525" y="2000253"/>
              <a:ext cx="3000375" cy="6181725"/>
            </a:xfrm>
            <a:prstGeom prst="rect">
              <a:avLst/>
            </a:prstGeom>
            <a:noFill/>
            <a:ln>
              <a:noFill/>
            </a:ln>
          </p:spPr>
        </p:pic>
        <p:pic>
          <p:nvPicPr>
            <p:cNvPr descr="preencoded.png" id="359" name="Google Shape;359;h53db302f84c2f0fb_0_326"/>
            <p:cNvPicPr preferRelativeResize="0"/>
            <p:nvPr/>
          </p:nvPicPr>
          <p:blipFill rotWithShape="1">
            <a:blip r:embed="rId6">
              <a:alphaModFix/>
            </a:blip>
            <a:srcRect b="0" l="0" r="0" t="0"/>
            <a:stretch/>
          </p:blipFill>
          <p:spPr>
            <a:xfrm>
              <a:off x="0" y="6717692"/>
              <a:ext cx="9220200" cy="3352800"/>
            </a:xfrm>
            <a:prstGeom prst="rect">
              <a:avLst/>
            </a:prstGeom>
            <a:noFill/>
            <a:ln>
              <a:noFill/>
            </a:ln>
          </p:spPr>
        </p:pic>
        <p:pic>
          <p:nvPicPr>
            <p:cNvPr descr="preencoded.png" id="360" name="Google Shape;360;h53db302f84c2f0fb_0_326"/>
            <p:cNvPicPr preferRelativeResize="0"/>
            <p:nvPr/>
          </p:nvPicPr>
          <p:blipFill rotWithShape="1">
            <a:blip r:embed="rId7">
              <a:alphaModFix/>
            </a:blip>
            <a:srcRect b="0" l="0" r="0" t="0"/>
            <a:stretch/>
          </p:blipFill>
          <p:spPr>
            <a:xfrm>
              <a:off x="3648075" y="0"/>
              <a:ext cx="14639925" cy="2000250"/>
            </a:xfrm>
            <a:prstGeom prst="rect">
              <a:avLst/>
            </a:prstGeom>
            <a:noFill/>
            <a:ln>
              <a:noFill/>
            </a:ln>
          </p:spPr>
        </p:pic>
      </p:grpSp>
      <p:grpSp>
        <p:nvGrpSpPr>
          <p:cNvPr id="361" name="Google Shape;361;h53db302f84c2f0fb_0_326"/>
          <p:cNvGrpSpPr/>
          <p:nvPr/>
        </p:nvGrpSpPr>
        <p:grpSpPr>
          <a:xfrm>
            <a:off x="17640300" y="7994925"/>
            <a:ext cx="596549" cy="2063476"/>
            <a:chOff x="17640300" y="7994925"/>
            <a:chExt cx="596549" cy="2063476"/>
          </a:xfrm>
        </p:grpSpPr>
        <p:pic>
          <p:nvPicPr>
            <p:cNvPr descr="preencoded.png" id="362" name="Google Shape;362;h53db302f84c2f0fb_0_32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63" name="Google Shape;363;h53db302f84c2f0fb_0_3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4" name="Google Shape;364;h53db302f84c2f0fb_0_326"/>
          <p:cNvSpPr/>
          <p:nvPr/>
        </p:nvSpPr>
        <p:spPr>
          <a:xfrm>
            <a:off x="476250" y="2447925"/>
            <a:ext cx="70371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233 Coins</a:t>
            </a:r>
            <a:endParaRPr b="0" i="0" sz="9600" u="none" cap="none" strike="noStrike">
              <a:solidFill>
                <a:schemeClr val="dk1"/>
              </a:solidFill>
              <a:latin typeface="Calibri"/>
              <a:ea typeface="Calibri"/>
              <a:cs typeface="Calibri"/>
              <a:sym typeface="Calibri"/>
            </a:endParaRPr>
          </a:p>
        </p:txBody>
      </p:sp>
      <p:sp>
        <p:nvSpPr>
          <p:cNvPr id="365" name="Google Shape;365;h53db302f84c2f0fb_0_326"/>
          <p:cNvSpPr/>
          <p:nvPr/>
        </p:nvSpPr>
        <p:spPr>
          <a:xfrm>
            <a:off x="798195" y="4029075"/>
            <a:ext cx="59664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Treasure Found</a:t>
            </a:r>
            <a:endParaRPr b="0" i="0" sz="2400" u="none" cap="none" strike="noStrike">
              <a:solidFill>
                <a:schemeClr val="dk1"/>
              </a:solidFill>
              <a:latin typeface="Calibri"/>
              <a:ea typeface="Calibri"/>
              <a:cs typeface="Calibri"/>
              <a:sym typeface="Calibri"/>
            </a:endParaRPr>
          </a:p>
        </p:txBody>
      </p:sp>
      <p:sp>
        <p:nvSpPr>
          <p:cNvPr id="366" name="Google Shape;366;h53db302f84c2f0fb_0_326"/>
          <p:cNvSpPr/>
          <p:nvPr/>
        </p:nvSpPr>
        <p:spPr>
          <a:xfrm>
            <a:off x="238125" y="5238750"/>
            <a:ext cx="75132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456 Hours</a:t>
            </a:r>
            <a:endParaRPr b="0" i="0" sz="9600" u="none" cap="none" strike="noStrike">
              <a:solidFill>
                <a:schemeClr val="dk1"/>
              </a:solidFill>
              <a:latin typeface="Calibri"/>
              <a:ea typeface="Calibri"/>
              <a:cs typeface="Calibri"/>
              <a:sym typeface="Calibri"/>
            </a:endParaRPr>
          </a:p>
        </p:txBody>
      </p:sp>
      <p:sp>
        <p:nvSpPr>
          <p:cNvPr id="367" name="Google Shape;367;h53db302f84c2f0fb_0_326"/>
          <p:cNvSpPr/>
          <p:nvPr/>
        </p:nvSpPr>
        <p:spPr>
          <a:xfrm>
            <a:off x="798195" y="6819900"/>
            <a:ext cx="59664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Duration of Spell Casting</a:t>
            </a:r>
            <a:endParaRPr b="0" i="0" sz="2400" u="none" cap="none" strike="noStrike">
              <a:solidFill>
                <a:schemeClr val="dk1"/>
              </a:solidFill>
              <a:latin typeface="Calibri"/>
              <a:ea typeface="Calibri"/>
              <a:cs typeface="Calibri"/>
              <a:sym typeface="Calibri"/>
            </a:endParaRPr>
          </a:p>
        </p:txBody>
      </p:sp>
      <p:sp>
        <p:nvSpPr>
          <p:cNvPr id="368" name="Google Shape;368;h53db302f84c2f0fb_0_326"/>
          <p:cNvSpPr/>
          <p:nvPr/>
        </p:nvSpPr>
        <p:spPr>
          <a:xfrm>
            <a:off x="13558838" y="2447925"/>
            <a:ext cx="29700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85%</a:t>
            </a:r>
            <a:endParaRPr b="0" i="0" sz="9600" u="none" cap="none" strike="noStrike">
              <a:solidFill>
                <a:schemeClr val="dk1"/>
              </a:solidFill>
              <a:latin typeface="Calibri"/>
              <a:ea typeface="Calibri"/>
              <a:cs typeface="Calibri"/>
              <a:sym typeface="Calibri"/>
            </a:endParaRPr>
          </a:p>
        </p:txBody>
      </p:sp>
      <p:sp>
        <p:nvSpPr>
          <p:cNvPr id="369" name="Google Shape;369;h53db302f84c2f0fb_0_326"/>
          <p:cNvSpPr/>
          <p:nvPr/>
        </p:nvSpPr>
        <p:spPr>
          <a:xfrm>
            <a:off x="11847195" y="4029075"/>
            <a:ext cx="59664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Wished Granted</a:t>
            </a:r>
            <a:endParaRPr b="0" i="0" sz="2400" u="none" cap="none" strike="noStrike">
              <a:solidFill>
                <a:schemeClr val="dk1"/>
              </a:solidFill>
              <a:latin typeface="Calibri"/>
              <a:ea typeface="Calibri"/>
              <a:cs typeface="Calibri"/>
              <a:sym typeface="Calibri"/>
            </a:endParaRPr>
          </a:p>
        </p:txBody>
      </p:sp>
      <p:sp>
        <p:nvSpPr>
          <p:cNvPr id="370" name="Google Shape;370;h53db302f84c2f0fb_0_326"/>
          <p:cNvSpPr/>
          <p:nvPr/>
        </p:nvSpPr>
        <p:spPr>
          <a:xfrm>
            <a:off x="12244388" y="5238750"/>
            <a:ext cx="55989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323 Km</a:t>
            </a:r>
            <a:endParaRPr b="0" i="0" sz="9600" u="none" cap="none" strike="noStrike">
              <a:solidFill>
                <a:schemeClr val="dk1"/>
              </a:solidFill>
              <a:latin typeface="Calibri"/>
              <a:ea typeface="Calibri"/>
              <a:cs typeface="Calibri"/>
              <a:sym typeface="Calibri"/>
            </a:endParaRPr>
          </a:p>
        </p:txBody>
      </p:sp>
      <p:sp>
        <p:nvSpPr>
          <p:cNvPr id="371" name="Google Shape;371;h53db302f84c2f0fb_0_326"/>
          <p:cNvSpPr/>
          <p:nvPr/>
        </p:nvSpPr>
        <p:spPr>
          <a:xfrm>
            <a:off x="11847195" y="6819900"/>
            <a:ext cx="59664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Journey Distance</a:t>
            </a:r>
            <a:endParaRPr b="0" i="0" sz="2400" u="none" cap="none" strike="noStrike">
              <a:solidFill>
                <a:schemeClr val="dk1"/>
              </a:solidFill>
              <a:latin typeface="Calibri"/>
              <a:ea typeface="Calibri"/>
              <a:cs typeface="Calibri"/>
              <a:sym typeface="Calibri"/>
            </a:endParaRPr>
          </a:p>
        </p:txBody>
      </p:sp>
      <p:pic>
        <p:nvPicPr>
          <p:cNvPr descr="preencoded.png" id="372" name="Google Shape;372;h53db302f84c2f0fb_0_326"/>
          <p:cNvPicPr preferRelativeResize="0"/>
          <p:nvPr/>
        </p:nvPicPr>
        <p:blipFill rotWithShape="1">
          <a:blip r:embed="rId9">
            <a:alphaModFix/>
          </a:blip>
          <a:srcRect b="0" l="0" r="0" t="0"/>
          <a:stretch/>
        </p:blipFill>
        <p:spPr>
          <a:xfrm>
            <a:off x="7781925" y="1390650"/>
            <a:ext cx="4095750" cy="7505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377" name="Shape 377"/>
        <p:cNvGrpSpPr/>
        <p:nvPr/>
      </p:nvGrpSpPr>
      <p:grpSpPr>
        <a:xfrm>
          <a:off x="0" y="0"/>
          <a:ext cx="0" cy="0"/>
          <a:chOff x="0" y="0"/>
          <a:chExt cx="0" cy="0"/>
        </a:xfrm>
      </p:grpSpPr>
      <p:grpSp>
        <p:nvGrpSpPr>
          <p:cNvPr id="378" name="Google Shape;378;h53db302f84c2f0fb_0_349"/>
          <p:cNvGrpSpPr/>
          <p:nvPr/>
        </p:nvGrpSpPr>
        <p:grpSpPr>
          <a:xfrm>
            <a:off x="0" y="0"/>
            <a:ext cx="18288000" cy="10287000"/>
            <a:chOff x="0" y="0"/>
            <a:chExt cx="18288000" cy="10287000"/>
          </a:xfrm>
        </p:grpSpPr>
        <p:sp>
          <p:nvSpPr>
            <p:cNvPr id="379" name="Google Shape;379;h53db302f84c2f0fb_0_349"/>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0" name="Google Shape;380;h53db302f84c2f0fb_0_349"/>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381" name="Google Shape;381;h53db302f84c2f0fb_0_349"/>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382" name="Google Shape;382;h53db302f84c2f0fb_0_349"/>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383" name="Google Shape;383;h53db302f84c2f0fb_0_349"/>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384" name="Google Shape;384;h53db302f84c2f0fb_0_349"/>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385" name="Google Shape;385;h53db302f84c2f0fb_0_349"/>
          <p:cNvGrpSpPr/>
          <p:nvPr/>
        </p:nvGrpSpPr>
        <p:grpSpPr>
          <a:xfrm>
            <a:off x="17640300" y="7994925"/>
            <a:ext cx="596549" cy="2063476"/>
            <a:chOff x="17640300" y="7994925"/>
            <a:chExt cx="596549" cy="2063476"/>
          </a:xfrm>
        </p:grpSpPr>
        <p:pic>
          <p:nvPicPr>
            <p:cNvPr descr="preencoded.png" id="386" name="Google Shape;386;h53db302f84c2f0fb_0_34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87" name="Google Shape;387;h53db302f84c2f0fb_0_34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8" name="Google Shape;388;h53db302f84c2f0fb_0_349"/>
          <p:cNvSpPr/>
          <p:nvPr/>
        </p:nvSpPr>
        <p:spPr>
          <a:xfrm>
            <a:off x="5181600" y="857250"/>
            <a:ext cx="79152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Some Graph</a:t>
            </a:r>
            <a:endParaRPr b="0" i="0" sz="6000" u="none" cap="none" strike="noStrike">
              <a:solidFill>
                <a:schemeClr val="dk1"/>
              </a:solidFill>
              <a:latin typeface="Calibri"/>
              <a:ea typeface="Calibri"/>
              <a:cs typeface="Calibri"/>
              <a:sym typeface="Calibri"/>
            </a:endParaRPr>
          </a:p>
        </p:txBody>
      </p:sp>
      <p:grpSp>
        <p:nvGrpSpPr>
          <p:cNvPr id="389" name="Google Shape;389;h53db302f84c2f0fb_0_349"/>
          <p:cNvGrpSpPr/>
          <p:nvPr/>
        </p:nvGrpSpPr>
        <p:grpSpPr>
          <a:xfrm>
            <a:off x="2038350" y="2824588"/>
            <a:ext cx="6709939" cy="4712767"/>
            <a:chOff x="2038350" y="2824588"/>
            <a:chExt cx="6709939" cy="4712767"/>
          </a:xfrm>
        </p:grpSpPr>
        <p:pic>
          <p:nvPicPr>
            <p:cNvPr descr="preencoded.png" id="390" name="Google Shape;390;h53db302f84c2f0fb_0_349"/>
            <p:cNvPicPr preferRelativeResize="0"/>
            <p:nvPr/>
          </p:nvPicPr>
          <p:blipFill rotWithShape="1">
            <a:blip r:embed="rId9">
              <a:alphaModFix/>
            </a:blip>
            <a:srcRect b="0" l="0" r="0" t="0"/>
            <a:stretch/>
          </p:blipFill>
          <p:spPr>
            <a:xfrm>
              <a:off x="2530372" y="2824588"/>
              <a:ext cx="6217917" cy="4133250"/>
            </a:xfrm>
            <a:prstGeom prst="rect">
              <a:avLst/>
            </a:prstGeom>
            <a:noFill/>
            <a:ln>
              <a:noFill/>
            </a:ln>
          </p:spPr>
        </p:pic>
        <p:pic>
          <p:nvPicPr>
            <p:cNvPr descr="preencoded.png" id="391" name="Google Shape;391;h53db302f84c2f0fb_0_349"/>
            <p:cNvPicPr preferRelativeResize="0"/>
            <p:nvPr/>
          </p:nvPicPr>
          <p:blipFill rotWithShape="1">
            <a:blip r:embed="rId10">
              <a:alphaModFix/>
            </a:blip>
            <a:srcRect b="0" l="0" r="0" t="0"/>
            <a:stretch/>
          </p:blipFill>
          <p:spPr>
            <a:xfrm>
              <a:off x="3384152" y="3139083"/>
              <a:ext cx="8673" cy="3943830"/>
            </a:xfrm>
            <a:prstGeom prst="rect">
              <a:avLst/>
            </a:prstGeom>
            <a:noFill/>
            <a:ln>
              <a:noFill/>
            </a:ln>
          </p:spPr>
        </p:pic>
        <p:pic>
          <p:nvPicPr>
            <p:cNvPr descr="preencoded.png" id="392" name="Google Shape;392;h53db302f84c2f0fb_0_349"/>
            <p:cNvPicPr preferRelativeResize="0"/>
            <p:nvPr/>
          </p:nvPicPr>
          <p:blipFill rotWithShape="1">
            <a:blip r:embed="rId10">
              <a:alphaModFix/>
            </a:blip>
            <a:srcRect b="0" l="0" r="0" t="0"/>
            <a:stretch/>
          </p:blipFill>
          <p:spPr>
            <a:xfrm>
              <a:off x="4237930" y="3139083"/>
              <a:ext cx="8673" cy="3943830"/>
            </a:xfrm>
            <a:prstGeom prst="rect">
              <a:avLst/>
            </a:prstGeom>
            <a:noFill/>
            <a:ln>
              <a:noFill/>
            </a:ln>
          </p:spPr>
        </p:pic>
        <p:pic>
          <p:nvPicPr>
            <p:cNvPr descr="preencoded.png" id="393" name="Google Shape;393;h53db302f84c2f0fb_0_349"/>
            <p:cNvPicPr preferRelativeResize="0"/>
            <p:nvPr/>
          </p:nvPicPr>
          <p:blipFill rotWithShape="1">
            <a:blip r:embed="rId10">
              <a:alphaModFix/>
            </a:blip>
            <a:srcRect b="0" l="0" r="0" t="0"/>
            <a:stretch/>
          </p:blipFill>
          <p:spPr>
            <a:xfrm>
              <a:off x="5091711" y="3139083"/>
              <a:ext cx="8673" cy="3943830"/>
            </a:xfrm>
            <a:prstGeom prst="rect">
              <a:avLst/>
            </a:prstGeom>
            <a:noFill/>
            <a:ln>
              <a:noFill/>
            </a:ln>
          </p:spPr>
        </p:pic>
        <p:pic>
          <p:nvPicPr>
            <p:cNvPr descr="preencoded.png" id="394" name="Google Shape;394;h53db302f84c2f0fb_0_349"/>
            <p:cNvPicPr preferRelativeResize="0"/>
            <p:nvPr/>
          </p:nvPicPr>
          <p:blipFill rotWithShape="1">
            <a:blip r:embed="rId10">
              <a:alphaModFix/>
            </a:blip>
            <a:srcRect b="0" l="0" r="0" t="0"/>
            <a:stretch/>
          </p:blipFill>
          <p:spPr>
            <a:xfrm>
              <a:off x="5945489" y="3139083"/>
              <a:ext cx="8673" cy="3943830"/>
            </a:xfrm>
            <a:prstGeom prst="rect">
              <a:avLst/>
            </a:prstGeom>
            <a:noFill/>
            <a:ln>
              <a:noFill/>
            </a:ln>
          </p:spPr>
        </p:pic>
        <p:pic>
          <p:nvPicPr>
            <p:cNvPr descr="preencoded.png" id="395" name="Google Shape;395;h53db302f84c2f0fb_0_349"/>
            <p:cNvPicPr preferRelativeResize="0"/>
            <p:nvPr/>
          </p:nvPicPr>
          <p:blipFill rotWithShape="1">
            <a:blip r:embed="rId10">
              <a:alphaModFix/>
            </a:blip>
            <a:srcRect b="0" l="0" r="0" t="0"/>
            <a:stretch/>
          </p:blipFill>
          <p:spPr>
            <a:xfrm>
              <a:off x="6799271" y="3139083"/>
              <a:ext cx="8673" cy="3943830"/>
            </a:xfrm>
            <a:prstGeom prst="rect">
              <a:avLst/>
            </a:prstGeom>
            <a:noFill/>
            <a:ln>
              <a:noFill/>
            </a:ln>
          </p:spPr>
        </p:pic>
        <p:pic>
          <p:nvPicPr>
            <p:cNvPr descr="preencoded.png" id="396" name="Google Shape;396;h53db302f84c2f0fb_0_349"/>
            <p:cNvPicPr preferRelativeResize="0"/>
            <p:nvPr/>
          </p:nvPicPr>
          <p:blipFill rotWithShape="1">
            <a:blip r:embed="rId10">
              <a:alphaModFix/>
            </a:blip>
            <a:srcRect b="0" l="0" r="0" t="0"/>
            <a:stretch/>
          </p:blipFill>
          <p:spPr>
            <a:xfrm>
              <a:off x="7653049" y="3139083"/>
              <a:ext cx="8673" cy="3943830"/>
            </a:xfrm>
            <a:prstGeom prst="rect">
              <a:avLst/>
            </a:prstGeom>
            <a:noFill/>
            <a:ln>
              <a:noFill/>
            </a:ln>
          </p:spPr>
        </p:pic>
        <p:pic>
          <p:nvPicPr>
            <p:cNvPr descr="preencoded.png" id="397" name="Google Shape;397;h53db302f84c2f0fb_0_349"/>
            <p:cNvPicPr preferRelativeResize="0"/>
            <p:nvPr/>
          </p:nvPicPr>
          <p:blipFill rotWithShape="1">
            <a:blip r:embed="rId10">
              <a:alphaModFix/>
            </a:blip>
            <a:srcRect b="0" l="0" r="0" t="0"/>
            <a:stretch/>
          </p:blipFill>
          <p:spPr>
            <a:xfrm>
              <a:off x="8506828" y="3139083"/>
              <a:ext cx="8673" cy="3943830"/>
            </a:xfrm>
            <a:prstGeom prst="rect">
              <a:avLst/>
            </a:prstGeom>
            <a:noFill/>
            <a:ln>
              <a:noFill/>
            </a:ln>
          </p:spPr>
        </p:pic>
        <p:pic>
          <p:nvPicPr>
            <p:cNvPr descr="preencoded.png" id="398" name="Google Shape;398;h53db302f84c2f0fb_0_349"/>
            <p:cNvPicPr preferRelativeResize="0"/>
            <p:nvPr/>
          </p:nvPicPr>
          <p:blipFill rotWithShape="1">
            <a:blip r:embed="rId11">
              <a:alphaModFix/>
            </a:blip>
            <a:srcRect b="0" l="0" r="0" t="0"/>
            <a:stretch/>
          </p:blipFill>
          <p:spPr>
            <a:xfrm>
              <a:off x="2516122" y="4106724"/>
              <a:ext cx="6036870" cy="1780186"/>
            </a:xfrm>
            <a:prstGeom prst="rect">
              <a:avLst/>
            </a:prstGeom>
            <a:noFill/>
            <a:ln>
              <a:noFill/>
            </a:ln>
          </p:spPr>
        </p:pic>
        <p:pic>
          <p:nvPicPr>
            <p:cNvPr descr="preencoded.png" id="399" name="Google Shape;399;h53db302f84c2f0fb_0_349"/>
            <p:cNvPicPr preferRelativeResize="0"/>
            <p:nvPr/>
          </p:nvPicPr>
          <p:blipFill rotWithShape="1">
            <a:blip r:embed="rId12">
              <a:alphaModFix/>
            </a:blip>
            <a:srcRect b="0" l="0" r="0" t="0"/>
            <a:stretch/>
          </p:blipFill>
          <p:spPr>
            <a:xfrm>
              <a:off x="2526404" y="4773581"/>
              <a:ext cx="6032267" cy="1701393"/>
            </a:xfrm>
            <a:prstGeom prst="rect">
              <a:avLst/>
            </a:prstGeom>
            <a:noFill/>
            <a:ln>
              <a:noFill/>
            </a:ln>
          </p:spPr>
        </p:pic>
        <p:pic>
          <p:nvPicPr>
            <p:cNvPr descr="preencoded.png" id="400" name="Google Shape;400;h53db302f84c2f0fb_0_349"/>
            <p:cNvPicPr preferRelativeResize="0"/>
            <p:nvPr/>
          </p:nvPicPr>
          <p:blipFill rotWithShape="1">
            <a:blip r:embed="rId13">
              <a:alphaModFix/>
            </a:blip>
            <a:srcRect b="0" l="0" r="0" t="0"/>
            <a:stretch/>
          </p:blipFill>
          <p:spPr>
            <a:xfrm>
              <a:off x="3330897" y="4541732"/>
              <a:ext cx="115179" cy="115178"/>
            </a:xfrm>
            <a:prstGeom prst="rect">
              <a:avLst/>
            </a:prstGeom>
            <a:noFill/>
            <a:ln>
              <a:noFill/>
            </a:ln>
          </p:spPr>
        </p:pic>
        <p:pic>
          <p:nvPicPr>
            <p:cNvPr descr="preencoded.png" id="401" name="Google Shape;401;h53db302f84c2f0fb_0_349"/>
            <p:cNvPicPr preferRelativeResize="0"/>
            <p:nvPr/>
          </p:nvPicPr>
          <p:blipFill rotWithShape="1">
            <a:blip r:embed="rId14">
              <a:alphaModFix/>
            </a:blip>
            <a:srcRect b="0" l="0" r="0" t="0"/>
            <a:stretch/>
          </p:blipFill>
          <p:spPr>
            <a:xfrm>
              <a:off x="3330897" y="5235848"/>
              <a:ext cx="115179" cy="115179"/>
            </a:xfrm>
            <a:prstGeom prst="rect">
              <a:avLst/>
            </a:prstGeom>
            <a:noFill/>
            <a:ln>
              <a:noFill/>
            </a:ln>
          </p:spPr>
        </p:pic>
        <p:pic>
          <p:nvPicPr>
            <p:cNvPr descr="preencoded.png" id="402" name="Google Shape;402;h53db302f84c2f0fb_0_349"/>
            <p:cNvPicPr preferRelativeResize="0"/>
            <p:nvPr/>
          </p:nvPicPr>
          <p:blipFill rotWithShape="1">
            <a:blip r:embed="rId13">
              <a:alphaModFix/>
            </a:blip>
            <a:srcRect b="0" l="0" r="0" t="0"/>
            <a:stretch/>
          </p:blipFill>
          <p:spPr>
            <a:xfrm>
              <a:off x="4184677" y="4238458"/>
              <a:ext cx="115179" cy="115179"/>
            </a:xfrm>
            <a:prstGeom prst="rect">
              <a:avLst/>
            </a:prstGeom>
            <a:noFill/>
            <a:ln>
              <a:noFill/>
            </a:ln>
          </p:spPr>
        </p:pic>
        <p:pic>
          <p:nvPicPr>
            <p:cNvPr descr="preencoded.png" id="403" name="Google Shape;403;h53db302f84c2f0fb_0_349"/>
            <p:cNvPicPr preferRelativeResize="0"/>
            <p:nvPr/>
          </p:nvPicPr>
          <p:blipFill rotWithShape="1">
            <a:blip r:embed="rId15">
              <a:alphaModFix/>
            </a:blip>
            <a:srcRect b="0" l="0" r="0" t="0"/>
            <a:stretch/>
          </p:blipFill>
          <p:spPr>
            <a:xfrm>
              <a:off x="4184677" y="5561633"/>
              <a:ext cx="115179" cy="115179"/>
            </a:xfrm>
            <a:prstGeom prst="rect">
              <a:avLst/>
            </a:prstGeom>
            <a:noFill/>
            <a:ln>
              <a:noFill/>
            </a:ln>
          </p:spPr>
        </p:pic>
        <p:pic>
          <p:nvPicPr>
            <p:cNvPr descr="preencoded.png" id="404" name="Google Shape;404;h53db302f84c2f0fb_0_349"/>
            <p:cNvPicPr preferRelativeResize="0"/>
            <p:nvPr/>
          </p:nvPicPr>
          <p:blipFill rotWithShape="1">
            <a:blip r:embed="rId16">
              <a:alphaModFix/>
            </a:blip>
            <a:srcRect b="0" l="0" r="0" t="0"/>
            <a:stretch/>
          </p:blipFill>
          <p:spPr>
            <a:xfrm>
              <a:off x="5038458" y="5799609"/>
              <a:ext cx="115179" cy="115179"/>
            </a:xfrm>
            <a:prstGeom prst="rect">
              <a:avLst/>
            </a:prstGeom>
            <a:noFill/>
            <a:ln>
              <a:noFill/>
            </a:ln>
          </p:spPr>
        </p:pic>
        <p:pic>
          <p:nvPicPr>
            <p:cNvPr descr="preencoded.png" id="405" name="Google Shape;405;h53db302f84c2f0fb_0_349"/>
            <p:cNvPicPr preferRelativeResize="0"/>
            <p:nvPr/>
          </p:nvPicPr>
          <p:blipFill rotWithShape="1">
            <a:blip r:embed="rId16">
              <a:alphaModFix/>
            </a:blip>
            <a:srcRect b="0" l="0" r="0" t="0"/>
            <a:stretch/>
          </p:blipFill>
          <p:spPr>
            <a:xfrm>
              <a:off x="5038458" y="4733869"/>
              <a:ext cx="115179" cy="115179"/>
            </a:xfrm>
            <a:prstGeom prst="rect">
              <a:avLst/>
            </a:prstGeom>
            <a:noFill/>
            <a:ln>
              <a:noFill/>
            </a:ln>
          </p:spPr>
        </p:pic>
        <p:pic>
          <p:nvPicPr>
            <p:cNvPr descr="preencoded.png" id="406" name="Google Shape;406;h53db302f84c2f0fb_0_349"/>
            <p:cNvPicPr preferRelativeResize="0"/>
            <p:nvPr/>
          </p:nvPicPr>
          <p:blipFill rotWithShape="1">
            <a:blip r:embed="rId13">
              <a:alphaModFix/>
            </a:blip>
            <a:srcRect b="0" l="0" r="0" t="0"/>
            <a:stretch/>
          </p:blipFill>
          <p:spPr>
            <a:xfrm>
              <a:off x="5895705" y="5049924"/>
              <a:ext cx="115179" cy="115179"/>
            </a:xfrm>
            <a:prstGeom prst="rect">
              <a:avLst/>
            </a:prstGeom>
            <a:noFill/>
            <a:ln>
              <a:noFill/>
            </a:ln>
          </p:spPr>
        </p:pic>
        <p:pic>
          <p:nvPicPr>
            <p:cNvPr descr="preencoded.png" id="407" name="Google Shape;407;h53db302f84c2f0fb_0_349"/>
            <p:cNvPicPr preferRelativeResize="0"/>
            <p:nvPr/>
          </p:nvPicPr>
          <p:blipFill rotWithShape="1">
            <a:blip r:embed="rId13">
              <a:alphaModFix/>
            </a:blip>
            <a:srcRect b="0" l="0" r="0" t="0"/>
            <a:stretch/>
          </p:blipFill>
          <p:spPr>
            <a:xfrm>
              <a:off x="5895705" y="4815483"/>
              <a:ext cx="115179" cy="115179"/>
            </a:xfrm>
            <a:prstGeom prst="rect">
              <a:avLst/>
            </a:prstGeom>
            <a:noFill/>
            <a:ln>
              <a:noFill/>
            </a:ln>
          </p:spPr>
        </p:pic>
        <p:pic>
          <p:nvPicPr>
            <p:cNvPr descr="preencoded.png" id="408" name="Google Shape;408;h53db302f84c2f0fb_0_349"/>
            <p:cNvPicPr preferRelativeResize="0"/>
            <p:nvPr/>
          </p:nvPicPr>
          <p:blipFill rotWithShape="1">
            <a:blip r:embed="rId13">
              <a:alphaModFix/>
            </a:blip>
            <a:srcRect b="0" l="0" r="0" t="0"/>
            <a:stretch/>
          </p:blipFill>
          <p:spPr>
            <a:xfrm>
              <a:off x="6746016" y="5750682"/>
              <a:ext cx="115179" cy="115178"/>
            </a:xfrm>
            <a:prstGeom prst="rect">
              <a:avLst/>
            </a:prstGeom>
            <a:noFill/>
            <a:ln>
              <a:noFill/>
            </a:ln>
          </p:spPr>
        </p:pic>
        <p:pic>
          <p:nvPicPr>
            <p:cNvPr descr="preencoded.png" id="409" name="Google Shape;409;h53db302f84c2f0fb_0_349"/>
            <p:cNvPicPr preferRelativeResize="0"/>
            <p:nvPr/>
          </p:nvPicPr>
          <p:blipFill rotWithShape="1">
            <a:blip r:embed="rId14">
              <a:alphaModFix/>
            </a:blip>
            <a:srcRect b="0" l="0" r="0" t="0"/>
            <a:stretch/>
          </p:blipFill>
          <p:spPr>
            <a:xfrm>
              <a:off x="6746016" y="5307657"/>
              <a:ext cx="115179" cy="115178"/>
            </a:xfrm>
            <a:prstGeom prst="rect">
              <a:avLst/>
            </a:prstGeom>
            <a:noFill/>
            <a:ln>
              <a:noFill/>
            </a:ln>
          </p:spPr>
        </p:pic>
        <p:pic>
          <p:nvPicPr>
            <p:cNvPr descr="preencoded.png" id="410" name="Google Shape;410;h53db302f84c2f0fb_0_349"/>
            <p:cNvPicPr preferRelativeResize="0"/>
            <p:nvPr/>
          </p:nvPicPr>
          <p:blipFill rotWithShape="1">
            <a:blip r:embed="rId13">
              <a:alphaModFix/>
            </a:blip>
            <a:srcRect b="0" l="0" r="0" t="0"/>
            <a:stretch/>
          </p:blipFill>
          <p:spPr>
            <a:xfrm>
              <a:off x="7603266" y="5229337"/>
              <a:ext cx="115179" cy="115179"/>
            </a:xfrm>
            <a:prstGeom prst="rect">
              <a:avLst/>
            </a:prstGeom>
            <a:noFill/>
            <a:ln>
              <a:noFill/>
            </a:ln>
          </p:spPr>
        </p:pic>
        <p:pic>
          <p:nvPicPr>
            <p:cNvPr descr="preencoded.png" id="411" name="Google Shape;411;h53db302f84c2f0fb_0_349"/>
            <p:cNvPicPr preferRelativeResize="0"/>
            <p:nvPr/>
          </p:nvPicPr>
          <p:blipFill rotWithShape="1">
            <a:blip r:embed="rId14">
              <a:alphaModFix/>
            </a:blip>
            <a:srcRect b="0" l="0" r="0" t="0"/>
            <a:stretch/>
          </p:blipFill>
          <p:spPr>
            <a:xfrm>
              <a:off x="7603266" y="4929578"/>
              <a:ext cx="115179" cy="115179"/>
            </a:xfrm>
            <a:prstGeom prst="rect">
              <a:avLst/>
            </a:prstGeom>
            <a:noFill/>
            <a:ln>
              <a:noFill/>
            </a:ln>
          </p:spPr>
        </p:pic>
        <p:sp>
          <p:nvSpPr>
            <p:cNvPr id="412" name="Google Shape;412;h53db302f84c2f0fb_0_349"/>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413" name="Google Shape;413;h53db302f84c2f0fb_0_349"/>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414" name="Google Shape;414;h53db302f84c2f0fb_0_349"/>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415" name="Google Shape;415;h53db302f84c2f0fb_0_349"/>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416" name="Google Shape;416;h53db302f84c2f0fb_0_349"/>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417" name="Google Shape;417;h53db302f84c2f0fb_0_349"/>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418" name="Google Shape;418;h53db302f84c2f0fb_0_349"/>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419" name="Google Shape;419;h53db302f84c2f0fb_0_349"/>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420" name="Google Shape;420;h53db302f84c2f0fb_0_349"/>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639"/>
                <a:buFont typeface="Lato"/>
                <a:buNone/>
              </a:pPr>
              <a:r>
                <a:rPr b="0" i="0" lang="en-US" sz="1639" u="none" cap="none" strike="noStrike">
                  <a:solidFill>
                    <a:srgbClr val="D64E22"/>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421" name="Google Shape;421;h53db302f84c2f0fb_0_349"/>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22" name="Google Shape;422;h53db302f84c2f0fb_0_349"/>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23" name="Google Shape;423;h53db302f84c2f0fb_0_349"/>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24" name="Google Shape;424;h53db302f84c2f0fb_0_349"/>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25" name="Google Shape;425;h53db302f84c2f0fb_0_349"/>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26" name="Google Shape;426;h53db302f84c2f0fb_0_349"/>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27" name="Google Shape;427;h53db302f84c2f0fb_0_349"/>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28" name="Google Shape;428;h53db302f84c2f0fb_0_349"/>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29" name="Google Shape;429;h53db302f84c2f0fb_0_349"/>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30" name="Google Shape;430;h53db302f84c2f0fb_0_349"/>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1366"/>
                <a:buFont typeface="Lato"/>
                <a:buNone/>
              </a:pPr>
              <a:r>
                <a:rPr b="0" i="0" lang="en-US" sz="1366" u="none" cap="none" strike="noStrike">
                  <a:solidFill>
                    <a:srgbClr val="D64E22"/>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31" name="Google Shape;431;h53db302f84c2f0fb_0_349"/>
          <p:cNvGrpSpPr/>
          <p:nvPr/>
        </p:nvGrpSpPr>
        <p:grpSpPr>
          <a:xfrm>
            <a:off x="10801350" y="3143250"/>
            <a:ext cx="4181476" cy="4181456"/>
            <a:chOff x="10801350" y="3143250"/>
            <a:chExt cx="4181476" cy="4181456"/>
          </a:xfrm>
        </p:grpSpPr>
        <p:pic>
          <p:nvPicPr>
            <p:cNvPr descr="preencoded.png" id="432" name="Google Shape;432;h53db302f84c2f0fb_0_349"/>
            <p:cNvPicPr preferRelativeResize="0"/>
            <p:nvPr/>
          </p:nvPicPr>
          <p:blipFill rotWithShape="1">
            <a:blip r:embed="rId17">
              <a:alphaModFix/>
            </a:blip>
            <a:srcRect b="0" l="0" r="0" t="0"/>
            <a:stretch/>
          </p:blipFill>
          <p:spPr>
            <a:xfrm>
              <a:off x="12892088" y="3143250"/>
              <a:ext cx="2090738" cy="3569103"/>
            </a:xfrm>
            <a:prstGeom prst="rect">
              <a:avLst/>
            </a:prstGeom>
            <a:noFill/>
            <a:ln>
              <a:noFill/>
            </a:ln>
          </p:spPr>
        </p:pic>
        <p:pic>
          <p:nvPicPr>
            <p:cNvPr descr="preencoded.png" id="433" name="Google Shape;433;h53db302f84c2f0fb_0_349"/>
            <p:cNvPicPr preferRelativeResize="0"/>
            <p:nvPr/>
          </p:nvPicPr>
          <p:blipFill rotWithShape="1">
            <a:blip r:embed="rId18">
              <a:alphaModFix/>
            </a:blip>
            <a:srcRect b="0" l="0" r="0" t="0"/>
            <a:stretch/>
          </p:blipFill>
          <p:spPr>
            <a:xfrm>
              <a:off x="11413713" y="6268845"/>
              <a:ext cx="2956750" cy="1055861"/>
            </a:xfrm>
            <a:prstGeom prst="rect">
              <a:avLst/>
            </a:prstGeom>
            <a:noFill/>
            <a:ln>
              <a:noFill/>
            </a:ln>
          </p:spPr>
        </p:pic>
        <p:pic>
          <p:nvPicPr>
            <p:cNvPr descr="preencoded.png" id="434" name="Google Shape;434;h53db302f84c2f0fb_0_349"/>
            <p:cNvPicPr preferRelativeResize="0"/>
            <p:nvPr/>
          </p:nvPicPr>
          <p:blipFill rotWithShape="1">
            <a:blip r:embed="rId19">
              <a:alphaModFix/>
            </a:blip>
            <a:srcRect b="0" l="0" r="0" t="0"/>
            <a:stretch/>
          </p:blipFill>
          <p:spPr>
            <a:xfrm>
              <a:off x="10801350" y="3143250"/>
              <a:ext cx="2090738" cy="3569103"/>
            </a:xfrm>
            <a:prstGeom prst="rect">
              <a:avLst/>
            </a:prstGeom>
            <a:noFill/>
            <a:ln>
              <a:noFill/>
            </a:ln>
          </p:spPr>
        </p:pic>
        <p:sp>
          <p:nvSpPr>
            <p:cNvPr id="435" name="Google Shape;435;h53db302f84c2f0fb_0_349"/>
            <p:cNvSpPr/>
            <p:nvPr/>
          </p:nvSpPr>
          <p:spPr>
            <a:xfrm>
              <a:off x="12106275" y="4786313"/>
              <a:ext cx="17412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34.574</a:t>
              </a:r>
              <a:endParaRPr b="0" i="0" sz="3600" u="none" cap="none" strike="noStrike">
                <a:solidFill>
                  <a:schemeClr val="dk1"/>
                </a:solidFill>
                <a:latin typeface="Calibri"/>
                <a:ea typeface="Calibri"/>
                <a:cs typeface="Calibri"/>
                <a:sym typeface="Calibri"/>
              </a:endParaRPr>
            </a:p>
          </p:txBody>
        </p:sp>
        <p:sp>
          <p:nvSpPr>
            <p:cNvPr id="436" name="Google Shape;436;h53db302f84c2f0fb_0_349"/>
            <p:cNvSpPr/>
            <p:nvPr/>
          </p:nvSpPr>
          <p:spPr>
            <a:xfrm>
              <a:off x="12472988" y="5376863"/>
              <a:ext cx="9543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Total</a:t>
              </a:r>
              <a:endParaRPr b="0" i="0" sz="2400" u="none" cap="none" strike="noStrike">
                <a:solidFill>
                  <a:schemeClr val="dk1"/>
                </a:solidFill>
                <a:latin typeface="Calibri"/>
                <a:ea typeface="Calibri"/>
                <a:cs typeface="Calibri"/>
                <a:sym typeface="Calibri"/>
              </a:endParaRPr>
            </a:p>
          </p:txBody>
        </p:sp>
      </p:grpSp>
      <p:grpSp>
        <p:nvGrpSpPr>
          <p:cNvPr id="437" name="Google Shape;437;h53db302f84c2f0fb_0_349"/>
          <p:cNvGrpSpPr/>
          <p:nvPr/>
        </p:nvGrpSpPr>
        <p:grpSpPr>
          <a:xfrm>
            <a:off x="9898380" y="7886700"/>
            <a:ext cx="5997000" cy="1383150"/>
            <a:chOff x="9898380" y="7886700"/>
            <a:chExt cx="5997000" cy="1383150"/>
          </a:xfrm>
        </p:grpSpPr>
        <p:sp>
          <p:nvSpPr>
            <p:cNvPr id="438" name="Google Shape;438;h53db302f84c2f0fb_0_349"/>
            <p:cNvSpPr/>
            <p:nvPr/>
          </p:nvSpPr>
          <p:spPr>
            <a:xfrm>
              <a:off x="9898380" y="7886700"/>
              <a:ext cx="59970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Treasure Found</a:t>
              </a:r>
              <a:endParaRPr b="0" i="0" sz="3600" u="none" cap="none" strike="noStrike">
                <a:solidFill>
                  <a:schemeClr val="dk1"/>
                </a:solidFill>
                <a:latin typeface="Calibri"/>
                <a:ea typeface="Calibri"/>
                <a:cs typeface="Calibri"/>
                <a:sym typeface="Calibri"/>
              </a:endParaRPr>
            </a:p>
          </p:txBody>
        </p:sp>
        <p:sp>
          <p:nvSpPr>
            <p:cNvPr id="439" name="Google Shape;439;h53db302f84c2f0fb_0_349"/>
            <p:cNvSpPr/>
            <p:nvPr/>
          </p:nvSpPr>
          <p:spPr>
            <a:xfrm>
              <a:off x="9913620" y="8553450"/>
              <a:ext cx="5966400" cy="71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40" name="Google Shape;440;h53db302f84c2f0fb_0_349"/>
          <p:cNvGrpSpPr/>
          <p:nvPr/>
        </p:nvGrpSpPr>
        <p:grpSpPr>
          <a:xfrm>
            <a:off x="2392680" y="7886700"/>
            <a:ext cx="5997000" cy="1383150"/>
            <a:chOff x="2392680" y="7886700"/>
            <a:chExt cx="5997000" cy="1383150"/>
          </a:xfrm>
        </p:grpSpPr>
        <p:sp>
          <p:nvSpPr>
            <p:cNvPr id="441" name="Google Shape;441;h53db302f84c2f0fb_0_349"/>
            <p:cNvSpPr/>
            <p:nvPr/>
          </p:nvSpPr>
          <p:spPr>
            <a:xfrm>
              <a:off x="2392680" y="7886700"/>
              <a:ext cx="59970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Spellcasting Progress</a:t>
              </a:r>
              <a:endParaRPr b="0" i="0" sz="3600" u="none" cap="none" strike="noStrike">
                <a:solidFill>
                  <a:schemeClr val="dk1"/>
                </a:solidFill>
                <a:latin typeface="Calibri"/>
                <a:ea typeface="Calibri"/>
                <a:cs typeface="Calibri"/>
                <a:sym typeface="Calibri"/>
              </a:endParaRPr>
            </a:p>
          </p:txBody>
        </p:sp>
        <p:sp>
          <p:nvSpPr>
            <p:cNvPr id="442" name="Google Shape;442;h53db302f84c2f0fb_0_349"/>
            <p:cNvSpPr/>
            <p:nvPr/>
          </p:nvSpPr>
          <p:spPr>
            <a:xfrm>
              <a:off x="2407920" y="8553450"/>
              <a:ext cx="5966400" cy="71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447" name="Shape 447"/>
        <p:cNvGrpSpPr/>
        <p:nvPr/>
      </p:nvGrpSpPr>
      <p:grpSpPr>
        <a:xfrm>
          <a:off x="0" y="0"/>
          <a:ext cx="0" cy="0"/>
          <a:chOff x="0" y="0"/>
          <a:chExt cx="0" cy="0"/>
        </a:xfrm>
      </p:grpSpPr>
      <p:grpSp>
        <p:nvGrpSpPr>
          <p:cNvPr id="448" name="Google Shape;448;h53db302f84c2f0fb_0_418"/>
          <p:cNvGrpSpPr/>
          <p:nvPr/>
        </p:nvGrpSpPr>
        <p:grpSpPr>
          <a:xfrm>
            <a:off x="0" y="0"/>
            <a:ext cx="18288000" cy="10287000"/>
            <a:chOff x="0" y="0"/>
            <a:chExt cx="18288000" cy="10287000"/>
          </a:xfrm>
        </p:grpSpPr>
        <p:sp>
          <p:nvSpPr>
            <p:cNvPr id="449" name="Google Shape;449;h53db302f84c2f0fb_0_418"/>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50" name="Google Shape;450;h53db302f84c2f0fb_0_418"/>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451" name="Google Shape;451;h53db302f84c2f0fb_0_418"/>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452" name="Google Shape;452;h53db302f84c2f0fb_0_418"/>
            <p:cNvPicPr preferRelativeResize="0"/>
            <p:nvPr/>
          </p:nvPicPr>
          <p:blipFill rotWithShape="1">
            <a:blip r:embed="rId5">
              <a:alphaModFix/>
            </a:blip>
            <a:srcRect b="0" l="0" r="0" t="0"/>
            <a:stretch/>
          </p:blipFill>
          <p:spPr>
            <a:xfrm>
              <a:off x="14611350" y="0"/>
              <a:ext cx="3676650" cy="5534025"/>
            </a:xfrm>
            <a:prstGeom prst="rect">
              <a:avLst/>
            </a:prstGeom>
            <a:noFill/>
            <a:ln>
              <a:noFill/>
            </a:ln>
          </p:spPr>
        </p:pic>
        <p:pic>
          <p:nvPicPr>
            <p:cNvPr descr="preencoded.png" id="453" name="Google Shape;453;h53db302f84c2f0fb_0_418"/>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grpSp>
        <p:nvGrpSpPr>
          <p:cNvPr id="454" name="Google Shape;454;h53db302f84c2f0fb_0_418"/>
          <p:cNvGrpSpPr/>
          <p:nvPr/>
        </p:nvGrpSpPr>
        <p:grpSpPr>
          <a:xfrm>
            <a:off x="17640300" y="7994925"/>
            <a:ext cx="596549" cy="2063476"/>
            <a:chOff x="17640300" y="7994925"/>
            <a:chExt cx="596549" cy="2063476"/>
          </a:xfrm>
        </p:grpSpPr>
        <p:pic>
          <p:nvPicPr>
            <p:cNvPr descr="preencoded.png" id="455" name="Google Shape;455;h53db302f84c2f0fb_0_41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56" name="Google Shape;456;h53db302f84c2f0fb_0_4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7" name="Google Shape;457;h53db302f84c2f0fb_0_418"/>
          <p:cNvGrpSpPr/>
          <p:nvPr/>
        </p:nvGrpSpPr>
        <p:grpSpPr>
          <a:xfrm>
            <a:off x="10086975" y="5210175"/>
            <a:ext cx="6644700" cy="1459350"/>
            <a:chOff x="10086975" y="5210175"/>
            <a:chExt cx="6644700" cy="1459350"/>
          </a:xfrm>
        </p:grpSpPr>
        <p:sp>
          <p:nvSpPr>
            <p:cNvPr id="458" name="Google Shape;458;h53db302f84c2f0fb_0_418"/>
            <p:cNvSpPr/>
            <p:nvPr/>
          </p:nvSpPr>
          <p:spPr>
            <a:xfrm>
              <a:off x="10086975" y="5210175"/>
              <a:ext cx="66447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A web application</a:t>
              </a:r>
              <a:endParaRPr b="0" i="0" sz="3600" u="none" cap="none" strike="noStrike">
                <a:solidFill>
                  <a:schemeClr val="dk1"/>
                </a:solidFill>
                <a:latin typeface="Calibri"/>
                <a:ea typeface="Calibri"/>
                <a:cs typeface="Calibri"/>
                <a:sym typeface="Calibri"/>
              </a:endParaRPr>
            </a:p>
          </p:txBody>
        </p:sp>
        <p:sp>
          <p:nvSpPr>
            <p:cNvPr id="459" name="Google Shape;459;h53db302f84c2f0fb_0_418"/>
            <p:cNvSpPr/>
            <p:nvPr/>
          </p:nvSpPr>
          <p:spPr>
            <a:xfrm>
              <a:off x="10086975" y="5953125"/>
              <a:ext cx="66141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60" name="Google Shape;460;h53db302f84c2f0fb_0_418"/>
          <p:cNvPicPr preferRelativeResize="0"/>
          <p:nvPr/>
        </p:nvPicPr>
        <p:blipFill rotWithShape="1">
          <a:blip r:embed="rId8">
            <a:alphaModFix/>
          </a:blip>
          <a:srcRect b="0" l="0" r="0" t="0"/>
          <a:stretch/>
        </p:blipFill>
        <p:spPr>
          <a:xfrm>
            <a:off x="190500" y="2438400"/>
            <a:ext cx="10325100" cy="6124575"/>
          </a:xfrm>
          <a:prstGeom prst="rect">
            <a:avLst/>
          </a:prstGeom>
          <a:noFill/>
          <a:ln>
            <a:noFill/>
          </a:ln>
        </p:spPr>
      </p:pic>
      <p:pic>
        <p:nvPicPr>
          <p:cNvPr descr="preencoded.png" id="461" name="Google Shape;461;h53db302f84c2f0fb_0_418"/>
          <p:cNvPicPr preferRelativeResize="0"/>
          <p:nvPr/>
        </p:nvPicPr>
        <p:blipFill rotWithShape="1">
          <a:blip r:embed="rId9">
            <a:alphaModFix/>
          </a:blip>
          <a:srcRect b="0" l="0" r="0" t="0"/>
          <a:stretch/>
        </p:blipFill>
        <p:spPr>
          <a:xfrm>
            <a:off x="1638300" y="2695575"/>
            <a:ext cx="7419975" cy="4867275"/>
          </a:xfrm>
          <a:prstGeom prst="rect">
            <a:avLst/>
          </a:prstGeom>
          <a:noFill/>
          <a:ln>
            <a:noFill/>
          </a:ln>
        </p:spPr>
      </p:pic>
      <p:sp>
        <p:nvSpPr>
          <p:cNvPr id="462" name="Google Shape;462;h53db302f84c2f0fb_0_418"/>
          <p:cNvSpPr/>
          <p:nvPr/>
        </p:nvSpPr>
        <p:spPr>
          <a:xfrm>
            <a:off x="10029825" y="2695575"/>
            <a:ext cx="7915200" cy="224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Portal to Adventure</a:t>
            </a:r>
            <a:endParaRPr b="0" i="0" sz="6000" u="none" cap="none" strike="noStrike">
              <a:solidFill>
                <a:schemeClr val="dk1"/>
              </a:solidFill>
              <a:latin typeface="Calibri"/>
              <a:ea typeface="Calibri"/>
              <a:cs typeface="Calibri"/>
              <a:sym typeface="Calibri"/>
            </a:endParaRPr>
          </a:p>
        </p:txBody>
      </p:sp>
      <p:pic>
        <p:nvPicPr>
          <p:cNvPr descr="preencoded.png" id="463" name="Google Shape;463;h53db302f84c2f0fb_0_418"/>
          <p:cNvPicPr preferRelativeResize="0"/>
          <p:nvPr/>
        </p:nvPicPr>
        <p:blipFill rotWithShape="1">
          <a:blip r:embed="rId10">
            <a:alphaModFix/>
          </a:blip>
          <a:srcRect b="0" l="0" r="0" t="0"/>
          <a:stretch/>
        </p:blipFill>
        <p:spPr>
          <a:xfrm>
            <a:off x="7696200" y="6591300"/>
            <a:ext cx="3371850" cy="3467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468" name="Shape 468"/>
        <p:cNvGrpSpPr/>
        <p:nvPr/>
      </p:nvGrpSpPr>
      <p:grpSpPr>
        <a:xfrm>
          <a:off x="0" y="0"/>
          <a:ext cx="0" cy="0"/>
          <a:chOff x="0" y="0"/>
          <a:chExt cx="0" cy="0"/>
        </a:xfrm>
      </p:grpSpPr>
      <p:grpSp>
        <p:nvGrpSpPr>
          <p:cNvPr id="469" name="Google Shape;469;h53db302f84c2f0fb_0_438"/>
          <p:cNvGrpSpPr/>
          <p:nvPr/>
        </p:nvGrpSpPr>
        <p:grpSpPr>
          <a:xfrm>
            <a:off x="0" y="0"/>
            <a:ext cx="18288000" cy="10287000"/>
            <a:chOff x="0" y="0"/>
            <a:chExt cx="18288000" cy="10287000"/>
          </a:xfrm>
        </p:grpSpPr>
        <p:sp>
          <p:nvSpPr>
            <p:cNvPr id="470" name="Google Shape;470;h53db302f84c2f0fb_0_438"/>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1" name="Google Shape;471;h53db302f84c2f0fb_0_438"/>
            <p:cNvPicPr preferRelativeResize="0"/>
            <p:nvPr/>
          </p:nvPicPr>
          <p:blipFill rotWithShape="1">
            <a:blip r:embed="rId3">
              <a:alphaModFix/>
            </a:blip>
            <a:srcRect b="0" l="0" r="0" t="0"/>
            <a:stretch/>
          </p:blipFill>
          <p:spPr>
            <a:xfrm>
              <a:off x="0" y="0"/>
              <a:ext cx="4095750" cy="8001000"/>
            </a:xfrm>
            <a:prstGeom prst="rect">
              <a:avLst/>
            </a:prstGeom>
            <a:noFill/>
            <a:ln>
              <a:noFill/>
            </a:ln>
          </p:spPr>
        </p:pic>
        <p:pic>
          <p:nvPicPr>
            <p:cNvPr descr="preencoded.png" id="472" name="Google Shape;472;h53db302f84c2f0fb_0_438"/>
            <p:cNvPicPr preferRelativeResize="0"/>
            <p:nvPr/>
          </p:nvPicPr>
          <p:blipFill rotWithShape="1">
            <a:blip r:embed="rId4">
              <a:alphaModFix/>
            </a:blip>
            <a:srcRect b="0" l="0" r="0" t="0"/>
            <a:stretch/>
          </p:blipFill>
          <p:spPr>
            <a:xfrm>
              <a:off x="12134850" y="6438901"/>
              <a:ext cx="5295900" cy="2819400"/>
            </a:xfrm>
            <a:prstGeom prst="rect">
              <a:avLst/>
            </a:prstGeom>
            <a:noFill/>
            <a:ln>
              <a:noFill/>
            </a:ln>
          </p:spPr>
        </p:pic>
        <p:pic>
          <p:nvPicPr>
            <p:cNvPr descr="preencoded.png" id="473" name="Google Shape;473;h53db302f84c2f0fb_0_438"/>
            <p:cNvPicPr preferRelativeResize="0"/>
            <p:nvPr/>
          </p:nvPicPr>
          <p:blipFill rotWithShape="1">
            <a:blip r:embed="rId5">
              <a:alphaModFix/>
            </a:blip>
            <a:srcRect b="0" l="0" r="0" t="0"/>
            <a:stretch/>
          </p:blipFill>
          <p:spPr>
            <a:xfrm>
              <a:off x="14487525" y="2000253"/>
              <a:ext cx="3000375" cy="6181725"/>
            </a:xfrm>
            <a:prstGeom prst="rect">
              <a:avLst/>
            </a:prstGeom>
            <a:noFill/>
            <a:ln>
              <a:noFill/>
            </a:ln>
          </p:spPr>
        </p:pic>
        <p:pic>
          <p:nvPicPr>
            <p:cNvPr descr="preencoded.png" id="474" name="Google Shape;474;h53db302f84c2f0fb_0_438"/>
            <p:cNvPicPr preferRelativeResize="0"/>
            <p:nvPr/>
          </p:nvPicPr>
          <p:blipFill rotWithShape="1">
            <a:blip r:embed="rId6">
              <a:alphaModFix/>
            </a:blip>
            <a:srcRect b="0" l="0" r="0" t="0"/>
            <a:stretch/>
          </p:blipFill>
          <p:spPr>
            <a:xfrm>
              <a:off x="0" y="6717692"/>
              <a:ext cx="9220200" cy="3352800"/>
            </a:xfrm>
            <a:prstGeom prst="rect">
              <a:avLst/>
            </a:prstGeom>
            <a:noFill/>
            <a:ln>
              <a:noFill/>
            </a:ln>
          </p:spPr>
        </p:pic>
        <p:pic>
          <p:nvPicPr>
            <p:cNvPr descr="preencoded.png" id="475" name="Google Shape;475;h53db302f84c2f0fb_0_438"/>
            <p:cNvPicPr preferRelativeResize="0"/>
            <p:nvPr/>
          </p:nvPicPr>
          <p:blipFill rotWithShape="1">
            <a:blip r:embed="rId7">
              <a:alphaModFix/>
            </a:blip>
            <a:srcRect b="0" l="0" r="0" t="0"/>
            <a:stretch/>
          </p:blipFill>
          <p:spPr>
            <a:xfrm>
              <a:off x="3648075" y="0"/>
              <a:ext cx="14639925" cy="2000250"/>
            </a:xfrm>
            <a:prstGeom prst="rect">
              <a:avLst/>
            </a:prstGeom>
            <a:noFill/>
            <a:ln>
              <a:noFill/>
            </a:ln>
          </p:spPr>
        </p:pic>
      </p:grpSp>
      <p:grpSp>
        <p:nvGrpSpPr>
          <p:cNvPr id="476" name="Google Shape;476;h53db302f84c2f0fb_0_438"/>
          <p:cNvGrpSpPr/>
          <p:nvPr/>
        </p:nvGrpSpPr>
        <p:grpSpPr>
          <a:xfrm>
            <a:off x="17640300" y="7994925"/>
            <a:ext cx="596549" cy="2063476"/>
            <a:chOff x="17640300" y="7994925"/>
            <a:chExt cx="596549" cy="2063476"/>
          </a:xfrm>
        </p:grpSpPr>
        <p:pic>
          <p:nvPicPr>
            <p:cNvPr descr="preencoded.png" id="477" name="Google Shape;477;h53db302f84c2f0fb_0_438"/>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78" name="Google Shape;478;h53db302f84c2f0fb_0_4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9" name="Google Shape;479;h53db302f84c2f0fb_0_438"/>
          <p:cNvGrpSpPr/>
          <p:nvPr/>
        </p:nvGrpSpPr>
        <p:grpSpPr>
          <a:xfrm>
            <a:off x="2209800" y="3114675"/>
            <a:ext cx="6644700" cy="1764150"/>
            <a:chOff x="2209800" y="3114675"/>
            <a:chExt cx="6644700" cy="1764150"/>
          </a:xfrm>
        </p:grpSpPr>
        <p:sp>
          <p:nvSpPr>
            <p:cNvPr id="480" name="Google Shape;480;h53db302f84c2f0fb_0_438"/>
            <p:cNvSpPr/>
            <p:nvPr/>
          </p:nvSpPr>
          <p:spPr>
            <a:xfrm>
              <a:off x="2209800" y="3114675"/>
              <a:ext cx="66447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An mobile app</a:t>
              </a:r>
              <a:endParaRPr b="0" i="0" sz="3600" u="none" cap="none" strike="noStrike">
                <a:solidFill>
                  <a:schemeClr val="dk1"/>
                </a:solidFill>
                <a:latin typeface="Calibri"/>
                <a:ea typeface="Calibri"/>
                <a:cs typeface="Calibri"/>
                <a:sym typeface="Calibri"/>
              </a:endParaRPr>
            </a:p>
          </p:txBody>
        </p:sp>
        <p:sp>
          <p:nvSpPr>
            <p:cNvPr id="481" name="Google Shape;481;h53db302f84c2f0fb_0_438"/>
            <p:cNvSpPr/>
            <p:nvPr/>
          </p:nvSpPr>
          <p:spPr>
            <a:xfrm>
              <a:off x="2209800" y="3857625"/>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82" name="Google Shape;482;h53db302f84c2f0fb_0_438"/>
          <p:cNvSpPr/>
          <p:nvPr/>
        </p:nvSpPr>
        <p:spPr>
          <a:xfrm>
            <a:off x="2209800" y="5743575"/>
            <a:ext cx="6776100" cy="2240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Live your fantasy dreams</a:t>
            </a:r>
            <a:endParaRPr b="0" i="0" sz="2400" u="none" cap="none" strike="noStrike">
              <a:solidFill>
                <a:schemeClr val="dk1"/>
              </a:solidFill>
              <a:latin typeface="Calibri"/>
              <a:ea typeface="Calibri"/>
              <a:cs typeface="Calibri"/>
              <a:sym typeface="Calibri"/>
            </a:endParaRPr>
          </a:p>
        </p:txBody>
      </p:sp>
      <p:sp>
        <p:nvSpPr>
          <p:cNvPr id="483" name="Google Shape;483;h53db302f84c2f0fb_0_438"/>
          <p:cNvSpPr/>
          <p:nvPr/>
        </p:nvSpPr>
        <p:spPr>
          <a:xfrm>
            <a:off x="2171700" y="1390650"/>
            <a:ext cx="9572700" cy="224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84" name="Google Shape;484;h53db302f84c2f0fb_0_438"/>
          <p:cNvPicPr preferRelativeResize="0"/>
          <p:nvPr/>
        </p:nvPicPr>
        <p:blipFill rotWithShape="1">
          <a:blip r:embed="rId9">
            <a:alphaModFix/>
          </a:blip>
          <a:srcRect b="0" l="0" r="0" t="0"/>
          <a:stretch/>
        </p:blipFill>
        <p:spPr>
          <a:xfrm>
            <a:off x="11591925" y="771525"/>
            <a:ext cx="4105275" cy="8886825"/>
          </a:xfrm>
          <a:prstGeom prst="rect">
            <a:avLst/>
          </a:prstGeom>
          <a:noFill/>
          <a:ln>
            <a:noFill/>
          </a:ln>
        </p:spPr>
      </p:pic>
      <p:pic>
        <p:nvPicPr>
          <p:cNvPr descr="preencoded.png" id="485" name="Google Shape;485;h53db302f84c2f0fb_0_438"/>
          <p:cNvPicPr preferRelativeResize="0"/>
          <p:nvPr/>
        </p:nvPicPr>
        <p:blipFill rotWithShape="1">
          <a:blip r:embed="rId10">
            <a:alphaModFix/>
          </a:blip>
          <a:srcRect b="0" l="0" r="0" t="0"/>
          <a:stretch/>
        </p:blipFill>
        <p:spPr>
          <a:xfrm>
            <a:off x="11734800" y="1323975"/>
            <a:ext cx="3829050" cy="8096250"/>
          </a:xfrm>
          <a:prstGeom prst="rect">
            <a:avLst/>
          </a:prstGeom>
          <a:noFill/>
          <a:ln>
            <a:noFill/>
          </a:ln>
        </p:spPr>
      </p:pic>
      <p:pic>
        <p:nvPicPr>
          <p:cNvPr descr="preencoded.png" id="486" name="Google Shape;486;h53db302f84c2f0fb_0_438"/>
          <p:cNvPicPr preferRelativeResize="0"/>
          <p:nvPr/>
        </p:nvPicPr>
        <p:blipFill rotWithShape="1">
          <a:blip r:embed="rId11">
            <a:alphaModFix/>
          </a:blip>
          <a:srcRect b="0" l="0" r="0" t="0"/>
          <a:stretch/>
        </p:blipFill>
        <p:spPr>
          <a:xfrm>
            <a:off x="6886575" y="5629275"/>
            <a:ext cx="5600700" cy="4324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491" name="Shape 491"/>
        <p:cNvGrpSpPr/>
        <p:nvPr/>
      </p:nvGrpSpPr>
      <p:grpSpPr>
        <a:xfrm>
          <a:off x="0" y="0"/>
          <a:ext cx="0" cy="0"/>
          <a:chOff x="0" y="0"/>
          <a:chExt cx="0" cy="0"/>
        </a:xfrm>
      </p:grpSpPr>
      <p:grpSp>
        <p:nvGrpSpPr>
          <p:cNvPr id="492" name="Google Shape;492;h53db302f84c2f0fb_0_460"/>
          <p:cNvGrpSpPr/>
          <p:nvPr/>
        </p:nvGrpSpPr>
        <p:grpSpPr>
          <a:xfrm>
            <a:off x="0" y="0"/>
            <a:ext cx="18288000" cy="10287000"/>
            <a:chOff x="0" y="0"/>
            <a:chExt cx="18288000" cy="10287000"/>
          </a:xfrm>
        </p:grpSpPr>
        <p:sp>
          <p:nvSpPr>
            <p:cNvPr id="493" name="Google Shape;493;h53db302f84c2f0fb_0_460"/>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4" name="Google Shape;494;h53db302f84c2f0fb_0_460"/>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495" name="Google Shape;495;h53db302f84c2f0fb_0_460"/>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496" name="Google Shape;496;h53db302f84c2f0fb_0_460"/>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497" name="Google Shape;497;h53db302f84c2f0fb_0_460"/>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498" name="Google Shape;498;h53db302f84c2f0fb_0_460"/>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499" name="Google Shape;499;h53db302f84c2f0fb_0_460"/>
          <p:cNvGrpSpPr/>
          <p:nvPr/>
        </p:nvGrpSpPr>
        <p:grpSpPr>
          <a:xfrm>
            <a:off x="17640300" y="7994925"/>
            <a:ext cx="596549" cy="2063476"/>
            <a:chOff x="17640300" y="7994925"/>
            <a:chExt cx="596549" cy="2063476"/>
          </a:xfrm>
        </p:grpSpPr>
        <p:pic>
          <p:nvPicPr>
            <p:cNvPr descr="preencoded.png" id="500" name="Google Shape;500;h53db302f84c2f0fb_0_46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01" name="Google Shape;501;h53db302f84c2f0fb_0_46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02" name="Google Shape;502;h53db302f84c2f0fb_0_460"/>
          <p:cNvGrpSpPr/>
          <p:nvPr/>
        </p:nvGrpSpPr>
        <p:grpSpPr>
          <a:xfrm>
            <a:off x="12658725" y="3019425"/>
            <a:ext cx="4377600" cy="2354700"/>
            <a:chOff x="12658725" y="3019425"/>
            <a:chExt cx="4377600" cy="2354700"/>
          </a:xfrm>
        </p:grpSpPr>
        <p:sp>
          <p:nvSpPr>
            <p:cNvPr id="503" name="Google Shape;503;h53db302f84c2f0fb_0_460"/>
            <p:cNvSpPr/>
            <p:nvPr/>
          </p:nvSpPr>
          <p:spPr>
            <a:xfrm>
              <a:off x="12658725" y="3019425"/>
              <a:ext cx="43776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A web application</a:t>
              </a:r>
              <a:endParaRPr b="0" i="0" sz="3600" u="none" cap="none" strike="noStrike">
                <a:solidFill>
                  <a:schemeClr val="dk1"/>
                </a:solidFill>
                <a:latin typeface="Calibri"/>
                <a:ea typeface="Calibri"/>
                <a:cs typeface="Calibri"/>
                <a:sym typeface="Calibri"/>
              </a:endParaRPr>
            </a:p>
          </p:txBody>
        </p:sp>
        <p:sp>
          <p:nvSpPr>
            <p:cNvPr id="504" name="Google Shape;504;h53db302f84c2f0fb_0_460"/>
            <p:cNvSpPr/>
            <p:nvPr/>
          </p:nvSpPr>
          <p:spPr>
            <a:xfrm>
              <a:off x="12658725" y="4352925"/>
              <a:ext cx="43473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505" name="Google Shape;505;h53db302f84c2f0fb_0_460"/>
          <p:cNvSpPr/>
          <p:nvPr/>
        </p:nvSpPr>
        <p:spPr>
          <a:xfrm>
            <a:off x="619125" y="3048000"/>
            <a:ext cx="5153100" cy="521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506" name="Google Shape;506;h53db302f84c2f0fb_0_460"/>
          <p:cNvSpPr/>
          <p:nvPr/>
        </p:nvSpPr>
        <p:spPr>
          <a:xfrm>
            <a:off x="12573000" y="5800725"/>
            <a:ext cx="5204400" cy="3307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Uncover treasures and secret treasures</a:t>
            </a:r>
            <a:endParaRPr b="0" i="0" sz="2400" u="none" cap="none" strike="noStrike">
              <a:solidFill>
                <a:schemeClr val="dk1"/>
              </a:solidFill>
              <a:latin typeface="Calibri"/>
              <a:ea typeface="Calibri"/>
              <a:cs typeface="Calibri"/>
              <a:sym typeface="Calibri"/>
            </a:endParaRPr>
          </a:p>
        </p:txBody>
      </p:sp>
      <p:grpSp>
        <p:nvGrpSpPr>
          <p:cNvPr id="507" name="Google Shape;507;h53db302f84c2f0fb_0_460"/>
          <p:cNvGrpSpPr/>
          <p:nvPr/>
        </p:nvGrpSpPr>
        <p:grpSpPr>
          <a:xfrm>
            <a:off x="5924550" y="561975"/>
            <a:ext cx="6429375" cy="9248775"/>
            <a:chOff x="5924550" y="561975"/>
            <a:chExt cx="6429375" cy="9248775"/>
          </a:xfrm>
        </p:grpSpPr>
        <p:pic>
          <p:nvPicPr>
            <p:cNvPr descr="preencoded.png" id="508" name="Google Shape;508;h53db302f84c2f0fb_0_460"/>
            <p:cNvPicPr preferRelativeResize="0"/>
            <p:nvPr/>
          </p:nvPicPr>
          <p:blipFill rotWithShape="1">
            <a:blip r:embed="rId9">
              <a:alphaModFix/>
            </a:blip>
            <a:srcRect b="0" l="0" r="0" t="0"/>
            <a:stretch/>
          </p:blipFill>
          <p:spPr>
            <a:xfrm>
              <a:off x="5924550" y="561975"/>
              <a:ext cx="6429375" cy="9248775"/>
            </a:xfrm>
            <a:prstGeom prst="rect">
              <a:avLst/>
            </a:prstGeom>
            <a:noFill/>
            <a:ln>
              <a:noFill/>
            </a:ln>
          </p:spPr>
        </p:pic>
        <p:pic>
          <p:nvPicPr>
            <p:cNvPr descr="preencoded.png" id="509" name="Google Shape;509;h53db302f84c2f0fb_0_460"/>
            <p:cNvPicPr preferRelativeResize="0"/>
            <p:nvPr/>
          </p:nvPicPr>
          <p:blipFill rotWithShape="1">
            <a:blip r:embed="rId10">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514" name="Shape 514"/>
        <p:cNvGrpSpPr/>
        <p:nvPr/>
      </p:nvGrpSpPr>
      <p:grpSpPr>
        <a:xfrm>
          <a:off x="0" y="0"/>
          <a:ext cx="0" cy="0"/>
          <a:chOff x="0" y="0"/>
          <a:chExt cx="0" cy="0"/>
        </a:xfrm>
      </p:grpSpPr>
      <p:pic>
        <p:nvPicPr>
          <p:cNvPr descr="preencoded.png" id="515" name="Google Shape;515;h53db302f84c2f0fb_0_48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516" name="Google Shape;516;h53db302f84c2f0fb_0_482"/>
          <p:cNvGrpSpPr/>
          <p:nvPr/>
        </p:nvGrpSpPr>
        <p:grpSpPr>
          <a:xfrm>
            <a:off x="17640300" y="7994925"/>
            <a:ext cx="596549" cy="2063476"/>
            <a:chOff x="17640300" y="7994925"/>
            <a:chExt cx="596549" cy="2063476"/>
          </a:xfrm>
        </p:grpSpPr>
        <p:pic>
          <p:nvPicPr>
            <p:cNvPr descr="preencoded.png" id="517" name="Google Shape;517;h53db302f84c2f0fb_0_48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18" name="Google Shape;518;h53db302f84c2f0fb_0_4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9" name="Google Shape;519;h53db302f84c2f0fb_0_482"/>
          <p:cNvSpPr/>
          <p:nvPr/>
        </p:nvSpPr>
        <p:spPr>
          <a:xfrm>
            <a:off x="11868150" y="523875"/>
            <a:ext cx="5496000" cy="22479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6000"/>
              <a:buFont typeface="Peralta"/>
              <a:buNone/>
            </a:pPr>
            <a:r>
              <a:rPr b="0" i="0" lang="en-US" sz="6000" u="none" cap="none" strike="noStrike">
                <a:solidFill>
                  <a:srgbClr val="FFFFFF"/>
                </a:solidFill>
                <a:latin typeface="Peralta"/>
                <a:ea typeface="Peralta"/>
                <a:cs typeface="Peralta"/>
                <a:sym typeface="Peralta"/>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524" name="Shape 524"/>
        <p:cNvGrpSpPr/>
        <p:nvPr/>
      </p:nvGrpSpPr>
      <p:grpSpPr>
        <a:xfrm>
          <a:off x="0" y="0"/>
          <a:ext cx="0" cy="0"/>
          <a:chOff x="0" y="0"/>
          <a:chExt cx="0" cy="0"/>
        </a:xfrm>
      </p:grpSpPr>
      <p:grpSp>
        <p:nvGrpSpPr>
          <p:cNvPr id="525" name="Google Shape;525;h53db302f84c2f0fb_0_491"/>
          <p:cNvGrpSpPr/>
          <p:nvPr/>
        </p:nvGrpSpPr>
        <p:grpSpPr>
          <a:xfrm>
            <a:off x="0" y="0"/>
            <a:ext cx="18288000" cy="10287000"/>
            <a:chOff x="0" y="0"/>
            <a:chExt cx="18288000" cy="10287000"/>
          </a:xfrm>
        </p:grpSpPr>
        <p:sp>
          <p:nvSpPr>
            <p:cNvPr id="526" name="Google Shape;526;h53db302f84c2f0fb_0_491"/>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7" name="Google Shape;527;h53db302f84c2f0fb_0_491"/>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528" name="Google Shape;528;h53db302f84c2f0fb_0_491"/>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529" name="Google Shape;529;h53db302f84c2f0fb_0_491"/>
            <p:cNvPicPr preferRelativeResize="0"/>
            <p:nvPr/>
          </p:nvPicPr>
          <p:blipFill rotWithShape="1">
            <a:blip r:embed="rId5">
              <a:alphaModFix/>
            </a:blip>
            <a:srcRect b="0" l="0" r="0" t="0"/>
            <a:stretch/>
          </p:blipFill>
          <p:spPr>
            <a:xfrm>
              <a:off x="14611350" y="0"/>
              <a:ext cx="3676650" cy="5534025"/>
            </a:xfrm>
            <a:prstGeom prst="rect">
              <a:avLst/>
            </a:prstGeom>
            <a:noFill/>
            <a:ln>
              <a:noFill/>
            </a:ln>
          </p:spPr>
        </p:pic>
        <p:pic>
          <p:nvPicPr>
            <p:cNvPr descr="preencoded.png" id="530" name="Google Shape;530;h53db302f84c2f0fb_0_491"/>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grpSp>
        <p:nvGrpSpPr>
          <p:cNvPr id="531" name="Google Shape;531;h53db302f84c2f0fb_0_491"/>
          <p:cNvGrpSpPr/>
          <p:nvPr/>
        </p:nvGrpSpPr>
        <p:grpSpPr>
          <a:xfrm>
            <a:off x="17640300" y="7994925"/>
            <a:ext cx="596549" cy="2063476"/>
            <a:chOff x="17640300" y="7994925"/>
            <a:chExt cx="596549" cy="2063476"/>
          </a:xfrm>
        </p:grpSpPr>
        <p:pic>
          <p:nvPicPr>
            <p:cNvPr descr="preencoded.png" id="532" name="Google Shape;532;h53db302f84c2f0fb_0_49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33" name="Google Shape;533;h53db302f84c2f0fb_0_49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34" name="Google Shape;534;h53db302f84c2f0fb_0_491"/>
          <p:cNvPicPr preferRelativeResize="0"/>
          <p:nvPr/>
        </p:nvPicPr>
        <p:blipFill rotWithShape="1">
          <a:blip r:embed="rId8">
            <a:alphaModFix/>
          </a:blip>
          <a:srcRect b="0" l="0" r="0" t="0"/>
          <a:stretch/>
        </p:blipFill>
        <p:spPr>
          <a:xfrm>
            <a:off x="809625" y="523875"/>
            <a:ext cx="4924425" cy="4105275"/>
          </a:xfrm>
          <a:prstGeom prst="rect">
            <a:avLst/>
          </a:prstGeom>
          <a:noFill/>
          <a:ln>
            <a:noFill/>
          </a:ln>
        </p:spPr>
      </p:pic>
      <p:pic>
        <p:nvPicPr>
          <p:cNvPr descr="preencoded.png" id="535" name="Google Shape;535;h53db302f84c2f0fb_0_491"/>
          <p:cNvPicPr preferRelativeResize="0"/>
          <p:nvPr/>
        </p:nvPicPr>
        <p:blipFill rotWithShape="1">
          <a:blip r:embed="rId9">
            <a:alphaModFix/>
          </a:blip>
          <a:srcRect b="0" l="0" r="0" t="0"/>
          <a:stretch/>
        </p:blipFill>
        <p:spPr>
          <a:xfrm>
            <a:off x="11658600" y="4324350"/>
            <a:ext cx="5429250" cy="5467350"/>
          </a:xfrm>
          <a:prstGeom prst="rect">
            <a:avLst/>
          </a:prstGeom>
          <a:noFill/>
          <a:ln>
            <a:noFill/>
          </a:ln>
        </p:spPr>
      </p:pic>
      <p:sp>
        <p:nvSpPr>
          <p:cNvPr id="536" name="Google Shape;536;h53db302f84c2f0fb_0_491"/>
          <p:cNvSpPr/>
          <p:nvPr/>
        </p:nvSpPr>
        <p:spPr>
          <a:xfrm>
            <a:off x="6505575" y="2076450"/>
            <a:ext cx="10935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1</a:t>
            </a:r>
            <a:endParaRPr b="0" i="0" sz="9600" u="none" cap="none" strike="noStrike">
              <a:solidFill>
                <a:schemeClr val="dk1"/>
              </a:solidFill>
              <a:latin typeface="Calibri"/>
              <a:ea typeface="Calibri"/>
              <a:cs typeface="Calibri"/>
              <a:sym typeface="Calibri"/>
            </a:endParaRPr>
          </a:p>
        </p:txBody>
      </p:sp>
      <p:grpSp>
        <p:nvGrpSpPr>
          <p:cNvPr id="537" name="Google Shape;537;h53db302f84c2f0fb_0_491"/>
          <p:cNvGrpSpPr/>
          <p:nvPr/>
        </p:nvGrpSpPr>
        <p:grpSpPr>
          <a:xfrm>
            <a:off x="7324725" y="1628775"/>
            <a:ext cx="4225200" cy="2583300"/>
            <a:chOff x="7324725" y="1628775"/>
            <a:chExt cx="4225200" cy="2583300"/>
          </a:xfrm>
        </p:grpSpPr>
        <p:sp>
          <p:nvSpPr>
            <p:cNvPr id="538" name="Google Shape;538;h53db302f84c2f0fb_0_491"/>
            <p:cNvSpPr/>
            <p:nvPr/>
          </p:nvSpPr>
          <p:spPr>
            <a:xfrm>
              <a:off x="7324725" y="1628775"/>
              <a:ext cx="42252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Discover the secrets</a:t>
              </a:r>
              <a:endParaRPr b="0" i="0" sz="3600" u="none" cap="none" strike="noStrike">
                <a:solidFill>
                  <a:schemeClr val="dk1"/>
                </a:solidFill>
                <a:latin typeface="Calibri"/>
                <a:ea typeface="Calibri"/>
                <a:cs typeface="Calibri"/>
                <a:sym typeface="Calibri"/>
              </a:endParaRPr>
            </a:p>
          </p:txBody>
        </p:sp>
        <p:sp>
          <p:nvSpPr>
            <p:cNvPr id="539" name="Google Shape;539;h53db302f84c2f0fb_0_491"/>
            <p:cNvSpPr/>
            <p:nvPr/>
          </p:nvSpPr>
          <p:spPr>
            <a:xfrm>
              <a:off x="7324725" y="2886075"/>
              <a:ext cx="4194900" cy="132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540" name="Google Shape;540;h53db302f84c2f0fb_0_491"/>
          <p:cNvSpPr/>
          <p:nvPr/>
        </p:nvSpPr>
        <p:spPr>
          <a:xfrm>
            <a:off x="809625" y="6572250"/>
            <a:ext cx="12267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3</a:t>
            </a:r>
            <a:endParaRPr b="0" i="0" sz="9600" u="none" cap="none" strike="noStrike">
              <a:solidFill>
                <a:schemeClr val="dk1"/>
              </a:solidFill>
              <a:latin typeface="Calibri"/>
              <a:ea typeface="Calibri"/>
              <a:cs typeface="Calibri"/>
              <a:sym typeface="Calibri"/>
            </a:endParaRPr>
          </a:p>
        </p:txBody>
      </p:sp>
      <p:grpSp>
        <p:nvGrpSpPr>
          <p:cNvPr id="541" name="Google Shape;541;h53db302f84c2f0fb_0_491"/>
          <p:cNvGrpSpPr/>
          <p:nvPr/>
        </p:nvGrpSpPr>
        <p:grpSpPr>
          <a:xfrm>
            <a:off x="1762125" y="5972175"/>
            <a:ext cx="4092000" cy="2888100"/>
            <a:chOff x="1762125" y="5972175"/>
            <a:chExt cx="4092000" cy="2888100"/>
          </a:xfrm>
        </p:grpSpPr>
        <p:sp>
          <p:nvSpPr>
            <p:cNvPr id="542" name="Google Shape;542;h53db302f84c2f0fb_0_491"/>
            <p:cNvSpPr/>
            <p:nvPr/>
          </p:nvSpPr>
          <p:spPr>
            <a:xfrm>
              <a:off x="1762125" y="5972175"/>
              <a:ext cx="40920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Meet the creatures</a:t>
              </a:r>
              <a:endParaRPr b="0" i="0" sz="3600" u="none" cap="none" strike="noStrike">
                <a:solidFill>
                  <a:schemeClr val="dk1"/>
                </a:solidFill>
                <a:latin typeface="Calibri"/>
                <a:ea typeface="Calibri"/>
                <a:cs typeface="Calibri"/>
                <a:sym typeface="Calibri"/>
              </a:endParaRPr>
            </a:p>
          </p:txBody>
        </p:sp>
        <p:sp>
          <p:nvSpPr>
            <p:cNvPr id="543" name="Google Shape;543;h53db302f84c2f0fb_0_491"/>
            <p:cNvSpPr/>
            <p:nvPr/>
          </p:nvSpPr>
          <p:spPr>
            <a:xfrm>
              <a:off x="1762125" y="7229475"/>
              <a:ext cx="4061400" cy="163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544" name="Google Shape;544;h53db302f84c2f0fb_0_491"/>
          <p:cNvSpPr/>
          <p:nvPr/>
        </p:nvSpPr>
        <p:spPr>
          <a:xfrm>
            <a:off x="6438900" y="6419850"/>
            <a:ext cx="12555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4</a:t>
            </a:r>
            <a:endParaRPr b="0" i="0" sz="9600" u="none" cap="none" strike="noStrike">
              <a:solidFill>
                <a:schemeClr val="dk1"/>
              </a:solidFill>
              <a:latin typeface="Calibri"/>
              <a:ea typeface="Calibri"/>
              <a:cs typeface="Calibri"/>
              <a:sym typeface="Calibri"/>
            </a:endParaRPr>
          </a:p>
        </p:txBody>
      </p:sp>
      <p:grpSp>
        <p:nvGrpSpPr>
          <p:cNvPr id="545" name="Google Shape;545;h53db302f84c2f0fb_0_491"/>
          <p:cNvGrpSpPr/>
          <p:nvPr/>
        </p:nvGrpSpPr>
        <p:grpSpPr>
          <a:xfrm>
            <a:off x="7419975" y="5972175"/>
            <a:ext cx="4063500" cy="2583300"/>
            <a:chOff x="7419975" y="5972175"/>
            <a:chExt cx="4063500" cy="2583300"/>
          </a:xfrm>
        </p:grpSpPr>
        <p:sp>
          <p:nvSpPr>
            <p:cNvPr id="546" name="Google Shape;546;h53db302f84c2f0fb_0_491"/>
            <p:cNvSpPr/>
            <p:nvPr/>
          </p:nvSpPr>
          <p:spPr>
            <a:xfrm>
              <a:off x="7419975" y="5972175"/>
              <a:ext cx="40635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Uncover the magic</a:t>
              </a:r>
              <a:endParaRPr b="0" i="0" sz="3600" u="none" cap="none" strike="noStrike">
                <a:solidFill>
                  <a:schemeClr val="dk1"/>
                </a:solidFill>
                <a:latin typeface="Calibri"/>
                <a:ea typeface="Calibri"/>
                <a:cs typeface="Calibri"/>
                <a:sym typeface="Calibri"/>
              </a:endParaRPr>
            </a:p>
          </p:txBody>
        </p:sp>
        <p:sp>
          <p:nvSpPr>
            <p:cNvPr id="547" name="Google Shape;547;h53db302f84c2f0fb_0_491"/>
            <p:cNvSpPr/>
            <p:nvPr/>
          </p:nvSpPr>
          <p:spPr>
            <a:xfrm>
              <a:off x="7419975" y="7229475"/>
              <a:ext cx="4032900" cy="132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548" name="Google Shape;548;h53db302f84c2f0fb_0_491"/>
          <p:cNvSpPr/>
          <p:nvPr/>
        </p:nvSpPr>
        <p:spPr>
          <a:xfrm>
            <a:off x="12134850" y="1924050"/>
            <a:ext cx="1198200" cy="200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eralta"/>
              <a:buNone/>
            </a:pPr>
            <a:r>
              <a:rPr b="0" i="0" lang="en-US" sz="9600" u="none" cap="none" strike="noStrike">
                <a:solidFill>
                  <a:srgbClr val="272727"/>
                </a:solidFill>
                <a:latin typeface="Peralta"/>
                <a:ea typeface="Peralta"/>
                <a:cs typeface="Peralta"/>
                <a:sym typeface="Peralta"/>
              </a:rPr>
              <a:t>2</a:t>
            </a:r>
            <a:endParaRPr b="0" i="0" sz="9600" u="none" cap="none" strike="noStrike">
              <a:solidFill>
                <a:schemeClr val="dk1"/>
              </a:solidFill>
              <a:latin typeface="Calibri"/>
              <a:ea typeface="Calibri"/>
              <a:cs typeface="Calibri"/>
              <a:sym typeface="Calibri"/>
            </a:endParaRPr>
          </a:p>
        </p:txBody>
      </p:sp>
      <p:grpSp>
        <p:nvGrpSpPr>
          <p:cNvPr id="549" name="Google Shape;549;h53db302f84c2f0fb_0_491"/>
          <p:cNvGrpSpPr/>
          <p:nvPr/>
        </p:nvGrpSpPr>
        <p:grpSpPr>
          <a:xfrm>
            <a:off x="13058775" y="1628775"/>
            <a:ext cx="4120500" cy="2278500"/>
            <a:chOff x="13058775" y="1628775"/>
            <a:chExt cx="4120500" cy="2278500"/>
          </a:xfrm>
        </p:grpSpPr>
        <p:sp>
          <p:nvSpPr>
            <p:cNvPr id="550" name="Google Shape;550;h53db302f84c2f0fb_0_491"/>
            <p:cNvSpPr/>
            <p:nvPr/>
          </p:nvSpPr>
          <p:spPr>
            <a:xfrm>
              <a:off x="13058775" y="1628775"/>
              <a:ext cx="4120500" cy="134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Find your own path</a:t>
              </a:r>
              <a:endParaRPr b="0" i="0" sz="3600" u="none" cap="none" strike="noStrike">
                <a:solidFill>
                  <a:schemeClr val="dk1"/>
                </a:solidFill>
                <a:latin typeface="Calibri"/>
                <a:ea typeface="Calibri"/>
                <a:cs typeface="Calibri"/>
                <a:sym typeface="Calibri"/>
              </a:endParaRPr>
            </a:p>
          </p:txBody>
        </p:sp>
        <p:sp>
          <p:nvSpPr>
            <p:cNvPr id="551" name="Google Shape;551;h53db302f84c2f0fb_0_491"/>
            <p:cNvSpPr/>
            <p:nvPr/>
          </p:nvSpPr>
          <p:spPr>
            <a:xfrm>
              <a:off x="13058775" y="2886075"/>
              <a:ext cx="40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556" name="Shape 556"/>
        <p:cNvGrpSpPr/>
        <p:nvPr/>
      </p:nvGrpSpPr>
      <p:grpSpPr>
        <a:xfrm>
          <a:off x="0" y="0"/>
          <a:ext cx="0" cy="0"/>
          <a:chOff x="0" y="0"/>
          <a:chExt cx="0" cy="0"/>
        </a:xfrm>
      </p:grpSpPr>
      <p:grpSp>
        <p:nvGrpSpPr>
          <p:cNvPr id="557" name="Google Shape;557;h53db302f84c2f0fb_0_522"/>
          <p:cNvGrpSpPr/>
          <p:nvPr/>
        </p:nvGrpSpPr>
        <p:grpSpPr>
          <a:xfrm>
            <a:off x="0" y="0"/>
            <a:ext cx="18288000" cy="10287000"/>
            <a:chOff x="0" y="0"/>
            <a:chExt cx="18288000" cy="10287000"/>
          </a:xfrm>
        </p:grpSpPr>
        <p:sp>
          <p:nvSpPr>
            <p:cNvPr id="558" name="Google Shape;558;h53db302f84c2f0fb_0_522"/>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9" name="Google Shape;559;h53db302f84c2f0fb_0_522"/>
            <p:cNvPicPr preferRelativeResize="0"/>
            <p:nvPr/>
          </p:nvPicPr>
          <p:blipFill rotWithShape="1">
            <a:blip r:embed="rId3">
              <a:alphaModFix/>
            </a:blip>
            <a:srcRect b="0" l="0" r="0" t="0"/>
            <a:stretch/>
          </p:blipFill>
          <p:spPr>
            <a:xfrm>
              <a:off x="0" y="0"/>
              <a:ext cx="4095750" cy="8001000"/>
            </a:xfrm>
            <a:prstGeom prst="rect">
              <a:avLst/>
            </a:prstGeom>
            <a:noFill/>
            <a:ln>
              <a:noFill/>
            </a:ln>
          </p:spPr>
        </p:pic>
        <p:pic>
          <p:nvPicPr>
            <p:cNvPr descr="preencoded.png" id="560" name="Google Shape;560;h53db302f84c2f0fb_0_522"/>
            <p:cNvPicPr preferRelativeResize="0"/>
            <p:nvPr/>
          </p:nvPicPr>
          <p:blipFill rotWithShape="1">
            <a:blip r:embed="rId4">
              <a:alphaModFix/>
            </a:blip>
            <a:srcRect b="0" l="0" r="0" t="0"/>
            <a:stretch/>
          </p:blipFill>
          <p:spPr>
            <a:xfrm>
              <a:off x="12134850" y="6438901"/>
              <a:ext cx="5295900" cy="2819400"/>
            </a:xfrm>
            <a:prstGeom prst="rect">
              <a:avLst/>
            </a:prstGeom>
            <a:noFill/>
            <a:ln>
              <a:noFill/>
            </a:ln>
          </p:spPr>
        </p:pic>
        <p:pic>
          <p:nvPicPr>
            <p:cNvPr descr="preencoded.png" id="561" name="Google Shape;561;h53db302f84c2f0fb_0_522"/>
            <p:cNvPicPr preferRelativeResize="0"/>
            <p:nvPr/>
          </p:nvPicPr>
          <p:blipFill rotWithShape="1">
            <a:blip r:embed="rId5">
              <a:alphaModFix/>
            </a:blip>
            <a:srcRect b="0" l="0" r="0" t="0"/>
            <a:stretch/>
          </p:blipFill>
          <p:spPr>
            <a:xfrm>
              <a:off x="14487525" y="2000253"/>
              <a:ext cx="3000375" cy="6181725"/>
            </a:xfrm>
            <a:prstGeom prst="rect">
              <a:avLst/>
            </a:prstGeom>
            <a:noFill/>
            <a:ln>
              <a:noFill/>
            </a:ln>
          </p:spPr>
        </p:pic>
        <p:pic>
          <p:nvPicPr>
            <p:cNvPr descr="preencoded.png" id="562" name="Google Shape;562;h53db302f84c2f0fb_0_522"/>
            <p:cNvPicPr preferRelativeResize="0"/>
            <p:nvPr/>
          </p:nvPicPr>
          <p:blipFill rotWithShape="1">
            <a:blip r:embed="rId6">
              <a:alphaModFix/>
            </a:blip>
            <a:srcRect b="0" l="0" r="0" t="0"/>
            <a:stretch/>
          </p:blipFill>
          <p:spPr>
            <a:xfrm>
              <a:off x="0" y="6717692"/>
              <a:ext cx="9220200" cy="3352800"/>
            </a:xfrm>
            <a:prstGeom prst="rect">
              <a:avLst/>
            </a:prstGeom>
            <a:noFill/>
            <a:ln>
              <a:noFill/>
            </a:ln>
          </p:spPr>
        </p:pic>
        <p:pic>
          <p:nvPicPr>
            <p:cNvPr descr="preencoded.png" id="563" name="Google Shape;563;h53db302f84c2f0fb_0_522"/>
            <p:cNvPicPr preferRelativeResize="0"/>
            <p:nvPr/>
          </p:nvPicPr>
          <p:blipFill rotWithShape="1">
            <a:blip r:embed="rId7">
              <a:alphaModFix/>
            </a:blip>
            <a:srcRect b="0" l="0" r="0" t="0"/>
            <a:stretch/>
          </p:blipFill>
          <p:spPr>
            <a:xfrm>
              <a:off x="3648075" y="0"/>
              <a:ext cx="14639925" cy="2000250"/>
            </a:xfrm>
            <a:prstGeom prst="rect">
              <a:avLst/>
            </a:prstGeom>
            <a:noFill/>
            <a:ln>
              <a:noFill/>
            </a:ln>
          </p:spPr>
        </p:pic>
      </p:grpSp>
      <p:grpSp>
        <p:nvGrpSpPr>
          <p:cNvPr id="564" name="Google Shape;564;h53db302f84c2f0fb_0_522"/>
          <p:cNvGrpSpPr/>
          <p:nvPr/>
        </p:nvGrpSpPr>
        <p:grpSpPr>
          <a:xfrm>
            <a:off x="17640300" y="7994925"/>
            <a:ext cx="596549" cy="2063476"/>
            <a:chOff x="17640300" y="7994925"/>
            <a:chExt cx="596549" cy="2063476"/>
          </a:xfrm>
        </p:grpSpPr>
        <p:pic>
          <p:nvPicPr>
            <p:cNvPr descr="preencoded.png" id="565" name="Google Shape;565;h53db302f84c2f0fb_0_522"/>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66" name="Google Shape;566;h53db302f84c2f0fb_0_5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67" name="Google Shape;567;h53db302f84c2f0fb_0_522"/>
          <p:cNvPicPr preferRelativeResize="0"/>
          <p:nvPr/>
        </p:nvPicPr>
        <p:blipFill rotWithShape="1">
          <a:blip r:embed="rId9">
            <a:alphaModFix/>
          </a:blip>
          <a:srcRect b="0" l="0" r="0" t="0"/>
          <a:stretch/>
        </p:blipFill>
        <p:spPr>
          <a:xfrm>
            <a:off x="6391275" y="2857500"/>
            <a:ext cx="10858500" cy="5895975"/>
          </a:xfrm>
          <a:prstGeom prst="rect">
            <a:avLst/>
          </a:prstGeom>
          <a:noFill/>
          <a:ln>
            <a:noFill/>
          </a:ln>
        </p:spPr>
      </p:pic>
      <p:sp>
        <p:nvSpPr>
          <p:cNvPr id="568" name="Google Shape;568;h53db302f84c2f0fb_0_522"/>
          <p:cNvSpPr/>
          <p:nvPr/>
        </p:nvSpPr>
        <p:spPr>
          <a:xfrm>
            <a:off x="3810000" y="828675"/>
            <a:ext cx="10658400" cy="2247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Fantasy Realm at a Glance</a:t>
            </a:r>
            <a:endParaRPr b="0" i="0" sz="6000" u="none" cap="none" strike="noStrike">
              <a:solidFill>
                <a:schemeClr val="dk1"/>
              </a:solidFill>
              <a:latin typeface="Calibri"/>
              <a:ea typeface="Calibri"/>
              <a:cs typeface="Calibri"/>
              <a:sym typeface="Calibri"/>
            </a:endParaRPr>
          </a:p>
        </p:txBody>
      </p:sp>
      <p:grpSp>
        <p:nvGrpSpPr>
          <p:cNvPr id="569" name="Google Shape;569;h53db302f84c2f0fb_0_522"/>
          <p:cNvGrpSpPr/>
          <p:nvPr/>
        </p:nvGrpSpPr>
        <p:grpSpPr>
          <a:xfrm>
            <a:off x="1285875" y="2505075"/>
            <a:ext cx="5292000" cy="1687950"/>
            <a:chOff x="1285875" y="2505075"/>
            <a:chExt cx="5292000" cy="1687950"/>
          </a:xfrm>
        </p:grpSpPr>
        <p:sp>
          <p:nvSpPr>
            <p:cNvPr id="570" name="Google Shape;570;h53db302f84c2f0fb_0_522"/>
            <p:cNvSpPr/>
            <p:nvPr/>
          </p:nvSpPr>
          <p:spPr>
            <a:xfrm>
              <a:off x="1285875" y="2505075"/>
              <a:ext cx="52920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The Forest</a:t>
              </a:r>
              <a:endParaRPr b="0" i="0" sz="3600" u="none" cap="none" strike="noStrike">
                <a:solidFill>
                  <a:schemeClr val="dk1"/>
                </a:solidFill>
                <a:latin typeface="Calibri"/>
                <a:ea typeface="Calibri"/>
                <a:cs typeface="Calibri"/>
                <a:sym typeface="Calibri"/>
              </a:endParaRPr>
            </a:p>
          </p:txBody>
        </p:sp>
        <p:sp>
          <p:nvSpPr>
            <p:cNvPr id="571" name="Google Shape;571;h53db302f84c2f0fb_0_522"/>
            <p:cNvSpPr/>
            <p:nvPr/>
          </p:nvSpPr>
          <p:spPr>
            <a:xfrm>
              <a:off x="1285875" y="3171825"/>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572" name="Google Shape;572;h53db302f84c2f0fb_0_522"/>
          <p:cNvGrpSpPr/>
          <p:nvPr/>
        </p:nvGrpSpPr>
        <p:grpSpPr>
          <a:xfrm>
            <a:off x="1285875" y="5029200"/>
            <a:ext cx="5292000" cy="1383150"/>
            <a:chOff x="1285875" y="5029200"/>
            <a:chExt cx="5292000" cy="1383150"/>
          </a:xfrm>
        </p:grpSpPr>
        <p:sp>
          <p:nvSpPr>
            <p:cNvPr id="573" name="Google Shape;573;h53db302f84c2f0fb_0_522"/>
            <p:cNvSpPr/>
            <p:nvPr/>
          </p:nvSpPr>
          <p:spPr>
            <a:xfrm>
              <a:off x="1285875" y="5029200"/>
              <a:ext cx="52920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The Caves</a:t>
              </a:r>
              <a:endParaRPr b="0" i="0" sz="3600" u="none" cap="none" strike="noStrike">
                <a:solidFill>
                  <a:schemeClr val="dk1"/>
                </a:solidFill>
                <a:latin typeface="Calibri"/>
                <a:ea typeface="Calibri"/>
                <a:cs typeface="Calibri"/>
                <a:sym typeface="Calibri"/>
              </a:endParaRPr>
            </a:p>
          </p:txBody>
        </p:sp>
        <p:sp>
          <p:nvSpPr>
            <p:cNvPr id="574" name="Google Shape;574;h53db302f84c2f0fb_0_522"/>
            <p:cNvSpPr/>
            <p:nvPr/>
          </p:nvSpPr>
          <p:spPr>
            <a:xfrm>
              <a:off x="1285875" y="5695950"/>
              <a:ext cx="52617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575" name="Google Shape;575;h53db302f84c2f0fb_0_522"/>
          <p:cNvGrpSpPr/>
          <p:nvPr/>
        </p:nvGrpSpPr>
        <p:grpSpPr>
          <a:xfrm>
            <a:off x="1285875" y="7400925"/>
            <a:ext cx="5292000" cy="1383150"/>
            <a:chOff x="1285875" y="7400925"/>
            <a:chExt cx="5292000" cy="1383150"/>
          </a:xfrm>
        </p:grpSpPr>
        <p:sp>
          <p:nvSpPr>
            <p:cNvPr id="576" name="Google Shape;576;h53db302f84c2f0fb_0_522"/>
            <p:cNvSpPr/>
            <p:nvPr/>
          </p:nvSpPr>
          <p:spPr>
            <a:xfrm>
              <a:off x="1285875" y="7400925"/>
              <a:ext cx="5292000" cy="7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The Lair</a:t>
              </a:r>
              <a:endParaRPr b="0" i="0" sz="3600" u="none" cap="none" strike="noStrike">
                <a:solidFill>
                  <a:schemeClr val="dk1"/>
                </a:solidFill>
                <a:latin typeface="Calibri"/>
                <a:ea typeface="Calibri"/>
                <a:cs typeface="Calibri"/>
                <a:sym typeface="Calibri"/>
              </a:endParaRPr>
            </a:p>
          </p:txBody>
        </p:sp>
        <p:sp>
          <p:nvSpPr>
            <p:cNvPr id="577" name="Google Shape;577;h53db302f84c2f0fb_0_522"/>
            <p:cNvSpPr/>
            <p:nvPr/>
          </p:nvSpPr>
          <p:spPr>
            <a:xfrm>
              <a:off x="1285875" y="8067675"/>
              <a:ext cx="52617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582" name="Shape 582"/>
        <p:cNvGrpSpPr/>
        <p:nvPr/>
      </p:nvGrpSpPr>
      <p:grpSpPr>
        <a:xfrm>
          <a:off x="0" y="0"/>
          <a:ext cx="0" cy="0"/>
          <a:chOff x="0" y="0"/>
          <a:chExt cx="0" cy="0"/>
        </a:xfrm>
      </p:grpSpPr>
      <p:grpSp>
        <p:nvGrpSpPr>
          <p:cNvPr id="583" name="Google Shape;583;h53db302f84c2f0fb_0_547"/>
          <p:cNvGrpSpPr/>
          <p:nvPr/>
        </p:nvGrpSpPr>
        <p:grpSpPr>
          <a:xfrm>
            <a:off x="0" y="0"/>
            <a:ext cx="18288000" cy="10287000"/>
            <a:chOff x="0" y="0"/>
            <a:chExt cx="18288000" cy="10287000"/>
          </a:xfrm>
        </p:grpSpPr>
        <p:sp>
          <p:nvSpPr>
            <p:cNvPr id="584" name="Google Shape;584;h53db302f84c2f0fb_0_547"/>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5" name="Google Shape;585;h53db302f84c2f0fb_0_547"/>
            <p:cNvPicPr preferRelativeResize="0"/>
            <p:nvPr/>
          </p:nvPicPr>
          <p:blipFill rotWithShape="1">
            <a:blip r:embed="rId3">
              <a:alphaModFix/>
            </a:blip>
            <a:srcRect b="0" l="0" r="0" t="0"/>
            <a:stretch/>
          </p:blipFill>
          <p:spPr>
            <a:xfrm>
              <a:off x="13039725" y="0"/>
              <a:ext cx="5248275" cy="4733925"/>
            </a:xfrm>
            <a:prstGeom prst="rect">
              <a:avLst/>
            </a:prstGeom>
            <a:noFill/>
            <a:ln>
              <a:noFill/>
            </a:ln>
          </p:spPr>
        </p:pic>
        <p:pic>
          <p:nvPicPr>
            <p:cNvPr descr="preencoded.png" id="586" name="Google Shape;586;h53db302f84c2f0fb_0_547"/>
            <p:cNvPicPr preferRelativeResize="0"/>
            <p:nvPr/>
          </p:nvPicPr>
          <p:blipFill rotWithShape="1">
            <a:blip r:embed="rId4">
              <a:alphaModFix/>
            </a:blip>
            <a:srcRect b="0" l="0" r="0" t="0"/>
            <a:stretch/>
          </p:blipFill>
          <p:spPr>
            <a:xfrm>
              <a:off x="0" y="1943100"/>
              <a:ext cx="3505200" cy="6972300"/>
            </a:xfrm>
            <a:prstGeom prst="rect">
              <a:avLst/>
            </a:prstGeom>
            <a:noFill/>
            <a:ln>
              <a:noFill/>
            </a:ln>
          </p:spPr>
        </p:pic>
        <p:pic>
          <p:nvPicPr>
            <p:cNvPr descr="preencoded.png" id="587" name="Google Shape;587;h53db302f84c2f0fb_0_547"/>
            <p:cNvPicPr preferRelativeResize="0"/>
            <p:nvPr/>
          </p:nvPicPr>
          <p:blipFill rotWithShape="1">
            <a:blip r:embed="rId5">
              <a:alphaModFix/>
            </a:blip>
            <a:srcRect b="0" l="0" r="0" t="0"/>
            <a:stretch/>
          </p:blipFill>
          <p:spPr>
            <a:xfrm>
              <a:off x="8372475" y="8172450"/>
              <a:ext cx="9915525" cy="2114550"/>
            </a:xfrm>
            <a:prstGeom prst="rect">
              <a:avLst/>
            </a:prstGeom>
            <a:noFill/>
            <a:ln>
              <a:noFill/>
            </a:ln>
          </p:spPr>
        </p:pic>
        <p:pic>
          <p:nvPicPr>
            <p:cNvPr descr="preencoded.png" id="588" name="Google Shape;588;h53db302f84c2f0fb_0_547"/>
            <p:cNvPicPr preferRelativeResize="0"/>
            <p:nvPr/>
          </p:nvPicPr>
          <p:blipFill rotWithShape="1">
            <a:blip r:embed="rId6">
              <a:alphaModFix/>
            </a:blip>
            <a:srcRect b="0" l="0" r="0" t="0"/>
            <a:stretch/>
          </p:blipFill>
          <p:spPr>
            <a:xfrm>
              <a:off x="2647950" y="523875"/>
              <a:ext cx="4441579" cy="2114550"/>
            </a:xfrm>
            <a:prstGeom prst="rect">
              <a:avLst/>
            </a:prstGeom>
            <a:noFill/>
            <a:ln>
              <a:noFill/>
            </a:ln>
          </p:spPr>
        </p:pic>
        <p:pic>
          <p:nvPicPr>
            <p:cNvPr descr="preencoded.png" id="589" name="Google Shape;589;h53db302f84c2f0fb_0_547"/>
            <p:cNvPicPr preferRelativeResize="0"/>
            <p:nvPr/>
          </p:nvPicPr>
          <p:blipFill rotWithShape="1">
            <a:blip r:embed="rId7">
              <a:alphaModFix/>
            </a:blip>
            <a:srcRect b="0" l="0" r="0" t="0"/>
            <a:stretch/>
          </p:blipFill>
          <p:spPr>
            <a:xfrm>
              <a:off x="0" y="7124700"/>
              <a:ext cx="3505200" cy="3162300"/>
            </a:xfrm>
            <a:prstGeom prst="rect">
              <a:avLst/>
            </a:prstGeom>
            <a:noFill/>
            <a:ln>
              <a:noFill/>
            </a:ln>
          </p:spPr>
        </p:pic>
      </p:grpSp>
      <p:grpSp>
        <p:nvGrpSpPr>
          <p:cNvPr id="590" name="Google Shape;590;h53db302f84c2f0fb_0_547"/>
          <p:cNvGrpSpPr/>
          <p:nvPr/>
        </p:nvGrpSpPr>
        <p:grpSpPr>
          <a:xfrm>
            <a:off x="17640300" y="7994925"/>
            <a:ext cx="596549" cy="2063476"/>
            <a:chOff x="17640300" y="7994925"/>
            <a:chExt cx="596549" cy="2063476"/>
          </a:xfrm>
        </p:grpSpPr>
        <p:pic>
          <p:nvPicPr>
            <p:cNvPr descr="preencoded.png" id="591" name="Google Shape;591;h53db302f84c2f0fb_0_547"/>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92" name="Google Shape;592;h53db302f84c2f0fb_0_5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93" name="Google Shape;593;h53db302f84c2f0fb_0_547"/>
          <p:cNvSpPr/>
          <p:nvPr/>
        </p:nvSpPr>
        <p:spPr>
          <a:xfrm>
            <a:off x="4591050" y="828675"/>
            <a:ext cx="91059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The Timeline</a:t>
            </a:r>
            <a:endParaRPr b="0" i="0" sz="6000" u="none" cap="none" strike="noStrike">
              <a:solidFill>
                <a:schemeClr val="dk1"/>
              </a:solidFill>
              <a:latin typeface="Calibri"/>
              <a:ea typeface="Calibri"/>
              <a:cs typeface="Calibri"/>
              <a:sym typeface="Calibri"/>
            </a:endParaRPr>
          </a:p>
        </p:txBody>
      </p:sp>
      <p:grpSp>
        <p:nvGrpSpPr>
          <p:cNvPr id="594" name="Google Shape;594;h53db302f84c2f0fb_0_547"/>
          <p:cNvGrpSpPr/>
          <p:nvPr/>
        </p:nvGrpSpPr>
        <p:grpSpPr>
          <a:xfrm>
            <a:off x="-1" y="2466975"/>
            <a:ext cx="18288000" cy="7248525"/>
            <a:chOff x="-1" y="2466975"/>
            <a:chExt cx="18288000" cy="7248525"/>
          </a:xfrm>
        </p:grpSpPr>
        <p:cxnSp>
          <p:nvCxnSpPr>
            <p:cNvPr id="595" name="Google Shape;595;h53db302f84c2f0fb_0_547"/>
            <p:cNvCxnSpPr/>
            <p:nvPr/>
          </p:nvCxnSpPr>
          <p:spPr>
            <a:xfrm>
              <a:off x="-1" y="5938838"/>
              <a:ext cx="18288000" cy="0"/>
            </a:xfrm>
            <a:prstGeom prst="straightConnector1">
              <a:avLst/>
            </a:prstGeom>
            <a:noFill/>
            <a:ln cap="flat" cmpd="sng" w="9525">
              <a:solidFill>
                <a:srgbClr val="4D4D4D"/>
              </a:solidFill>
              <a:prstDash val="solid"/>
              <a:round/>
              <a:headEnd len="sm" w="sm" type="none"/>
              <a:tailEnd len="sm" w="sm" type="none"/>
            </a:ln>
          </p:spPr>
        </p:cxnSp>
        <p:grpSp>
          <p:nvGrpSpPr>
            <p:cNvPr id="596" name="Google Shape;596;h53db302f84c2f0fb_0_547"/>
            <p:cNvGrpSpPr/>
            <p:nvPr/>
          </p:nvGrpSpPr>
          <p:grpSpPr>
            <a:xfrm>
              <a:off x="933525" y="3762375"/>
              <a:ext cx="142800" cy="2181331"/>
              <a:chOff x="933525" y="3762375"/>
              <a:chExt cx="142800" cy="2181331"/>
            </a:xfrm>
          </p:grpSpPr>
          <p:sp>
            <p:nvSpPr>
              <p:cNvPr id="597" name="Google Shape;597;h53db302f84c2f0fb_0_547"/>
              <p:cNvSpPr/>
              <p:nvPr/>
            </p:nvSpPr>
            <p:spPr>
              <a:xfrm rot="5400000">
                <a:off x="933525" y="3762375"/>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8" name="Google Shape;598;h53db302f84c2f0fb_0_547"/>
              <p:cNvCxnSpPr/>
              <p:nvPr/>
            </p:nvCxnSpPr>
            <p:spPr>
              <a:xfrm rot="5400000">
                <a:off x="-4837" y="4924456"/>
                <a:ext cx="2038500" cy="0"/>
              </a:xfrm>
              <a:prstGeom prst="straightConnector1">
                <a:avLst/>
              </a:prstGeom>
              <a:noFill/>
              <a:ln cap="flat" cmpd="sng" w="19050">
                <a:solidFill>
                  <a:srgbClr val="000000"/>
                </a:solidFill>
                <a:prstDash val="solid"/>
                <a:round/>
                <a:headEnd len="sm" w="sm" type="none"/>
                <a:tailEnd len="sm" w="sm" type="none"/>
              </a:ln>
            </p:spPr>
          </p:cxnSp>
        </p:grpSp>
        <p:grpSp>
          <p:nvGrpSpPr>
            <p:cNvPr id="599" name="Google Shape;599;h53db302f84c2f0fb_0_547"/>
            <p:cNvGrpSpPr/>
            <p:nvPr/>
          </p:nvGrpSpPr>
          <p:grpSpPr>
            <a:xfrm>
              <a:off x="9420300" y="2628900"/>
              <a:ext cx="142800" cy="3314747"/>
              <a:chOff x="9420300" y="2628900"/>
              <a:chExt cx="142800" cy="3314747"/>
            </a:xfrm>
          </p:grpSpPr>
          <p:sp>
            <p:nvSpPr>
              <p:cNvPr id="600" name="Google Shape;600;h53db302f84c2f0fb_0_547"/>
              <p:cNvSpPr/>
              <p:nvPr/>
            </p:nvSpPr>
            <p:spPr>
              <a:xfrm rot="5400000">
                <a:off x="9420300" y="26289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1" name="Google Shape;601;h53db302f84c2f0fb_0_547"/>
              <p:cNvCxnSpPr/>
              <p:nvPr/>
            </p:nvCxnSpPr>
            <p:spPr>
              <a:xfrm rot="5400000">
                <a:off x="7915237" y="4357697"/>
                <a:ext cx="3171900" cy="0"/>
              </a:xfrm>
              <a:prstGeom prst="straightConnector1">
                <a:avLst/>
              </a:prstGeom>
              <a:noFill/>
              <a:ln cap="flat" cmpd="sng" w="19050">
                <a:solidFill>
                  <a:srgbClr val="000000"/>
                </a:solidFill>
                <a:prstDash val="solid"/>
                <a:round/>
                <a:headEnd len="sm" w="sm" type="none"/>
                <a:tailEnd len="sm" w="sm" type="none"/>
              </a:ln>
            </p:spPr>
          </p:cxnSp>
        </p:grpSp>
        <p:grpSp>
          <p:nvGrpSpPr>
            <p:cNvPr id="602" name="Google Shape;602;h53db302f84c2f0fb_0_547"/>
            <p:cNvGrpSpPr/>
            <p:nvPr/>
          </p:nvGrpSpPr>
          <p:grpSpPr>
            <a:xfrm>
              <a:off x="5162550" y="5943551"/>
              <a:ext cx="142800" cy="3771949"/>
              <a:chOff x="5162550" y="5943551"/>
              <a:chExt cx="142800" cy="3771949"/>
            </a:xfrm>
          </p:grpSpPr>
          <p:sp>
            <p:nvSpPr>
              <p:cNvPr id="603" name="Google Shape;603;h53db302f84c2f0fb_0_547"/>
              <p:cNvSpPr/>
              <p:nvPr/>
            </p:nvSpPr>
            <p:spPr>
              <a:xfrm rot="-5400000">
                <a:off x="5162550" y="95727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4" name="Google Shape;604;h53db302f84c2f0fb_0_547"/>
              <p:cNvCxnSpPr/>
              <p:nvPr/>
            </p:nvCxnSpPr>
            <p:spPr>
              <a:xfrm rot="-5400000">
                <a:off x="3428963" y="7758101"/>
                <a:ext cx="3629100" cy="0"/>
              </a:xfrm>
              <a:prstGeom prst="straightConnector1">
                <a:avLst/>
              </a:prstGeom>
              <a:noFill/>
              <a:ln cap="flat" cmpd="sng" w="19050">
                <a:solidFill>
                  <a:srgbClr val="000000"/>
                </a:solidFill>
                <a:prstDash val="solid"/>
                <a:round/>
                <a:headEnd len="sm" w="sm" type="none"/>
                <a:tailEnd len="sm" w="sm" type="none"/>
              </a:ln>
            </p:spPr>
          </p:cxnSp>
        </p:grpSp>
        <p:grpSp>
          <p:nvGrpSpPr>
            <p:cNvPr id="605" name="Google Shape;605;h53db302f84c2f0fb_0_547"/>
            <p:cNvGrpSpPr/>
            <p:nvPr/>
          </p:nvGrpSpPr>
          <p:grpSpPr>
            <a:xfrm>
              <a:off x="13658850" y="5943568"/>
              <a:ext cx="142800" cy="2286032"/>
              <a:chOff x="13658850" y="5943568"/>
              <a:chExt cx="142800" cy="2286032"/>
            </a:xfrm>
          </p:grpSpPr>
          <p:sp>
            <p:nvSpPr>
              <p:cNvPr id="606" name="Google Shape;606;h53db302f84c2f0fb_0_547"/>
              <p:cNvSpPr/>
              <p:nvPr/>
            </p:nvSpPr>
            <p:spPr>
              <a:xfrm rot="-5400000">
                <a:off x="13658850" y="80868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7" name="Google Shape;607;h53db302f84c2f0fb_0_547"/>
              <p:cNvCxnSpPr/>
              <p:nvPr/>
            </p:nvCxnSpPr>
            <p:spPr>
              <a:xfrm rot="-5400000">
                <a:off x="12668213" y="7015168"/>
                <a:ext cx="2143200" cy="0"/>
              </a:xfrm>
              <a:prstGeom prst="straightConnector1">
                <a:avLst/>
              </a:prstGeom>
              <a:noFill/>
              <a:ln cap="flat" cmpd="sng" w="19050">
                <a:solidFill>
                  <a:srgbClr val="000000"/>
                </a:solidFill>
                <a:prstDash val="solid"/>
                <a:round/>
                <a:headEnd len="sm" w="sm" type="none"/>
                <a:tailEnd len="sm" w="sm" type="none"/>
              </a:ln>
            </p:spPr>
          </p:cxnSp>
        </p:grpSp>
        <p:grpSp>
          <p:nvGrpSpPr>
            <p:cNvPr id="608" name="Google Shape;608;h53db302f84c2f0fb_0_547"/>
            <p:cNvGrpSpPr/>
            <p:nvPr/>
          </p:nvGrpSpPr>
          <p:grpSpPr>
            <a:xfrm>
              <a:off x="1304925" y="3581400"/>
              <a:ext cx="3497700" cy="1926075"/>
              <a:chOff x="1304925" y="3581400"/>
              <a:chExt cx="3497700" cy="1926075"/>
            </a:xfrm>
          </p:grpSpPr>
          <p:sp>
            <p:nvSpPr>
              <p:cNvPr id="609" name="Google Shape;609;h53db302f84c2f0fb_0_547"/>
              <p:cNvSpPr/>
              <p:nvPr/>
            </p:nvSpPr>
            <p:spPr>
              <a:xfrm>
                <a:off x="1304925" y="35814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War</a:t>
                </a:r>
                <a:endParaRPr b="0" i="0" sz="2700" u="none" cap="none" strike="noStrike">
                  <a:solidFill>
                    <a:schemeClr val="dk1"/>
                  </a:solidFill>
                  <a:latin typeface="Calibri"/>
                  <a:ea typeface="Calibri"/>
                  <a:cs typeface="Calibri"/>
                  <a:sym typeface="Calibri"/>
                </a:endParaRPr>
              </a:p>
            </p:txBody>
          </p:sp>
          <p:sp>
            <p:nvSpPr>
              <p:cNvPr id="610" name="Google Shape;610;h53db302f84c2f0fb_0_547"/>
              <p:cNvSpPr/>
              <p:nvPr/>
            </p:nvSpPr>
            <p:spPr>
              <a:xfrm>
                <a:off x="1304925" y="4181475"/>
                <a:ext cx="3489900" cy="13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Eclipse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Quest for artifact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Volcano disaster</a:t>
                </a:r>
                <a:endParaRPr b="0" i="0" sz="2400" u="none" cap="none" strike="noStrike">
                  <a:solidFill>
                    <a:schemeClr val="dk1"/>
                  </a:solidFill>
                  <a:latin typeface="Calibri"/>
                  <a:ea typeface="Calibri"/>
                  <a:cs typeface="Calibri"/>
                  <a:sym typeface="Calibri"/>
                </a:endParaRPr>
              </a:p>
            </p:txBody>
          </p:sp>
        </p:grpSp>
        <p:grpSp>
          <p:nvGrpSpPr>
            <p:cNvPr id="611" name="Google Shape;611;h53db302f84c2f0fb_0_547"/>
            <p:cNvGrpSpPr/>
            <p:nvPr/>
          </p:nvGrpSpPr>
          <p:grpSpPr>
            <a:xfrm>
              <a:off x="9801225" y="2466975"/>
              <a:ext cx="3497700" cy="3145275"/>
              <a:chOff x="9801225" y="2466975"/>
              <a:chExt cx="3497700" cy="3145275"/>
            </a:xfrm>
          </p:grpSpPr>
          <p:sp>
            <p:nvSpPr>
              <p:cNvPr id="612" name="Google Shape;612;h53db302f84c2f0fb_0_547"/>
              <p:cNvSpPr/>
              <p:nvPr/>
            </p:nvSpPr>
            <p:spPr>
              <a:xfrm>
                <a:off x="9801225" y="2466975"/>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Transformation</a:t>
                </a:r>
                <a:endParaRPr b="0" i="0" sz="2700" u="none" cap="none" strike="noStrike">
                  <a:solidFill>
                    <a:schemeClr val="dk1"/>
                  </a:solidFill>
                  <a:latin typeface="Calibri"/>
                  <a:ea typeface="Calibri"/>
                  <a:cs typeface="Calibri"/>
                  <a:sym typeface="Calibri"/>
                </a:endParaRPr>
              </a:p>
            </p:txBody>
          </p:sp>
          <p:sp>
            <p:nvSpPr>
              <p:cNvPr id="613" name="Google Shape;613;h53db302f84c2f0fb_0_547"/>
              <p:cNvSpPr/>
              <p:nvPr/>
            </p:nvSpPr>
            <p:spPr>
              <a:xfrm>
                <a:off x="9801225" y="3067050"/>
                <a:ext cx="3489900" cy="2545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Kingdoms clash in conflict.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Peasant discovers magical powers.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Plot to assassinate leader uncovered.</a:t>
                </a:r>
                <a:endParaRPr b="0" i="0" sz="2400" u="none" cap="none" strike="noStrike">
                  <a:solidFill>
                    <a:schemeClr val="dk1"/>
                  </a:solidFill>
                  <a:latin typeface="Calibri"/>
                  <a:ea typeface="Calibri"/>
                  <a:cs typeface="Calibri"/>
                  <a:sym typeface="Calibri"/>
                </a:endParaRPr>
              </a:p>
            </p:txBody>
          </p:sp>
        </p:grpSp>
        <p:grpSp>
          <p:nvGrpSpPr>
            <p:cNvPr id="614" name="Google Shape;614;h53db302f84c2f0fb_0_547"/>
            <p:cNvGrpSpPr/>
            <p:nvPr/>
          </p:nvGrpSpPr>
          <p:grpSpPr>
            <a:xfrm>
              <a:off x="5562600" y="6324600"/>
              <a:ext cx="3497700" cy="3145275"/>
              <a:chOff x="5562600" y="6324600"/>
              <a:chExt cx="3497700" cy="3145275"/>
            </a:xfrm>
          </p:grpSpPr>
          <p:sp>
            <p:nvSpPr>
              <p:cNvPr id="615" name="Google Shape;615;h53db302f84c2f0fb_0_547"/>
              <p:cNvSpPr/>
              <p:nvPr/>
            </p:nvSpPr>
            <p:spPr>
              <a:xfrm>
                <a:off x="5562600" y="63246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Rise</a:t>
                </a:r>
                <a:endParaRPr b="0" i="0" sz="2700" u="none" cap="none" strike="noStrike">
                  <a:solidFill>
                    <a:schemeClr val="dk1"/>
                  </a:solidFill>
                  <a:latin typeface="Calibri"/>
                  <a:ea typeface="Calibri"/>
                  <a:cs typeface="Calibri"/>
                  <a:sym typeface="Calibri"/>
                </a:endParaRPr>
              </a:p>
            </p:txBody>
          </p:sp>
          <p:sp>
            <p:nvSpPr>
              <p:cNvPr id="616" name="Google Shape;616;h53db302f84c2f0fb_0_547"/>
              <p:cNvSpPr/>
              <p:nvPr/>
            </p:nvSpPr>
            <p:spPr>
              <a:xfrm>
                <a:off x="5562600" y="6924675"/>
                <a:ext cx="3489900" cy="2545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Humans acquire Crystal </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Shimmering City established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City expands, conquers neighbors.</a:t>
                </a:r>
                <a:endParaRPr b="0" i="0" sz="2400" u="none" cap="none" strike="noStrike">
                  <a:solidFill>
                    <a:schemeClr val="dk1"/>
                  </a:solidFill>
                  <a:latin typeface="Calibri"/>
                  <a:ea typeface="Calibri"/>
                  <a:cs typeface="Calibri"/>
                  <a:sym typeface="Calibri"/>
                </a:endParaRPr>
              </a:p>
            </p:txBody>
          </p:sp>
        </p:grpSp>
        <p:grpSp>
          <p:nvGrpSpPr>
            <p:cNvPr id="617" name="Google Shape;617;h53db302f84c2f0fb_0_547"/>
            <p:cNvGrpSpPr/>
            <p:nvPr/>
          </p:nvGrpSpPr>
          <p:grpSpPr>
            <a:xfrm>
              <a:off x="14058900" y="6324600"/>
              <a:ext cx="3497700" cy="1926075"/>
              <a:chOff x="14058900" y="6324600"/>
              <a:chExt cx="3497700" cy="1926075"/>
            </a:xfrm>
          </p:grpSpPr>
          <p:sp>
            <p:nvSpPr>
              <p:cNvPr id="618" name="Google Shape;618;h53db302f84c2f0fb_0_547"/>
              <p:cNvSpPr/>
              <p:nvPr/>
            </p:nvSpPr>
            <p:spPr>
              <a:xfrm>
                <a:off x="14058900" y="6324600"/>
                <a:ext cx="3497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Invasion</a:t>
                </a:r>
                <a:endParaRPr b="0" i="0" sz="2700" u="none" cap="none" strike="noStrike">
                  <a:solidFill>
                    <a:schemeClr val="dk1"/>
                  </a:solidFill>
                  <a:latin typeface="Calibri"/>
                  <a:ea typeface="Calibri"/>
                  <a:cs typeface="Calibri"/>
                  <a:sym typeface="Calibri"/>
                </a:endParaRPr>
              </a:p>
            </p:txBody>
          </p:sp>
          <p:sp>
            <p:nvSpPr>
              <p:cNvPr id="619" name="Google Shape;619;h53db302f84c2f0fb_0_547"/>
              <p:cNvSpPr/>
              <p:nvPr/>
            </p:nvSpPr>
            <p:spPr>
              <a:xfrm>
                <a:off x="14058900" y="6924675"/>
                <a:ext cx="3489900" cy="13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Kingdom invaded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Betrayal</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Hero's festival</a:t>
                </a:r>
                <a:endParaRPr b="0" i="0" sz="2400" u="none" cap="none" strike="noStrike">
                  <a:solidFill>
                    <a:schemeClr val="dk1"/>
                  </a:solidFill>
                  <a:latin typeface="Calibri"/>
                  <a:ea typeface="Calibri"/>
                  <a:cs typeface="Calibri"/>
                  <a:sym typeface="Calibri"/>
                </a:endParaRPr>
              </a:p>
            </p:txBody>
          </p:sp>
        </p:grpSp>
        <p:sp>
          <p:nvSpPr>
            <p:cNvPr id="620" name="Google Shape;620;h53db302f84c2f0fb_0_547"/>
            <p:cNvSpPr/>
            <p:nvPr/>
          </p:nvSpPr>
          <p:spPr>
            <a:xfrm rot="-5400000">
              <a:off x="561975" y="6195150"/>
              <a:ext cx="10629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Peralta"/>
                <a:buNone/>
              </a:pPr>
              <a:r>
                <a:rPr b="0" i="0" lang="en-US" sz="2700" u="none" cap="none" strike="noStrike">
                  <a:solidFill>
                    <a:srgbClr val="000000"/>
                  </a:solidFill>
                  <a:latin typeface="Peralta"/>
                  <a:ea typeface="Peralta"/>
                  <a:cs typeface="Peralta"/>
                  <a:sym typeface="Peralta"/>
                </a:rPr>
                <a:t>2020</a:t>
              </a:r>
              <a:endParaRPr b="0" i="0" sz="2700" u="none" cap="none" strike="noStrike">
                <a:solidFill>
                  <a:schemeClr val="dk1"/>
                </a:solidFill>
                <a:latin typeface="Calibri"/>
                <a:ea typeface="Calibri"/>
                <a:cs typeface="Calibri"/>
                <a:sym typeface="Calibri"/>
              </a:endParaRPr>
            </a:p>
          </p:txBody>
        </p:sp>
        <p:sp>
          <p:nvSpPr>
            <p:cNvPr id="621" name="Google Shape;621;h53db302f84c2f0fb_0_547"/>
            <p:cNvSpPr/>
            <p:nvPr/>
          </p:nvSpPr>
          <p:spPr>
            <a:xfrm rot="-5400000">
              <a:off x="9067800" y="6214200"/>
              <a:ext cx="10248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Peralta"/>
                <a:buNone/>
              </a:pPr>
              <a:r>
                <a:rPr b="0" i="0" lang="en-US" sz="2700" u="none" cap="none" strike="noStrike">
                  <a:solidFill>
                    <a:srgbClr val="000000"/>
                  </a:solidFill>
                  <a:latin typeface="Peralta"/>
                  <a:ea typeface="Peralta"/>
                  <a:cs typeface="Peralta"/>
                  <a:sym typeface="Peralta"/>
                </a:rPr>
                <a:t>2022</a:t>
              </a:r>
              <a:endParaRPr b="0" i="0" sz="2700" u="none" cap="none" strike="noStrike">
                <a:solidFill>
                  <a:schemeClr val="dk1"/>
                </a:solidFill>
                <a:latin typeface="Calibri"/>
                <a:ea typeface="Calibri"/>
                <a:cs typeface="Calibri"/>
                <a:sym typeface="Calibri"/>
              </a:endParaRPr>
            </a:p>
          </p:txBody>
        </p:sp>
        <p:sp>
          <p:nvSpPr>
            <p:cNvPr id="622" name="Google Shape;622;h53db302f84c2f0fb_0_547"/>
            <p:cNvSpPr/>
            <p:nvPr/>
          </p:nvSpPr>
          <p:spPr>
            <a:xfrm rot="-5400000">
              <a:off x="4824375" y="4780650"/>
              <a:ext cx="9963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Peralta"/>
                <a:buNone/>
              </a:pPr>
              <a:r>
                <a:rPr b="0" i="0" lang="en-US" sz="2700" u="none" cap="none" strike="noStrike">
                  <a:solidFill>
                    <a:srgbClr val="000000"/>
                  </a:solidFill>
                  <a:latin typeface="Peralta"/>
                  <a:ea typeface="Peralta"/>
                  <a:cs typeface="Peralta"/>
                  <a:sym typeface="Peralta"/>
                </a:rPr>
                <a:t>2021</a:t>
              </a:r>
              <a:endParaRPr b="0" i="0" sz="2700" u="none" cap="none" strike="noStrike">
                <a:solidFill>
                  <a:schemeClr val="dk1"/>
                </a:solidFill>
                <a:latin typeface="Calibri"/>
                <a:ea typeface="Calibri"/>
                <a:cs typeface="Calibri"/>
                <a:sym typeface="Calibri"/>
              </a:endParaRPr>
            </a:p>
          </p:txBody>
        </p:sp>
        <p:sp>
          <p:nvSpPr>
            <p:cNvPr id="623" name="Google Shape;623;h53db302f84c2f0fb_0_547"/>
            <p:cNvSpPr/>
            <p:nvPr/>
          </p:nvSpPr>
          <p:spPr>
            <a:xfrm rot="-5400000">
              <a:off x="13306425" y="4766400"/>
              <a:ext cx="10248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Peralta"/>
                <a:buNone/>
              </a:pPr>
              <a:r>
                <a:rPr b="0" i="0" lang="en-US" sz="2700" u="none" cap="none" strike="noStrike">
                  <a:solidFill>
                    <a:srgbClr val="000000"/>
                  </a:solidFill>
                  <a:latin typeface="Peralta"/>
                  <a:ea typeface="Peralta"/>
                  <a:cs typeface="Peralta"/>
                  <a:sym typeface="Peralta"/>
                </a:rPr>
                <a:t>2022</a:t>
              </a:r>
              <a:endParaRPr b="0" i="0" sz="2700" u="none" cap="none" strike="noStrike">
                <a:solidFill>
                  <a:schemeClr val="dk1"/>
                </a:solidFill>
                <a:latin typeface="Calibri"/>
                <a:ea typeface="Calibri"/>
                <a:cs typeface="Calibri"/>
                <a:sym typeface="Calibri"/>
              </a:endParaRPr>
            </a:p>
          </p:txBody>
        </p:sp>
      </p:grpSp>
      <p:pic>
        <p:nvPicPr>
          <p:cNvPr descr="preencoded.png" id="624" name="Google Shape;624;h53db302f84c2f0fb_0_547"/>
          <p:cNvPicPr preferRelativeResize="0"/>
          <p:nvPr/>
        </p:nvPicPr>
        <p:blipFill rotWithShape="1">
          <a:blip r:embed="rId9">
            <a:alphaModFix/>
          </a:blip>
          <a:srcRect b="0" l="0" r="0" t="0"/>
          <a:stretch/>
        </p:blipFill>
        <p:spPr>
          <a:xfrm>
            <a:off x="13754102" y="0"/>
            <a:ext cx="4476750" cy="4562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629" name="Shape 629"/>
        <p:cNvGrpSpPr/>
        <p:nvPr/>
      </p:nvGrpSpPr>
      <p:grpSpPr>
        <a:xfrm>
          <a:off x="0" y="0"/>
          <a:ext cx="0" cy="0"/>
          <a:chOff x="0" y="0"/>
          <a:chExt cx="0" cy="0"/>
        </a:xfrm>
      </p:grpSpPr>
      <p:grpSp>
        <p:nvGrpSpPr>
          <p:cNvPr id="630" name="Google Shape;630;h53db302f84c2f0fb_0_593"/>
          <p:cNvGrpSpPr/>
          <p:nvPr/>
        </p:nvGrpSpPr>
        <p:grpSpPr>
          <a:xfrm>
            <a:off x="0" y="0"/>
            <a:ext cx="18288000" cy="10287000"/>
            <a:chOff x="0" y="0"/>
            <a:chExt cx="18288000" cy="10287000"/>
          </a:xfrm>
        </p:grpSpPr>
        <p:sp>
          <p:nvSpPr>
            <p:cNvPr id="631" name="Google Shape;631;h53db302f84c2f0fb_0_593"/>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2" name="Google Shape;632;h53db302f84c2f0fb_0_593"/>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633" name="Google Shape;633;h53db302f84c2f0fb_0_593"/>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634" name="Google Shape;634;h53db302f84c2f0fb_0_593"/>
            <p:cNvPicPr preferRelativeResize="0"/>
            <p:nvPr/>
          </p:nvPicPr>
          <p:blipFill rotWithShape="1">
            <a:blip r:embed="rId5">
              <a:alphaModFix/>
            </a:blip>
            <a:srcRect b="0" l="0" r="0" t="0"/>
            <a:stretch/>
          </p:blipFill>
          <p:spPr>
            <a:xfrm>
              <a:off x="14611350" y="0"/>
              <a:ext cx="3676650" cy="5534025"/>
            </a:xfrm>
            <a:prstGeom prst="rect">
              <a:avLst/>
            </a:prstGeom>
            <a:noFill/>
            <a:ln>
              <a:noFill/>
            </a:ln>
          </p:spPr>
        </p:pic>
        <p:pic>
          <p:nvPicPr>
            <p:cNvPr descr="preencoded.png" id="635" name="Google Shape;635;h53db302f84c2f0fb_0_593"/>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grpSp>
        <p:nvGrpSpPr>
          <p:cNvPr id="636" name="Google Shape;636;h53db302f84c2f0fb_0_593"/>
          <p:cNvGrpSpPr/>
          <p:nvPr/>
        </p:nvGrpSpPr>
        <p:grpSpPr>
          <a:xfrm>
            <a:off x="17640300" y="7994925"/>
            <a:ext cx="596549" cy="2063476"/>
            <a:chOff x="17640300" y="7994925"/>
            <a:chExt cx="596549" cy="2063476"/>
          </a:xfrm>
        </p:grpSpPr>
        <p:pic>
          <p:nvPicPr>
            <p:cNvPr descr="preencoded.png" id="637" name="Google Shape;637;h53db302f84c2f0fb_0_59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38" name="Google Shape;638;h53db302f84c2f0fb_0_59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39" name="Google Shape;639;h53db302f84c2f0fb_0_593"/>
          <p:cNvSpPr/>
          <p:nvPr/>
        </p:nvSpPr>
        <p:spPr>
          <a:xfrm>
            <a:off x="7000875" y="533400"/>
            <a:ext cx="42864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Our Team</a:t>
            </a:r>
            <a:endParaRPr b="0" i="0" sz="6000" u="none" cap="none" strike="noStrike">
              <a:solidFill>
                <a:schemeClr val="dk1"/>
              </a:solidFill>
              <a:latin typeface="Calibri"/>
              <a:ea typeface="Calibri"/>
              <a:cs typeface="Calibri"/>
              <a:sym typeface="Calibri"/>
            </a:endParaRPr>
          </a:p>
        </p:txBody>
      </p:sp>
      <p:grpSp>
        <p:nvGrpSpPr>
          <p:cNvPr id="640" name="Google Shape;640;h53db302f84c2f0fb_0_593"/>
          <p:cNvGrpSpPr/>
          <p:nvPr/>
        </p:nvGrpSpPr>
        <p:grpSpPr>
          <a:xfrm>
            <a:off x="1868805" y="2276475"/>
            <a:ext cx="4663500" cy="5840850"/>
            <a:chOff x="1868805" y="2276475"/>
            <a:chExt cx="4663500" cy="5840850"/>
          </a:xfrm>
        </p:grpSpPr>
        <p:pic>
          <p:nvPicPr>
            <p:cNvPr descr="preencoded.png" id="641" name="Google Shape;641;h53db302f84c2f0fb_0_593"/>
            <p:cNvPicPr preferRelativeResize="0"/>
            <p:nvPr/>
          </p:nvPicPr>
          <p:blipFill rotWithShape="1">
            <a:blip r:embed="rId8">
              <a:alphaModFix/>
            </a:blip>
            <a:srcRect b="0" l="0" r="0" t="0"/>
            <a:stretch/>
          </p:blipFill>
          <p:spPr>
            <a:xfrm>
              <a:off x="1914525" y="2276475"/>
              <a:ext cx="4572000" cy="4572000"/>
            </a:xfrm>
            <a:prstGeom prst="rect">
              <a:avLst/>
            </a:prstGeom>
            <a:noFill/>
            <a:ln>
              <a:noFill/>
            </a:ln>
          </p:spPr>
        </p:pic>
        <p:grpSp>
          <p:nvGrpSpPr>
            <p:cNvPr id="642" name="Google Shape;642;h53db302f84c2f0fb_0_593"/>
            <p:cNvGrpSpPr/>
            <p:nvPr/>
          </p:nvGrpSpPr>
          <p:grpSpPr>
            <a:xfrm>
              <a:off x="1868805" y="7000875"/>
              <a:ext cx="4663500" cy="1116450"/>
              <a:chOff x="1868805" y="7000875"/>
              <a:chExt cx="4663500" cy="1116450"/>
            </a:xfrm>
          </p:grpSpPr>
          <p:sp>
            <p:nvSpPr>
              <p:cNvPr id="643" name="Google Shape;643;h53db302f84c2f0fb_0_593"/>
              <p:cNvSpPr/>
              <p:nvPr/>
            </p:nvSpPr>
            <p:spPr>
              <a:xfrm>
                <a:off x="1868805" y="7000875"/>
                <a:ext cx="46635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Eldruin</a:t>
                </a:r>
                <a:endParaRPr b="0" i="0" sz="3600" u="none" cap="none" strike="noStrike">
                  <a:solidFill>
                    <a:schemeClr val="dk1"/>
                  </a:solidFill>
                  <a:latin typeface="Calibri"/>
                  <a:ea typeface="Calibri"/>
                  <a:cs typeface="Calibri"/>
                  <a:sym typeface="Calibri"/>
                </a:endParaRPr>
              </a:p>
            </p:txBody>
          </p:sp>
          <p:sp>
            <p:nvSpPr>
              <p:cNvPr id="644" name="Google Shape;644;h53db302f84c2f0fb_0_593"/>
              <p:cNvSpPr/>
              <p:nvPr/>
            </p:nvSpPr>
            <p:spPr>
              <a:xfrm>
                <a:off x="1884045" y="7705725"/>
                <a:ext cx="46329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Fire Mage</a:t>
                </a:r>
                <a:endParaRPr b="0" i="0" sz="2400" u="none" cap="none" strike="noStrike">
                  <a:solidFill>
                    <a:schemeClr val="dk1"/>
                  </a:solidFill>
                  <a:latin typeface="Calibri"/>
                  <a:ea typeface="Calibri"/>
                  <a:cs typeface="Calibri"/>
                  <a:sym typeface="Calibri"/>
                </a:endParaRPr>
              </a:p>
            </p:txBody>
          </p:sp>
        </p:grpSp>
      </p:grpSp>
      <p:grpSp>
        <p:nvGrpSpPr>
          <p:cNvPr id="645" name="Google Shape;645;h53db302f84c2f0fb_0_593"/>
          <p:cNvGrpSpPr/>
          <p:nvPr/>
        </p:nvGrpSpPr>
        <p:grpSpPr>
          <a:xfrm>
            <a:off x="7088505" y="4105275"/>
            <a:ext cx="4663500" cy="5840850"/>
            <a:chOff x="7088505" y="4105275"/>
            <a:chExt cx="4663500" cy="5840850"/>
          </a:xfrm>
        </p:grpSpPr>
        <p:pic>
          <p:nvPicPr>
            <p:cNvPr descr="preencoded.png" id="646" name="Google Shape;646;h53db302f84c2f0fb_0_593"/>
            <p:cNvPicPr preferRelativeResize="0"/>
            <p:nvPr/>
          </p:nvPicPr>
          <p:blipFill rotWithShape="1">
            <a:blip r:embed="rId9">
              <a:alphaModFix/>
            </a:blip>
            <a:srcRect b="0" l="0" r="0" t="0"/>
            <a:stretch/>
          </p:blipFill>
          <p:spPr>
            <a:xfrm>
              <a:off x="7134225" y="4105275"/>
              <a:ext cx="4572000" cy="4572000"/>
            </a:xfrm>
            <a:prstGeom prst="rect">
              <a:avLst/>
            </a:prstGeom>
            <a:noFill/>
            <a:ln>
              <a:noFill/>
            </a:ln>
          </p:spPr>
        </p:pic>
        <p:grpSp>
          <p:nvGrpSpPr>
            <p:cNvPr id="647" name="Google Shape;647;h53db302f84c2f0fb_0_593"/>
            <p:cNvGrpSpPr/>
            <p:nvPr/>
          </p:nvGrpSpPr>
          <p:grpSpPr>
            <a:xfrm>
              <a:off x="7088505" y="8829675"/>
              <a:ext cx="4663500" cy="1116450"/>
              <a:chOff x="7088505" y="8829675"/>
              <a:chExt cx="4663500" cy="1116450"/>
            </a:xfrm>
          </p:grpSpPr>
          <p:sp>
            <p:nvSpPr>
              <p:cNvPr id="648" name="Google Shape;648;h53db302f84c2f0fb_0_593"/>
              <p:cNvSpPr/>
              <p:nvPr/>
            </p:nvSpPr>
            <p:spPr>
              <a:xfrm>
                <a:off x="7088505" y="8829675"/>
                <a:ext cx="46635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Elementalen</a:t>
                </a:r>
                <a:endParaRPr b="0" i="0" sz="3600" u="none" cap="none" strike="noStrike">
                  <a:solidFill>
                    <a:schemeClr val="dk1"/>
                  </a:solidFill>
                  <a:latin typeface="Calibri"/>
                  <a:ea typeface="Calibri"/>
                  <a:cs typeface="Calibri"/>
                  <a:sym typeface="Calibri"/>
                </a:endParaRPr>
              </a:p>
            </p:txBody>
          </p:sp>
          <p:sp>
            <p:nvSpPr>
              <p:cNvPr id="649" name="Google Shape;649;h53db302f84c2f0fb_0_593"/>
              <p:cNvSpPr/>
              <p:nvPr/>
            </p:nvSpPr>
            <p:spPr>
              <a:xfrm>
                <a:off x="7103745" y="9534525"/>
                <a:ext cx="46329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Guardian</a:t>
                </a:r>
                <a:endParaRPr b="0" i="0" sz="2400" u="none" cap="none" strike="noStrike">
                  <a:solidFill>
                    <a:schemeClr val="dk1"/>
                  </a:solidFill>
                  <a:latin typeface="Calibri"/>
                  <a:ea typeface="Calibri"/>
                  <a:cs typeface="Calibri"/>
                  <a:sym typeface="Calibri"/>
                </a:endParaRPr>
              </a:p>
            </p:txBody>
          </p:sp>
        </p:grpSp>
      </p:grpSp>
      <p:grpSp>
        <p:nvGrpSpPr>
          <p:cNvPr id="650" name="Google Shape;650;h53db302f84c2f0fb_0_593"/>
          <p:cNvGrpSpPr/>
          <p:nvPr/>
        </p:nvGrpSpPr>
        <p:grpSpPr>
          <a:xfrm>
            <a:off x="12308205" y="2276475"/>
            <a:ext cx="4663500" cy="5840850"/>
            <a:chOff x="12308205" y="2276475"/>
            <a:chExt cx="4663500" cy="5840850"/>
          </a:xfrm>
        </p:grpSpPr>
        <p:pic>
          <p:nvPicPr>
            <p:cNvPr descr="preencoded.png" id="651" name="Google Shape;651;h53db302f84c2f0fb_0_593"/>
            <p:cNvPicPr preferRelativeResize="0"/>
            <p:nvPr/>
          </p:nvPicPr>
          <p:blipFill rotWithShape="1">
            <a:blip r:embed="rId10">
              <a:alphaModFix/>
            </a:blip>
            <a:srcRect b="0" l="0" r="0" t="0"/>
            <a:stretch/>
          </p:blipFill>
          <p:spPr>
            <a:xfrm>
              <a:off x="12353925" y="2276475"/>
              <a:ext cx="4572000" cy="4572000"/>
            </a:xfrm>
            <a:prstGeom prst="rect">
              <a:avLst/>
            </a:prstGeom>
            <a:noFill/>
            <a:ln>
              <a:noFill/>
            </a:ln>
          </p:spPr>
        </p:pic>
        <p:grpSp>
          <p:nvGrpSpPr>
            <p:cNvPr id="652" name="Google Shape;652;h53db302f84c2f0fb_0_593"/>
            <p:cNvGrpSpPr/>
            <p:nvPr/>
          </p:nvGrpSpPr>
          <p:grpSpPr>
            <a:xfrm>
              <a:off x="12308205" y="7000875"/>
              <a:ext cx="4663500" cy="1116450"/>
              <a:chOff x="12308205" y="7000875"/>
              <a:chExt cx="4663500" cy="1116450"/>
            </a:xfrm>
          </p:grpSpPr>
          <p:sp>
            <p:nvSpPr>
              <p:cNvPr id="653" name="Google Shape;653;h53db302f84c2f0fb_0_593"/>
              <p:cNvSpPr/>
              <p:nvPr/>
            </p:nvSpPr>
            <p:spPr>
              <a:xfrm>
                <a:off x="12308205" y="7000875"/>
                <a:ext cx="4663500" cy="7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eralta"/>
                  <a:buNone/>
                </a:pPr>
                <a:r>
                  <a:rPr b="0" i="0" lang="en-US" sz="3600" u="none" cap="none" strike="noStrike">
                    <a:solidFill>
                      <a:srgbClr val="0E0E0E"/>
                    </a:solidFill>
                    <a:latin typeface="Peralta"/>
                    <a:ea typeface="Peralta"/>
                    <a:cs typeface="Peralta"/>
                    <a:sym typeface="Peralta"/>
                  </a:rPr>
                  <a:t>Lunaria</a:t>
                </a:r>
                <a:endParaRPr b="0" i="0" sz="3600" u="none" cap="none" strike="noStrike">
                  <a:solidFill>
                    <a:schemeClr val="dk1"/>
                  </a:solidFill>
                  <a:latin typeface="Calibri"/>
                  <a:ea typeface="Calibri"/>
                  <a:cs typeface="Calibri"/>
                  <a:sym typeface="Calibri"/>
                </a:endParaRPr>
              </a:p>
            </p:txBody>
          </p:sp>
          <p:sp>
            <p:nvSpPr>
              <p:cNvPr id="654" name="Google Shape;654;h53db302f84c2f0fb_0_593"/>
              <p:cNvSpPr/>
              <p:nvPr/>
            </p:nvSpPr>
            <p:spPr>
              <a:xfrm>
                <a:off x="12323445" y="7705725"/>
                <a:ext cx="4632900" cy="41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659" name="Shape 659"/>
        <p:cNvGrpSpPr/>
        <p:nvPr/>
      </p:nvGrpSpPr>
      <p:grpSpPr>
        <a:xfrm>
          <a:off x="0" y="0"/>
          <a:ext cx="0" cy="0"/>
          <a:chOff x="0" y="0"/>
          <a:chExt cx="0" cy="0"/>
        </a:xfrm>
      </p:grpSpPr>
      <p:grpSp>
        <p:nvGrpSpPr>
          <p:cNvPr id="660" name="Google Shape;660;h53db302f84c2f0fb_0_622"/>
          <p:cNvGrpSpPr/>
          <p:nvPr/>
        </p:nvGrpSpPr>
        <p:grpSpPr>
          <a:xfrm>
            <a:off x="0" y="0"/>
            <a:ext cx="18288000" cy="10287000"/>
            <a:chOff x="0" y="0"/>
            <a:chExt cx="18288000" cy="10287000"/>
          </a:xfrm>
        </p:grpSpPr>
        <p:sp>
          <p:nvSpPr>
            <p:cNvPr id="661" name="Google Shape;661;h53db302f84c2f0fb_0_622"/>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2" name="Google Shape;662;h53db302f84c2f0fb_0_622"/>
            <p:cNvPicPr preferRelativeResize="0"/>
            <p:nvPr/>
          </p:nvPicPr>
          <p:blipFill rotWithShape="1">
            <a:blip r:embed="rId3">
              <a:alphaModFix/>
            </a:blip>
            <a:srcRect b="0" l="0" r="0" t="0"/>
            <a:stretch/>
          </p:blipFill>
          <p:spPr>
            <a:xfrm>
              <a:off x="0" y="0"/>
              <a:ext cx="4095750" cy="8001000"/>
            </a:xfrm>
            <a:prstGeom prst="rect">
              <a:avLst/>
            </a:prstGeom>
            <a:noFill/>
            <a:ln>
              <a:noFill/>
            </a:ln>
          </p:spPr>
        </p:pic>
        <p:pic>
          <p:nvPicPr>
            <p:cNvPr descr="preencoded.png" id="663" name="Google Shape;663;h53db302f84c2f0fb_0_622"/>
            <p:cNvPicPr preferRelativeResize="0"/>
            <p:nvPr/>
          </p:nvPicPr>
          <p:blipFill rotWithShape="1">
            <a:blip r:embed="rId4">
              <a:alphaModFix/>
            </a:blip>
            <a:srcRect b="0" l="0" r="0" t="0"/>
            <a:stretch/>
          </p:blipFill>
          <p:spPr>
            <a:xfrm>
              <a:off x="12134850" y="6438901"/>
              <a:ext cx="5295900" cy="2819400"/>
            </a:xfrm>
            <a:prstGeom prst="rect">
              <a:avLst/>
            </a:prstGeom>
            <a:noFill/>
            <a:ln>
              <a:noFill/>
            </a:ln>
          </p:spPr>
        </p:pic>
        <p:pic>
          <p:nvPicPr>
            <p:cNvPr descr="preencoded.png" id="664" name="Google Shape;664;h53db302f84c2f0fb_0_622"/>
            <p:cNvPicPr preferRelativeResize="0"/>
            <p:nvPr/>
          </p:nvPicPr>
          <p:blipFill rotWithShape="1">
            <a:blip r:embed="rId5">
              <a:alphaModFix/>
            </a:blip>
            <a:srcRect b="0" l="0" r="0" t="0"/>
            <a:stretch/>
          </p:blipFill>
          <p:spPr>
            <a:xfrm>
              <a:off x="14487525" y="2000253"/>
              <a:ext cx="3000375" cy="6181725"/>
            </a:xfrm>
            <a:prstGeom prst="rect">
              <a:avLst/>
            </a:prstGeom>
            <a:noFill/>
            <a:ln>
              <a:noFill/>
            </a:ln>
          </p:spPr>
        </p:pic>
        <p:pic>
          <p:nvPicPr>
            <p:cNvPr descr="preencoded.png" id="665" name="Google Shape;665;h53db302f84c2f0fb_0_622"/>
            <p:cNvPicPr preferRelativeResize="0"/>
            <p:nvPr/>
          </p:nvPicPr>
          <p:blipFill rotWithShape="1">
            <a:blip r:embed="rId6">
              <a:alphaModFix/>
            </a:blip>
            <a:srcRect b="0" l="0" r="0" t="0"/>
            <a:stretch/>
          </p:blipFill>
          <p:spPr>
            <a:xfrm>
              <a:off x="0" y="6717692"/>
              <a:ext cx="9220200" cy="3352800"/>
            </a:xfrm>
            <a:prstGeom prst="rect">
              <a:avLst/>
            </a:prstGeom>
            <a:noFill/>
            <a:ln>
              <a:noFill/>
            </a:ln>
          </p:spPr>
        </p:pic>
        <p:pic>
          <p:nvPicPr>
            <p:cNvPr descr="preencoded.png" id="666" name="Google Shape;666;h53db302f84c2f0fb_0_622"/>
            <p:cNvPicPr preferRelativeResize="0"/>
            <p:nvPr/>
          </p:nvPicPr>
          <p:blipFill rotWithShape="1">
            <a:blip r:embed="rId7">
              <a:alphaModFix/>
            </a:blip>
            <a:srcRect b="0" l="0" r="0" t="0"/>
            <a:stretch/>
          </p:blipFill>
          <p:spPr>
            <a:xfrm>
              <a:off x="3648075" y="0"/>
              <a:ext cx="14639925" cy="2000250"/>
            </a:xfrm>
            <a:prstGeom prst="rect">
              <a:avLst/>
            </a:prstGeom>
            <a:noFill/>
            <a:ln>
              <a:noFill/>
            </a:ln>
          </p:spPr>
        </p:pic>
      </p:grpSp>
      <p:pic>
        <p:nvPicPr>
          <p:cNvPr descr="preencoded.png" id="667" name="Google Shape;667;h53db302f84c2f0fb_0_622"/>
          <p:cNvPicPr preferRelativeResize="0"/>
          <p:nvPr/>
        </p:nvPicPr>
        <p:blipFill rotWithShape="1">
          <a:blip r:embed="rId8">
            <a:alphaModFix/>
          </a:blip>
          <a:srcRect b="0" l="0" r="0" t="0"/>
          <a:stretch/>
        </p:blipFill>
        <p:spPr>
          <a:xfrm>
            <a:off x="10810875" y="1400175"/>
            <a:ext cx="5762625" cy="7829550"/>
          </a:xfrm>
          <a:prstGeom prst="rect">
            <a:avLst/>
          </a:prstGeom>
          <a:noFill/>
          <a:ln>
            <a:noFill/>
          </a:ln>
        </p:spPr>
      </p:pic>
      <p:grpSp>
        <p:nvGrpSpPr>
          <p:cNvPr id="668" name="Google Shape;668;h53db302f84c2f0fb_0_622"/>
          <p:cNvGrpSpPr/>
          <p:nvPr/>
        </p:nvGrpSpPr>
        <p:grpSpPr>
          <a:xfrm>
            <a:off x="17640300" y="7994925"/>
            <a:ext cx="596549" cy="2063476"/>
            <a:chOff x="17640300" y="7994925"/>
            <a:chExt cx="596549" cy="2063476"/>
          </a:xfrm>
        </p:grpSpPr>
        <p:pic>
          <p:nvPicPr>
            <p:cNvPr descr="preencoded.png" id="669" name="Google Shape;669;h53db302f84c2f0fb_0_622"/>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670" name="Google Shape;670;h53db302f84c2f0fb_0_6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671" name="Google Shape;671;h53db302f84c2f0fb_0_622"/>
          <p:cNvPicPr preferRelativeResize="0"/>
          <p:nvPr/>
        </p:nvPicPr>
        <p:blipFill rotWithShape="1">
          <a:blip r:embed="rId10">
            <a:alphaModFix/>
          </a:blip>
          <a:srcRect b="0" l="0" r="0" t="0"/>
          <a:stretch/>
        </p:blipFill>
        <p:spPr>
          <a:xfrm>
            <a:off x="942975" y="1566863"/>
            <a:ext cx="819150" cy="790575"/>
          </a:xfrm>
          <a:prstGeom prst="rect">
            <a:avLst/>
          </a:prstGeom>
          <a:noFill/>
          <a:ln>
            <a:noFill/>
          </a:ln>
        </p:spPr>
      </p:pic>
      <p:cxnSp>
        <p:nvCxnSpPr>
          <p:cNvPr id="672" name="Google Shape;672;h53db302f84c2f0fb_0_622"/>
          <p:cNvCxnSpPr/>
          <p:nvPr/>
        </p:nvCxnSpPr>
        <p:spPr>
          <a:xfrm rot="-5400000">
            <a:off x="757088" y="3181368"/>
            <a:ext cx="1219500" cy="0"/>
          </a:xfrm>
          <a:prstGeom prst="straightConnector1">
            <a:avLst/>
          </a:prstGeom>
          <a:noFill/>
          <a:ln cap="flat" cmpd="sng" w="28575">
            <a:solidFill>
              <a:srgbClr val="D64E22"/>
            </a:solidFill>
            <a:prstDash val="solid"/>
            <a:round/>
            <a:headEnd len="sm" w="sm" type="none"/>
            <a:tailEnd len="sm" w="sm" type="none"/>
          </a:ln>
        </p:spPr>
      </p:cxnSp>
      <p:pic>
        <p:nvPicPr>
          <p:cNvPr descr="preencoded.png" id="673" name="Google Shape;673;h53db302f84c2f0fb_0_622"/>
          <p:cNvPicPr preferRelativeResize="0"/>
          <p:nvPr/>
        </p:nvPicPr>
        <p:blipFill rotWithShape="1">
          <a:blip r:embed="rId10">
            <a:alphaModFix/>
          </a:blip>
          <a:srcRect b="0" l="0" r="0" t="0"/>
          <a:stretch/>
        </p:blipFill>
        <p:spPr>
          <a:xfrm>
            <a:off x="942975" y="4005262"/>
            <a:ext cx="819150" cy="790575"/>
          </a:xfrm>
          <a:prstGeom prst="rect">
            <a:avLst/>
          </a:prstGeom>
          <a:noFill/>
          <a:ln>
            <a:noFill/>
          </a:ln>
        </p:spPr>
      </p:pic>
      <p:cxnSp>
        <p:nvCxnSpPr>
          <p:cNvPr id="674" name="Google Shape;674;h53db302f84c2f0fb_0_622"/>
          <p:cNvCxnSpPr/>
          <p:nvPr/>
        </p:nvCxnSpPr>
        <p:spPr>
          <a:xfrm rot="-5400000">
            <a:off x="757088" y="5619768"/>
            <a:ext cx="1219500" cy="0"/>
          </a:xfrm>
          <a:prstGeom prst="straightConnector1">
            <a:avLst/>
          </a:prstGeom>
          <a:noFill/>
          <a:ln cap="flat" cmpd="sng" w="28575">
            <a:solidFill>
              <a:srgbClr val="D64E22"/>
            </a:solidFill>
            <a:prstDash val="solid"/>
            <a:round/>
            <a:headEnd len="sm" w="sm" type="none"/>
            <a:tailEnd len="sm" w="sm" type="none"/>
          </a:ln>
        </p:spPr>
      </p:cxnSp>
      <p:pic>
        <p:nvPicPr>
          <p:cNvPr descr="preencoded.png" id="675" name="Google Shape;675;h53db302f84c2f0fb_0_622"/>
          <p:cNvPicPr preferRelativeResize="0"/>
          <p:nvPr/>
        </p:nvPicPr>
        <p:blipFill rotWithShape="1">
          <a:blip r:embed="rId11">
            <a:alphaModFix/>
          </a:blip>
          <a:srcRect b="0" l="0" r="0" t="0"/>
          <a:stretch/>
        </p:blipFill>
        <p:spPr>
          <a:xfrm>
            <a:off x="923925" y="6524625"/>
            <a:ext cx="857250" cy="628650"/>
          </a:xfrm>
          <a:prstGeom prst="rect">
            <a:avLst/>
          </a:prstGeom>
          <a:noFill/>
          <a:ln>
            <a:noFill/>
          </a:ln>
        </p:spPr>
      </p:pic>
      <p:cxnSp>
        <p:nvCxnSpPr>
          <p:cNvPr id="676" name="Google Shape;676;h53db302f84c2f0fb_0_622"/>
          <p:cNvCxnSpPr/>
          <p:nvPr/>
        </p:nvCxnSpPr>
        <p:spPr>
          <a:xfrm rot="-5400000">
            <a:off x="757088" y="8058168"/>
            <a:ext cx="1219500" cy="0"/>
          </a:xfrm>
          <a:prstGeom prst="straightConnector1">
            <a:avLst/>
          </a:prstGeom>
          <a:noFill/>
          <a:ln cap="flat" cmpd="sng" w="28575">
            <a:solidFill>
              <a:srgbClr val="D64E22"/>
            </a:solidFill>
            <a:prstDash val="solid"/>
            <a:round/>
            <a:headEnd len="sm" w="sm" type="none"/>
            <a:tailEnd len="sm" w="sm" type="none"/>
          </a:ln>
        </p:spPr>
      </p:cxnSp>
      <p:pic>
        <p:nvPicPr>
          <p:cNvPr descr="preencoded.png" id="677" name="Google Shape;677;h53db302f84c2f0fb_0_622"/>
          <p:cNvPicPr preferRelativeResize="0"/>
          <p:nvPr/>
        </p:nvPicPr>
        <p:blipFill rotWithShape="1">
          <a:blip r:embed="rId12">
            <a:alphaModFix/>
          </a:blip>
          <a:srcRect b="0" l="0" r="0" t="0"/>
          <a:stretch/>
        </p:blipFill>
        <p:spPr>
          <a:xfrm>
            <a:off x="904875" y="8829675"/>
            <a:ext cx="895350" cy="895350"/>
          </a:xfrm>
          <a:prstGeom prst="rect">
            <a:avLst/>
          </a:prstGeom>
          <a:noFill/>
          <a:ln>
            <a:noFill/>
          </a:ln>
        </p:spPr>
      </p:pic>
      <p:sp>
        <p:nvSpPr>
          <p:cNvPr id="678" name="Google Shape;678;h53db302f84c2f0fb_0_622"/>
          <p:cNvSpPr/>
          <p:nvPr/>
        </p:nvSpPr>
        <p:spPr>
          <a:xfrm>
            <a:off x="1857375"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79" name="Google Shape;679;h53db302f84c2f0fb_0_622"/>
          <p:cNvSpPr/>
          <p:nvPr/>
        </p:nvSpPr>
        <p:spPr>
          <a:xfrm>
            <a:off x="1857375"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80" name="Google Shape;680;h53db302f84c2f0fb_0_622"/>
          <p:cNvSpPr/>
          <p:nvPr/>
        </p:nvSpPr>
        <p:spPr>
          <a:xfrm>
            <a:off x="1857375"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81" name="Google Shape;681;h53db302f84c2f0fb_0_622"/>
          <p:cNvSpPr/>
          <p:nvPr/>
        </p:nvSpPr>
        <p:spPr>
          <a:xfrm>
            <a:off x="1095375" y="304800"/>
            <a:ext cx="6505500" cy="125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686" name="Shape 686"/>
        <p:cNvGrpSpPr/>
        <p:nvPr/>
      </p:nvGrpSpPr>
      <p:grpSpPr>
        <a:xfrm>
          <a:off x="0" y="0"/>
          <a:ext cx="0" cy="0"/>
          <a:chOff x="0" y="0"/>
          <a:chExt cx="0" cy="0"/>
        </a:xfrm>
      </p:grpSpPr>
      <p:grpSp>
        <p:nvGrpSpPr>
          <p:cNvPr id="687" name="Google Shape;687;h53db302f84c2f0fb_0_648"/>
          <p:cNvGrpSpPr/>
          <p:nvPr/>
        </p:nvGrpSpPr>
        <p:grpSpPr>
          <a:xfrm>
            <a:off x="0" y="0"/>
            <a:ext cx="18288000" cy="10287000"/>
            <a:chOff x="0" y="0"/>
            <a:chExt cx="18288000" cy="10287000"/>
          </a:xfrm>
        </p:grpSpPr>
        <p:sp>
          <p:nvSpPr>
            <p:cNvPr id="688" name="Google Shape;688;h53db302f84c2f0fb_0_648"/>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89" name="Google Shape;689;h53db302f84c2f0fb_0_648"/>
            <p:cNvPicPr preferRelativeResize="0"/>
            <p:nvPr/>
          </p:nvPicPr>
          <p:blipFill rotWithShape="1">
            <a:blip r:embed="rId3">
              <a:alphaModFix/>
            </a:blip>
            <a:srcRect b="0" l="0" r="0" t="0"/>
            <a:stretch/>
          </p:blipFill>
          <p:spPr>
            <a:xfrm>
              <a:off x="200025" y="4705350"/>
              <a:ext cx="3943350" cy="4610100"/>
            </a:xfrm>
            <a:prstGeom prst="rect">
              <a:avLst/>
            </a:prstGeom>
            <a:noFill/>
            <a:ln>
              <a:noFill/>
            </a:ln>
          </p:spPr>
        </p:pic>
        <p:pic>
          <p:nvPicPr>
            <p:cNvPr descr="preencoded.png" id="690" name="Google Shape;690;h53db302f84c2f0fb_0_648"/>
            <p:cNvPicPr preferRelativeResize="0"/>
            <p:nvPr/>
          </p:nvPicPr>
          <p:blipFill rotWithShape="1">
            <a:blip r:embed="rId4">
              <a:alphaModFix/>
            </a:blip>
            <a:srcRect b="0" l="0" r="0" t="0"/>
            <a:stretch/>
          </p:blipFill>
          <p:spPr>
            <a:xfrm>
              <a:off x="7419975" y="5676900"/>
              <a:ext cx="10868025" cy="4610100"/>
            </a:xfrm>
            <a:prstGeom prst="rect">
              <a:avLst/>
            </a:prstGeom>
            <a:noFill/>
            <a:ln>
              <a:noFill/>
            </a:ln>
          </p:spPr>
        </p:pic>
        <p:pic>
          <p:nvPicPr>
            <p:cNvPr descr="preencoded.png" id="691" name="Google Shape;691;h53db302f84c2f0fb_0_648"/>
            <p:cNvPicPr preferRelativeResize="0"/>
            <p:nvPr/>
          </p:nvPicPr>
          <p:blipFill rotWithShape="1">
            <a:blip r:embed="rId5">
              <a:alphaModFix/>
            </a:blip>
            <a:srcRect b="0" l="0" r="0" t="0"/>
            <a:stretch/>
          </p:blipFill>
          <p:spPr>
            <a:xfrm>
              <a:off x="14611350" y="0"/>
              <a:ext cx="3676650" cy="5534025"/>
            </a:xfrm>
            <a:prstGeom prst="rect">
              <a:avLst/>
            </a:prstGeom>
            <a:noFill/>
            <a:ln>
              <a:noFill/>
            </a:ln>
          </p:spPr>
        </p:pic>
        <p:pic>
          <p:nvPicPr>
            <p:cNvPr descr="preencoded.png" id="692" name="Google Shape;692;h53db302f84c2f0fb_0_648"/>
            <p:cNvPicPr preferRelativeResize="0"/>
            <p:nvPr/>
          </p:nvPicPr>
          <p:blipFill rotWithShape="1">
            <a:blip r:embed="rId6">
              <a:alphaModFix/>
            </a:blip>
            <a:srcRect b="0" l="0" r="0" t="0"/>
            <a:stretch/>
          </p:blipFill>
          <p:spPr>
            <a:xfrm>
              <a:off x="0" y="0"/>
              <a:ext cx="8534400" cy="2171700"/>
            </a:xfrm>
            <a:prstGeom prst="rect">
              <a:avLst/>
            </a:prstGeom>
            <a:noFill/>
            <a:ln>
              <a:noFill/>
            </a:ln>
          </p:spPr>
        </p:pic>
      </p:grpSp>
      <p:grpSp>
        <p:nvGrpSpPr>
          <p:cNvPr id="693" name="Google Shape;693;h53db302f84c2f0fb_0_648"/>
          <p:cNvGrpSpPr/>
          <p:nvPr/>
        </p:nvGrpSpPr>
        <p:grpSpPr>
          <a:xfrm>
            <a:off x="17640300" y="7994925"/>
            <a:ext cx="596549" cy="2063476"/>
            <a:chOff x="17640300" y="7994925"/>
            <a:chExt cx="596549" cy="2063476"/>
          </a:xfrm>
        </p:grpSpPr>
        <p:pic>
          <p:nvPicPr>
            <p:cNvPr descr="preencoded.png" id="694" name="Google Shape;694;h53db302f84c2f0fb_0_64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95" name="Google Shape;695;h53db302f84c2f0fb_0_6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96" name="Google Shape;696;h53db302f84c2f0fb_0_648"/>
          <p:cNvSpPr/>
          <p:nvPr/>
        </p:nvSpPr>
        <p:spPr>
          <a:xfrm>
            <a:off x="5895975" y="819150"/>
            <a:ext cx="6505500" cy="1257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The List</a:t>
            </a:r>
            <a:endParaRPr b="0" i="0" sz="6000" u="none" cap="none" strike="noStrike">
              <a:solidFill>
                <a:schemeClr val="dk1"/>
              </a:solidFill>
              <a:latin typeface="Calibri"/>
              <a:ea typeface="Calibri"/>
              <a:cs typeface="Calibri"/>
              <a:sym typeface="Calibri"/>
            </a:endParaRPr>
          </a:p>
        </p:txBody>
      </p:sp>
      <p:grpSp>
        <p:nvGrpSpPr>
          <p:cNvPr id="697" name="Google Shape;697;h53db302f84c2f0fb_0_648"/>
          <p:cNvGrpSpPr/>
          <p:nvPr/>
        </p:nvGrpSpPr>
        <p:grpSpPr>
          <a:xfrm>
            <a:off x="4143375" y="2981325"/>
            <a:ext cx="12834000" cy="716400"/>
            <a:chOff x="4143375" y="2981325"/>
            <a:chExt cx="12834000" cy="716400"/>
          </a:xfrm>
        </p:grpSpPr>
        <p:sp>
          <p:nvSpPr>
            <p:cNvPr id="698" name="Google Shape;698;h53db302f84c2f0fb_0_648"/>
            <p:cNvSpPr/>
            <p:nvPr/>
          </p:nvSpPr>
          <p:spPr>
            <a:xfrm>
              <a:off x="4143375" y="3062287"/>
              <a:ext cx="4640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Dragons</a:t>
              </a:r>
              <a:endParaRPr b="0" i="0" sz="2700" u="none" cap="none" strike="noStrike">
                <a:solidFill>
                  <a:schemeClr val="dk1"/>
                </a:solidFill>
                <a:latin typeface="Calibri"/>
                <a:ea typeface="Calibri"/>
                <a:cs typeface="Calibri"/>
                <a:sym typeface="Calibri"/>
              </a:endParaRPr>
            </a:p>
          </p:txBody>
        </p:sp>
        <p:sp>
          <p:nvSpPr>
            <p:cNvPr id="699" name="Google Shape;699;h53db302f84c2f0fb_0_648"/>
            <p:cNvSpPr/>
            <p:nvPr/>
          </p:nvSpPr>
          <p:spPr>
            <a:xfrm>
              <a:off x="8943975" y="2981325"/>
              <a:ext cx="80334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700" name="Google Shape;700;h53db302f84c2f0fb_0_648"/>
          <p:cNvGrpSpPr/>
          <p:nvPr/>
        </p:nvGrpSpPr>
        <p:grpSpPr>
          <a:xfrm>
            <a:off x="4143375" y="4048125"/>
            <a:ext cx="12834000" cy="567600"/>
            <a:chOff x="4143375" y="4048125"/>
            <a:chExt cx="12834000" cy="567600"/>
          </a:xfrm>
        </p:grpSpPr>
        <p:sp>
          <p:nvSpPr>
            <p:cNvPr id="701" name="Google Shape;701;h53db302f84c2f0fb_0_648"/>
            <p:cNvSpPr/>
            <p:nvPr/>
          </p:nvSpPr>
          <p:spPr>
            <a:xfrm>
              <a:off x="4143375" y="4048125"/>
              <a:ext cx="4640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Medieval-like Settings</a:t>
              </a:r>
              <a:endParaRPr b="0" i="0" sz="2700" u="none" cap="none" strike="noStrike">
                <a:solidFill>
                  <a:schemeClr val="dk1"/>
                </a:solidFill>
                <a:latin typeface="Calibri"/>
                <a:ea typeface="Calibri"/>
                <a:cs typeface="Calibri"/>
                <a:sym typeface="Calibri"/>
              </a:endParaRPr>
            </a:p>
          </p:txBody>
        </p:sp>
        <p:sp>
          <p:nvSpPr>
            <p:cNvPr id="702" name="Google Shape;702;h53db302f84c2f0fb_0_648"/>
            <p:cNvSpPr/>
            <p:nvPr/>
          </p:nvSpPr>
          <p:spPr>
            <a:xfrm>
              <a:off x="8943975" y="4119562"/>
              <a:ext cx="80334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703" name="Google Shape;703;h53db302f84c2f0fb_0_648"/>
          <p:cNvGrpSpPr/>
          <p:nvPr/>
        </p:nvGrpSpPr>
        <p:grpSpPr>
          <a:xfrm>
            <a:off x="4143375" y="4953000"/>
            <a:ext cx="12834000" cy="567600"/>
            <a:chOff x="4143375" y="4953000"/>
            <a:chExt cx="12834000" cy="567600"/>
          </a:xfrm>
        </p:grpSpPr>
        <p:sp>
          <p:nvSpPr>
            <p:cNvPr id="704" name="Google Shape;704;h53db302f84c2f0fb_0_648"/>
            <p:cNvSpPr/>
            <p:nvPr/>
          </p:nvSpPr>
          <p:spPr>
            <a:xfrm>
              <a:off x="4143375" y="4953000"/>
              <a:ext cx="4640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Chosen One Trope</a:t>
              </a:r>
              <a:endParaRPr b="0" i="0" sz="2700" u="none" cap="none" strike="noStrike">
                <a:solidFill>
                  <a:schemeClr val="dk1"/>
                </a:solidFill>
                <a:latin typeface="Calibri"/>
                <a:ea typeface="Calibri"/>
                <a:cs typeface="Calibri"/>
                <a:sym typeface="Calibri"/>
              </a:endParaRPr>
            </a:p>
          </p:txBody>
        </p:sp>
        <p:sp>
          <p:nvSpPr>
            <p:cNvPr id="705" name="Google Shape;705;h53db302f84c2f0fb_0_648"/>
            <p:cNvSpPr/>
            <p:nvPr/>
          </p:nvSpPr>
          <p:spPr>
            <a:xfrm>
              <a:off x="8943975" y="5024437"/>
              <a:ext cx="80334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706" name="Google Shape;706;h53db302f84c2f0fb_0_648"/>
          <p:cNvGrpSpPr/>
          <p:nvPr/>
        </p:nvGrpSpPr>
        <p:grpSpPr>
          <a:xfrm>
            <a:off x="4143375" y="5857875"/>
            <a:ext cx="12834000" cy="716400"/>
            <a:chOff x="4143375" y="5857875"/>
            <a:chExt cx="12834000" cy="716400"/>
          </a:xfrm>
        </p:grpSpPr>
        <p:sp>
          <p:nvSpPr>
            <p:cNvPr id="707" name="Google Shape;707;h53db302f84c2f0fb_0_648"/>
            <p:cNvSpPr/>
            <p:nvPr/>
          </p:nvSpPr>
          <p:spPr>
            <a:xfrm>
              <a:off x="4143375" y="5938838"/>
              <a:ext cx="4640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Magic</a:t>
              </a:r>
              <a:endParaRPr b="0" i="0" sz="2700" u="none" cap="none" strike="noStrike">
                <a:solidFill>
                  <a:schemeClr val="dk1"/>
                </a:solidFill>
                <a:latin typeface="Calibri"/>
                <a:ea typeface="Calibri"/>
                <a:cs typeface="Calibri"/>
                <a:sym typeface="Calibri"/>
              </a:endParaRPr>
            </a:p>
          </p:txBody>
        </p:sp>
        <p:sp>
          <p:nvSpPr>
            <p:cNvPr id="708" name="Google Shape;708;h53db302f84c2f0fb_0_648"/>
            <p:cNvSpPr/>
            <p:nvPr/>
          </p:nvSpPr>
          <p:spPr>
            <a:xfrm>
              <a:off x="8943975" y="5857875"/>
              <a:ext cx="80334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709" name="Google Shape;709;h53db302f84c2f0fb_0_648"/>
          <p:cNvGrpSpPr/>
          <p:nvPr/>
        </p:nvGrpSpPr>
        <p:grpSpPr>
          <a:xfrm>
            <a:off x="4143375" y="6924675"/>
            <a:ext cx="12834000" cy="716400"/>
            <a:chOff x="4143375" y="6924675"/>
            <a:chExt cx="12834000" cy="716400"/>
          </a:xfrm>
        </p:grpSpPr>
        <p:sp>
          <p:nvSpPr>
            <p:cNvPr id="710" name="Google Shape;710;h53db302f84c2f0fb_0_648"/>
            <p:cNvSpPr/>
            <p:nvPr/>
          </p:nvSpPr>
          <p:spPr>
            <a:xfrm>
              <a:off x="4143375" y="7005638"/>
              <a:ext cx="4640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The Best Curse</a:t>
              </a:r>
              <a:endParaRPr b="0" i="0" sz="2700" u="none" cap="none" strike="noStrike">
                <a:solidFill>
                  <a:schemeClr val="dk1"/>
                </a:solidFill>
                <a:latin typeface="Calibri"/>
                <a:ea typeface="Calibri"/>
                <a:cs typeface="Calibri"/>
                <a:sym typeface="Calibri"/>
              </a:endParaRPr>
            </a:p>
          </p:txBody>
        </p:sp>
        <p:sp>
          <p:nvSpPr>
            <p:cNvPr id="711" name="Google Shape;711;h53db302f84c2f0fb_0_648"/>
            <p:cNvSpPr/>
            <p:nvPr/>
          </p:nvSpPr>
          <p:spPr>
            <a:xfrm>
              <a:off x="8943975" y="6924675"/>
              <a:ext cx="80334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712" name="Google Shape;712;h53db302f84c2f0fb_0_648"/>
          <p:cNvGrpSpPr/>
          <p:nvPr/>
        </p:nvGrpSpPr>
        <p:grpSpPr>
          <a:xfrm>
            <a:off x="4143375" y="7991475"/>
            <a:ext cx="12834000" cy="716400"/>
            <a:chOff x="4143375" y="7991475"/>
            <a:chExt cx="12834000" cy="716400"/>
          </a:xfrm>
        </p:grpSpPr>
        <p:sp>
          <p:nvSpPr>
            <p:cNvPr id="713" name="Google Shape;713;h53db302f84c2f0fb_0_648"/>
            <p:cNvSpPr/>
            <p:nvPr/>
          </p:nvSpPr>
          <p:spPr>
            <a:xfrm>
              <a:off x="4143375" y="8072438"/>
              <a:ext cx="4640700" cy="56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eralta"/>
                <a:buNone/>
              </a:pPr>
              <a:r>
                <a:rPr b="0" i="0" lang="en-US" sz="2700" u="none" cap="none" strike="noStrike">
                  <a:solidFill>
                    <a:srgbClr val="0E0E0E"/>
                  </a:solidFill>
                  <a:latin typeface="Peralta"/>
                  <a:ea typeface="Peralta"/>
                  <a:cs typeface="Peralta"/>
                  <a:sym typeface="Peralta"/>
                </a:rPr>
                <a:t>Unique Creatures</a:t>
              </a:r>
              <a:endParaRPr b="0" i="0" sz="2700" u="none" cap="none" strike="noStrike">
                <a:solidFill>
                  <a:schemeClr val="dk1"/>
                </a:solidFill>
                <a:latin typeface="Calibri"/>
                <a:ea typeface="Calibri"/>
                <a:cs typeface="Calibri"/>
                <a:sym typeface="Calibri"/>
              </a:endParaRPr>
            </a:p>
          </p:txBody>
        </p:sp>
        <p:sp>
          <p:nvSpPr>
            <p:cNvPr id="714" name="Google Shape;714;h53db302f84c2f0fb_0_648"/>
            <p:cNvSpPr/>
            <p:nvPr/>
          </p:nvSpPr>
          <p:spPr>
            <a:xfrm>
              <a:off x="8943975" y="7991475"/>
              <a:ext cx="8033400" cy="7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pic>
        <p:nvPicPr>
          <p:cNvPr descr="preencoded.png" id="715" name="Google Shape;715;h53db302f84c2f0fb_0_648"/>
          <p:cNvPicPr preferRelativeResize="0"/>
          <p:nvPr/>
        </p:nvPicPr>
        <p:blipFill rotWithShape="1">
          <a:blip r:embed="rId8">
            <a:alphaModFix/>
          </a:blip>
          <a:srcRect b="0" l="0" r="0" t="0"/>
          <a:stretch/>
        </p:blipFill>
        <p:spPr>
          <a:xfrm>
            <a:off x="0" y="657225"/>
            <a:ext cx="4114800" cy="89725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DBCF"/>
        </a:solidFill>
      </p:bgPr>
    </p:bg>
    <p:spTree>
      <p:nvGrpSpPr>
        <p:cNvPr id="720" name="Shape 720"/>
        <p:cNvGrpSpPr/>
        <p:nvPr/>
      </p:nvGrpSpPr>
      <p:grpSpPr>
        <a:xfrm>
          <a:off x="0" y="0"/>
          <a:ext cx="0" cy="0"/>
          <a:chOff x="0" y="0"/>
          <a:chExt cx="0" cy="0"/>
        </a:xfrm>
      </p:grpSpPr>
      <p:grpSp>
        <p:nvGrpSpPr>
          <p:cNvPr id="721" name="Google Shape;721;h53db302f84c2f0fb_0_681"/>
          <p:cNvGrpSpPr/>
          <p:nvPr/>
        </p:nvGrpSpPr>
        <p:grpSpPr>
          <a:xfrm>
            <a:off x="0" y="0"/>
            <a:ext cx="18288000" cy="10287000"/>
            <a:chOff x="0" y="0"/>
            <a:chExt cx="18288000" cy="10287000"/>
          </a:xfrm>
        </p:grpSpPr>
        <p:sp>
          <p:nvSpPr>
            <p:cNvPr id="722" name="Google Shape;722;h53db302f84c2f0fb_0_681"/>
            <p:cNvSpPr/>
            <p:nvPr/>
          </p:nvSpPr>
          <p:spPr>
            <a:xfrm>
              <a:off x="0" y="0"/>
              <a:ext cx="18288000" cy="10287000"/>
            </a:xfrm>
            <a:prstGeom prst="rect">
              <a:avLst/>
            </a:prstGeom>
            <a:solidFill>
              <a:srgbClr val="E5DB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23" name="Google Shape;723;h53db302f84c2f0fb_0_681"/>
            <p:cNvPicPr preferRelativeResize="0"/>
            <p:nvPr/>
          </p:nvPicPr>
          <p:blipFill rotWithShape="1">
            <a:blip r:embed="rId3">
              <a:alphaModFix/>
            </a:blip>
            <a:srcRect b="0" l="0" r="0" t="0"/>
            <a:stretch/>
          </p:blipFill>
          <p:spPr>
            <a:xfrm>
              <a:off x="16563975" y="0"/>
              <a:ext cx="1724025" cy="10058400"/>
            </a:xfrm>
            <a:prstGeom prst="rect">
              <a:avLst/>
            </a:prstGeom>
            <a:noFill/>
            <a:ln>
              <a:noFill/>
            </a:ln>
          </p:spPr>
        </p:pic>
        <p:pic>
          <p:nvPicPr>
            <p:cNvPr descr="preencoded.png" id="724" name="Google Shape;724;h53db302f84c2f0fb_0_681"/>
            <p:cNvPicPr preferRelativeResize="0"/>
            <p:nvPr/>
          </p:nvPicPr>
          <p:blipFill rotWithShape="1">
            <a:blip r:embed="rId4">
              <a:alphaModFix/>
            </a:blip>
            <a:srcRect b="0" l="0" r="0" t="0"/>
            <a:stretch/>
          </p:blipFill>
          <p:spPr>
            <a:xfrm>
              <a:off x="7219950" y="5143500"/>
              <a:ext cx="7829550" cy="1514475"/>
            </a:xfrm>
            <a:prstGeom prst="rect">
              <a:avLst/>
            </a:prstGeom>
            <a:noFill/>
            <a:ln>
              <a:noFill/>
            </a:ln>
          </p:spPr>
        </p:pic>
        <p:pic>
          <p:nvPicPr>
            <p:cNvPr descr="preencoded.png" id="725" name="Google Shape;725;h53db302f84c2f0fb_0_681"/>
            <p:cNvPicPr preferRelativeResize="0"/>
            <p:nvPr/>
          </p:nvPicPr>
          <p:blipFill rotWithShape="1">
            <a:blip r:embed="rId5">
              <a:alphaModFix/>
            </a:blip>
            <a:srcRect b="0" l="0" r="0" t="0"/>
            <a:stretch/>
          </p:blipFill>
          <p:spPr>
            <a:xfrm>
              <a:off x="0" y="6200775"/>
              <a:ext cx="4895850" cy="4086225"/>
            </a:xfrm>
            <a:prstGeom prst="rect">
              <a:avLst/>
            </a:prstGeom>
            <a:noFill/>
            <a:ln>
              <a:noFill/>
            </a:ln>
          </p:spPr>
        </p:pic>
        <p:pic>
          <p:nvPicPr>
            <p:cNvPr descr="preencoded.png" id="726" name="Google Shape;726;h53db302f84c2f0fb_0_681"/>
            <p:cNvPicPr preferRelativeResize="0"/>
            <p:nvPr/>
          </p:nvPicPr>
          <p:blipFill rotWithShape="1">
            <a:blip r:embed="rId6">
              <a:alphaModFix/>
            </a:blip>
            <a:srcRect b="0" l="0" r="0" t="0"/>
            <a:stretch/>
          </p:blipFill>
          <p:spPr>
            <a:xfrm>
              <a:off x="5314950" y="0"/>
              <a:ext cx="4733925" cy="2143125"/>
            </a:xfrm>
            <a:prstGeom prst="rect">
              <a:avLst/>
            </a:prstGeom>
            <a:noFill/>
            <a:ln>
              <a:noFill/>
            </a:ln>
          </p:spPr>
        </p:pic>
        <p:pic>
          <p:nvPicPr>
            <p:cNvPr descr="preencoded.png" id="727" name="Google Shape;727;h53db302f84c2f0fb_0_681"/>
            <p:cNvPicPr preferRelativeResize="0"/>
            <p:nvPr/>
          </p:nvPicPr>
          <p:blipFill rotWithShape="1">
            <a:blip r:embed="rId7">
              <a:alphaModFix/>
            </a:blip>
            <a:srcRect b="0" l="0" r="0" t="0"/>
            <a:stretch/>
          </p:blipFill>
          <p:spPr>
            <a:xfrm>
              <a:off x="0" y="0"/>
              <a:ext cx="2962275" cy="4800600"/>
            </a:xfrm>
            <a:prstGeom prst="rect">
              <a:avLst/>
            </a:prstGeom>
            <a:noFill/>
            <a:ln>
              <a:noFill/>
            </a:ln>
          </p:spPr>
        </p:pic>
      </p:grpSp>
      <p:grpSp>
        <p:nvGrpSpPr>
          <p:cNvPr id="728" name="Google Shape;728;h53db302f84c2f0fb_0_681"/>
          <p:cNvGrpSpPr/>
          <p:nvPr/>
        </p:nvGrpSpPr>
        <p:grpSpPr>
          <a:xfrm>
            <a:off x="17640300" y="7994925"/>
            <a:ext cx="596549" cy="2063476"/>
            <a:chOff x="17640300" y="7994925"/>
            <a:chExt cx="596549" cy="2063476"/>
          </a:xfrm>
        </p:grpSpPr>
        <p:pic>
          <p:nvPicPr>
            <p:cNvPr descr="preencoded.png" id="729" name="Google Shape;729;h53db302f84c2f0fb_0_681"/>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730" name="Google Shape;730;h53db302f84c2f0fb_0_68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4E22"/>
                </a:buClr>
                <a:buSzPts val="2710"/>
                <a:buFont typeface="Inter"/>
                <a:buNone/>
              </a:pPr>
              <a:r>
                <a:rPr b="1" i="0" lang="en-US" sz="2710" u="none" cap="none" strike="noStrike">
                  <a:solidFill>
                    <a:srgbClr val="D64E2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31" name="Google Shape;731;h53db302f84c2f0fb_0_681"/>
          <p:cNvSpPr/>
          <p:nvPr/>
        </p:nvSpPr>
        <p:spPr>
          <a:xfrm>
            <a:off x="8315325" y="2276475"/>
            <a:ext cx="8601000" cy="224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eralta"/>
              <a:buNone/>
            </a:pPr>
            <a:r>
              <a:rPr b="0" i="0" lang="en-US" sz="6000" u="none" cap="none" strike="noStrike">
                <a:solidFill>
                  <a:srgbClr val="272727"/>
                </a:solidFill>
                <a:latin typeface="Peralta"/>
                <a:ea typeface="Peralta"/>
                <a:cs typeface="Peralta"/>
                <a:sym typeface="Peralta"/>
              </a:rPr>
              <a:t>Thank you for choosing EaTemp</a:t>
            </a:r>
            <a:endParaRPr b="0" i="0" sz="6000" u="none" cap="none" strike="noStrike">
              <a:solidFill>
                <a:schemeClr val="dk1"/>
              </a:solidFill>
              <a:latin typeface="Calibri"/>
              <a:ea typeface="Calibri"/>
              <a:cs typeface="Calibri"/>
              <a:sym typeface="Calibri"/>
            </a:endParaRPr>
          </a:p>
        </p:txBody>
      </p:sp>
      <p:sp>
        <p:nvSpPr>
          <p:cNvPr id="732" name="Google Shape;732;h53db302f84c2f0fb_0_681"/>
          <p:cNvSpPr/>
          <p:nvPr/>
        </p:nvSpPr>
        <p:spPr>
          <a:xfrm>
            <a:off x="8315325" y="4829175"/>
            <a:ext cx="6985500" cy="3383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Special Elite"/>
              <a:buChar char="•"/>
            </a:pPr>
            <a:r>
              <a:rPr b="0" i="0" lang="en-US" sz="2400" u="none" cap="none" strike="noStrike">
                <a:solidFill>
                  <a:srgbClr val="0E0E0E"/>
                </a:solidFill>
                <a:latin typeface="Special Elite"/>
                <a:ea typeface="Special Elite"/>
                <a:cs typeface="Special Elite"/>
                <a:sym typeface="Special Elite"/>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733" name="Google Shape;733;h53db302f84c2f0fb_0_681"/>
          <p:cNvSpPr/>
          <p:nvPr/>
        </p:nvSpPr>
        <p:spPr>
          <a:xfrm rot="-5400000">
            <a:off x="15992550" y="5579700"/>
            <a:ext cx="3859500" cy="41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Special Elite"/>
              <a:buNone/>
            </a:pPr>
            <a:r>
              <a:rPr b="0" i="0" lang="en-US" sz="2400" u="none" cap="none" strike="noStrike">
                <a:solidFill>
                  <a:srgbClr val="0E0E0E"/>
                </a:solidFill>
                <a:latin typeface="Special Elite"/>
                <a:ea typeface="Special Elite"/>
                <a:cs typeface="Special Elite"/>
                <a:sym typeface="Special Elite"/>
              </a:rPr>
              <a:t>Credit | Image: </a:t>
            </a:r>
            <a:r>
              <a:rPr b="0" i="0" lang="en-US" sz="2400" u="sng" cap="none" strike="noStrike">
                <a:solidFill>
                  <a:srgbClr val="0E0E0E"/>
                </a:solidFill>
                <a:latin typeface="Special Elite"/>
                <a:ea typeface="Special Elite"/>
                <a:cs typeface="Special Elite"/>
                <a:sym typeface="Special Elite"/>
                <a:hlinkClick r:id="rId9">
                  <a:extLst>
                    <a:ext uri="{A12FA001-AC4F-418D-AE19-62706E023703}">
                      <ahyp:hlinkClr val="tx"/>
                    </a:ext>
                  </a:extLst>
                </a:hlinkClick>
              </a:rPr>
              <a:t>Unsplash</a:t>
            </a:r>
            <a:r>
              <a:rPr b="0" i="0" lang="en-US" sz="2400" u="none" cap="none" strike="noStrike">
                <a:solidFill>
                  <a:srgbClr val="0E0E0E"/>
                </a:solidFill>
                <a:latin typeface="Special Elite"/>
                <a:ea typeface="Special Elite"/>
                <a:cs typeface="Special Elite"/>
                <a:sym typeface="Special Elite"/>
              </a:rPr>
              <a:t> </a:t>
            </a:r>
            <a:endParaRPr b="0" i="0" sz="2400" u="none" cap="none" strike="noStrike">
              <a:solidFill>
                <a:schemeClr val="dk1"/>
              </a:solidFill>
              <a:latin typeface="Calibri"/>
              <a:ea typeface="Calibri"/>
              <a:cs typeface="Calibri"/>
              <a:sym typeface="Calibri"/>
            </a:endParaRPr>
          </a:p>
        </p:txBody>
      </p:sp>
      <p:pic>
        <p:nvPicPr>
          <p:cNvPr descr="preencoded.png" id="734" name="Google Shape;734;h53db302f84c2f0fb_0_681"/>
          <p:cNvPicPr preferRelativeResize="0"/>
          <p:nvPr/>
        </p:nvPicPr>
        <p:blipFill rotWithShape="1">
          <a:blip r:embed="rId10">
            <a:alphaModFix/>
          </a:blip>
          <a:srcRect b="0" l="0" r="0" t="0"/>
          <a:stretch/>
        </p:blipFill>
        <p:spPr>
          <a:xfrm>
            <a:off x="857250" y="962025"/>
            <a:ext cx="6696075" cy="83629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2026-10-05T08:43:28Z</dcterms:created>
  <dc:creator>PptxGenJS</dc:creator>
</cp:coreProperties>
</file>