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4" r:id="rId5"/>
    <p:sldId id="301" r:id="rId6"/>
    <p:sldId id="305" r:id="rId7"/>
    <p:sldId id="302" r:id="rId8"/>
    <p:sldId id="306" r:id="rId9"/>
    <p:sldId id="303" r:id="rId10"/>
    <p:sldId id="30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1/8/2026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1/8/2026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1/8/2026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1/8/2026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1/8/2026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Hạnh</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phúc</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thật</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E692F-D72D-971A-C31B-29A7B86775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F4719A-6EDC-F5FE-098A-4102CADF90B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80855E4-F3D8-DBAA-6DB9-28D9C1991B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EED2BBC-9EE7-3BE8-63CF-6F4EEB327C6F}"/>
              </a:ext>
            </a:extLst>
          </p:cNvPr>
          <p:cNvSpPr/>
          <p:nvPr/>
        </p:nvSpPr>
        <p:spPr>
          <a:xfrm>
            <a:off x="552067" y="352808"/>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Con xin tạ ơn lạy Chúa Giê-su. Xin tạ ơn Chúa đã yêu thương gọi mời. Chúa gọi mời con đi tìm nguồn hạnh phúc. Phúc thật muôn đời là hạnh phúc trong Nước Trời.</a:t>
            </a:r>
            <a:endParaRPr lang="vi-VN" sz="6000" b="1" dirty="0"/>
          </a:p>
        </p:txBody>
      </p:sp>
    </p:spTree>
    <p:extLst>
      <p:ext uri="{BB962C8B-B14F-4D97-AF65-F5344CB8AC3E}">
        <p14:creationId xmlns:p14="http://schemas.microsoft.com/office/powerpoint/2010/main" val="3350929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52067" y="352808"/>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Con xin tạ ơn lạy Chúa Giê-su. Xin tạ ơn Chúa đã yêu thương gọi mời. Chúa gọi mời con đi tìm nguồn hạnh phúc. Phúc thật muôn đời là hạnh phúc trong Nước Trời.</a:t>
            </a:r>
            <a:endParaRPr lang="vi-VN" sz="60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E6B55-D145-4D99-1BD9-6F7D91A18C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91E507-FC00-0025-B6B7-0116F8C3F64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7A6EA35-332E-0189-A7CB-B3ECB5EE22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1DFBB26-8903-E186-F0FF-86C0AA69EA46}"/>
              </a:ext>
            </a:extLst>
          </p:cNvPr>
          <p:cNvSpPr/>
          <p:nvPr/>
        </p:nvSpPr>
        <p:spPr>
          <a:xfrm>
            <a:off x="552067" y="352808"/>
            <a:ext cx="11087865" cy="5478423"/>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Hạnh phúc cho ai có tinh thần nghèo khó, vì họ sẽ được Nước Trời làm gia nghiệp. Hạnh phúc cho ai sống hiền lành từ ái, vì họ sẽ được Đất Hứa làm quê hương.</a:t>
            </a:r>
            <a:endParaRPr lang="vi-VN" sz="5800" b="1" dirty="0"/>
          </a:p>
        </p:txBody>
      </p:sp>
    </p:spTree>
    <p:extLst>
      <p:ext uri="{BB962C8B-B14F-4D97-AF65-F5344CB8AC3E}">
        <p14:creationId xmlns:p14="http://schemas.microsoft.com/office/powerpoint/2010/main" val="3350295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1107A-FD19-F431-93A0-5502544C38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A5ABED-7CF3-C973-A265-B9FA5B8060C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7C145FC-9FC2-7386-D7A5-CA20E5B52C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F8C05C4-8088-51CF-F87F-AFD2E61F0651}"/>
              </a:ext>
            </a:extLst>
          </p:cNvPr>
          <p:cNvSpPr/>
          <p:nvPr/>
        </p:nvSpPr>
        <p:spPr>
          <a:xfrm>
            <a:off x="552067" y="352808"/>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Con xin tạ ơn lạy Chúa Giê-su. Xin tạ ơn Chúa đã yêu thương gọi mời. Chúa gọi mời con đi tìm nguồn hạnh phúc. Phúc thật muôn đời là hạnh phúc trong Nước Trời.</a:t>
            </a:r>
            <a:endParaRPr lang="vi-VN" sz="6000" b="1" dirty="0"/>
          </a:p>
        </p:txBody>
      </p:sp>
    </p:spTree>
    <p:extLst>
      <p:ext uri="{BB962C8B-B14F-4D97-AF65-F5344CB8AC3E}">
        <p14:creationId xmlns:p14="http://schemas.microsoft.com/office/powerpoint/2010/main" val="2418012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70AC1-66BF-389E-9ABD-A4E37B56DF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CCBBDD-7E2D-3251-A16B-50DEAD189A6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38C86D5-F72F-1E41-6022-CAAABBF523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0C4B54C-B6EC-AE12-4D78-2CEF58B21FE2}"/>
              </a:ext>
            </a:extLst>
          </p:cNvPr>
          <p:cNvSpPr/>
          <p:nvPr/>
        </p:nvSpPr>
        <p:spPr>
          <a:xfrm>
            <a:off x="552067" y="352808"/>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Hạnh phúc cho ai suốt cuộc đời sầu khổ, vì họ sẽ được Chúa Trời hằng an ủi. Hạnh phúc cho ai khát cuộc đời thẳng ngay, vì họ sẽ được Chúa cho thỏa tâm can.</a:t>
            </a:r>
            <a:endParaRPr lang="vi-VN" sz="5800" b="1" dirty="0"/>
          </a:p>
        </p:txBody>
      </p:sp>
    </p:spTree>
    <p:extLst>
      <p:ext uri="{BB962C8B-B14F-4D97-AF65-F5344CB8AC3E}">
        <p14:creationId xmlns:p14="http://schemas.microsoft.com/office/powerpoint/2010/main" val="3644539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0807B-3449-2BBA-7D57-2644825E9E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ECD67-8C3D-F095-933C-99D819B231F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B4492BB-83D6-8817-DB14-3F97E40B81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BA4A2E2-8D55-210E-9D8D-9EA50141F04C}"/>
              </a:ext>
            </a:extLst>
          </p:cNvPr>
          <p:cNvSpPr/>
          <p:nvPr/>
        </p:nvSpPr>
        <p:spPr>
          <a:xfrm>
            <a:off x="552067" y="352808"/>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Con xin tạ ơn lạy Chúa Giê-su. Xin tạ ơn Chúa đã yêu thương gọi mời. Chúa gọi mời con đi tìm nguồn hạnh phúc. Phúc thật muôn đời là hạnh phúc trong Nước Trời.</a:t>
            </a:r>
            <a:endParaRPr lang="vi-VN" sz="6000" b="1" dirty="0"/>
          </a:p>
        </p:txBody>
      </p:sp>
    </p:spTree>
    <p:extLst>
      <p:ext uri="{BB962C8B-B14F-4D97-AF65-F5344CB8AC3E}">
        <p14:creationId xmlns:p14="http://schemas.microsoft.com/office/powerpoint/2010/main" val="1900355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3EB5D-B39A-3168-DFD4-93D83240AB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F07CCB-1CE8-51AC-0EA7-740A3832CFD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D4A3ACA-6F42-41BF-2F30-2A2941D8F7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16F996D-3F4C-E25F-6C2D-6F8285993972}"/>
              </a:ext>
            </a:extLst>
          </p:cNvPr>
          <p:cNvSpPr/>
          <p:nvPr/>
        </p:nvSpPr>
        <p:spPr>
          <a:xfrm>
            <a:off x="552067" y="352808"/>
            <a:ext cx="11087865"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Hạnh phúc cho ai biết thương người vì Chúa, vì họ sẽ được Chúa Trời hằng thương tình. Hạnh phúc cho ai giữ hồn sạch lòng thanh, vì họ sẽ được thấy Chúa Trời vinh quang.</a:t>
            </a:r>
            <a:endParaRPr lang="vi-VN" sz="5800" b="1" dirty="0"/>
          </a:p>
        </p:txBody>
      </p:sp>
    </p:spTree>
    <p:extLst>
      <p:ext uri="{BB962C8B-B14F-4D97-AF65-F5344CB8AC3E}">
        <p14:creationId xmlns:p14="http://schemas.microsoft.com/office/powerpoint/2010/main" val="2789629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16EE0-A6C1-9BF0-6E43-8A83E31FB8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73863B-9BAC-6A87-E638-7E9EC295E39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2693946-FDD2-8828-FAAE-9AF9E0810E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78BF1CF-2555-BB65-8642-98AC0ACD1A7F}"/>
              </a:ext>
            </a:extLst>
          </p:cNvPr>
          <p:cNvSpPr/>
          <p:nvPr/>
        </p:nvSpPr>
        <p:spPr>
          <a:xfrm>
            <a:off x="552067" y="352808"/>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Con xin tạ ơn lạy Chúa Giê-su. Xin tạ ơn Chúa đã yêu thương gọi mời. Chúa gọi mời con đi tìm nguồn hạnh phúc. Phúc thật muôn đời là hạnh phúc trong Nước Trời.</a:t>
            </a:r>
            <a:endParaRPr lang="vi-VN" sz="6000" b="1" dirty="0"/>
          </a:p>
        </p:txBody>
      </p:sp>
    </p:spTree>
    <p:extLst>
      <p:ext uri="{BB962C8B-B14F-4D97-AF65-F5344CB8AC3E}">
        <p14:creationId xmlns:p14="http://schemas.microsoft.com/office/powerpoint/2010/main" val="4071505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E8E50-1057-AE31-A17C-369AE89240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EFCEE8-EE91-14AC-8EF8-D6C8CE8EF2E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17E2057-60DB-7646-F6DC-6E40D3D5BE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827C569-B893-2366-2027-BC9A9B34A25C}"/>
              </a:ext>
            </a:extLst>
          </p:cNvPr>
          <p:cNvSpPr/>
          <p:nvPr/>
        </p:nvSpPr>
        <p:spPr>
          <a:xfrm>
            <a:off x="552067" y="352808"/>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4. </a:t>
            </a:r>
            <a:r>
              <a:rPr lang="vi-VN" sz="6000" b="1" dirty="0">
                <a:latin typeface="Arial" panose="020B0604020202020204" pitchFamily="34" charset="0"/>
                <a:cs typeface="Arial" panose="020B0604020202020204" pitchFamily="34" charset="0"/>
              </a:rPr>
              <a:t>Hạnh phúc cho ai biết xây dựng bình an, vì họ sẽ được Chúa gọi là con Ngài. Hạnh phúc cho ai đã vì Ngài chịu chết, vì họ sẽ được Nước Chúa làm quê hương.</a:t>
            </a:r>
            <a:endParaRPr lang="vi-VN" sz="5800" b="1" dirty="0"/>
          </a:p>
        </p:txBody>
      </p:sp>
    </p:spTree>
    <p:extLst>
      <p:ext uri="{BB962C8B-B14F-4D97-AF65-F5344CB8AC3E}">
        <p14:creationId xmlns:p14="http://schemas.microsoft.com/office/powerpoint/2010/main" val="16165462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376</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Hạnh phúc thật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43</cp:revision>
  <dcterms:created xsi:type="dcterms:W3CDTF">2024-12-09T09:23:25Z</dcterms:created>
  <dcterms:modified xsi:type="dcterms:W3CDTF">2026-01-08T07:44:26Z</dcterms:modified>
</cp:coreProperties>
</file>