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1291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68ECE-A6ED-5509-B376-928932C04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Metric-Based Overview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042A8D7-30A6-54F0-7DD6-0CE47214451F}"/>
              </a:ext>
            </a:extLst>
          </p:cNvPr>
          <p:cNvGrpSpPr/>
          <p:nvPr/>
        </p:nvGrpSpPr>
        <p:grpSpPr>
          <a:xfrm>
            <a:off x="0" y="2585612"/>
            <a:ext cx="18288001" cy="5115777"/>
            <a:chOff x="-1" y="3286940"/>
            <a:chExt cx="18288001" cy="511577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ADACF48B-72E6-04E6-0E4B-0B0EB3056A8B}"/>
                </a:ext>
              </a:extLst>
            </p:cNvPr>
            <p:cNvSpPr/>
            <p:nvPr/>
          </p:nvSpPr>
          <p:spPr>
            <a:xfrm>
              <a:off x="-1" y="4696532"/>
              <a:ext cx="18288001" cy="2006600"/>
            </a:xfrm>
            <a:prstGeom prst="rect">
              <a:avLst/>
            </a:prstGeom>
            <a:solidFill>
              <a:schemeClr val="accent1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89A24482-18F7-D9B5-2B44-F7F8E4109F12}"/>
                </a:ext>
              </a:extLst>
            </p:cNvPr>
            <p:cNvSpPr txBox="1"/>
            <p:nvPr/>
          </p:nvSpPr>
          <p:spPr>
            <a:xfrm>
              <a:off x="5071086" y="3286940"/>
              <a:ext cx="8145827" cy="73866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2400" dirty="0"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Lorem ipsum dolor sit amet, consectetur adipiscing elit, sed do eiusmod tempor incididunt ut labore et dolore </a:t>
              </a:r>
            </a:p>
          </p:txBody>
        </p:sp>
        <p:sp>
          <p:nvSpPr>
            <p:cNvPr id="8" name="TextBox 12">
              <a:extLst>
                <a:ext uri="{FF2B5EF4-FFF2-40B4-BE49-F238E27FC236}">
                  <a16:creationId xmlns:a16="http://schemas.microsoft.com/office/drawing/2014/main" id="{CE732F95-F346-4DE3-2DA4-139FA84C68E9}"/>
                </a:ext>
              </a:extLst>
            </p:cNvPr>
            <p:cNvSpPr txBox="1"/>
            <p:nvPr/>
          </p:nvSpPr>
          <p:spPr>
            <a:xfrm>
              <a:off x="1536288" y="7048500"/>
              <a:ext cx="4247608" cy="13542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2200" dirty="0"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Lorem ipsum dolor sit amet, consectetur adipiscing elit, sed do eiusmod tempor incididunt ut labore et dolore </a:t>
              </a:r>
            </a:p>
          </p:txBody>
        </p:sp>
        <p:sp>
          <p:nvSpPr>
            <p:cNvPr id="9" name="TextBox 13">
              <a:extLst>
                <a:ext uri="{FF2B5EF4-FFF2-40B4-BE49-F238E27FC236}">
                  <a16:creationId xmlns:a16="http://schemas.microsoft.com/office/drawing/2014/main" id="{422CA4E4-169D-979E-AE7C-FCF928F100A3}"/>
                </a:ext>
              </a:extLst>
            </p:cNvPr>
            <p:cNvSpPr txBox="1"/>
            <p:nvPr/>
          </p:nvSpPr>
          <p:spPr>
            <a:xfrm>
              <a:off x="7020195" y="7048500"/>
              <a:ext cx="4247608" cy="13542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2200" dirty="0"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Lorem ipsum dolor sit amet, consectetur adipiscing elit, sed do eiusmod tempor incididunt ut labore et dolore </a:t>
              </a:r>
            </a:p>
          </p:txBody>
        </p:sp>
        <p:sp>
          <p:nvSpPr>
            <p:cNvPr id="10" name="TextBox 14">
              <a:extLst>
                <a:ext uri="{FF2B5EF4-FFF2-40B4-BE49-F238E27FC236}">
                  <a16:creationId xmlns:a16="http://schemas.microsoft.com/office/drawing/2014/main" id="{85B846B5-399C-D200-5151-FAB72040E5A8}"/>
                </a:ext>
              </a:extLst>
            </p:cNvPr>
            <p:cNvSpPr txBox="1"/>
            <p:nvPr/>
          </p:nvSpPr>
          <p:spPr>
            <a:xfrm>
              <a:off x="12504102" y="7048500"/>
              <a:ext cx="4247608" cy="13542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2200" dirty="0"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Lorem ipsum dolor sit amet, consectetur adipiscing elit, sed do eiusmod tempor incididunt ut labore et dolore </a:t>
              </a:r>
            </a:p>
          </p:txBody>
        </p:sp>
        <p:sp>
          <p:nvSpPr>
            <p:cNvPr id="15" name="TextBox 12">
              <a:extLst>
                <a:ext uri="{FF2B5EF4-FFF2-40B4-BE49-F238E27FC236}">
                  <a16:creationId xmlns:a16="http://schemas.microsoft.com/office/drawing/2014/main" id="{79925C35-43C0-ACAF-6F8D-FFDE03199F96}"/>
                </a:ext>
              </a:extLst>
            </p:cNvPr>
            <p:cNvSpPr txBox="1"/>
            <p:nvPr/>
          </p:nvSpPr>
          <p:spPr>
            <a:xfrm>
              <a:off x="2804890" y="5238167"/>
              <a:ext cx="1710405" cy="923330"/>
            </a:xfrm>
            <a:prstGeom prst="rect">
              <a:avLst/>
            </a:prstGeom>
          </p:spPr>
          <p:txBody>
            <a:bodyPr wrap="none" lIns="0" tIns="0" rIns="0" bIns="0" rtlCol="0" anchor="t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6000" b="1" dirty="0">
                  <a:solidFill>
                    <a:schemeClr val="accent3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XX%</a:t>
              </a:r>
            </a:p>
          </p:txBody>
        </p:sp>
        <p:sp>
          <p:nvSpPr>
            <p:cNvPr id="20" name="TextBox 12">
              <a:extLst>
                <a:ext uri="{FF2B5EF4-FFF2-40B4-BE49-F238E27FC236}">
                  <a16:creationId xmlns:a16="http://schemas.microsoft.com/office/drawing/2014/main" id="{C2E48794-34EA-A593-2EBF-1EE05FC756CA}"/>
                </a:ext>
              </a:extLst>
            </p:cNvPr>
            <p:cNvSpPr txBox="1"/>
            <p:nvPr/>
          </p:nvSpPr>
          <p:spPr>
            <a:xfrm>
              <a:off x="8288797" y="5238167"/>
              <a:ext cx="1710405" cy="923330"/>
            </a:xfrm>
            <a:prstGeom prst="rect">
              <a:avLst/>
            </a:prstGeom>
          </p:spPr>
          <p:txBody>
            <a:bodyPr wrap="none" lIns="0" tIns="0" rIns="0" bIns="0" rtlCol="0" anchor="t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6000" b="1" dirty="0">
                  <a:solidFill>
                    <a:schemeClr val="accent3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XX%</a:t>
              </a:r>
            </a:p>
          </p:txBody>
        </p:sp>
        <p:sp>
          <p:nvSpPr>
            <p:cNvPr id="21" name="TextBox 12">
              <a:extLst>
                <a:ext uri="{FF2B5EF4-FFF2-40B4-BE49-F238E27FC236}">
                  <a16:creationId xmlns:a16="http://schemas.microsoft.com/office/drawing/2014/main" id="{D27A5ABC-473E-F2CC-7B65-0E58958D95B7}"/>
                </a:ext>
              </a:extLst>
            </p:cNvPr>
            <p:cNvSpPr txBox="1"/>
            <p:nvPr/>
          </p:nvSpPr>
          <p:spPr>
            <a:xfrm>
              <a:off x="13772704" y="5238167"/>
              <a:ext cx="1710405" cy="923330"/>
            </a:xfrm>
            <a:prstGeom prst="rect">
              <a:avLst/>
            </a:prstGeom>
          </p:spPr>
          <p:txBody>
            <a:bodyPr wrap="none" lIns="0" tIns="0" rIns="0" bIns="0" rtlCol="0" anchor="t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6000" b="1" dirty="0">
                  <a:solidFill>
                    <a:schemeClr val="accent3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XX%</a:t>
              </a:r>
            </a:p>
          </p:txBody>
        </p: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CCEA0-E7E5-E582-0E25-9FF291E7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6788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7942</TotalTime>
  <Words>85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Metric-Based Overview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352</cp:revision>
  <dcterms:created xsi:type="dcterms:W3CDTF">2006-08-16T00:00:00Z</dcterms:created>
  <dcterms:modified xsi:type="dcterms:W3CDTF">2025-10-06T09:47:17Z</dcterms:modified>
  <cp:category/>
  <dc:identifier>DAGkDf5R9EM</dc:identifier>
</cp:coreProperties>
</file>