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</p:sldIdLst>
  <p:sldSz cy="10689325" cx="7562100"/>
  <p:notesSz cx="7560000" cy="10692000"/>
  <p:embeddedFontLst>
    <p:embeddedFont>
      <p:font typeface="Edu NSW ACT Foundation"/>
      <p:regular r:id="rId10"/>
      <p:bold r:id="rId11"/>
    </p:embeddedFont>
    <p:embeddedFont>
      <p:font typeface="Roboto"/>
      <p:regular r:id="rId12"/>
      <p:bold r:id="rId13"/>
      <p:italic r:id="rId14"/>
      <p:boldItalic r:id="rId15"/>
    </p:embeddedFont>
    <p:embeddedFont>
      <p:font typeface="Public Sans"/>
      <p:regular r:id="rId16"/>
      <p:bold r:id="rId17"/>
      <p:italic r:id="rId18"/>
      <p:boldItalic r:id="rId19"/>
    </p:embeddedFont>
    <p:embeddedFont>
      <p:font typeface="Public Sans Light"/>
      <p:regular r:id="rId20"/>
      <p:bold r:id="rId21"/>
      <p:italic r:id="rId22"/>
      <p:boldItalic r:id="rId2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3565">
          <p15:clr>
            <a:srgbClr val="9AA0A6"/>
          </p15:clr>
        </p15:guide>
      </p15:sldGuideLst>
    </p:ext>
    <p:ext uri="http://customooxmlschemas.google.com/">
      <go:slidesCustomData xmlns:go="http://customooxmlschemas.google.com/" r:id="rId24" roundtripDataSignature="AMtx7mgCsyzc5YY5afo3AKTFBQVuROL9H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F684582E-5FFA-4802-9283-1345AFC35DFD}">
  <a:tblStyle styleId="{F684582E-5FFA-4802-9283-1345AFC35DF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565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PublicSansLight-regular.fntdata"/><Relationship Id="rId11" Type="http://schemas.openxmlformats.org/officeDocument/2006/relationships/font" Target="fonts/EduNSWACTFoundation-bold.fntdata"/><Relationship Id="rId22" Type="http://schemas.openxmlformats.org/officeDocument/2006/relationships/font" Target="fonts/PublicSansLight-italic.fntdata"/><Relationship Id="rId10" Type="http://schemas.openxmlformats.org/officeDocument/2006/relationships/font" Target="fonts/EduNSWACTFoundation-regular.fntdata"/><Relationship Id="rId21" Type="http://schemas.openxmlformats.org/officeDocument/2006/relationships/font" Target="fonts/PublicSansLight-bold.fntdata"/><Relationship Id="rId13" Type="http://schemas.openxmlformats.org/officeDocument/2006/relationships/font" Target="fonts/Roboto-bold.fntdata"/><Relationship Id="rId24" Type="http://customschemas.google.com/relationships/presentationmetadata" Target="metadata"/><Relationship Id="rId12" Type="http://schemas.openxmlformats.org/officeDocument/2006/relationships/font" Target="fonts/Roboto-regular.fntdata"/><Relationship Id="rId23" Type="http://schemas.openxmlformats.org/officeDocument/2006/relationships/font" Target="fonts/PublicSansLight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font" Target="fonts/Roboto-boldItalic.fntdata"/><Relationship Id="rId14" Type="http://schemas.openxmlformats.org/officeDocument/2006/relationships/font" Target="fonts/Roboto-italic.fntdata"/><Relationship Id="rId17" Type="http://schemas.openxmlformats.org/officeDocument/2006/relationships/font" Target="fonts/PublicSans-bold.fntdata"/><Relationship Id="rId16" Type="http://schemas.openxmlformats.org/officeDocument/2006/relationships/font" Target="fonts/PublicSans-regular.fntdata"/><Relationship Id="rId5" Type="http://schemas.openxmlformats.org/officeDocument/2006/relationships/slideMaster" Target="slideMasters/slideMaster1.xml"/><Relationship Id="rId19" Type="http://schemas.openxmlformats.org/officeDocument/2006/relationships/font" Target="fonts/PublicSans-boldItalic.fntdata"/><Relationship Id="rId6" Type="http://schemas.openxmlformats.org/officeDocument/2006/relationships/notesMaster" Target="notesMasters/notesMaster1.xml"/><Relationship Id="rId18" Type="http://schemas.openxmlformats.org/officeDocument/2006/relationships/font" Target="fonts/PublicSans-italic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6066" y="685800"/>
            <a:ext cx="24258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g19a47fdb1db_0_12:notes"/>
          <p:cNvSpPr/>
          <p:nvPr>
            <p:ph idx="2" type="sldImg"/>
          </p:nvPr>
        </p:nvSpPr>
        <p:spPr>
          <a:xfrm>
            <a:off x="2216066" y="685800"/>
            <a:ext cx="24258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8" name="Google Shape;48;g19a47fdb1db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sz="900">
              <a:solidFill>
                <a:srgbClr val="202124"/>
              </a:solidFill>
              <a:latin typeface="Public Sans"/>
              <a:ea typeface="Public Sans"/>
              <a:cs typeface="Public Sans"/>
              <a:sym typeface="Public San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221ead89096_1_12:notes"/>
          <p:cNvSpPr/>
          <p:nvPr>
            <p:ph idx="2" type="sldImg"/>
          </p:nvPr>
        </p:nvSpPr>
        <p:spPr>
          <a:xfrm>
            <a:off x="2216066" y="685800"/>
            <a:ext cx="24258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5" name="Google Shape;75;g221ead89096_1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sz="900">
              <a:solidFill>
                <a:srgbClr val="202124"/>
              </a:solidFill>
              <a:latin typeface="Public Sans"/>
              <a:ea typeface="Public Sans"/>
              <a:cs typeface="Public Sans"/>
              <a:sym typeface="Public San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2122cddaaa4_0_20:notes"/>
          <p:cNvSpPr/>
          <p:nvPr>
            <p:ph idx="2" type="sldImg"/>
          </p:nvPr>
        </p:nvSpPr>
        <p:spPr>
          <a:xfrm>
            <a:off x="2216066" y="685800"/>
            <a:ext cx="24258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2" name="Google Shape;102;g2122cddaaa4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0000"/>
              </a:solidFill>
              <a:latin typeface="Public Sans"/>
              <a:ea typeface="Public Sans"/>
              <a:cs typeface="Public Sans"/>
              <a:sym typeface="Public San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 1">
  <p:cSld name="SECTION_HEADER_1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g19a47fdb1db_0_300"/>
          <p:cNvSpPr txBox="1"/>
          <p:nvPr>
            <p:ph type="title"/>
          </p:nvPr>
        </p:nvSpPr>
        <p:spPr>
          <a:xfrm>
            <a:off x="376120" y="1792504"/>
            <a:ext cx="6810000" cy="1190100"/>
          </a:xfrm>
          <a:prstGeom prst="rect">
            <a:avLst/>
          </a:prstGeom>
          <a:noFill/>
          <a:ln>
            <a:noFill/>
          </a:ln>
        </p:spPr>
        <p:txBody>
          <a:bodyPr anchorCtr="0" anchor="t" bIns="87050" lIns="87050" spcFirstLastPara="1" rIns="87050" wrap="square" tIns="87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9pPr>
          </a:lstStyle>
          <a:p/>
        </p:txBody>
      </p:sp>
      <p:sp>
        <p:nvSpPr>
          <p:cNvPr id="10" name="Google Shape;10;g19a47fdb1db_0_300"/>
          <p:cNvSpPr txBox="1"/>
          <p:nvPr>
            <p:ph idx="1" type="subTitle"/>
          </p:nvPr>
        </p:nvSpPr>
        <p:spPr>
          <a:xfrm>
            <a:off x="375965" y="1175624"/>
            <a:ext cx="6810000" cy="631200"/>
          </a:xfrm>
          <a:prstGeom prst="rect">
            <a:avLst/>
          </a:prstGeom>
          <a:noFill/>
          <a:ln>
            <a:noFill/>
          </a:ln>
        </p:spPr>
        <p:txBody>
          <a:bodyPr anchorCtr="0" anchor="t" bIns="87050" lIns="87050" spcFirstLastPara="1" rIns="87050" wrap="square" tIns="87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Font typeface="Public Sans"/>
              <a:buNone/>
              <a:defRPr b="1" sz="1900">
                <a:latin typeface="Public Sans"/>
                <a:ea typeface="Public Sans"/>
                <a:cs typeface="Public Sans"/>
                <a:sym typeface="Public Sans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37"/>
          <p:cNvSpPr txBox="1"/>
          <p:nvPr>
            <p:ph type="title"/>
          </p:nvPr>
        </p:nvSpPr>
        <p:spPr>
          <a:xfrm>
            <a:off x="376120" y="1043643"/>
            <a:ext cx="6810000" cy="1190100"/>
          </a:xfrm>
          <a:prstGeom prst="rect">
            <a:avLst/>
          </a:prstGeom>
          <a:noFill/>
          <a:ln>
            <a:noFill/>
          </a:ln>
        </p:spPr>
        <p:txBody>
          <a:bodyPr anchorCtr="0" anchor="t" bIns="87050" lIns="87050" spcFirstLastPara="1" rIns="87050" wrap="square" tIns="87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9pPr>
          </a:lstStyle>
          <a:p/>
        </p:txBody>
      </p:sp>
      <p:sp>
        <p:nvSpPr>
          <p:cNvPr id="41" name="Google Shape;41;p37"/>
          <p:cNvSpPr txBox="1"/>
          <p:nvPr>
            <p:ph idx="1" type="body"/>
          </p:nvPr>
        </p:nvSpPr>
        <p:spPr>
          <a:xfrm>
            <a:off x="376105" y="3682502"/>
            <a:ext cx="6810000" cy="5873700"/>
          </a:xfrm>
          <a:prstGeom prst="rect">
            <a:avLst/>
          </a:prstGeom>
          <a:noFill/>
          <a:ln>
            <a:noFill/>
          </a:ln>
        </p:spPr>
        <p:txBody>
          <a:bodyPr anchorCtr="0" anchor="t" bIns="87050" lIns="87050" spcFirstLastPara="1" rIns="87050" wrap="square" tIns="8705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1pPr>
            <a:lvl2pPr indent="-3111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  <a:defRPr/>
            </a:lvl2pPr>
            <a:lvl3pPr indent="-3111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■"/>
              <a:defRPr/>
            </a:lvl3pPr>
            <a:lvl4pPr indent="-3111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4pPr>
            <a:lvl5pPr indent="-3111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  <a:defRPr/>
            </a:lvl5pPr>
            <a:lvl6pPr indent="-3111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■"/>
              <a:defRPr/>
            </a:lvl6pPr>
            <a:lvl7pPr indent="-3111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7pPr>
            <a:lvl8pPr indent="-3111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  <a:defRPr/>
            </a:lvl8pPr>
            <a:lvl9pPr indent="-3111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41"/>
          <p:cNvSpPr txBox="1"/>
          <p:nvPr>
            <p:ph type="title"/>
          </p:nvPr>
        </p:nvSpPr>
        <p:spPr>
          <a:xfrm>
            <a:off x="376105" y="1425243"/>
            <a:ext cx="5266200" cy="797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7050" lIns="87050" spcFirstLastPara="1" rIns="87050" wrap="square" tIns="8705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600"/>
              <a:buNone/>
              <a:defRPr sz="61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600"/>
              <a:buNone/>
              <a:defRPr sz="61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600"/>
              <a:buNone/>
              <a:defRPr sz="61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600"/>
              <a:buNone/>
              <a:defRPr sz="61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600"/>
              <a:buNone/>
              <a:defRPr sz="61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600"/>
              <a:buNone/>
              <a:defRPr sz="61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600"/>
              <a:buNone/>
              <a:defRPr sz="61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600"/>
              <a:buNone/>
              <a:defRPr sz="61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600"/>
              <a:buNone/>
              <a:defRPr sz="6100"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43"/>
          <p:cNvSpPr txBox="1"/>
          <p:nvPr>
            <p:ph idx="1" type="body"/>
          </p:nvPr>
        </p:nvSpPr>
        <p:spPr>
          <a:xfrm>
            <a:off x="376105" y="8792079"/>
            <a:ext cx="6810000" cy="125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7050" lIns="87050" spcFirstLastPara="1" rIns="87050" wrap="square" tIns="8705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1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extLst>
    <p:ext uri="{DCECCB84-F9BA-43D5-87BE-67443E8EF086}">
      <p15:sldGuideLst>
        <p15:guide id="1" orient="horz" pos="916">
          <p15:clr>
            <a:srgbClr val="FA7B17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SW DoE Interactive Lesson THEME" type="title">
  <p:cSld name="TITLE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5"/>
          <p:cNvSpPr txBox="1"/>
          <p:nvPr>
            <p:ph type="ctrTitle"/>
          </p:nvPr>
        </p:nvSpPr>
        <p:spPr>
          <a:xfrm>
            <a:off x="376105" y="1806882"/>
            <a:ext cx="6810000" cy="1366200"/>
          </a:xfrm>
          <a:prstGeom prst="rect">
            <a:avLst/>
          </a:prstGeom>
          <a:noFill/>
          <a:ln>
            <a:noFill/>
          </a:ln>
        </p:spPr>
        <p:txBody>
          <a:bodyPr anchorCtr="0" anchor="t" bIns="87050" lIns="87050" spcFirstLastPara="1" rIns="87050" wrap="square" tIns="87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6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6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6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6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6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6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6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6600"/>
            </a:lvl9pPr>
          </a:lstStyle>
          <a:p/>
        </p:txBody>
      </p:sp>
      <p:sp>
        <p:nvSpPr>
          <p:cNvPr id="14" name="Google Shape;14;p35"/>
          <p:cNvSpPr txBox="1"/>
          <p:nvPr>
            <p:ph idx="1" type="subTitle"/>
          </p:nvPr>
        </p:nvSpPr>
        <p:spPr>
          <a:xfrm>
            <a:off x="375965" y="1175624"/>
            <a:ext cx="6810000" cy="631200"/>
          </a:xfrm>
          <a:prstGeom prst="rect">
            <a:avLst/>
          </a:prstGeom>
          <a:noFill/>
          <a:ln>
            <a:noFill/>
          </a:ln>
        </p:spPr>
        <p:txBody>
          <a:bodyPr anchorCtr="0" anchor="t" bIns="87050" lIns="87050" spcFirstLastPara="1" rIns="87050" wrap="square" tIns="87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Font typeface="Public Sans"/>
              <a:buNone/>
              <a:defRPr b="1" sz="1900">
                <a:latin typeface="Public Sans"/>
                <a:ea typeface="Public Sans"/>
                <a:cs typeface="Public Sans"/>
                <a:sym typeface="Public Sans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orient="horz" pos="898">
          <p15:clr>
            <a:srgbClr val="FA7B17"/>
          </p15:clr>
        </p15:guide>
        <p15:guide id="2" orient="horz" pos="1346">
          <p15:clr>
            <a:srgbClr val="FA7B17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8"/>
          <p:cNvSpPr txBox="1"/>
          <p:nvPr>
            <p:ph type="title"/>
          </p:nvPr>
        </p:nvSpPr>
        <p:spPr>
          <a:xfrm>
            <a:off x="376120" y="1792504"/>
            <a:ext cx="6810000" cy="1190100"/>
          </a:xfrm>
          <a:prstGeom prst="rect">
            <a:avLst/>
          </a:prstGeom>
          <a:noFill/>
          <a:ln>
            <a:noFill/>
          </a:ln>
        </p:spPr>
        <p:txBody>
          <a:bodyPr anchorCtr="0" anchor="t" bIns="87050" lIns="87050" spcFirstLastPara="1" rIns="87050" wrap="square" tIns="87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9pPr>
          </a:lstStyle>
          <a:p/>
        </p:txBody>
      </p:sp>
      <p:sp>
        <p:nvSpPr>
          <p:cNvPr id="17" name="Google Shape;17;p38"/>
          <p:cNvSpPr txBox="1"/>
          <p:nvPr>
            <p:ph idx="1" type="body"/>
          </p:nvPr>
        </p:nvSpPr>
        <p:spPr>
          <a:xfrm>
            <a:off x="376120" y="3736939"/>
            <a:ext cx="3189600" cy="7099800"/>
          </a:xfrm>
          <a:prstGeom prst="rect">
            <a:avLst/>
          </a:prstGeom>
          <a:noFill/>
          <a:ln>
            <a:noFill/>
          </a:ln>
        </p:spPr>
        <p:txBody>
          <a:bodyPr anchorCtr="0" anchor="t" bIns="87050" lIns="87050" spcFirstLastPara="1" rIns="87050" wrap="square" tIns="87050">
            <a:noAutofit/>
          </a:bodyPr>
          <a:lstStyle>
            <a:lvl1pPr indent="-311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 sz="1800"/>
            </a:lvl1pPr>
            <a:lvl2pPr indent="-2984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500"/>
            </a:lvl2pPr>
            <a:lvl3pPr indent="-2984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500"/>
            </a:lvl3pPr>
            <a:lvl4pPr indent="-2984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500"/>
            </a:lvl4pPr>
            <a:lvl5pPr indent="-2984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500"/>
            </a:lvl5pPr>
            <a:lvl6pPr indent="-2984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500"/>
            </a:lvl6pPr>
            <a:lvl7pPr indent="-2984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500"/>
            </a:lvl7pPr>
            <a:lvl8pPr indent="-2984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500"/>
            </a:lvl8pPr>
            <a:lvl9pPr indent="-2984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500"/>
            </a:lvl9pPr>
          </a:lstStyle>
          <a:p/>
        </p:txBody>
      </p:sp>
      <p:sp>
        <p:nvSpPr>
          <p:cNvPr id="18" name="Google Shape;18;p38"/>
          <p:cNvSpPr txBox="1"/>
          <p:nvPr>
            <p:ph idx="2" type="body"/>
          </p:nvPr>
        </p:nvSpPr>
        <p:spPr>
          <a:xfrm>
            <a:off x="3996401" y="3736939"/>
            <a:ext cx="3189600" cy="7099800"/>
          </a:xfrm>
          <a:prstGeom prst="rect">
            <a:avLst/>
          </a:prstGeom>
          <a:noFill/>
          <a:ln>
            <a:noFill/>
          </a:ln>
        </p:spPr>
        <p:txBody>
          <a:bodyPr anchorCtr="0" anchor="t" bIns="87050" lIns="87050" spcFirstLastPara="1" rIns="87050" wrap="square" tIns="87050">
            <a:noAutofit/>
          </a:bodyPr>
          <a:lstStyle>
            <a:lvl1pPr indent="-311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 sz="1800"/>
            </a:lvl1pPr>
            <a:lvl2pPr indent="-2984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500"/>
            </a:lvl2pPr>
            <a:lvl3pPr indent="-2984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500"/>
            </a:lvl3pPr>
            <a:lvl4pPr indent="-2984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500"/>
            </a:lvl4pPr>
            <a:lvl5pPr indent="-2984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500"/>
            </a:lvl5pPr>
            <a:lvl6pPr indent="-2984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500"/>
            </a:lvl6pPr>
            <a:lvl7pPr indent="-2984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500"/>
            </a:lvl7pPr>
            <a:lvl8pPr indent="-2984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500"/>
            </a:lvl8pPr>
            <a:lvl9pPr indent="-2984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500"/>
            </a:lvl9pPr>
          </a:lstStyle>
          <a:p/>
        </p:txBody>
      </p:sp>
      <p:sp>
        <p:nvSpPr>
          <p:cNvPr id="19" name="Google Shape;19;p38"/>
          <p:cNvSpPr txBox="1"/>
          <p:nvPr>
            <p:ph idx="3" type="subTitle"/>
          </p:nvPr>
        </p:nvSpPr>
        <p:spPr>
          <a:xfrm>
            <a:off x="375965" y="1175624"/>
            <a:ext cx="6810000" cy="631200"/>
          </a:xfrm>
          <a:prstGeom prst="rect">
            <a:avLst/>
          </a:prstGeom>
          <a:noFill/>
          <a:ln>
            <a:noFill/>
          </a:ln>
        </p:spPr>
        <p:txBody>
          <a:bodyPr anchorCtr="0" anchor="t" bIns="87050" lIns="87050" spcFirstLastPara="1" rIns="87050" wrap="square" tIns="87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Font typeface="Public Sans"/>
              <a:buNone/>
              <a:defRPr b="1" sz="1900">
                <a:latin typeface="Public Sans"/>
                <a:ea typeface="Public Sans"/>
                <a:cs typeface="Public Sans"/>
                <a:sym typeface="Public Sans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0"/>
          <p:cNvSpPr txBox="1"/>
          <p:nvPr>
            <p:ph idx="1" type="body"/>
          </p:nvPr>
        </p:nvSpPr>
        <p:spPr>
          <a:xfrm>
            <a:off x="376105" y="3731249"/>
            <a:ext cx="4533000" cy="5842500"/>
          </a:xfrm>
          <a:prstGeom prst="rect">
            <a:avLst/>
          </a:prstGeom>
          <a:noFill/>
          <a:ln>
            <a:noFill/>
          </a:ln>
        </p:spPr>
        <p:txBody>
          <a:bodyPr anchorCtr="0" anchor="t" bIns="87050" lIns="87050" spcFirstLastPara="1" rIns="87050" wrap="square" tIns="87050">
            <a:normAutofit/>
          </a:bodyPr>
          <a:lstStyle>
            <a:lvl1pPr indent="-2984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500"/>
            </a:lvl1pPr>
            <a:lvl2pPr indent="-2984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500"/>
            </a:lvl2pPr>
            <a:lvl3pPr indent="-2984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500"/>
            </a:lvl3pPr>
            <a:lvl4pPr indent="-2984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500"/>
            </a:lvl4pPr>
            <a:lvl5pPr indent="-2984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500"/>
            </a:lvl5pPr>
            <a:lvl6pPr indent="-2984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500"/>
            </a:lvl6pPr>
            <a:lvl7pPr indent="-2984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500"/>
            </a:lvl7pPr>
            <a:lvl8pPr indent="-2984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500"/>
            </a:lvl8pPr>
            <a:lvl9pPr indent="-2984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500"/>
            </a:lvl9pPr>
          </a:lstStyle>
          <a:p/>
        </p:txBody>
      </p:sp>
      <p:sp>
        <p:nvSpPr>
          <p:cNvPr id="22" name="Google Shape;22;p40"/>
          <p:cNvSpPr txBox="1"/>
          <p:nvPr>
            <p:ph type="title"/>
          </p:nvPr>
        </p:nvSpPr>
        <p:spPr>
          <a:xfrm>
            <a:off x="376120" y="1792504"/>
            <a:ext cx="6810000" cy="1190100"/>
          </a:xfrm>
          <a:prstGeom prst="rect">
            <a:avLst/>
          </a:prstGeom>
          <a:noFill/>
          <a:ln>
            <a:noFill/>
          </a:ln>
        </p:spPr>
        <p:txBody>
          <a:bodyPr anchorCtr="0" anchor="t" bIns="87050" lIns="87050" spcFirstLastPara="1" rIns="87050" wrap="square" tIns="87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9pPr>
          </a:lstStyle>
          <a:p/>
        </p:txBody>
      </p:sp>
      <p:sp>
        <p:nvSpPr>
          <p:cNvPr id="23" name="Google Shape;23;p40"/>
          <p:cNvSpPr txBox="1"/>
          <p:nvPr>
            <p:ph idx="2" type="subTitle"/>
          </p:nvPr>
        </p:nvSpPr>
        <p:spPr>
          <a:xfrm>
            <a:off x="375965" y="1175624"/>
            <a:ext cx="6810000" cy="631200"/>
          </a:xfrm>
          <a:prstGeom prst="rect">
            <a:avLst/>
          </a:prstGeom>
          <a:noFill/>
          <a:ln>
            <a:noFill/>
          </a:ln>
        </p:spPr>
        <p:txBody>
          <a:bodyPr anchorCtr="0" anchor="t" bIns="87050" lIns="87050" spcFirstLastPara="1" rIns="87050" wrap="square" tIns="87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Font typeface="Public Sans"/>
              <a:buNone/>
              <a:defRPr b="1" sz="1900">
                <a:latin typeface="Public Sans"/>
                <a:ea typeface="Public Sans"/>
                <a:cs typeface="Public Sans"/>
                <a:sym typeface="Public Sans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44"/>
          <p:cNvSpPr txBox="1"/>
          <p:nvPr>
            <p:ph hasCustomPrompt="1" type="title"/>
          </p:nvPr>
        </p:nvSpPr>
        <p:spPr>
          <a:xfrm>
            <a:off x="995130" y="2396603"/>
            <a:ext cx="3397500" cy="4080900"/>
          </a:xfrm>
          <a:prstGeom prst="rect">
            <a:avLst/>
          </a:prstGeom>
          <a:noFill/>
          <a:ln>
            <a:noFill/>
          </a:ln>
        </p:spPr>
        <p:txBody>
          <a:bodyPr anchorCtr="0" anchor="b" bIns="87050" lIns="87050" spcFirstLastPara="1" rIns="87050" wrap="square" tIns="870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400"/>
              <a:buNone/>
              <a:defRPr sz="15200">
                <a:solidFill>
                  <a:schemeClr val="dk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400"/>
              <a:buNone/>
              <a:defRPr sz="1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400"/>
              <a:buNone/>
              <a:defRPr sz="1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400"/>
              <a:buNone/>
              <a:defRPr sz="1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400"/>
              <a:buNone/>
              <a:defRPr sz="1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400"/>
              <a:buNone/>
              <a:defRPr sz="1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400"/>
              <a:buNone/>
              <a:defRPr sz="1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400"/>
              <a:buNone/>
              <a:defRPr sz="1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4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26" name="Google Shape;26;p44"/>
          <p:cNvSpPr txBox="1"/>
          <p:nvPr>
            <p:ph idx="1" type="subTitle"/>
          </p:nvPr>
        </p:nvSpPr>
        <p:spPr>
          <a:xfrm>
            <a:off x="995130" y="2144607"/>
            <a:ext cx="3397500" cy="631200"/>
          </a:xfrm>
          <a:prstGeom prst="rect">
            <a:avLst/>
          </a:prstGeom>
          <a:noFill/>
          <a:ln>
            <a:noFill/>
          </a:ln>
        </p:spPr>
        <p:txBody>
          <a:bodyPr anchorCtr="0" anchor="t" bIns="87050" lIns="87050" spcFirstLastPara="1" rIns="87050" wrap="square" tIns="87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Font typeface="Public Sans"/>
              <a:buNone/>
              <a:defRPr b="1" sz="1900">
                <a:latin typeface="Public Sans"/>
                <a:ea typeface="Public Sans"/>
                <a:cs typeface="Public Sans"/>
                <a:sym typeface="Public Sans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9pPr>
          </a:lstStyle>
          <a:p/>
        </p:txBody>
      </p:sp>
      <p:sp>
        <p:nvSpPr>
          <p:cNvPr id="27" name="Google Shape;27;p44"/>
          <p:cNvSpPr txBox="1"/>
          <p:nvPr>
            <p:ph idx="2" type="ctrTitle"/>
          </p:nvPr>
        </p:nvSpPr>
        <p:spPr>
          <a:xfrm>
            <a:off x="995130" y="6310996"/>
            <a:ext cx="3397500" cy="1366200"/>
          </a:xfrm>
          <a:prstGeom prst="rect">
            <a:avLst/>
          </a:prstGeom>
          <a:noFill/>
          <a:ln>
            <a:noFill/>
          </a:ln>
        </p:spPr>
        <p:txBody>
          <a:bodyPr anchorCtr="0" anchor="t" bIns="87050" lIns="87050" spcFirstLastPara="1" rIns="87050" wrap="square" tIns="87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6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6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6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6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6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6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6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6600"/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pos="1697">
          <p15:clr>
            <a:srgbClr val="FA7B17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39"/>
          <p:cNvSpPr txBox="1"/>
          <p:nvPr>
            <p:ph type="ctrTitle"/>
          </p:nvPr>
        </p:nvSpPr>
        <p:spPr>
          <a:xfrm>
            <a:off x="376105" y="1806882"/>
            <a:ext cx="6810000" cy="1366200"/>
          </a:xfrm>
          <a:prstGeom prst="rect">
            <a:avLst/>
          </a:prstGeom>
          <a:noFill/>
          <a:ln>
            <a:noFill/>
          </a:ln>
        </p:spPr>
        <p:txBody>
          <a:bodyPr anchorCtr="0" anchor="t" bIns="87050" lIns="87050" spcFirstLastPara="1" rIns="87050" wrap="square" tIns="87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6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6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6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6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6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6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6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6600"/>
            </a:lvl9pPr>
          </a:lstStyle>
          <a:p/>
        </p:txBody>
      </p:sp>
      <p:sp>
        <p:nvSpPr>
          <p:cNvPr id="30" name="Google Shape;30;p39"/>
          <p:cNvSpPr txBox="1"/>
          <p:nvPr>
            <p:ph idx="1" type="subTitle"/>
          </p:nvPr>
        </p:nvSpPr>
        <p:spPr>
          <a:xfrm>
            <a:off x="375965" y="1175624"/>
            <a:ext cx="6810000" cy="631200"/>
          </a:xfrm>
          <a:prstGeom prst="rect">
            <a:avLst/>
          </a:prstGeom>
          <a:noFill/>
          <a:ln>
            <a:noFill/>
          </a:ln>
        </p:spPr>
        <p:txBody>
          <a:bodyPr anchorCtr="0" anchor="t" bIns="87050" lIns="87050" spcFirstLastPara="1" rIns="87050" wrap="square" tIns="87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Font typeface="Public Sans"/>
              <a:buNone/>
              <a:defRPr b="1" sz="1900">
                <a:latin typeface="Public Sans"/>
                <a:ea typeface="Public Sans"/>
                <a:cs typeface="Public Sans"/>
                <a:sym typeface="Public Sans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9pPr>
          </a:lstStyle>
          <a:p/>
        </p:txBody>
      </p:sp>
      <p:sp>
        <p:nvSpPr>
          <p:cNvPr id="31" name="Google Shape;31;p39"/>
          <p:cNvSpPr txBox="1"/>
          <p:nvPr>
            <p:ph idx="2" type="subTitle"/>
          </p:nvPr>
        </p:nvSpPr>
        <p:spPr>
          <a:xfrm>
            <a:off x="377966" y="4672254"/>
            <a:ext cx="6806400" cy="1344600"/>
          </a:xfrm>
          <a:prstGeom prst="rect">
            <a:avLst/>
          </a:prstGeom>
          <a:noFill/>
          <a:ln>
            <a:noFill/>
          </a:ln>
        </p:spPr>
        <p:txBody>
          <a:bodyPr anchorCtr="0" anchor="t" bIns="87050" lIns="87050" spcFirstLastPara="1" rIns="87050" wrap="square" tIns="87050">
            <a:noAutofit/>
          </a:bodyPr>
          <a:lstStyle>
            <a:lvl1pPr lv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1pPr>
            <a:lvl2pPr lv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2pPr>
            <a:lvl3pPr lvl="2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3pPr>
            <a:lvl4pPr lvl="3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4pPr>
            <a:lvl5pPr lvl="4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5pPr>
            <a:lvl6pPr lvl="5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6pPr>
            <a:lvl7pPr lvl="6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7pPr>
            <a:lvl8pPr lvl="7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8pPr>
            <a:lvl9pPr lvl="8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42"/>
          <p:cNvSpPr txBox="1"/>
          <p:nvPr>
            <p:ph type="ctrTitle"/>
          </p:nvPr>
        </p:nvSpPr>
        <p:spPr>
          <a:xfrm>
            <a:off x="376105" y="1806882"/>
            <a:ext cx="6810000" cy="1366200"/>
          </a:xfrm>
          <a:prstGeom prst="rect">
            <a:avLst/>
          </a:prstGeom>
          <a:noFill/>
          <a:ln>
            <a:noFill/>
          </a:ln>
        </p:spPr>
        <p:txBody>
          <a:bodyPr anchorCtr="0" anchor="t" bIns="87050" lIns="87050" spcFirstLastPara="1" rIns="87050" wrap="square" tIns="87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6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6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6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6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6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6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6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6600"/>
            </a:lvl9pPr>
          </a:lstStyle>
          <a:p/>
        </p:txBody>
      </p:sp>
      <p:sp>
        <p:nvSpPr>
          <p:cNvPr id="34" name="Google Shape;34;p42"/>
          <p:cNvSpPr txBox="1"/>
          <p:nvPr>
            <p:ph idx="1" type="subTitle"/>
          </p:nvPr>
        </p:nvSpPr>
        <p:spPr>
          <a:xfrm>
            <a:off x="375965" y="1175624"/>
            <a:ext cx="6810000" cy="631200"/>
          </a:xfrm>
          <a:prstGeom prst="rect">
            <a:avLst/>
          </a:prstGeom>
          <a:noFill/>
          <a:ln>
            <a:noFill/>
          </a:ln>
        </p:spPr>
        <p:txBody>
          <a:bodyPr anchorCtr="0" anchor="t" bIns="87050" lIns="87050" spcFirstLastPara="1" rIns="87050" wrap="square" tIns="87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Font typeface="Public Sans"/>
              <a:buNone/>
              <a:defRPr b="1" sz="1900">
                <a:latin typeface="Public Sans"/>
                <a:ea typeface="Public Sans"/>
                <a:cs typeface="Public Sans"/>
                <a:sym typeface="Public Sans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9pPr>
          </a:lstStyle>
          <a:p/>
        </p:txBody>
      </p:sp>
      <p:sp>
        <p:nvSpPr>
          <p:cNvPr id="35" name="Google Shape;35;p42"/>
          <p:cNvSpPr txBox="1"/>
          <p:nvPr>
            <p:ph idx="2" type="subTitle"/>
          </p:nvPr>
        </p:nvSpPr>
        <p:spPr>
          <a:xfrm>
            <a:off x="377966" y="4672254"/>
            <a:ext cx="6806400" cy="1344600"/>
          </a:xfrm>
          <a:prstGeom prst="rect">
            <a:avLst/>
          </a:prstGeom>
          <a:noFill/>
          <a:ln>
            <a:noFill/>
          </a:ln>
        </p:spPr>
        <p:txBody>
          <a:bodyPr anchorCtr="0" anchor="t" bIns="87050" lIns="87050" spcFirstLastPara="1" rIns="87050" wrap="square" tIns="87050">
            <a:noAutofit/>
          </a:bodyPr>
          <a:lstStyle>
            <a:lvl1pPr lv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1pPr>
            <a:lvl2pPr lv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orient="horz" pos="6060">
          <p15:clr>
            <a:srgbClr val="FA7B17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36"/>
          <p:cNvSpPr txBox="1"/>
          <p:nvPr>
            <p:ph type="title"/>
          </p:nvPr>
        </p:nvSpPr>
        <p:spPr>
          <a:xfrm>
            <a:off x="376120" y="1792504"/>
            <a:ext cx="6810000" cy="1190100"/>
          </a:xfrm>
          <a:prstGeom prst="rect">
            <a:avLst/>
          </a:prstGeom>
          <a:noFill/>
          <a:ln>
            <a:noFill/>
          </a:ln>
        </p:spPr>
        <p:txBody>
          <a:bodyPr anchorCtr="0" anchor="t" bIns="87050" lIns="87050" spcFirstLastPara="1" rIns="87050" wrap="square" tIns="87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9pPr>
          </a:lstStyle>
          <a:p/>
        </p:txBody>
      </p:sp>
      <p:sp>
        <p:nvSpPr>
          <p:cNvPr id="38" name="Google Shape;38;p36"/>
          <p:cNvSpPr txBox="1"/>
          <p:nvPr>
            <p:ph idx="1" type="subTitle"/>
          </p:nvPr>
        </p:nvSpPr>
        <p:spPr>
          <a:xfrm>
            <a:off x="375965" y="1175624"/>
            <a:ext cx="6810000" cy="631200"/>
          </a:xfrm>
          <a:prstGeom prst="rect">
            <a:avLst/>
          </a:prstGeom>
          <a:noFill/>
          <a:ln>
            <a:noFill/>
          </a:ln>
        </p:spPr>
        <p:txBody>
          <a:bodyPr anchorCtr="0" anchor="t" bIns="87050" lIns="87050" spcFirstLastPara="1" rIns="87050" wrap="square" tIns="87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Font typeface="Public Sans"/>
              <a:buNone/>
              <a:defRPr b="1" sz="1900">
                <a:latin typeface="Public Sans"/>
                <a:ea typeface="Public Sans"/>
                <a:cs typeface="Public Sans"/>
                <a:sym typeface="Public Sans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4"/>
          <p:cNvSpPr txBox="1"/>
          <p:nvPr>
            <p:ph type="title"/>
          </p:nvPr>
        </p:nvSpPr>
        <p:spPr>
          <a:xfrm>
            <a:off x="376120" y="1162413"/>
            <a:ext cx="6810000" cy="1190100"/>
          </a:xfrm>
          <a:prstGeom prst="rect">
            <a:avLst/>
          </a:prstGeom>
          <a:noFill/>
          <a:ln>
            <a:noFill/>
          </a:ln>
        </p:spPr>
        <p:txBody>
          <a:bodyPr anchorCtr="0" anchor="t" bIns="87050" lIns="87050" spcFirstLastPara="1" rIns="87050" wrap="square" tIns="8705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300"/>
              <a:buFont typeface="Public Sans"/>
              <a:buNone/>
              <a:defRPr b="1" i="0" sz="4300" u="none" cap="none" strike="noStrike">
                <a:solidFill>
                  <a:schemeClr val="dk1"/>
                </a:solidFill>
                <a:latin typeface="Public Sans"/>
                <a:ea typeface="Public Sans"/>
                <a:cs typeface="Public Sans"/>
                <a:sym typeface="Public San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34"/>
          <p:cNvSpPr txBox="1"/>
          <p:nvPr>
            <p:ph idx="1" type="body"/>
          </p:nvPr>
        </p:nvSpPr>
        <p:spPr>
          <a:xfrm>
            <a:off x="376105" y="3682502"/>
            <a:ext cx="6810000" cy="5873700"/>
          </a:xfrm>
          <a:prstGeom prst="rect">
            <a:avLst/>
          </a:prstGeom>
          <a:noFill/>
          <a:ln>
            <a:noFill/>
          </a:ln>
        </p:spPr>
        <p:txBody>
          <a:bodyPr anchorCtr="0" anchor="t" bIns="87050" lIns="87050" spcFirstLastPara="1" rIns="87050" wrap="square" tIns="87050">
            <a:noAutofit/>
          </a:bodyPr>
          <a:lstStyle>
            <a:lvl1pPr indent="-3238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Public Sans Light"/>
              <a:buChar char="●"/>
              <a:defRPr b="0" i="0" sz="1500" u="none" cap="none" strike="noStrike">
                <a:solidFill>
                  <a:schemeClr val="dk1"/>
                </a:solidFill>
                <a:latin typeface="Public Sans Light"/>
                <a:ea typeface="Public Sans Light"/>
                <a:cs typeface="Public Sans Light"/>
                <a:sym typeface="Public Sans Light"/>
              </a:defRPr>
            </a:lvl1pPr>
            <a:lvl2pPr indent="-32385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Public Sans Light"/>
              <a:buChar char="○"/>
              <a:defRPr b="0" i="0" sz="1500" u="none" cap="none" strike="noStrike">
                <a:solidFill>
                  <a:schemeClr val="dk1"/>
                </a:solidFill>
                <a:latin typeface="Public Sans Light"/>
                <a:ea typeface="Public Sans Light"/>
                <a:cs typeface="Public Sans Light"/>
                <a:sym typeface="Public Sans Light"/>
              </a:defRPr>
            </a:lvl2pPr>
            <a:lvl3pPr indent="-32385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Public Sans Light"/>
              <a:buChar char="■"/>
              <a:defRPr b="0" i="0" sz="1500" u="none" cap="none" strike="noStrike">
                <a:solidFill>
                  <a:schemeClr val="dk1"/>
                </a:solidFill>
                <a:latin typeface="Public Sans Light"/>
                <a:ea typeface="Public Sans Light"/>
                <a:cs typeface="Public Sans Light"/>
                <a:sym typeface="Public Sans Light"/>
              </a:defRPr>
            </a:lvl3pPr>
            <a:lvl4pPr indent="-32385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Public Sans Light"/>
              <a:buChar char="●"/>
              <a:defRPr b="0" i="0" sz="1500" u="none" cap="none" strike="noStrike">
                <a:solidFill>
                  <a:schemeClr val="dk1"/>
                </a:solidFill>
                <a:latin typeface="Public Sans Light"/>
                <a:ea typeface="Public Sans Light"/>
                <a:cs typeface="Public Sans Light"/>
                <a:sym typeface="Public Sans Light"/>
              </a:defRPr>
            </a:lvl4pPr>
            <a:lvl5pPr indent="-32385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Public Sans Light"/>
              <a:buChar char="○"/>
              <a:defRPr b="0" i="0" sz="1500" u="none" cap="none" strike="noStrike">
                <a:solidFill>
                  <a:schemeClr val="dk1"/>
                </a:solidFill>
                <a:latin typeface="Public Sans Light"/>
                <a:ea typeface="Public Sans Light"/>
                <a:cs typeface="Public Sans Light"/>
                <a:sym typeface="Public Sans Light"/>
              </a:defRPr>
            </a:lvl5pPr>
            <a:lvl6pPr indent="-32385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Public Sans Light"/>
              <a:buChar char="■"/>
              <a:defRPr b="0" i="0" sz="1500" u="none" cap="none" strike="noStrike">
                <a:solidFill>
                  <a:schemeClr val="dk1"/>
                </a:solidFill>
                <a:latin typeface="Public Sans Light"/>
                <a:ea typeface="Public Sans Light"/>
                <a:cs typeface="Public Sans Light"/>
                <a:sym typeface="Public Sans Light"/>
              </a:defRPr>
            </a:lvl6pPr>
            <a:lvl7pPr indent="-32385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Public Sans Light"/>
              <a:buChar char="●"/>
              <a:defRPr b="0" i="0" sz="1500" u="none" cap="none" strike="noStrike">
                <a:solidFill>
                  <a:schemeClr val="dk1"/>
                </a:solidFill>
                <a:latin typeface="Public Sans Light"/>
                <a:ea typeface="Public Sans Light"/>
                <a:cs typeface="Public Sans Light"/>
                <a:sym typeface="Public Sans Light"/>
              </a:defRPr>
            </a:lvl7pPr>
            <a:lvl8pPr indent="-32385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Public Sans Light"/>
              <a:buChar char="○"/>
              <a:defRPr b="0" i="0" sz="1500" u="none" cap="none" strike="noStrike">
                <a:solidFill>
                  <a:schemeClr val="dk1"/>
                </a:solidFill>
                <a:latin typeface="Public Sans Light"/>
                <a:ea typeface="Public Sans Light"/>
                <a:cs typeface="Public Sans Light"/>
                <a:sym typeface="Public Sans Light"/>
              </a:defRPr>
            </a:lvl8pPr>
            <a:lvl9pPr indent="-32385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Public Sans Light"/>
              <a:buChar char="■"/>
              <a:defRPr b="0" i="0" sz="1500" u="none" cap="none" strike="noStrike">
                <a:solidFill>
                  <a:schemeClr val="dk1"/>
                </a:solidFill>
                <a:latin typeface="Public Sans Light"/>
                <a:ea typeface="Public Sans Light"/>
                <a:cs typeface="Public Sans Light"/>
                <a:sym typeface="Public Sans Light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407">
          <p15:clr>
            <a:srgbClr val="EA4335"/>
          </p15:clr>
        </p15:guide>
        <p15:guide id="2" pos="204">
          <p15:clr>
            <a:srgbClr val="EA4335"/>
          </p15:clr>
        </p15:guide>
        <p15:guide id="3" pos="4558">
          <p15:clr>
            <a:srgbClr val="EA4335"/>
          </p15:clr>
        </p15:guide>
        <p15:guide id="4" orient="horz" pos="6326">
          <p15:clr>
            <a:srgbClr val="EA4335"/>
          </p15:clr>
        </p15:guide>
        <p15:guide id="5" orient="horz" pos="916">
          <p15:clr>
            <a:srgbClr val="EA4335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aus01.safelinks.protection.outlook.com/?url=http%3A%2F%2Fcreativecommons.org%2Flicenses%2Fby%2F4.0%2F&amp;data=05%7C01%7Cittenders%40det.nsw.edu.au%7C77e6c4538a734585669908dac848862d%7C05a0e69a418a47c19c259387261bf991%7C0%7C0%7C638042511091365656%7CUnknown%7CTWFpbGZsb3d8eyJWIjoiMC4wLjAwMDAiLCJQIjoiV2luMzIiLCJBTiI6Ik1haWwiLCJXVCI6Mn0%3D%7C3000%7C%7C%7C&amp;sdata=LCBHPl5ivf%2FtEqP6fc2pJfICLy%2B2l6G7vR31wtTdVIo%3D&amp;reserved=0" TargetMode="External"/><Relationship Id="rId4" Type="http://schemas.openxmlformats.org/officeDocument/2006/relationships/image" Target="../media/image9.png"/><Relationship Id="rId9" Type="http://schemas.openxmlformats.org/officeDocument/2006/relationships/image" Target="../media/image4.png"/><Relationship Id="rId5" Type="http://schemas.openxmlformats.org/officeDocument/2006/relationships/image" Target="../media/image1.png"/><Relationship Id="rId6" Type="http://schemas.openxmlformats.org/officeDocument/2006/relationships/image" Target="../media/image5.png"/><Relationship Id="rId7" Type="http://schemas.openxmlformats.org/officeDocument/2006/relationships/image" Target="../media/image2.png"/><Relationship Id="rId8" Type="http://schemas.openxmlformats.org/officeDocument/2006/relationships/image" Target="../media/image1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png"/><Relationship Id="rId4" Type="http://schemas.openxmlformats.org/officeDocument/2006/relationships/image" Target="../media/image11.png"/><Relationship Id="rId9" Type="http://schemas.openxmlformats.org/officeDocument/2006/relationships/image" Target="../media/image8.png"/><Relationship Id="rId5" Type="http://schemas.openxmlformats.org/officeDocument/2006/relationships/image" Target="../media/image1.png"/><Relationship Id="rId6" Type="http://schemas.openxmlformats.org/officeDocument/2006/relationships/image" Target="../media/image13.png"/><Relationship Id="rId7" Type="http://schemas.openxmlformats.org/officeDocument/2006/relationships/hyperlink" Target="https://aus01.safelinks.protection.outlook.com/?url=http%3A%2F%2Fcreativecommons.org%2Flicenses%2Fby%2F4.0%2F&amp;data=05%7C01%7Cittenders%40det.nsw.edu.au%7C77e6c4538a734585669908dac848862d%7C05a0e69a418a47c19c259387261bf991%7C0%7C0%7C638042511091365656%7CUnknown%7CTWFpbGZsb3d8eyJWIjoiMC4wLjAwMDAiLCJQIjoiV2luMzIiLCJBTiI6Ik1haWwiLCJXVCI6Mn0%3D%7C3000%7C%7C%7C&amp;sdata=LCBHPl5ivf%2FtEqP6fc2pJfICLy%2B2l6G7vR31wtTdVIo%3D&amp;reserved=0" TargetMode="External"/><Relationship Id="rId8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1" Type="http://schemas.openxmlformats.org/officeDocument/2006/relationships/image" Target="../media/image4.png"/><Relationship Id="rId10" Type="http://schemas.openxmlformats.org/officeDocument/2006/relationships/hyperlink" Target="https://aus01.safelinks.protection.outlook.com/?url=http%3A%2F%2Fcreativecommons.org%2Flicenses%2Fby%2F4.0%2F&amp;data=05%7C01%7Cittenders%40det.nsw.edu.au%7C77e6c4538a734585669908dac848862d%7C05a0e69a418a47c19c259387261bf991%7C0%7C0%7C638042511091365656%7CUnknown%7CTWFpbGZsb3d8eyJWIjoiMC4wLjAwMDAiLCJQIjoiV2luMzIiLCJBTiI6Ik1haWwiLCJXVCI6Mn0%3D%7C3000%7C%7C%7C&amp;sdata=LCBHPl5ivf%2FtEqP6fc2pJfICLy%2B2l6G7vR31wtTdVIo%3D&amp;reserved=0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8.png"/><Relationship Id="rId4" Type="http://schemas.openxmlformats.org/officeDocument/2006/relationships/image" Target="../media/image11.png"/><Relationship Id="rId9" Type="http://schemas.openxmlformats.org/officeDocument/2006/relationships/image" Target="../media/image6.png"/><Relationship Id="rId5" Type="http://schemas.openxmlformats.org/officeDocument/2006/relationships/image" Target="../media/image12.png"/><Relationship Id="rId6" Type="http://schemas.openxmlformats.org/officeDocument/2006/relationships/image" Target="../media/image5.png"/><Relationship Id="rId7" Type="http://schemas.openxmlformats.org/officeDocument/2006/relationships/image" Target="../media/image1.png"/><Relationship Id="rId8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descr="Box outline for adding pictures within" id="50" name="Google Shape;50;g19a47fdb1db_0_12" title="Box outline for adding pictures within"/>
          <p:cNvSpPr/>
          <p:nvPr/>
        </p:nvSpPr>
        <p:spPr>
          <a:xfrm>
            <a:off x="461350" y="3488025"/>
            <a:ext cx="2214300" cy="2049600"/>
          </a:xfrm>
          <a:prstGeom prst="roundRect">
            <a:avLst>
              <a:gd fmla="val 16667" name="adj"/>
            </a:avLst>
          </a:prstGeom>
          <a:noFill/>
          <a:ln cap="flat" cmpd="sng" w="28575">
            <a:solidFill>
              <a:srgbClr val="4B555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87050" lIns="87050" spcFirstLastPara="1" rIns="87050" wrap="square" tIns="870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3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Google Shape;51;g19a47fdb1db_0_12"/>
          <p:cNvSpPr txBox="1"/>
          <p:nvPr>
            <p:ph idx="4294967295" type="ctrTitle"/>
          </p:nvPr>
        </p:nvSpPr>
        <p:spPr>
          <a:xfrm>
            <a:off x="0" y="274325"/>
            <a:ext cx="75621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Public Sans"/>
              <a:buNone/>
            </a:pPr>
            <a:r>
              <a:rPr lang="en" sz="2100"/>
              <a:t>S</a:t>
            </a:r>
            <a:r>
              <a:rPr lang="en" sz="2100">
                <a:extLst>
                  <a:ext uri="http://customooxmlschemas.google.com/">
                    <go:slidesCustomData xmlns:go="http://customooxmlschemas.google.com/" textRoundtripDataId="0"/>
                  </a:ext>
                </a:extLst>
              </a:rPr>
              <a:t>pell words with s a t p i n</a:t>
            </a:r>
            <a:endParaRPr b="1" i="0" sz="2100" u="none" cap="none" strike="noStrike">
              <a:solidFill>
                <a:schemeClr val="dk1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Public Sans"/>
              <a:buNone/>
            </a:pPr>
            <a:r>
              <a:t/>
            </a:r>
            <a:endParaRPr b="1" i="0" sz="2100" u="none" cap="none" strike="noStrike">
              <a:solidFill>
                <a:srgbClr val="292F33"/>
              </a:solidFill>
              <a:latin typeface="Public Sans"/>
              <a:ea typeface="Public Sans"/>
              <a:cs typeface="Public Sans"/>
              <a:sym typeface="Public Sans"/>
            </a:endParaRPr>
          </a:p>
        </p:txBody>
      </p:sp>
      <p:sp>
        <p:nvSpPr>
          <p:cNvPr id="52" name="Google Shape;52;g19a47fdb1db_0_12"/>
          <p:cNvSpPr txBox="1"/>
          <p:nvPr/>
        </p:nvSpPr>
        <p:spPr>
          <a:xfrm>
            <a:off x="268775" y="818660"/>
            <a:ext cx="6912000" cy="1271700"/>
          </a:xfrm>
          <a:prstGeom prst="rect">
            <a:avLst/>
          </a:prstGeom>
          <a:noFill/>
          <a:ln>
            <a:noFill/>
          </a:ln>
        </p:spPr>
        <p:txBody>
          <a:bodyPr anchorCtr="0" anchor="t" bIns="87050" lIns="87050" spcFirstLastPara="1" rIns="87050" wrap="square" tIns="87050">
            <a:spAutoFit/>
          </a:bodyPr>
          <a:lstStyle/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Font typeface="Public Sans Light"/>
              <a:buAutoNum type="arabicPeriod"/>
            </a:pPr>
            <a:r>
              <a:rPr lang="en" sz="1600">
                <a:latin typeface="Public Sans Light"/>
                <a:ea typeface="Public Sans Light"/>
                <a:cs typeface="Public Sans Light"/>
                <a:sym typeface="Public Sans Light"/>
              </a:rPr>
              <a:t>Look at the pictures and then sound out the words</a:t>
            </a:r>
            <a:r>
              <a:rPr b="0" i="0" lang="en" sz="1600" u="none" cap="none" strike="noStrike">
                <a:solidFill>
                  <a:srgbClr val="000000"/>
                </a:solidFill>
                <a:latin typeface="Public Sans Light"/>
                <a:ea typeface="Public Sans Light"/>
                <a:cs typeface="Public Sans Light"/>
                <a:sym typeface="Public Sans Light"/>
              </a:rPr>
              <a:t>. </a:t>
            </a:r>
            <a:endParaRPr b="0" i="0" sz="1600" u="none" cap="none" strike="noStrike">
              <a:solidFill>
                <a:srgbClr val="000000"/>
              </a:solidFill>
              <a:latin typeface="Public Sans Light"/>
              <a:ea typeface="Public Sans Light"/>
              <a:cs typeface="Public Sans Light"/>
              <a:sym typeface="Public Sans Light"/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Font typeface="Public Sans Light"/>
              <a:buAutoNum type="arabicPeriod"/>
            </a:pPr>
            <a:r>
              <a:rPr lang="en" sz="1600">
                <a:latin typeface="Public Sans Light"/>
                <a:ea typeface="Public Sans Light"/>
                <a:cs typeface="Public Sans Light"/>
                <a:sym typeface="Public Sans Light"/>
              </a:rPr>
              <a:t>Write</a:t>
            </a:r>
            <a:r>
              <a:rPr b="0" i="0" lang="en" sz="1600" u="none" cap="none" strike="noStrike">
                <a:solidFill>
                  <a:srgbClr val="000000"/>
                </a:solidFill>
                <a:latin typeface="Public Sans Light"/>
                <a:ea typeface="Public Sans Light"/>
                <a:cs typeface="Public Sans Light"/>
                <a:sym typeface="Public Sans Light"/>
              </a:rPr>
              <a:t> the missing letters into the box </a:t>
            </a:r>
            <a:r>
              <a:rPr lang="en" sz="1600">
                <a:latin typeface="Public Sans Light"/>
                <a:ea typeface="Public Sans Light"/>
                <a:cs typeface="Public Sans Light"/>
                <a:sym typeface="Public Sans Light"/>
              </a:rPr>
              <a:t>to spell each word.  </a:t>
            </a:r>
            <a:endParaRPr sz="1600">
              <a:latin typeface="Public Sans Light"/>
              <a:ea typeface="Public Sans Light"/>
              <a:cs typeface="Public Sans Light"/>
              <a:sym typeface="Public Sans Light"/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Font typeface="Public Sans Light"/>
              <a:buAutoNum type="arabicPeriod"/>
            </a:pPr>
            <a:r>
              <a:rPr lang="en" sz="1600">
                <a:latin typeface="Public Sans Light"/>
                <a:ea typeface="Public Sans Light"/>
                <a:cs typeface="Public Sans Light"/>
                <a:sym typeface="Public Sans Light"/>
              </a:rPr>
              <a:t>Use the letters below to help you.</a:t>
            </a:r>
            <a:br>
              <a:rPr b="0" i="0" lang="en" sz="1600" u="none" cap="none" strike="noStrike">
                <a:solidFill>
                  <a:srgbClr val="000000"/>
                </a:solidFill>
                <a:latin typeface="Public Sans Light"/>
                <a:ea typeface="Public Sans Light"/>
                <a:cs typeface="Public Sans Light"/>
                <a:sym typeface="Public Sans Light"/>
              </a:rPr>
            </a:br>
            <a:endParaRPr b="0" i="0" sz="1600" u="none" cap="none" strike="noStrike">
              <a:solidFill>
                <a:srgbClr val="000000"/>
              </a:solidFill>
              <a:latin typeface="Public Sans Light"/>
              <a:ea typeface="Public Sans Light"/>
              <a:cs typeface="Public Sans Light"/>
              <a:sym typeface="Public Sans Light"/>
            </a:endParaRPr>
          </a:p>
        </p:txBody>
      </p:sp>
      <p:sp>
        <p:nvSpPr>
          <p:cNvPr id="53" name="Google Shape;53;g19a47fdb1db_0_12"/>
          <p:cNvSpPr txBox="1"/>
          <p:nvPr/>
        </p:nvSpPr>
        <p:spPr>
          <a:xfrm>
            <a:off x="806600" y="10370475"/>
            <a:ext cx="6725100" cy="553200"/>
          </a:xfrm>
          <a:prstGeom prst="rect">
            <a:avLst/>
          </a:prstGeom>
          <a:noFill/>
          <a:ln>
            <a:noFill/>
          </a:ln>
        </p:spPr>
        <p:txBody>
          <a:bodyPr anchorCtr="0" anchor="t" bIns="87050" lIns="87050" spcFirstLastPara="1" rIns="87050" wrap="square" tIns="870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" sz="6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© State of New South Wales (Department of Education), 2023. Except for the Department of Education logo, other logos and trademark-protected material, this resource is licensed under the </a:t>
            </a:r>
            <a:r>
              <a:rPr b="0" i="0" lang="en" sz="600" u="sng" cap="none" strike="noStrike">
                <a:solidFill>
                  <a:schemeClr val="hlink"/>
                </a:solidFill>
                <a:latin typeface="Roboto"/>
                <a:ea typeface="Roboto"/>
                <a:cs typeface="Roboto"/>
                <a:sym typeface="Roboto"/>
                <a:hlinkClick r:id="rId3"/>
              </a:rPr>
              <a:t>Creative Commons Attribution 4.0 International Licence</a:t>
            </a:r>
            <a:endParaRPr b="0" i="0" sz="600" u="none" cap="none" strike="noStrike">
              <a:solidFill>
                <a:srgbClr val="000000"/>
              </a:solidFill>
              <a:latin typeface="Public Sans Light"/>
              <a:ea typeface="Public Sans Light"/>
              <a:cs typeface="Public Sans Light"/>
              <a:sym typeface="Public Sans Light"/>
            </a:endParaRPr>
          </a:p>
        </p:txBody>
      </p:sp>
      <p:pic>
        <p:nvPicPr>
          <p:cNvPr descr="a pan" id="54" name="Google Shape;54;g19a47fdb1db_0_12" title="a pan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98312" y="3416340"/>
            <a:ext cx="2178776" cy="217877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encil icon, showing that this activity includes writing." id="55" name="Google Shape;55;g19a47fdb1db_0_12" title="A pencil icon, showing that this activity includes writing.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798581" y="182886"/>
            <a:ext cx="640080" cy="64008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Tin" id="56" name="Google Shape;56;g19a47fdb1db_0_12" title="Tin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626900" y="5899825"/>
            <a:ext cx="1883201" cy="1883201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g19a47fdb1db_0_1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43700" y="8016072"/>
            <a:ext cx="2049600" cy="20496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talking lips icon showing that this activity includes speaking." id="58" name="Google Shape;58;g19a47fdb1db_0_12" title="A talking lips icon showing that this activity includes speaking.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6158506" y="182886"/>
            <a:ext cx="640080" cy="64008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descr="letter s" id="59" name="Google Shape;59;g19a47fdb1db_0_12" title="letter s"/>
          <p:cNvGraphicFramePr/>
          <p:nvPr/>
        </p:nvGraphicFramePr>
        <p:xfrm>
          <a:off x="1335825" y="18878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{F684582E-5FFA-4802-9283-1345AFC35DFD}</a:tableStyleId>
              </a:tblPr>
              <a:tblGrid>
                <a:gridCol w="4738300"/>
              </a:tblGrid>
              <a:tr h="9885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400">
                          <a:latin typeface="Edu NSW ACT Foundation"/>
                          <a:ea typeface="Edu NSW ACT Foundation"/>
                          <a:cs typeface="Edu NSW ACT Foundation"/>
                          <a:sym typeface="Edu NSW ACT Foundation"/>
                        </a:rPr>
                        <a:t>s  a  t  p  i  n</a:t>
                      </a:r>
                      <a:endParaRPr sz="6400">
                        <a:latin typeface="Edu NSW ACT Foundation"/>
                        <a:ea typeface="Edu NSW ACT Foundation"/>
                        <a:cs typeface="Edu NSW ACT Foundation"/>
                        <a:sym typeface="Edu NSW ACT Foundation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38100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descr="Box outline for adding pictures within" id="60" name="Google Shape;60;g19a47fdb1db_0_12" title="Box outline for adding pictures within"/>
          <p:cNvSpPr/>
          <p:nvPr/>
        </p:nvSpPr>
        <p:spPr>
          <a:xfrm>
            <a:off x="2816025" y="3488025"/>
            <a:ext cx="1260300" cy="2049600"/>
          </a:xfrm>
          <a:prstGeom prst="roundRect">
            <a:avLst>
              <a:gd fmla="val 16667" name="adj"/>
            </a:avLst>
          </a:prstGeom>
          <a:noFill/>
          <a:ln cap="flat" cmpd="sng" w="28575">
            <a:solidFill>
              <a:srgbClr val="4B555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87050" lIns="87050" spcFirstLastPara="1" rIns="87050" wrap="square" tIns="870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3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Box outline for adding pictures within" id="61" name="Google Shape;61;g19a47fdb1db_0_12" title="Box outline for adding pictures within"/>
          <p:cNvSpPr/>
          <p:nvPr/>
        </p:nvSpPr>
        <p:spPr>
          <a:xfrm>
            <a:off x="4215251" y="3488025"/>
            <a:ext cx="1260300" cy="2049600"/>
          </a:xfrm>
          <a:prstGeom prst="roundRect">
            <a:avLst>
              <a:gd fmla="val 16667" name="adj"/>
            </a:avLst>
          </a:prstGeom>
          <a:noFill/>
          <a:ln cap="flat" cmpd="sng" w="28575">
            <a:solidFill>
              <a:srgbClr val="4B555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87050" lIns="87050" spcFirstLastPara="1" rIns="87050" wrap="square" tIns="870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600">
                <a:latin typeface="Edu NSW ACT Foundation"/>
                <a:ea typeface="Edu NSW ACT Foundation"/>
                <a:cs typeface="Edu NSW ACT Foundation"/>
                <a:sym typeface="Edu NSW ACT Foundation"/>
              </a:rPr>
              <a:t>a</a:t>
            </a:r>
            <a:endParaRPr b="0" i="0" sz="13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Box outline for adding pictures within" id="62" name="Google Shape;62;g19a47fdb1db_0_12" title="Box outline for adding pictures within"/>
          <p:cNvSpPr/>
          <p:nvPr/>
        </p:nvSpPr>
        <p:spPr>
          <a:xfrm>
            <a:off x="5614476" y="3488025"/>
            <a:ext cx="1260300" cy="2049600"/>
          </a:xfrm>
          <a:prstGeom prst="roundRect">
            <a:avLst>
              <a:gd fmla="val 16667" name="adj"/>
            </a:avLst>
          </a:prstGeom>
          <a:noFill/>
          <a:ln cap="flat" cmpd="sng" w="28575">
            <a:solidFill>
              <a:srgbClr val="4B555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87050" lIns="87050" spcFirstLastPara="1" rIns="87050" wrap="square" tIns="870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600">
                <a:latin typeface="Edu NSW ACT Foundation"/>
                <a:ea typeface="Edu NSW ACT Foundation"/>
                <a:cs typeface="Edu NSW ACT Foundation"/>
                <a:sym typeface="Edu NSW ACT Foundation"/>
              </a:rPr>
              <a:t>n</a:t>
            </a:r>
            <a:endParaRPr b="0" i="0" sz="13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Box outline for adding pictures within" id="63" name="Google Shape;63;g19a47fdb1db_0_12" title="Box outline for adding pictures within"/>
          <p:cNvSpPr/>
          <p:nvPr/>
        </p:nvSpPr>
        <p:spPr>
          <a:xfrm>
            <a:off x="2816025" y="5740255"/>
            <a:ext cx="1260300" cy="2049600"/>
          </a:xfrm>
          <a:prstGeom prst="roundRect">
            <a:avLst>
              <a:gd fmla="val 16667" name="adj"/>
            </a:avLst>
          </a:prstGeom>
          <a:noFill/>
          <a:ln cap="flat" cmpd="sng" w="28575">
            <a:solidFill>
              <a:srgbClr val="4B555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87050" lIns="87050" spcFirstLastPara="1" rIns="87050" wrap="square" tIns="870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600">
                <a:latin typeface="Edu NSW ACT Foundation"/>
                <a:ea typeface="Edu NSW ACT Foundation"/>
                <a:cs typeface="Edu NSW ACT Foundation"/>
                <a:sym typeface="Edu NSW ACT Foundation"/>
              </a:rPr>
              <a:t>t</a:t>
            </a:r>
            <a:endParaRPr b="0" i="0" sz="13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Box outline for adding pictures within" id="64" name="Google Shape;64;g19a47fdb1db_0_12" title="Box outline for adding pictures within"/>
          <p:cNvSpPr/>
          <p:nvPr/>
        </p:nvSpPr>
        <p:spPr>
          <a:xfrm>
            <a:off x="4215251" y="5740255"/>
            <a:ext cx="1260300" cy="2049600"/>
          </a:xfrm>
          <a:prstGeom prst="roundRect">
            <a:avLst>
              <a:gd fmla="val 16667" name="adj"/>
            </a:avLst>
          </a:prstGeom>
          <a:noFill/>
          <a:ln cap="flat" cmpd="sng" w="28575">
            <a:solidFill>
              <a:srgbClr val="4B555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87050" lIns="87050" spcFirstLastPara="1" rIns="87050" wrap="square" tIns="870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Box outline for adding pictures within" id="65" name="Google Shape;65;g19a47fdb1db_0_12" title="Box outline for adding pictures within"/>
          <p:cNvSpPr/>
          <p:nvPr/>
        </p:nvSpPr>
        <p:spPr>
          <a:xfrm>
            <a:off x="5614476" y="5740255"/>
            <a:ext cx="1260300" cy="2049600"/>
          </a:xfrm>
          <a:prstGeom prst="roundRect">
            <a:avLst>
              <a:gd fmla="val 16667" name="adj"/>
            </a:avLst>
          </a:prstGeom>
          <a:noFill/>
          <a:ln cap="flat" cmpd="sng" w="28575">
            <a:solidFill>
              <a:srgbClr val="4B555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87050" lIns="87050" spcFirstLastPara="1" rIns="87050" wrap="square" tIns="870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600">
                <a:latin typeface="Edu NSW ACT Foundation"/>
                <a:ea typeface="Edu NSW ACT Foundation"/>
                <a:cs typeface="Edu NSW ACT Foundation"/>
                <a:sym typeface="Edu NSW ACT Foundation"/>
              </a:rPr>
              <a:t>n</a:t>
            </a:r>
            <a:endParaRPr b="0" i="0" sz="13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Box outline for adding pictures within" id="66" name="Google Shape;66;g19a47fdb1db_0_12" title="Box outline for adding pictures within"/>
          <p:cNvSpPr/>
          <p:nvPr/>
        </p:nvSpPr>
        <p:spPr>
          <a:xfrm>
            <a:off x="2816025" y="7992469"/>
            <a:ext cx="1260300" cy="2049600"/>
          </a:xfrm>
          <a:prstGeom prst="roundRect">
            <a:avLst>
              <a:gd fmla="val 16667" name="adj"/>
            </a:avLst>
          </a:prstGeom>
          <a:noFill/>
          <a:ln cap="flat" cmpd="sng" w="28575">
            <a:solidFill>
              <a:srgbClr val="4B555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87050" lIns="87050" spcFirstLastPara="1" rIns="87050" wrap="square" tIns="870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600">
                <a:latin typeface="Edu NSW ACT Foundation"/>
                <a:ea typeface="Edu NSW ACT Foundation"/>
                <a:cs typeface="Edu NSW ACT Foundation"/>
                <a:sym typeface="Edu NSW ACT Foundation"/>
              </a:rPr>
              <a:t>s</a:t>
            </a:r>
            <a:endParaRPr b="0" i="0" sz="13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Box outline for adding pictures within" id="67" name="Google Shape;67;g19a47fdb1db_0_12" title="Box outline for adding pictures within"/>
          <p:cNvSpPr/>
          <p:nvPr/>
        </p:nvSpPr>
        <p:spPr>
          <a:xfrm>
            <a:off x="4215251" y="7992469"/>
            <a:ext cx="1260300" cy="2049600"/>
          </a:xfrm>
          <a:prstGeom prst="roundRect">
            <a:avLst>
              <a:gd fmla="val 16667" name="adj"/>
            </a:avLst>
          </a:prstGeom>
          <a:noFill/>
          <a:ln cap="flat" cmpd="sng" w="28575">
            <a:solidFill>
              <a:srgbClr val="4B555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87050" lIns="87050" spcFirstLastPara="1" rIns="87050" wrap="square" tIns="870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600">
                <a:latin typeface="Edu NSW ACT Foundation"/>
                <a:ea typeface="Edu NSW ACT Foundation"/>
                <a:cs typeface="Edu NSW ACT Foundation"/>
                <a:sym typeface="Edu NSW ACT Foundation"/>
              </a:rPr>
              <a:t>i</a:t>
            </a:r>
            <a:endParaRPr b="0" i="0" sz="13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Box outline for adding pictures within" id="68" name="Google Shape;68;g19a47fdb1db_0_12" title="Box outline for adding pictures within"/>
          <p:cNvSpPr/>
          <p:nvPr/>
        </p:nvSpPr>
        <p:spPr>
          <a:xfrm>
            <a:off x="5614476" y="7992469"/>
            <a:ext cx="1260300" cy="2049600"/>
          </a:xfrm>
          <a:prstGeom prst="roundRect">
            <a:avLst>
              <a:gd fmla="val 16667" name="adj"/>
            </a:avLst>
          </a:prstGeom>
          <a:noFill/>
          <a:ln cap="flat" cmpd="sng" w="28575">
            <a:solidFill>
              <a:srgbClr val="4B555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87050" lIns="87050" spcFirstLastPara="1" rIns="87050" wrap="square" tIns="870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Box outline for adding pictures within" id="69" name="Google Shape;69;g19a47fdb1db_0_12" title="Box outline for adding pictures within"/>
          <p:cNvSpPr/>
          <p:nvPr/>
        </p:nvSpPr>
        <p:spPr>
          <a:xfrm>
            <a:off x="462850" y="1949925"/>
            <a:ext cx="6411900" cy="1233300"/>
          </a:xfrm>
          <a:prstGeom prst="roundRect">
            <a:avLst>
              <a:gd fmla="val 16667" name="adj"/>
            </a:avLst>
          </a:prstGeom>
          <a:noFill/>
          <a:ln cap="flat" cmpd="sng" w="28575">
            <a:solidFill>
              <a:srgbClr val="4B555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87050" lIns="87050" spcFirstLastPara="1" rIns="87050" wrap="square" tIns="870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3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A tin can" id="70" name="Google Shape;70;g19a47fdb1db_0_12" title="A tin can"/>
          <p:cNvSpPr/>
          <p:nvPr/>
        </p:nvSpPr>
        <p:spPr>
          <a:xfrm>
            <a:off x="461350" y="5752044"/>
            <a:ext cx="2214300" cy="2049600"/>
          </a:xfrm>
          <a:prstGeom prst="roundRect">
            <a:avLst>
              <a:gd fmla="val 16667" name="adj"/>
            </a:avLst>
          </a:prstGeom>
          <a:noFill/>
          <a:ln cap="flat" cmpd="sng" w="28575">
            <a:solidFill>
              <a:srgbClr val="4B555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87050" lIns="87050" spcFirstLastPara="1" rIns="87050" wrap="square" tIns="870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3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A person sitting" id="71" name="Google Shape;71;g19a47fdb1db_0_12" title="A person sitting"/>
          <p:cNvSpPr/>
          <p:nvPr/>
        </p:nvSpPr>
        <p:spPr>
          <a:xfrm>
            <a:off x="461350" y="8016063"/>
            <a:ext cx="2214300" cy="2049600"/>
          </a:xfrm>
          <a:prstGeom prst="roundRect">
            <a:avLst>
              <a:gd fmla="val 16667" name="adj"/>
            </a:avLst>
          </a:prstGeom>
          <a:noFill/>
          <a:ln cap="flat" cmpd="sng" w="28575">
            <a:solidFill>
              <a:srgbClr val="4B555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87050" lIns="87050" spcFirstLastPara="1" rIns="87050" wrap="square" tIns="870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3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2" name="Google Shape;72;g19a47fdb1db_0_12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47638" y="10475827"/>
            <a:ext cx="758952" cy="1463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descr="Box outline for adding pictures within" id="77" name="Google Shape;77;g221ead89096_1_12" title="Box outline for adding pictures within"/>
          <p:cNvSpPr/>
          <p:nvPr/>
        </p:nvSpPr>
        <p:spPr>
          <a:xfrm>
            <a:off x="461350" y="3488025"/>
            <a:ext cx="2214300" cy="2049600"/>
          </a:xfrm>
          <a:prstGeom prst="roundRect">
            <a:avLst>
              <a:gd fmla="val 16667" name="adj"/>
            </a:avLst>
          </a:prstGeom>
          <a:noFill/>
          <a:ln cap="flat" cmpd="sng" w="28575">
            <a:solidFill>
              <a:srgbClr val="4B555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87050" lIns="87050" spcFirstLastPara="1" rIns="87050" wrap="square" tIns="870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3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Box outline for adding pictures within" id="78" name="Google Shape;78;g221ead89096_1_12" title="Box outline for adding pictures within"/>
          <p:cNvSpPr/>
          <p:nvPr/>
        </p:nvSpPr>
        <p:spPr>
          <a:xfrm>
            <a:off x="461350" y="5752044"/>
            <a:ext cx="2214300" cy="2049600"/>
          </a:xfrm>
          <a:prstGeom prst="roundRect">
            <a:avLst>
              <a:gd fmla="val 16667" name="adj"/>
            </a:avLst>
          </a:prstGeom>
          <a:noFill/>
          <a:ln cap="flat" cmpd="sng" w="28575">
            <a:solidFill>
              <a:srgbClr val="4B555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87050" lIns="87050" spcFirstLastPara="1" rIns="87050" wrap="square" tIns="870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3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Box outline for adding pictures within" id="79" name="Google Shape;79;g221ead89096_1_12" title="Box outline for adding pictures within"/>
          <p:cNvSpPr/>
          <p:nvPr/>
        </p:nvSpPr>
        <p:spPr>
          <a:xfrm>
            <a:off x="461350" y="8016063"/>
            <a:ext cx="2214300" cy="2049600"/>
          </a:xfrm>
          <a:prstGeom prst="roundRect">
            <a:avLst>
              <a:gd fmla="val 16667" name="adj"/>
            </a:avLst>
          </a:prstGeom>
          <a:noFill/>
          <a:ln cap="flat" cmpd="sng" w="28575">
            <a:solidFill>
              <a:srgbClr val="4B555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87050" lIns="87050" spcFirstLastPara="1" rIns="87050" wrap="square" tIns="870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3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g221ead89096_1_12"/>
          <p:cNvSpPr txBox="1"/>
          <p:nvPr>
            <p:ph idx="4294967295" type="ctrTitle"/>
          </p:nvPr>
        </p:nvSpPr>
        <p:spPr>
          <a:xfrm>
            <a:off x="0" y="274325"/>
            <a:ext cx="75621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Public Sans"/>
              <a:buNone/>
            </a:pPr>
            <a:r>
              <a:rPr lang="en" sz="2100"/>
              <a:t>S</a:t>
            </a:r>
            <a:r>
              <a:rPr lang="en" sz="2100">
                <a:extLst>
                  <a:ext uri="http://customooxmlschemas.google.com/">
                    <go:slidesCustomData xmlns:go="http://customooxmlschemas.google.com/" textRoundtripDataId="1"/>
                  </a:ext>
                </a:extLst>
              </a:rPr>
              <a:t>pell words with s a t p i n</a:t>
            </a:r>
            <a:endParaRPr b="1" i="0" sz="2100" u="none" cap="none" strike="noStrike">
              <a:solidFill>
                <a:schemeClr val="dk1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Public Sans"/>
              <a:buNone/>
            </a:pPr>
            <a:r>
              <a:t/>
            </a:r>
            <a:endParaRPr b="1" i="0" sz="2100" u="none" cap="none" strike="noStrike">
              <a:solidFill>
                <a:srgbClr val="292F33"/>
              </a:solidFill>
              <a:latin typeface="Public Sans"/>
              <a:ea typeface="Public Sans"/>
              <a:cs typeface="Public Sans"/>
              <a:sym typeface="Public Sans"/>
            </a:endParaRPr>
          </a:p>
        </p:txBody>
      </p:sp>
      <p:sp>
        <p:nvSpPr>
          <p:cNvPr id="81" name="Google Shape;81;g221ead89096_1_12"/>
          <p:cNvSpPr txBox="1"/>
          <p:nvPr/>
        </p:nvSpPr>
        <p:spPr>
          <a:xfrm>
            <a:off x="268775" y="818660"/>
            <a:ext cx="6912000" cy="1271700"/>
          </a:xfrm>
          <a:prstGeom prst="rect">
            <a:avLst/>
          </a:prstGeom>
          <a:noFill/>
          <a:ln>
            <a:noFill/>
          </a:ln>
        </p:spPr>
        <p:txBody>
          <a:bodyPr anchorCtr="0" anchor="t" bIns="87050" lIns="87050" spcFirstLastPara="1" rIns="87050" wrap="square" tIns="87050">
            <a:spAutoFit/>
          </a:bodyPr>
          <a:lstStyle/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Font typeface="Public Sans Light"/>
              <a:buAutoNum type="arabicPeriod"/>
            </a:pPr>
            <a:r>
              <a:rPr lang="en" sz="1600">
                <a:latin typeface="Public Sans Light"/>
                <a:ea typeface="Public Sans Light"/>
                <a:cs typeface="Public Sans Light"/>
                <a:sym typeface="Public Sans Light"/>
              </a:rPr>
              <a:t>Look at the pictures and then sound out the words</a:t>
            </a:r>
            <a:r>
              <a:rPr b="0" i="0" lang="en" sz="1600" u="none" cap="none" strike="noStrike">
                <a:solidFill>
                  <a:srgbClr val="000000"/>
                </a:solidFill>
                <a:latin typeface="Public Sans Light"/>
                <a:ea typeface="Public Sans Light"/>
                <a:cs typeface="Public Sans Light"/>
                <a:sym typeface="Public Sans Light"/>
              </a:rPr>
              <a:t>. </a:t>
            </a:r>
            <a:endParaRPr b="0" i="0" sz="1600" u="none" cap="none" strike="noStrike">
              <a:solidFill>
                <a:srgbClr val="000000"/>
              </a:solidFill>
              <a:latin typeface="Public Sans Light"/>
              <a:ea typeface="Public Sans Light"/>
              <a:cs typeface="Public Sans Light"/>
              <a:sym typeface="Public Sans Light"/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Font typeface="Public Sans Light"/>
              <a:buAutoNum type="arabicPeriod"/>
            </a:pPr>
            <a:r>
              <a:rPr lang="en" sz="1600">
                <a:latin typeface="Public Sans Light"/>
                <a:ea typeface="Public Sans Light"/>
                <a:cs typeface="Public Sans Light"/>
                <a:sym typeface="Public Sans Light"/>
              </a:rPr>
              <a:t>Write</a:t>
            </a:r>
            <a:r>
              <a:rPr b="0" i="0" lang="en" sz="1600" u="none" cap="none" strike="noStrike">
                <a:solidFill>
                  <a:srgbClr val="000000"/>
                </a:solidFill>
                <a:latin typeface="Public Sans Light"/>
                <a:ea typeface="Public Sans Light"/>
                <a:cs typeface="Public Sans Light"/>
                <a:sym typeface="Public Sans Light"/>
              </a:rPr>
              <a:t> the missing letters into the box </a:t>
            </a:r>
            <a:r>
              <a:rPr lang="en" sz="1600">
                <a:latin typeface="Public Sans Light"/>
                <a:ea typeface="Public Sans Light"/>
                <a:cs typeface="Public Sans Light"/>
                <a:sym typeface="Public Sans Light"/>
              </a:rPr>
              <a:t>to spell each word.  </a:t>
            </a:r>
            <a:endParaRPr sz="1600">
              <a:latin typeface="Public Sans Light"/>
              <a:ea typeface="Public Sans Light"/>
              <a:cs typeface="Public Sans Light"/>
              <a:sym typeface="Public Sans Light"/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Font typeface="Public Sans Light"/>
              <a:buAutoNum type="arabicPeriod"/>
            </a:pPr>
            <a:r>
              <a:rPr lang="en" sz="1600">
                <a:latin typeface="Public Sans Light"/>
                <a:ea typeface="Public Sans Light"/>
                <a:cs typeface="Public Sans Light"/>
                <a:sym typeface="Public Sans Light"/>
              </a:rPr>
              <a:t>Use the letters below to help you.</a:t>
            </a:r>
            <a:br>
              <a:rPr b="0" i="0" lang="en" sz="1600" u="none" cap="none" strike="noStrike">
                <a:solidFill>
                  <a:srgbClr val="000000"/>
                </a:solidFill>
                <a:latin typeface="Public Sans Light"/>
                <a:ea typeface="Public Sans Light"/>
                <a:cs typeface="Public Sans Light"/>
                <a:sym typeface="Public Sans Light"/>
              </a:rPr>
            </a:br>
            <a:endParaRPr b="0" i="0" sz="1600" u="none" cap="none" strike="noStrike">
              <a:solidFill>
                <a:srgbClr val="000000"/>
              </a:solidFill>
              <a:latin typeface="Public Sans Light"/>
              <a:ea typeface="Public Sans Light"/>
              <a:cs typeface="Public Sans Light"/>
              <a:sym typeface="Public Sans Light"/>
            </a:endParaRPr>
          </a:p>
        </p:txBody>
      </p:sp>
      <p:pic>
        <p:nvPicPr>
          <p:cNvPr id="82" name="Google Shape;82;g221ead89096_1_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98312" y="3488025"/>
            <a:ext cx="2178776" cy="2178776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descr="letter s" id="83" name="Google Shape;83;g221ead89096_1_12" title="letter s"/>
          <p:cNvGraphicFramePr/>
          <p:nvPr/>
        </p:nvGraphicFramePr>
        <p:xfrm>
          <a:off x="1335825" y="18878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{F684582E-5FFA-4802-9283-1345AFC35DFD}</a:tableStyleId>
              </a:tblPr>
              <a:tblGrid>
                <a:gridCol w="4738300"/>
              </a:tblGrid>
              <a:tr h="9885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400">
                          <a:latin typeface="Edu NSW ACT Foundation"/>
                          <a:ea typeface="Edu NSW ACT Foundation"/>
                          <a:cs typeface="Edu NSW ACT Foundation"/>
                          <a:sym typeface="Edu NSW ACT Foundation"/>
                        </a:rPr>
                        <a:t>s  a  t  p  i  n</a:t>
                      </a:r>
                      <a:endParaRPr sz="6400">
                        <a:latin typeface="Edu NSW ACT Foundation"/>
                        <a:ea typeface="Edu NSW ACT Foundation"/>
                        <a:cs typeface="Edu NSW ACT Foundation"/>
                        <a:sym typeface="Edu NSW ACT Foundation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38100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pic>
        <p:nvPicPr>
          <p:cNvPr id="84" name="Google Shape;84;g221ead89096_1_1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46100" y="5835250"/>
            <a:ext cx="1883201" cy="1883201"/>
          </a:xfrm>
          <a:prstGeom prst="rect">
            <a:avLst/>
          </a:prstGeom>
          <a:noFill/>
          <a:ln>
            <a:noFill/>
          </a:ln>
        </p:spPr>
      </p:pic>
      <p:sp>
        <p:nvSpPr>
          <p:cNvPr descr="Box outline for adding pictures within" id="85" name="Google Shape;85;g221ead89096_1_12" title="Box outline for adding pictures within"/>
          <p:cNvSpPr/>
          <p:nvPr/>
        </p:nvSpPr>
        <p:spPr>
          <a:xfrm>
            <a:off x="2816025" y="3488025"/>
            <a:ext cx="1260300" cy="2049600"/>
          </a:xfrm>
          <a:prstGeom prst="roundRect">
            <a:avLst>
              <a:gd fmla="val 16667" name="adj"/>
            </a:avLst>
          </a:prstGeom>
          <a:noFill/>
          <a:ln cap="flat" cmpd="sng" w="28575">
            <a:solidFill>
              <a:srgbClr val="4B555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87050" lIns="87050" spcFirstLastPara="1" rIns="87050" wrap="square" tIns="870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600">
                <a:latin typeface="Edu NSW ACT Foundation"/>
                <a:ea typeface="Edu NSW ACT Foundation"/>
                <a:cs typeface="Edu NSW ACT Foundation"/>
                <a:sym typeface="Edu NSW ACT Foundation"/>
              </a:rPr>
              <a:t>t</a:t>
            </a:r>
            <a:endParaRPr b="0" i="0" sz="13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Box outline for adding pictures within" id="86" name="Google Shape;86;g221ead89096_1_12" title="Box outline for adding pictures within"/>
          <p:cNvSpPr/>
          <p:nvPr/>
        </p:nvSpPr>
        <p:spPr>
          <a:xfrm>
            <a:off x="4215251" y="3488025"/>
            <a:ext cx="1260300" cy="2049600"/>
          </a:xfrm>
          <a:prstGeom prst="roundRect">
            <a:avLst>
              <a:gd fmla="val 16667" name="adj"/>
            </a:avLst>
          </a:prstGeom>
          <a:noFill/>
          <a:ln cap="flat" cmpd="sng" w="28575">
            <a:solidFill>
              <a:srgbClr val="4B555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87050" lIns="87050" spcFirstLastPara="1" rIns="87050" wrap="square" tIns="870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3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Box outline for adding pictures within" id="87" name="Google Shape;87;g221ead89096_1_12" title="Box outline for adding pictures within"/>
          <p:cNvSpPr/>
          <p:nvPr/>
        </p:nvSpPr>
        <p:spPr>
          <a:xfrm>
            <a:off x="5614476" y="3488025"/>
            <a:ext cx="1260300" cy="2049600"/>
          </a:xfrm>
          <a:prstGeom prst="roundRect">
            <a:avLst>
              <a:gd fmla="val 16667" name="adj"/>
            </a:avLst>
          </a:prstGeom>
          <a:noFill/>
          <a:ln cap="flat" cmpd="sng" w="28575">
            <a:solidFill>
              <a:srgbClr val="4B555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87050" lIns="87050" spcFirstLastPara="1" rIns="87050" wrap="square" tIns="870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3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Box outline for adding pictures within" id="88" name="Google Shape;88;g221ead89096_1_12" title="Box outline for adding pictures within"/>
          <p:cNvSpPr/>
          <p:nvPr/>
        </p:nvSpPr>
        <p:spPr>
          <a:xfrm>
            <a:off x="2816025" y="5740255"/>
            <a:ext cx="1260300" cy="2049600"/>
          </a:xfrm>
          <a:prstGeom prst="roundRect">
            <a:avLst>
              <a:gd fmla="val 16667" name="adj"/>
            </a:avLst>
          </a:prstGeom>
          <a:noFill/>
          <a:ln cap="flat" cmpd="sng" w="28575">
            <a:solidFill>
              <a:srgbClr val="4B555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87050" lIns="87050" spcFirstLastPara="1" rIns="87050" wrap="square" tIns="870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3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Box outline for adding pictures within" id="89" name="Google Shape;89;g221ead89096_1_12" title="Box outline for adding pictures within"/>
          <p:cNvSpPr/>
          <p:nvPr/>
        </p:nvSpPr>
        <p:spPr>
          <a:xfrm>
            <a:off x="4215251" y="5740255"/>
            <a:ext cx="1260300" cy="2049600"/>
          </a:xfrm>
          <a:prstGeom prst="roundRect">
            <a:avLst>
              <a:gd fmla="val 16667" name="adj"/>
            </a:avLst>
          </a:prstGeom>
          <a:noFill/>
          <a:ln cap="flat" cmpd="sng" w="28575">
            <a:solidFill>
              <a:srgbClr val="4B555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87050" lIns="87050" spcFirstLastPara="1" rIns="87050" wrap="square" tIns="870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Box outline for adding pictures within" id="90" name="Google Shape;90;g221ead89096_1_12" title="Box outline for adding pictures within"/>
          <p:cNvSpPr/>
          <p:nvPr/>
        </p:nvSpPr>
        <p:spPr>
          <a:xfrm>
            <a:off x="5614476" y="5740255"/>
            <a:ext cx="1260300" cy="2049600"/>
          </a:xfrm>
          <a:prstGeom prst="roundRect">
            <a:avLst>
              <a:gd fmla="val 16667" name="adj"/>
            </a:avLst>
          </a:prstGeom>
          <a:noFill/>
          <a:ln cap="flat" cmpd="sng" w="28575">
            <a:solidFill>
              <a:srgbClr val="4B555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87050" lIns="87050" spcFirstLastPara="1" rIns="87050" wrap="square" tIns="870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3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Box outline for adding pictures within" id="91" name="Google Shape;91;g221ead89096_1_12" title="Box outline for adding pictures within"/>
          <p:cNvSpPr/>
          <p:nvPr/>
        </p:nvSpPr>
        <p:spPr>
          <a:xfrm>
            <a:off x="2816025" y="7992469"/>
            <a:ext cx="1260300" cy="2049600"/>
          </a:xfrm>
          <a:prstGeom prst="roundRect">
            <a:avLst>
              <a:gd fmla="val 16667" name="adj"/>
            </a:avLst>
          </a:prstGeom>
          <a:noFill/>
          <a:ln cap="flat" cmpd="sng" w="28575">
            <a:solidFill>
              <a:srgbClr val="4B555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87050" lIns="87050" spcFirstLastPara="1" rIns="87050" wrap="square" tIns="870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600">
                <a:latin typeface="Edu NSW ACT Foundation"/>
                <a:ea typeface="Edu NSW ACT Foundation"/>
                <a:cs typeface="Edu NSW ACT Foundation"/>
                <a:sym typeface="Edu NSW ACT Foundation"/>
              </a:rPr>
              <a:t>n</a:t>
            </a:r>
            <a:endParaRPr i="0" sz="12600" u="none" cap="none" strike="noStrike">
              <a:latin typeface="Edu NSW ACT Foundation"/>
              <a:ea typeface="Edu NSW ACT Foundation"/>
              <a:cs typeface="Edu NSW ACT Foundation"/>
              <a:sym typeface="Edu NSW ACT Foundation"/>
            </a:endParaRPr>
          </a:p>
        </p:txBody>
      </p:sp>
      <p:sp>
        <p:nvSpPr>
          <p:cNvPr descr="Box outline for adding pictures within" id="92" name="Google Shape;92;g221ead89096_1_12" title="Box outline for adding pictures within"/>
          <p:cNvSpPr/>
          <p:nvPr/>
        </p:nvSpPr>
        <p:spPr>
          <a:xfrm>
            <a:off x="4215251" y="7992469"/>
            <a:ext cx="1260300" cy="2049600"/>
          </a:xfrm>
          <a:prstGeom prst="roundRect">
            <a:avLst>
              <a:gd fmla="val 16667" name="adj"/>
            </a:avLst>
          </a:prstGeom>
          <a:noFill/>
          <a:ln cap="flat" cmpd="sng" w="28575">
            <a:solidFill>
              <a:srgbClr val="4B555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87050" lIns="87050" spcFirstLastPara="1" rIns="87050" wrap="square" tIns="870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3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Box outline for adding pictures within" id="93" name="Google Shape;93;g221ead89096_1_12" title="Box outline for adding pictures within"/>
          <p:cNvSpPr/>
          <p:nvPr/>
        </p:nvSpPr>
        <p:spPr>
          <a:xfrm>
            <a:off x="5614476" y="7992469"/>
            <a:ext cx="1260300" cy="2049600"/>
          </a:xfrm>
          <a:prstGeom prst="roundRect">
            <a:avLst>
              <a:gd fmla="val 16667" name="adj"/>
            </a:avLst>
          </a:prstGeom>
          <a:noFill/>
          <a:ln cap="flat" cmpd="sng" w="28575">
            <a:solidFill>
              <a:srgbClr val="4B555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87050" lIns="87050" spcFirstLastPara="1" rIns="87050" wrap="square" tIns="870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A pencil icon, showing that this activity includes writing." id="94" name="Google Shape;94;g221ead89096_1_12" title="A pencil icon, showing that this activity includes writing.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798581" y="182886"/>
            <a:ext cx="640080" cy="64008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talking lips icon showing that this activity includes speaking." id="95" name="Google Shape;95;g221ead89096_1_12" title="A talking lips icon showing that this activity includes speaking.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6158506" y="182886"/>
            <a:ext cx="640080" cy="640080"/>
          </a:xfrm>
          <a:prstGeom prst="rect">
            <a:avLst/>
          </a:prstGeom>
          <a:noFill/>
          <a:ln>
            <a:noFill/>
          </a:ln>
        </p:spPr>
      </p:pic>
      <p:sp>
        <p:nvSpPr>
          <p:cNvPr descr="Box outline for adding pictures within" id="96" name="Google Shape;96;g221ead89096_1_12" title="Box outline for adding pictures within"/>
          <p:cNvSpPr/>
          <p:nvPr/>
        </p:nvSpPr>
        <p:spPr>
          <a:xfrm>
            <a:off x="462850" y="1949925"/>
            <a:ext cx="6411900" cy="1233300"/>
          </a:xfrm>
          <a:prstGeom prst="roundRect">
            <a:avLst>
              <a:gd fmla="val 16667" name="adj"/>
            </a:avLst>
          </a:prstGeom>
          <a:noFill/>
          <a:ln cap="flat" cmpd="sng" w="28575">
            <a:solidFill>
              <a:srgbClr val="4B555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87050" lIns="87050" spcFirstLastPara="1" rIns="87050" wrap="square" tIns="870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3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g221ead89096_1_12"/>
          <p:cNvSpPr txBox="1"/>
          <p:nvPr/>
        </p:nvSpPr>
        <p:spPr>
          <a:xfrm>
            <a:off x="806600" y="10370475"/>
            <a:ext cx="6725100" cy="553200"/>
          </a:xfrm>
          <a:prstGeom prst="rect">
            <a:avLst/>
          </a:prstGeom>
          <a:noFill/>
          <a:ln>
            <a:noFill/>
          </a:ln>
        </p:spPr>
        <p:txBody>
          <a:bodyPr anchorCtr="0" anchor="t" bIns="87050" lIns="87050" spcFirstLastPara="1" rIns="87050" wrap="square" tIns="870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" sz="6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© State of New South Wales (Department of Education), 2023. Except for the Department of Education logo, other logos and trademark-protected material, this resource is licensed under the </a:t>
            </a:r>
            <a:r>
              <a:rPr b="0" i="0" lang="en" sz="600" u="sng" cap="none" strike="noStrike">
                <a:solidFill>
                  <a:schemeClr val="hlink"/>
                </a:solidFill>
                <a:latin typeface="Roboto"/>
                <a:ea typeface="Roboto"/>
                <a:cs typeface="Roboto"/>
                <a:sym typeface="Roboto"/>
                <a:hlinkClick r:id="rId7"/>
              </a:rPr>
              <a:t>Creative Commons Attribution 4.0 International Licence</a:t>
            </a:r>
            <a:endParaRPr b="0" i="0" sz="600" u="none" cap="none" strike="noStrike">
              <a:solidFill>
                <a:srgbClr val="000000"/>
              </a:solidFill>
              <a:latin typeface="Public Sans Light"/>
              <a:ea typeface="Public Sans Light"/>
              <a:cs typeface="Public Sans Light"/>
              <a:sym typeface="Public Sans Light"/>
            </a:endParaRPr>
          </a:p>
        </p:txBody>
      </p:sp>
      <p:pic>
        <p:nvPicPr>
          <p:cNvPr id="98" name="Google Shape;98;g221ead89096_1_12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47638" y="10475827"/>
            <a:ext cx="758952" cy="14630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hild having a nap in bed" id="99" name="Google Shape;99;g221ead89096_1_12" title="Child having a nap in bed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802925" y="8259688"/>
            <a:ext cx="1569550" cy="1569550"/>
          </a:xfrm>
          <a:prstGeom prst="rect">
            <a:avLst/>
          </a:prstGeom>
          <a:noFill/>
          <a:ln cap="flat" cmpd="sng" w="28575">
            <a:solidFill>
              <a:srgbClr val="4B555E"/>
            </a:solidFill>
            <a:prstDash val="solid"/>
            <a:round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descr="Box outline for adding icons" id="104" name="Google Shape;104;g2122cddaaa4_0_20" title="Box outline for adding icons"/>
          <p:cNvSpPr/>
          <p:nvPr/>
        </p:nvSpPr>
        <p:spPr>
          <a:xfrm>
            <a:off x="5256749" y="2493862"/>
            <a:ext cx="1769700" cy="2879100"/>
          </a:xfrm>
          <a:prstGeom prst="roundRect">
            <a:avLst>
              <a:gd fmla="val 16667" name="adj"/>
            </a:avLst>
          </a:prstGeom>
          <a:noFill/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87050" lIns="87050" spcFirstLastPara="1" rIns="87050" wrap="square" tIns="870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g2122cddaaa4_0_20"/>
          <p:cNvSpPr txBox="1"/>
          <p:nvPr/>
        </p:nvSpPr>
        <p:spPr>
          <a:xfrm>
            <a:off x="323375" y="822960"/>
            <a:ext cx="7064400" cy="9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87050" lIns="87050" spcFirstLastPara="1" rIns="87050" wrap="square" tIns="87050">
            <a:spAutoFit/>
          </a:bodyPr>
          <a:lstStyle/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Font typeface="Public Sans Light"/>
              <a:buAutoNum type="arabicPeriod"/>
            </a:pPr>
            <a:r>
              <a:rPr lang="en" sz="1600">
                <a:latin typeface="Public Sans Light"/>
                <a:ea typeface="Public Sans Light"/>
                <a:cs typeface="Public Sans Light"/>
                <a:sym typeface="Public Sans Light"/>
              </a:rPr>
              <a:t>Look at the pictures then write the missing letters to spell the words.  </a:t>
            </a:r>
            <a:endParaRPr sz="1600">
              <a:latin typeface="Public Sans Light"/>
              <a:ea typeface="Public Sans Light"/>
              <a:cs typeface="Public Sans Light"/>
              <a:sym typeface="Public Sans Light"/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Font typeface="Public Sans Light"/>
              <a:buAutoNum type="arabicPeriod"/>
            </a:pPr>
            <a:r>
              <a:rPr lang="en" sz="1600">
                <a:latin typeface="Public Sans Light"/>
                <a:ea typeface="Public Sans Light"/>
                <a:cs typeface="Public Sans Light"/>
                <a:sym typeface="Public Sans Light"/>
              </a:rPr>
              <a:t>In the last box, make your own word and draw a picture.  </a:t>
            </a:r>
            <a:endParaRPr sz="1600">
              <a:latin typeface="Public Sans Light"/>
              <a:ea typeface="Public Sans Light"/>
              <a:cs typeface="Public Sans Light"/>
              <a:sym typeface="Public Sans Light"/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AutoNum type="arabicPeriod"/>
            </a:pPr>
            <a:r>
              <a:rPr lang="en" sz="1600">
                <a:latin typeface="Public Sans Light"/>
                <a:ea typeface="Public Sans Light"/>
                <a:cs typeface="Public Sans Light"/>
                <a:sym typeface="Public Sans Light"/>
              </a:rPr>
              <a:t>Use the letters  </a:t>
            </a:r>
            <a:r>
              <a:rPr b="1" lang="en" sz="1600">
                <a:latin typeface="Public Sans"/>
                <a:ea typeface="Public Sans"/>
                <a:cs typeface="Public Sans"/>
                <a:sym typeface="Public Sans"/>
              </a:rPr>
              <a:t>s  a  t  p  i  n  </a:t>
            </a:r>
            <a:r>
              <a:rPr lang="en" sz="1600">
                <a:latin typeface="Public Sans Light"/>
                <a:ea typeface="Public Sans Light"/>
                <a:cs typeface="Public Sans Light"/>
                <a:sym typeface="Public Sans Light"/>
              </a:rPr>
              <a:t>to spell the words.</a:t>
            </a:r>
            <a:endParaRPr b="0" i="0" sz="1600" u="none" cap="none" strike="noStrike">
              <a:solidFill>
                <a:srgbClr val="000000"/>
              </a:solidFill>
              <a:latin typeface="Public Sans Light"/>
              <a:ea typeface="Public Sans Light"/>
              <a:cs typeface="Public Sans Light"/>
              <a:sym typeface="Public Sans Light"/>
            </a:endParaRPr>
          </a:p>
        </p:txBody>
      </p:sp>
      <p:sp>
        <p:nvSpPr>
          <p:cNvPr descr="Box outline for adding icons" id="106" name="Google Shape;106;g2122cddaaa4_0_20" title="Box outline for adding icons"/>
          <p:cNvSpPr/>
          <p:nvPr/>
        </p:nvSpPr>
        <p:spPr>
          <a:xfrm>
            <a:off x="625725" y="2495360"/>
            <a:ext cx="1769700" cy="2879100"/>
          </a:xfrm>
          <a:prstGeom prst="roundRect">
            <a:avLst>
              <a:gd fmla="val 16667" name="adj"/>
            </a:avLst>
          </a:prstGeom>
          <a:noFill/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87050" lIns="87050" spcFirstLastPara="1" rIns="87050" wrap="square" tIns="870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Box outline for adding text" id="107" name="Google Shape;107;g2122cddaaa4_0_20" title="Box outline for adding text"/>
          <p:cNvSpPr/>
          <p:nvPr/>
        </p:nvSpPr>
        <p:spPr>
          <a:xfrm>
            <a:off x="625725" y="4869212"/>
            <a:ext cx="1770300" cy="9360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87050" lIns="87050" spcFirstLastPara="1" rIns="87050" wrap="square" tIns="870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" sz="5000">
                <a:latin typeface="Edu NSW ACT Foundation"/>
                <a:ea typeface="Edu NSW ACT Foundation"/>
                <a:cs typeface="Edu NSW ACT Foundation"/>
                <a:sym typeface="Edu NSW ACT Foundation"/>
              </a:rPr>
              <a:t>nap</a:t>
            </a:r>
            <a:endParaRPr b="0" i="0" sz="5000" u="none" cap="none" strike="noStrike">
              <a:solidFill>
                <a:srgbClr val="000000"/>
              </a:solidFill>
              <a:latin typeface="Edu NSW ACT Foundation"/>
              <a:ea typeface="Edu NSW ACT Foundation"/>
              <a:cs typeface="Edu NSW ACT Foundation"/>
              <a:sym typeface="Edu NSW ACT Foundation"/>
            </a:endParaRPr>
          </a:p>
        </p:txBody>
      </p:sp>
      <p:sp>
        <p:nvSpPr>
          <p:cNvPr descr="Box outline for adding icons" id="108" name="Google Shape;108;g2122cddaaa4_0_20" title="Box outline for adding icons"/>
          <p:cNvSpPr/>
          <p:nvPr/>
        </p:nvSpPr>
        <p:spPr>
          <a:xfrm>
            <a:off x="2964595" y="2493862"/>
            <a:ext cx="1769700" cy="2879100"/>
          </a:xfrm>
          <a:prstGeom prst="roundRect">
            <a:avLst>
              <a:gd fmla="val 16667" name="adj"/>
            </a:avLst>
          </a:prstGeom>
          <a:noFill/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87050" lIns="87050" spcFirstLastPara="1" rIns="87050" wrap="square" tIns="870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Box outline for adding text" id="109" name="Google Shape;109;g2122cddaaa4_0_20" title="Box outline for adding text"/>
          <p:cNvSpPr/>
          <p:nvPr/>
        </p:nvSpPr>
        <p:spPr>
          <a:xfrm>
            <a:off x="2964375" y="4870712"/>
            <a:ext cx="1770300" cy="9360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87050" lIns="87050" spcFirstLastPara="1" rIns="87050" wrap="square" tIns="870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" sz="5000">
                <a:latin typeface="Edu NSW ACT Foundation"/>
                <a:ea typeface="Edu NSW ACT Foundation"/>
                <a:cs typeface="Edu NSW ACT Foundation"/>
                <a:sym typeface="Edu NSW ACT Foundation"/>
              </a:rPr>
              <a:t>pi_</a:t>
            </a:r>
            <a:endParaRPr b="0" i="0" sz="1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A person napping" id="110" name="Google Shape;110;g2122cddaaa4_0_20" title="A person nappi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5913" y="3048063"/>
            <a:ext cx="1529324" cy="1529324"/>
          </a:xfrm>
          <a:prstGeom prst="rect">
            <a:avLst/>
          </a:prstGeom>
          <a:noFill/>
          <a:ln>
            <a:noFill/>
          </a:ln>
        </p:spPr>
      </p:pic>
      <p:sp>
        <p:nvSpPr>
          <p:cNvPr descr="Box outline for adding text" id="111" name="Google Shape;111;g2122cddaaa4_0_20" title="Box outline for adding text"/>
          <p:cNvSpPr/>
          <p:nvPr/>
        </p:nvSpPr>
        <p:spPr>
          <a:xfrm>
            <a:off x="5256325" y="4870712"/>
            <a:ext cx="1770300" cy="9360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87050" lIns="87050" spcFirstLastPara="1" rIns="87050" wrap="square" tIns="870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" sz="5000">
                <a:latin typeface="Edu NSW ACT Foundation"/>
                <a:ea typeface="Edu NSW ACT Foundation"/>
                <a:cs typeface="Edu NSW ACT Foundation"/>
                <a:sym typeface="Edu NSW ACT Foundation"/>
              </a:rPr>
              <a:t>t_</a:t>
            </a:r>
            <a:r>
              <a:rPr lang="en" sz="5000">
                <a:latin typeface="Edu NSW ACT Foundation"/>
                <a:ea typeface="Edu NSW ACT Foundation"/>
                <a:cs typeface="Edu NSW ACT Foundation"/>
                <a:sym typeface="Edu NSW ACT Foundation"/>
              </a:rPr>
              <a:t>_</a:t>
            </a:r>
            <a:endParaRPr b="0" i="0" sz="1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Box outline for adding icons" id="112" name="Google Shape;112;g2122cddaaa4_0_20" title="Box outline for adding icons"/>
          <p:cNvSpPr/>
          <p:nvPr/>
        </p:nvSpPr>
        <p:spPr>
          <a:xfrm>
            <a:off x="625725" y="6381560"/>
            <a:ext cx="1770300" cy="2879100"/>
          </a:xfrm>
          <a:prstGeom prst="roundRect">
            <a:avLst>
              <a:gd fmla="val 16667" name="adj"/>
            </a:avLst>
          </a:prstGeom>
          <a:noFill/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87050" lIns="87050" spcFirstLastPara="1" rIns="87050" wrap="square" tIns="870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Box outline for adding text" id="113" name="Google Shape;113;g2122cddaaa4_0_20" title="Box outline for adding text"/>
          <p:cNvSpPr/>
          <p:nvPr/>
        </p:nvSpPr>
        <p:spPr>
          <a:xfrm>
            <a:off x="625725" y="8755418"/>
            <a:ext cx="1770300" cy="9309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87050" spcFirstLastPara="1" rIns="87050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" sz="5000">
                <a:latin typeface="Edu NSW ACT Foundation"/>
                <a:ea typeface="Edu NSW ACT Foundation"/>
                <a:cs typeface="Edu NSW ACT Foundation"/>
                <a:sym typeface="Edu NSW ACT Foundation"/>
              </a:rPr>
              <a:t>___</a:t>
            </a:r>
            <a:endParaRPr b="0" i="0" sz="5000" u="none" cap="none" strike="noStrike">
              <a:solidFill>
                <a:srgbClr val="000000"/>
              </a:solidFill>
              <a:latin typeface="Edu NSW ACT Foundation"/>
              <a:ea typeface="Edu NSW ACT Foundation"/>
              <a:cs typeface="Edu NSW ACT Foundation"/>
              <a:sym typeface="Edu NSW ACT Foundation"/>
            </a:endParaRPr>
          </a:p>
        </p:txBody>
      </p:sp>
      <p:sp>
        <p:nvSpPr>
          <p:cNvPr descr="Box outline for adding icons" id="114" name="Google Shape;114;g2122cddaaa4_0_20" title="Box outline for adding icons"/>
          <p:cNvSpPr/>
          <p:nvPr/>
        </p:nvSpPr>
        <p:spPr>
          <a:xfrm>
            <a:off x="2964382" y="6380062"/>
            <a:ext cx="1770300" cy="2879100"/>
          </a:xfrm>
          <a:prstGeom prst="roundRect">
            <a:avLst>
              <a:gd fmla="val 16667" name="adj"/>
            </a:avLst>
          </a:prstGeom>
          <a:noFill/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87050" lIns="87050" spcFirstLastPara="1" rIns="87050" wrap="square" tIns="870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Box outline for adding text" id="115" name="Google Shape;115;g2122cddaaa4_0_20" title="Box outline for adding text"/>
          <p:cNvSpPr/>
          <p:nvPr/>
        </p:nvSpPr>
        <p:spPr>
          <a:xfrm>
            <a:off x="2964382" y="8757155"/>
            <a:ext cx="1770300" cy="9309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87050" spcFirstLastPara="1" rIns="87050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" sz="5000">
                <a:latin typeface="Edu NSW ACT Foundation"/>
                <a:ea typeface="Edu NSW ACT Foundation"/>
                <a:cs typeface="Edu NSW ACT Foundation"/>
                <a:sym typeface="Edu NSW ACT Foundation"/>
              </a:rPr>
              <a:t>___</a:t>
            </a:r>
            <a:endParaRPr b="0" i="0" sz="1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Box outline for adding icons" id="116" name="Google Shape;116;g2122cddaaa4_0_20" title="Box outline for adding icons"/>
          <p:cNvSpPr/>
          <p:nvPr/>
        </p:nvSpPr>
        <p:spPr>
          <a:xfrm>
            <a:off x="5256326" y="6380062"/>
            <a:ext cx="1770300" cy="2879100"/>
          </a:xfrm>
          <a:prstGeom prst="roundRect">
            <a:avLst>
              <a:gd fmla="val 16667" name="adj"/>
            </a:avLst>
          </a:prstGeom>
          <a:noFill/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87050" lIns="87050" spcFirstLastPara="1" rIns="87050" wrap="square" tIns="870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Box outline for adding text" id="117" name="Google Shape;117;g2122cddaaa4_0_20" title="Box outline for adding text"/>
          <p:cNvSpPr/>
          <p:nvPr/>
        </p:nvSpPr>
        <p:spPr>
          <a:xfrm>
            <a:off x="5256326" y="8757155"/>
            <a:ext cx="1770300" cy="9309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87050" spcFirstLastPara="1" rIns="87050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" sz="5000">
                <a:latin typeface="Edu NSW ACT Foundation"/>
                <a:ea typeface="Edu NSW ACT Foundation"/>
                <a:cs typeface="Edu NSW ACT Foundation"/>
                <a:sym typeface="Edu NSW ACT Foundation"/>
              </a:rPr>
              <a:t>___</a:t>
            </a:r>
            <a:endParaRPr b="0" i="0" sz="5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Pin" id="118" name="Google Shape;118;g2122cddaaa4_0_20" title="Pin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020725" y="6809317"/>
            <a:ext cx="1657600" cy="165757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Watermelon pip" id="119" name="Google Shape;119;g2122cddaaa4_0_20" title="Watermelon pip"/>
          <p:cNvPicPr preferRelativeResize="0"/>
          <p:nvPr/>
        </p:nvPicPr>
        <p:blipFill rotWithShape="1">
          <a:blip r:embed="rId5">
            <a:alphaModFix/>
          </a:blip>
          <a:srcRect b="10" l="0" r="0" t="0"/>
          <a:stretch/>
        </p:blipFill>
        <p:spPr>
          <a:xfrm>
            <a:off x="2997252" y="3122938"/>
            <a:ext cx="1657666" cy="1657575"/>
          </a:xfrm>
          <a:prstGeom prst="rect">
            <a:avLst/>
          </a:prstGeom>
          <a:noFill/>
          <a:ln>
            <a:noFill/>
          </a:ln>
        </p:spPr>
      </p:pic>
      <p:cxnSp>
        <p:nvCxnSpPr>
          <p:cNvPr descr="an arrow pointing at a watermelon pip" id="120" name="Google Shape;120;g2122cddaaa4_0_20" title="an arrow pointing at a watermelon pip"/>
          <p:cNvCxnSpPr/>
          <p:nvPr/>
        </p:nvCxnSpPr>
        <p:spPr>
          <a:xfrm flipH="1">
            <a:off x="3828401" y="3486987"/>
            <a:ext cx="613800" cy="3909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pic>
        <p:nvPicPr>
          <p:cNvPr descr="Tin" id="121" name="Google Shape;121;g2122cddaaa4_0_20" title="Tin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5376825" y="3048075"/>
            <a:ext cx="1529299" cy="152929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encil icon, showing that this activity includes writing." id="122" name="Google Shape;122;g2122cddaaa4_0_20" title="A pencil icon, showing that this activity includes writing.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6798581" y="182886"/>
            <a:ext cx="640080" cy="64008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n eye icon showing that this activity includes looking for or reading something." id="123" name="Google Shape;123;g2122cddaaa4_0_20" title="An eye icon showing that this activity includes looking for or reading something.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6158506" y="182886"/>
            <a:ext cx="640081" cy="64008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Tap" id="124" name="Google Shape;124;g2122cddaaa4_0_20" title="Tap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421187" y="6548713"/>
            <a:ext cx="2178776" cy="2178776"/>
          </a:xfrm>
          <a:prstGeom prst="rect">
            <a:avLst/>
          </a:prstGeom>
          <a:noFill/>
          <a:ln>
            <a:noFill/>
          </a:ln>
        </p:spPr>
      </p:pic>
      <p:sp>
        <p:nvSpPr>
          <p:cNvPr id="125" name="Google Shape;125;g2122cddaaa4_0_20"/>
          <p:cNvSpPr txBox="1"/>
          <p:nvPr/>
        </p:nvSpPr>
        <p:spPr>
          <a:xfrm>
            <a:off x="806600" y="10370475"/>
            <a:ext cx="6725100" cy="553200"/>
          </a:xfrm>
          <a:prstGeom prst="rect">
            <a:avLst/>
          </a:prstGeom>
          <a:noFill/>
          <a:ln>
            <a:noFill/>
          </a:ln>
        </p:spPr>
        <p:txBody>
          <a:bodyPr anchorCtr="0" anchor="t" bIns="87050" lIns="87050" spcFirstLastPara="1" rIns="87050" wrap="square" tIns="870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" sz="6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© State of New South Wales (Department of Education), 2023. Except for the Department of Education logo, other logos and trademark-protected material, this resource is licensed under the </a:t>
            </a:r>
            <a:r>
              <a:rPr b="0" i="0" lang="en" sz="600" u="sng" cap="none" strike="noStrike">
                <a:solidFill>
                  <a:schemeClr val="hlink"/>
                </a:solidFill>
                <a:latin typeface="Roboto"/>
                <a:ea typeface="Roboto"/>
                <a:cs typeface="Roboto"/>
                <a:sym typeface="Roboto"/>
                <a:hlinkClick r:id="rId10"/>
              </a:rPr>
              <a:t>Creative Commons Attribution 4.0 International Licence</a:t>
            </a:r>
            <a:endParaRPr b="0" i="0" sz="600" u="none" cap="none" strike="noStrike">
              <a:solidFill>
                <a:srgbClr val="000000"/>
              </a:solidFill>
              <a:latin typeface="Public Sans Light"/>
              <a:ea typeface="Public Sans Light"/>
              <a:cs typeface="Public Sans Light"/>
              <a:sym typeface="Public Sans Light"/>
            </a:endParaRPr>
          </a:p>
        </p:txBody>
      </p:sp>
      <p:pic>
        <p:nvPicPr>
          <p:cNvPr id="126" name="Google Shape;126;g2122cddaaa4_0_20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47638" y="10475827"/>
            <a:ext cx="758952" cy="146304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Google Shape;127;g2122cddaaa4_0_20"/>
          <p:cNvSpPr txBox="1"/>
          <p:nvPr>
            <p:ph idx="4294967295" type="ctrTitle"/>
          </p:nvPr>
        </p:nvSpPr>
        <p:spPr>
          <a:xfrm>
            <a:off x="0" y="274325"/>
            <a:ext cx="75621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Public Sans"/>
              <a:buNone/>
            </a:pPr>
            <a:r>
              <a:rPr lang="en" sz="2100"/>
              <a:t>S</a:t>
            </a:r>
            <a:r>
              <a:rPr lang="en" sz="2100">
                <a:extLst>
                  <a:ext uri="http://customooxmlschemas.google.com/">
                    <go:slidesCustomData xmlns:go="http://customooxmlschemas.google.com/" textRoundtripDataId="2"/>
                  </a:ext>
                </a:extLst>
              </a:rPr>
              <a:t>pell words with s a t p i n</a:t>
            </a:r>
            <a:endParaRPr b="1" i="0" sz="2100" u="none" cap="none" strike="noStrike">
              <a:solidFill>
                <a:schemeClr val="dk1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Public Sans"/>
              <a:buNone/>
            </a:pPr>
            <a:r>
              <a:t/>
            </a:r>
            <a:endParaRPr b="1" i="0" sz="2100" u="none" cap="none" strike="noStrike">
              <a:solidFill>
                <a:srgbClr val="292F33"/>
              </a:solidFill>
              <a:latin typeface="Public Sans"/>
              <a:ea typeface="Public Sans"/>
              <a:cs typeface="Public Sans"/>
              <a:sym typeface="Public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NSW DoE Interactive Lesson Template-01">
  <a:themeElements>
    <a:clrScheme name="Simple Light">
      <a:dk1>
        <a:srgbClr val="292F33"/>
      </a:dk1>
      <a:lt1>
        <a:srgbClr val="FFFFFF"/>
      </a:lt1>
      <a:dk2>
        <a:srgbClr val="4B555E"/>
      </a:dk2>
      <a:lt2>
        <a:srgbClr val="EEEEEE"/>
      </a:lt2>
      <a:accent1>
        <a:srgbClr val="0A7A52"/>
      </a:accent1>
      <a:accent2>
        <a:srgbClr val="1A71D8"/>
      </a:accent2>
      <a:accent3>
        <a:srgbClr val="8549DB"/>
      </a:accent3>
      <a:accent4>
        <a:srgbClr val="CC239C"/>
      </a:accent4>
      <a:accent5>
        <a:srgbClr val="D81813"/>
      </a:accent5>
      <a:accent6>
        <a:srgbClr val="F2CB2A"/>
      </a:accent6>
      <a:hlink>
        <a:srgbClr val="0A7A52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