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2.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3.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 id="2147483696" r:id="rId3"/>
  </p:sldMasterIdLst>
  <p:notesMasterIdLst>
    <p:notesMasterId r:id="rId103"/>
  </p:notesMasterIdLst>
  <p:sldIdLst>
    <p:sldId id="257" r:id="rId4"/>
    <p:sldId id="2134804810" r:id="rId5"/>
    <p:sldId id="2134807997" r:id="rId6"/>
    <p:sldId id="2134805474" r:id="rId7"/>
    <p:sldId id="2134804730" r:id="rId8"/>
    <p:sldId id="2134807525" r:id="rId9"/>
    <p:sldId id="2134805978" r:id="rId10"/>
    <p:sldId id="2134807743" r:id="rId11"/>
    <p:sldId id="2134806261" r:id="rId12"/>
    <p:sldId id="2134807098" r:id="rId13"/>
    <p:sldId id="2134807299" r:id="rId14"/>
    <p:sldId id="2134807380" r:id="rId15"/>
    <p:sldId id="2134807744" r:id="rId16"/>
    <p:sldId id="2134806092" r:id="rId17"/>
    <p:sldId id="2134807247" r:id="rId18"/>
    <p:sldId id="2134807998" r:id="rId19"/>
    <p:sldId id="2134807803" r:id="rId20"/>
    <p:sldId id="2134807804" r:id="rId21"/>
    <p:sldId id="2134807999" r:id="rId22"/>
    <p:sldId id="2134807983" r:id="rId23"/>
    <p:sldId id="2134807805" r:id="rId24"/>
    <p:sldId id="2134807806" r:id="rId25"/>
    <p:sldId id="2134807807" r:id="rId26"/>
    <p:sldId id="2134807808" r:id="rId27"/>
    <p:sldId id="2134807984" r:id="rId28"/>
    <p:sldId id="2134807985" r:id="rId29"/>
    <p:sldId id="2134808000" r:id="rId30"/>
    <p:sldId id="2134808001" r:id="rId31"/>
    <p:sldId id="2134808002" r:id="rId32"/>
    <p:sldId id="2134808003" r:id="rId33"/>
    <p:sldId id="2134808004" r:id="rId34"/>
    <p:sldId id="2134808005" r:id="rId35"/>
    <p:sldId id="2134808006" r:id="rId36"/>
    <p:sldId id="2134807889" r:id="rId37"/>
    <p:sldId id="2134807890" r:id="rId38"/>
    <p:sldId id="2134807891" r:id="rId39"/>
    <p:sldId id="2134807892" r:id="rId40"/>
    <p:sldId id="2134807868" r:id="rId41"/>
    <p:sldId id="2134807869" r:id="rId42"/>
    <p:sldId id="2134807870" r:id="rId43"/>
    <p:sldId id="2134807871" r:id="rId44"/>
    <p:sldId id="2134807872" r:id="rId45"/>
    <p:sldId id="2134807745" r:id="rId46"/>
    <p:sldId id="2134807309" r:id="rId47"/>
    <p:sldId id="2134808007" r:id="rId48"/>
    <p:sldId id="2134807301" r:id="rId49"/>
    <p:sldId id="2134808008" r:id="rId50"/>
    <p:sldId id="2134808009" r:id="rId51"/>
    <p:sldId id="2134808010" r:id="rId52"/>
    <p:sldId id="2134808011" r:id="rId53"/>
    <p:sldId id="2134807809" r:id="rId54"/>
    <p:sldId id="2134807810" r:id="rId55"/>
    <p:sldId id="2134807811" r:id="rId56"/>
    <p:sldId id="2134807812" r:id="rId57"/>
    <p:sldId id="2134807813" r:id="rId58"/>
    <p:sldId id="2134808012" r:id="rId59"/>
    <p:sldId id="2134808013" r:id="rId60"/>
    <p:sldId id="2134807814" r:id="rId61"/>
    <p:sldId id="2134807815" r:id="rId62"/>
    <p:sldId id="2134807816" r:id="rId63"/>
    <p:sldId id="2134807817" r:id="rId64"/>
    <p:sldId id="2134808014" r:id="rId65"/>
    <p:sldId id="2134808015" r:id="rId66"/>
    <p:sldId id="2134808016" r:id="rId67"/>
    <p:sldId id="2134808017" r:id="rId68"/>
    <p:sldId id="2134808018" r:id="rId69"/>
    <p:sldId id="2134807587" r:id="rId70"/>
    <p:sldId id="2134807322" r:id="rId71"/>
    <p:sldId id="2134807591" r:id="rId72"/>
    <p:sldId id="2134807750" r:id="rId73"/>
    <p:sldId id="2134807329" r:id="rId74"/>
    <p:sldId id="2134808019" r:id="rId75"/>
    <p:sldId id="2134807595" r:id="rId76"/>
    <p:sldId id="2134807845" r:id="rId77"/>
    <p:sldId id="2134807603" r:id="rId78"/>
    <p:sldId id="2134807602" r:id="rId79"/>
    <p:sldId id="2134808020" r:id="rId80"/>
    <p:sldId id="2134808021" r:id="rId81"/>
    <p:sldId id="2134807970" r:id="rId82"/>
    <p:sldId id="2134807614" r:id="rId83"/>
    <p:sldId id="2134807751" r:id="rId84"/>
    <p:sldId id="2134807463" r:id="rId85"/>
    <p:sldId id="2134807739" r:id="rId86"/>
    <p:sldId id="2134807796" r:id="rId87"/>
    <p:sldId id="2134807493" r:id="rId88"/>
    <p:sldId id="2134807971" r:id="rId89"/>
    <p:sldId id="2134807722" r:id="rId90"/>
    <p:sldId id="2134807757" r:id="rId91"/>
    <p:sldId id="2134807728" r:id="rId92"/>
    <p:sldId id="2134807547" r:id="rId93"/>
    <p:sldId id="2134807785" r:id="rId94"/>
    <p:sldId id="2134807732" r:id="rId95"/>
    <p:sldId id="2134807524" r:id="rId96"/>
    <p:sldId id="2134807341" r:id="rId97"/>
    <p:sldId id="2134807758" r:id="rId98"/>
    <p:sldId id="2134807355" r:id="rId99"/>
    <p:sldId id="2134807344" r:id="rId100"/>
    <p:sldId id="2134807347" r:id="rId101"/>
    <p:sldId id="2134805888" r:id="rId102"/>
  </p:sldIdLst>
  <p:sldSz cx="9144000" cy="6858000" type="screen4x3"/>
  <p:notesSz cx="6858000" cy="9144000"/>
  <p:embeddedFontLst>
    <p:embeddedFont>
      <p:font typeface="Cambria" panose="02040503050406030204" pitchFamily="18" charset="0"/>
      <p:regular r:id="rId104"/>
      <p:bold r:id="rId105"/>
      <p:italic r:id="rId106"/>
      <p:boldItalic r:id="rId107"/>
    </p:embeddedFont>
    <p:embeddedFont>
      <p:font typeface="Carelia" panose="020B0604020202020204" charset="0"/>
      <p:regular r:id="rId108"/>
    </p:embeddedFont>
    <p:embeddedFont>
      <p:font typeface="Dosis" pitchFamily="2" charset="0"/>
      <p:regular r:id="rId109"/>
      <p:bold r:id="rId110"/>
    </p:embeddedFont>
    <p:embeddedFont>
      <p:font typeface="Dosis Bold" pitchFamily="2" charset="0"/>
      <p:regular r:id="rId111"/>
      <p:bold r:id="rId1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93969" autoAdjust="0"/>
  </p:normalViewPr>
  <p:slideViewPr>
    <p:cSldViewPr snapToGrid="0">
      <p:cViewPr varScale="1">
        <p:scale>
          <a:sx n="90" d="100"/>
          <a:sy n="90" d="100"/>
        </p:scale>
        <p:origin x="1066" y="53"/>
      </p:cViewPr>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9.fntdata"/><Relationship Id="rId16" Type="http://schemas.openxmlformats.org/officeDocument/2006/relationships/slide" Target="slides/slide13.xml"/><Relationship Id="rId107" Type="http://schemas.openxmlformats.org/officeDocument/2006/relationships/font" Target="fonts/font4.fntdata"/><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notesMaster" Target="notesMasters/notesMaster1.xml"/><Relationship Id="rId108" Type="http://schemas.openxmlformats.org/officeDocument/2006/relationships/font" Target="fonts/font5.fntdata"/><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3.fntdata"/><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6.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font" Target="fonts/font1.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font" Target="fonts/font7.fntdata"/><Relationship Id="rId115"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font" Target="fonts/font2.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6FE23-F830-4D11-B32B-3CF64BB57DAC}" type="datetimeFigureOut">
              <a:rPr lang="fr-FR" smtClean="0"/>
              <a:t>13/08/2025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66871-77D9-49DE-9CAB-18052DDDC244}" type="slidenum">
              <a:rPr lang="fr-FR" smtClean="0"/>
              <a:t>‹N°›</a:t>
            </a:fld>
            <a:endParaRPr lang="fr-FR" dirty="0"/>
          </a:p>
        </p:txBody>
      </p:sp>
    </p:spTree>
    <p:extLst>
      <p:ext uri="{BB962C8B-B14F-4D97-AF65-F5344CB8AC3E}">
        <p14:creationId xmlns:p14="http://schemas.microsoft.com/office/powerpoint/2010/main" val="408555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AE87F-B08A-4342-80EC-80A3A2B8D41A}" type="slidenum">
              <a:rPr kumimoji="0" lang="fr-MA" sz="1200" b="0" i="0" u="none" strike="noStrike" kern="1200" cap="none" spc="0" normalizeH="0" baseline="0" noProof="0" smtClean="0">
                <a:ln>
                  <a:noFill/>
                </a:ln>
                <a:solidFill>
                  <a:prstClr val="black"/>
                </a:solidFill>
                <a:effectLst/>
                <a:uLnTx/>
                <a:uFillTx/>
                <a:latin typeface="Dosi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MA" sz="12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404410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66871-77D9-49DE-9CAB-18052DDDC244}"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639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66871-77D9-49DE-9CAB-18052DDDC244}"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67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6" indent="0" algn="ctr">
              <a:buNone/>
              <a:defRPr>
                <a:solidFill>
                  <a:schemeClr val="tx1">
                    <a:tint val="75000"/>
                  </a:schemeClr>
                </a:solidFill>
              </a:defRPr>
            </a:lvl2pPr>
            <a:lvl3pPr marL="457212" indent="0" algn="ctr">
              <a:buNone/>
              <a:defRPr>
                <a:solidFill>
                  <a:schemeClr val="tx1">
                    <a:tint val="75000"/>
                  </a:schemeClr>
                </a:solidFill>
              </a:defRPr>
            </a:lvl3pPr>
            <a:lvl4pPr marL="685818" indent="0" algn="ctr">
              <a:buNone/>
              <a:defRPr>
                <a:solidFill>
                  <a:schemeClr val="tx1">
                    <a:tint val="75000"/>
                  </a:schemeClr>
                </a:solidFill>
              </a:defRPr>
            </a:lvl4pPr>
            <a:lvl5pPr marL="914423" indent="0" algn="ctr">
              <a:buNone/>
              <a:defRPr>
                <a:solidFill>
                  <a:schemeClr val="tx1">
                    <a:tint val="75000"/>
                  </a:schemeClr>
                </a:solidFill>
              </a:defRPr>
            </a:lvl5pPr>
            <a:lvl6pPr marL="1143028"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78728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06020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6"/>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6"/>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23515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6" indent="0" algn="ctr">
              <a:buNone/>
              <a:defRPr>
                <a:solidFill>
                  <a:schemeClr val="tx1">
                    <a:tint val="75000"/>
                  </a:schemeClr>
                </a:solidFill>
              </a:defRPr>
            </a:lvl2pPr>
            <a:lvl3pPr marL="457212" indent="0" algn="ctr">
              <a:buNone/>
              <a:defRPr>
                <a:solidFill>
                  <a:schemeClr val="tx1">
                    <a:tint val="75000"/>
                  </a:schemeClr>
                </a:solidFill>
              </a:defRPr>
            </a:lvl3pPr>
            <a:lvl4pPr marL="685818" indent="0" algn="ctr">
              <a:buNone/>
              <a:defRPr>
                <a:solidFill>
                  <a:schemeClr val="tx1">
                    <a:tint val="75000"/>
                  </a:schemeClr>
                </a:solidFill>
              </a:defRPr>
            </a:lvl4pPr>
            <a:lvl5pPr marL="914423" indent="0" algn="ctr">
              <a:buNone/>
              <a:defRPr>
                <a:solidFill>
                  <a:schemeClr val="tx1">
                    <a:tint val="75000"/>
                  </a:schemeClr>
                </a:solidFill>
              </a:defRPr>
            </a:lvl5pPr>
            <a:lvl6pPr marL="1143028" indent="0" algn="ctr">
              <a:buNone/>
              <a:defRPr>
                <a:solidFill>
                  <a:schemeClr val="tx1">
                    <a:tint val="75000"/>
                  </a:schemeClr>
                </a:solidFill>
              </a:defRPr>
            </a:lvl6pPr>
            <a:lvl7pPr marL="1371634" indent="0" algn="ctr">
              <a:buNone/>
              <a:defRPr>
                <a:solidFill>
                  <a:schemeClr val="tx1">
                    <a:tint val="75000"/>
                  </a:schemeClr>
                </a:solidFill>
              </a:defRPr>
            </a:lvl7pPr>
            <a:lvl8pPr marL="1600240" indent="0" algn="ctr">
              <a:buNone/>
              <a:defRPr>
                <a:solidFill>
                  <a:schemeClr val="tx1">
                    <a:tint val="75000"/>
                  </a:schemeClr>
                </a:solidFill>
              </a:defRPr>
            </a:lvl8pPr>
            <a:lvl9pPr marL="18288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425237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54996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7"/>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06" indent="0">
              <a:buNone/>
              <a:defRPr sz="900">
                <a:solidFill>
                  <a:schemeClr val="tx1">
                    <a:tint val="75000"/>
                  </a:schemeClr>
                </a:solidFill>
              </a:defRPr>
            </a:lvl2pPr>
            <a:lvl3pPr marL="457212" indent="0">
              <a:buNone/>
              <a:defRPr sz="800">
                <a:solidFill>
                  <a:schemeClr val="tx1">
                    <a:tint val="75000"/>
                  </a:schemeClr>
                </a:solidFill>
              </a:defRPr>
            </a:lvl3pPr>
            <a:lvl4pPr marL="685818" indent="0">
              <a:buNone/>
              <a:defRPr sz="700">
                <a:solidFill>
                  <a:schemeClr val="tx1">
                    <a:tint val="75000"/>
                  </a:schemeClr>
                </a:solidFill>
              </a:defRPr>
            </a:lvl4pPr>
            <a:lvl5pPr marL="914423" indent="0">
              <a:buNone/>
              <a:defRPr sz="700">
                <a:solidFill>
                  <a:schemeClr val="tx1">
                    <a:tint val="75000"/>
                  </a:schemeClr>
                </a:solidFill>
              </a:defRPr>
            </a:lvl5pPr>
            <a:lvl6pPr marL="1143028"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6"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24175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62303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2" y="1023409"/>
            <a:ext cx="2020094"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2"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5" y="1023409"/>
            <a:ext cx="2020887"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5"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409313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73627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90395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2"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7" y="182037"/>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956737"/>
            <a:ext cx="1504157" cy="31273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0163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575159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6" indent="0">
              <a:buNone/>
              <a:defRPr sz="1400"/>
            </a:lvl2pPr>
            <a:lvl3pPr marL="457212" indent="0">
              <a:buNone/>
              <a:defRPr sz="1200"/>
            </a:lvl3pPr>
            <a:lvl4pPr marL="685818" indent="0">
              <a:buNone/>
              <a:defRPr sz="1000"/>
            </a:lvl4pPr>
            <a:lvl5pPr marL="914423" indent="0">
              <a:buNone/>
              <a:defRPr sz="1000"/>
            </a:lvl5pPr>
            <a:lvl6pPr marL="1143028" indent="0">
              <a:buNone/>
              <a:defRPr sz="1000"/>
            </a:lvl6pPr>
            <a:lvl7pPr marL="1371634" indent="0">
              <a:buNone/>
              <a:defRPr sz="1000"/>
            </a:lvl7pPr>
            <a:lvl8pPr marL="1600240" indent="0">
              <a:buNone/>
              <a:defRPr sz="1000"/>
            </a:lvl8pPr>
            <a:lvl9pPr marL="1828846"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979566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366388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6"/>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6"/>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63815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4"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9" indent="0" algn="ctr">
              <a:buNone/>
              <a:defRPr>
                <a:solidFill>
                  <a:schemeClr val="tx1">
                    <a:tint val="75000"/>
                  </a:schemeClr>
                </a:solidFill>
              </a:defRPr>
            </a:lvl7pPr>
            <a:lvl8pPr marL="1600280" indent="0" algn="ctr">
              <a:buNone/>
              <a:defRPr>
                <a:solidFill>
                  <a:schemeClr val="tx1">
                    <a:tint val="75000"/>
                  </a:schemeClr>
                </a:solidFill>
              </a:defRPr>
            </a:lvl8pPr>
            <a:lvl9pPr marL="1828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882017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517408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4"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9" indent="0">
              <a:buNone/>
              <a:defRPr sz="700">
                <a:solidFill>
                  <a:schemeClr val="tx1">
                    <a:tint val="75000"/>
                  </a:schemeClr>
                </a:solidFill>
              </a:defRPr>
            </a:lvl7pPr>
            <a:lvl8pPr marL="1600280" indent="0">
              <a:buNone/>
              <a:defRPr sz="700">
                <a:solidFill>
                  <a:schemeClr val="tx1">
                    <a:tint val="75000"/>
                  </a:schemeClr>
                </a:solidFill>
              </a:defRPr>
            </a:lvl8pPr>
            <a:lvl9pPr marL="1828891"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883396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143017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4" indent="0">
              <a:buNone/>
              <a:defRPr sz="800" b="1"/>
            </a:lvl4pPr>
            <a:lvl5pPr marL="914446" indent="0">
              <a:buNone/>
              <a:defRPr sz="800" b="1"/>
            </a:lvl5pPr>
            <a:lvl6pPr marL="1143057" indent="0">
              <a:buNone/>
              <a:defRPr sz="800" b="1"/>
            </a:lvl6pPr>
            <a:lvl7pPr marL="1371669" indent="0">
              <a:buNone/>
              <a:defRPr sz="800" b="1"/>
            </a:lvl7pPr>
            <a:lvl8pPr marL="1600280" indent="0">
              <a:buNone/>
              <a:defRPr sz="800" b="1"/>
            </a:lvl8pPr>
            <a:lvl9pPr marL="1828891"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7" cy="426508"/>
          </a:xfrm>
        </p:spPr>
        <p:txBody>
          <a:bodyPr anchor="b"/>
          <a:lstStyle>
            <a:lvl1pPr marL="0" indent="0">
              <a:buNone/>
              <a:defRPr sz="1200" b="1"/>
            </a:lvl1pPr>
            <a:lvl2pPr marL="228611" indent="0">
              <a:buNone/>
              <a:defRPr sz="1000" b="1"/>
            </a:lvl2pPr>
            <a:lvl3pPr marL="457223" indent="0">
              <a:buNone/>
              <a:defRPr sz="900" b="1"/>
            </a:lvl3pPr>
            <a:lvl4pPr marL="685834" indent="0">
              <a:buNone/>
              <a:defRPr sz="800" b="1"/>
            </a:lvl4pPr>
            <a:lvl5pPr marL="914446" indent="0">
              <a:buNone/>
              <a:defRPr sz="800" b="1"/>
            </a:lvl5pPr>
            <a:lvl6pPr marL="1143057" indent="0">
              <a:buNone/>
              <a:defRPr sz="800" b="1"/>
            </a:lvl6pPr>
            <a:lvl7pPr marL="1371669" indent="0">
              <a:buNone/>
              <a:defRPr sz="800" b="1"/>
            </a:lvl7pPr>
            <a:lvl8pPr marL="1600280" indent="0">
              <a:buNone/>
              <a:defRPr sz="800" b="1"/>
            </a:lvl8pPr>
            <a:lvl9pPr marL="1828891"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31535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024191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4906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7"/>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06" indent="0">
              <a:buNone/>
              <a:defRPr sz="900">
                <a:solidFill>
                  <a:schemeClr val="tx1">
                    <a:tint val="75000"/>
                  </a:schemeClr>
                </a:solidFill>
              </a:defRPr>
            </a:lvl2pPr>
            <a:lvl3pPr marL="457212" indent="0">
              <a:buNone/>
              <a:defRPr sz="800">
                <a:solidFill>
                  <a:schemeClr val="tx1">
                    <a:tint val="75000"/>
                  </a:schemeClr>
                </a:solidFill>
              </a:defRPr>
            </a:lvl3pPr>
            <a:lvl4pPr marL="685818" indent="0">
              <a:buNone/>
              <a:defRPr sz="700">
                <a:solidFill>
                  <a:schemeClr val="tx1">
                    <a:tint val="75000"/>
                  </a:schemeClr>
                </a:solidFill>
              </a:defRPr>
            </a:lvl4pPr>
            <a:lvl5pPr marL="914423" indent="0">
              <a:buNone/>
              <a:defRPr sz="700">
                <a:solidFill>
                  <a:schemeClr val="tx1">
                    <a:tint val="75000"/>
                  </a:schemeClr>
                </a:solidFill>
              </a:defRPr>
            </a:lvl5pPr>
            <a:lvl6pPr marL="1143028" indent="0">
              <a:buNone/>
              <a:defRPr sz="700">
                <a:solidFill>
                  <a:schemeClr val="tx1">
                    <a:tint val="75000"/>
                  </a:schemeClr>
                </a:solidFill>
              </a:defRPr>
            </a:lvl6pPr>
            <a:lvl7pPr marL="1371634" indent="0">
              <a:buNone/>
              <a:defRPr sz="700">
                <a:solidFill>
                  <a:schemeClr val="tx1">
                    <a:tint val="75000"/>
                  </a:schemeClr>
                </a:solidFill>
              </a:defRPr>
            </a:lvl7pPr>
            <a:lvl8pPr marL="1600240" indent="0">
              <a:buNone/>
              <a:defRPr sz="700">
                <a:solidFill>
                  <a:schemeClr val="tx1">
                    <a:tint val="75000"/>
                  </a:schemeClr>
                </a:solidFill>
              </a:defRPr>
            </a:lvl8pPr>
            <a:lvl9pPr marL="1828846"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881138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4" indent="0">
              <a:buNone/>
              <a:defRPr sz="450"/>
            </a:lvl4pPr>
            <a:lvl5pPr marL="914446" indent="0">
              <a:buNone/>
              <a:defRPr sz="450"/>
            </a:lvl5pPr>
            <a:lvl6pPr marL="1143057" indent="0">
              <a:buNone/>
              <a:defRPr sz="450"/>
            </a:lvl6pPr>
            <a:lvl7pPr marL="1371669" indent="0">
              <a:buNone/>
              <a:defRPr sz="450"/>
            </a:lvl7pPr>
            <a:lvl8pPr marL="1600280" indent="0">
              <a:buNone/>
              <a:defRPr sz="450"/>
            </a:lvl8pPr>
            <a:lvl9pPr marL="1828891"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32362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4" indent="0">
              <a:buNone/>
              <a:defRPr sz="1000"/>
            </a:lvl4pPr>
            <a:lvl5pPr marL="914446" indent="0">
              <a:buNone/>
              <a:defRPr sz="1000"/>
            </a:lvl5pPr>
            <a:lvl6pPr marL="1143057" indent="0">
              <a:buNone/>
              <a:defRPr sz="1000"/>
            </a:lvl6pPr>
            <a:lvl7pPr marL="1371669" indent="0">
              <a:buNone/>
              <a:defRPr sz="1000"/>
            </a:lvl7pPr>
            <a:lvl8pPr marL="1600280" indent="0">
              <a:buNone/>
              <a:defRPr sz="1000"/>
            </a:lvl8pPr>
            <a:lvl9pPr marL="1828891"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11" indent="0">
              <a:buNone/>
              <a:defRPr sz="600"/>
            </a:lvl2pPr>
            <a:lvl3pPr marL="457223" indent="0">
              <a:buNone/>
              <a:defRPr sz="500"/>
            </a:lvl3pPr>
            <a:lvl4pPr marL="685834" indent="0">
              <a:buNone/>
              <a:defRPr sz="450"/>
            </a:lvl4pPr>
            <a:lvl5pPr marL="914446" indent="0">
              <a:buNone/>
              <a:defRPr sz="450"/>
            </a:lvl5pPr>
            <a:lvl6pPr marL="1143057" indent="0">
              <a:buNone/>
              <a:defRPr sz="450"/>
            </a:lvl6pPr>
            <a:lvl7pPr marL="1371669" indent="0">
              <a:buNone/>
              <a:defRPr sz="450"/>
            </a:lvl7pPr>
            <a:lvl8pPr marL="1600280" indent="0">
              <a:buNone/>
              <a:defRPr sz="450"/>
            </a:lvl8pPr>
            <a:lvl9pPr marL="1828891"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722574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46843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38969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4"/>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41809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2" y="1023409"/>
            <a:ext cx="2020094"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2"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5" y="1023409"/>
            <a:ext cx="2020887" cy="426508"/>
          </a:xfrm>
        </p:spPr>
        <p:txBody>
          <a:bodyPr anchor="b"/>
          <a:lstStyle>
            <a:lvl1pPr marL="0" indent="0">
              <a:buNone/>
              <a:defRPr sz="1200" b="1"/>
            </a:lvl1pPr>
            <a:lvl2pPr marL="228606" indent="0">
              <a:buNone/>
              <a:defRPr sz="1000" b="1"/>
            </a:lvl2pPr>
            <a:lvl3pPr marL="457212" indent="0">
              <a:buNone/>
              <a:defRPr sz="900" b="1"/>
            </a:lvl3pPr>
            <a:lvl4pPr marL="685818" indent="0">
              <a:buNone/>
              <a:defRPr sz="800" b="1"/>
            </a:lvl4pPr>
            <a:lvl5pPr marL="914423" indent="0">
              <a:buNone/>
              <a:defRPr sz="800" b="1"/>
            </a:lvl5pPr>
            <a:lvl6pPr marL="1143028" indent="0">
              <a:buNone/>
              <a:defRPr sz="800" b="1"/>
            </a:lvl6pPr>
            <a:lvl7pPr marL="1371634" indent="0">
              <a:buNone/>
              <a:defRPr sz="800" b="1"/>
            </a:lvl7pPr>
            <a:lvl8pPr marL="1600240" indent="0">
              <a:buNone/>
              <a:defRPr sz="800" b="1"/>
            </a:lvl8pPr>
            <a:lvl9pPr marL="1828846"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5" y="1449917"/>
            <a:ext cx="202088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24271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28049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3498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2"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7" y="182037"/>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2" y="956737"/>
            <a:ext cx="1504157" cy="31273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1223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6" indent="0">
              <a:buNone/>
              <a:defRPr sz="1400"/>
            </a:lvl2pPr>
            <a:lvl3pPr marL="457212" indent="0">
              <a:buNone/>
              <a:defRPr sz="1200"/>
            </a:lvl3pPr>
            <a:lvl4pPr marL="685818" indent="0">
              <a:buNone/>
              <a:defRPr sz="1000"/>
            </a:lvl4pPr>
            <a:lvl5pPr marL="914423" indent="0">
              <a:buNone/>
              <a:defRPr sz="1000"/>
            </a:lvl5pPr>
            <a:lvl6pPr marL="1143028" indent="0">
              <a:buNone/>
              <a:defRPr sz="1000"/>
            </a:lvl6pPr>
            <a:lvl7pPr marL="1371634" indent="0">
              <a:buNone/>
              <a:defRPr sz="1000"/>
            </a:lvl7pPr>
            <a:lvl8pPr marL="1600240" indent="0">
              <a:buNone/>
              <a:defRPr sz="1000"/>
            </a:lvl8pPr>
            <a:lvl9pPr marL="1828846"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6" indent="0">
              <a:buNone/>
              <a:defRPr sz="600"/>
            </a:lvl2pPr>
            <a:lvl3pPr marL="457212" indent="0">
              <a:buNone/>
              <a:defRPr sz="500"/>
            </a:lvl3pPr>
            <a:lvl4pPr marL="685818" indent="0">
              <a:buNone/>
              <a:defRPr sz="450"/>
            </a:lvl4pPr>
            <a:lvl5pPr marL="914423" indent="0">
              <a:buNone/>
              <a:defRPr sz="450"/>
            </a:lvl5pPr>
            <a:lvl6pPr marL="1143028" indent="0">
              <a:buNone/>
              <a:defRPr sz="450"/>
            </a:lvl6pPr>
            <a:lvl7pPr marL="1371634" indent="0">
              <a:buNone/>
              <a:defRPr sz="450"/>
            </a:lvl7pPr>
            <a:lvl8pPr marL="1600240" indent="0">
              <a:buNone/>
              <a:defRPr sz="450"/>
            </a:lvl8pPr>
            <a:lvl9pPr marL="182884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88454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066804"/>
            <a:ext cx="41148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4237570"/>
            <a:ext cx="1066800" cy="243417"/>
          </a:xfrm>
          <a:prstGeom prst="rect">
            <a:avLst/>
          </a:prstGeom>
        </p:spPr>
        <p:txBody>
          <a:bodyPr vert="horz" lIns="91440" tIns="45720" rIns="91440" bIns="45720" rtlCol="0" anchor="ctr"/>
          <a:lstStyle>
            <a:lvl1pPr algn="l">
              <a:defRPr sz="600">
                <a:solidFill>
                  <a:schemeClr val="tx1">
                    <a:tint val="75000"/>
                  </a:schemeClr>
                </a:solidFill>
                <a:latin typeface="Dosis" pitchFamily="2" charset="0"/>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70"/>
            <a:ext cx="1447800" cy="243417"/>
          </a:xfrm>
          <a:prstGeom prst="rect">
            <a:avLst/>
          </a:prstGeom>
        </p:spPr>
        <p:txBody>
          <a:bodyPr vert="horz" lIns="91440" tIns="45720" rIns="91440" bIns="45720" rtlCol="0" anchor="ctr"/>
          <a:lstStyle>
            <a:lvl1pPr algn="ctr">
              <a:defRPr sz="600">
                <a:solidFill>
                  <a:schemeClr val="tx1">
                    <a:tint val="75000"/>
                  </a:schemeClr>
                </a:solidFill>
                <a:latin typeface="Dosis" pitchFamily="2" charset="0"/>
              </a:defRPr>
            </a:lvl1pPr>
          </a:lstStyle>
          <a:p>
            <a:endParaRPr lang="en-US" dirty="0"/>
          </a:p>
        </p:txBody>
      </p:sp>
      <p:sp>
        <p:nvSpPr>
          <p:cNvPr id="6" name="Slide Number Placeholder 5"/>
          <p:cNvSpPr>
            <a:spLocks noGrp="1"/>
          </p:cNvSpPr>
          <p:nvPr>
            <p:ph type="sldNum" sz="quarter" idx="4"/>
          </p:nvPr>
        </p:nvSpPr>
        <p:spPr>
          <a:xfrm>
            <a:off x="3276600" y="4237570"/>
            <a:ext cx="1066800" cy="243417"/>
          </a:xfrm>
          <a:prstGeom prst="rect">
            <a:avLst/>
          </a:prstGeom>
        </p:spPr>
        <p:txBody>
          <a:bodyPr vert="horz" lIns="91440" tIns="45720" rIns="91440" bIns="45720" rtlCol="0" anchor="ctr"/>
          <a:lstStyle>
            <a:lvl1pPr algn="r">
              <a:defRPr sz="600">
                <a:solidFill>
                  <a:schemeClr val="tx1">
                    <a:tint val="75000"/>
                  </a:schemeClr>
                </a:solidFill>
                <a:latin typeface="Dosis" pitchFamily="2" charset="0"/>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742339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12" rtl="0" eaLnBrk="1" latinLnBrk="0" hangingPunct="1">
        <a:spcBef>
          <a:spcPct val="0"/>
        </a:spcBef>
        <a:buNone/>
        <a:defRPr sz="2200" kern="1200">
          <a:solidFill>
            <a:schemeClr val="tx1"/>
          </a:solidFill>
          <a:latin typeface="Dosis" pitchFamily="2" charset="0"/>
          <a:ea typeface="+mj-ea"/>
          <a:cs typeface="+mj-cs"/>
        </a:defRPr>
      </a:lvl1pPr>
    </p:titleStyle>
    <p:bodyStyle>
      <a:lvl1pPr marL="171454" indent="-171454" algn="l" defTabSz="457212" rtl="0" eaLnBrk="1" latinLnBrk="0" hangingPunct="1">
        <a:spcBef>
          <a:spcPct val="20000"/>
        </a:spcBef>
        <a:buFont typeface="Arial" pitchFamily="34" charset="0"/>
        <a:buChar char="•"/>
        <a:defRPr sz="1600" kern="1200">
          <a:solidFill>
            <a:schemeClr val="tx1"/>
          </a:solidFill>
          <a:latin typeface="Dosis" pitchFamily="2" charset="0"/>
          <a:ea typeface="+mn-ea"/>
          <a:cs typeface="+mn-cs"/>
        </a:defRPr>
      </a:lvl1pPr>
      <a:lvl2pPr marL="371485" indent="-142879" algn="l" defTabSz="457212" rtl="0" eaLnBrk="1" latinLnBrk="0" hangingPunct="1">
        <a:spcBef>
          <a:spcPct val="20000"/>
        </a:spcBef>
        <a:buFont typeface="Arial" pitchFamily="34" charset="0"/>
        <a:buChar char="–"/>
        <a:defRPr sz="1400" kern="1200">
          <a:solidFill>
            <a:schemeClr val="tx1"/>
          </a:solidFill>
          <a:latin typeface="Dosis" pitchFamily="2" charset="0"/>
          <a:ea typeface="+mn-ea"/>
          <a:cs typeface="+mn-cs"/>
        </a:defRPr>
      </a:lvl2pPr>
      <a:lvl3pPr marL="571514" indent="-114303" algn="l" defTabSz="457212" rtl="0" eaLnBrk="1" latinLnBrk="0" hangingPunct="1">
        <a:spcBef>
          <a:spcPct val="20000"/>
        </a:spcBef>
        <a:buFont typeface="Arial" pitchFamily="34" charset="0"/>
        <a:buChar char="•"/>
        <a:defRPr sz="1200" kern="1200">
          <a:solidFill>
            <a:schemeClr val="tx1"/>
          </a:solidFill>
          <a:latin typeface="Dosis" pitchFamily="2" charset="0"/>
          <a:ea typeface="+mn-ea"/>
          <a:cs typeface="+mn-cs"/>
        </a:defRPr>
      </a:lvl3pPr>
      <a:lvl4pPr marL="800120"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4pPr>
      <a:lvl5pPr marL="1028726"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5pPr>
      <a:lvl6pPr marL="1257332"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3"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4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2" rtl="0" eaLnBrk="1" latinLnBrk="0" hangingPunct="1">
        <a:defRPr sz="900" kern="1200">
          <a:solidFill>
            <a:schemeClr val="tx1"/>
          </a:solidFill>
          <a:latin typeface="+mn-lt"/>
          <a:ea typeface="+mn-ea"/>
          <a:cs typeface="+mn-cs"/>
        </a:defRPr>
      </a:lvl1pPr>
      <a:lvl2pPr marL="228606" algn="l" defTabSz="457212" rtl="0" eaLnBrk="1" latinLnBrk="0" hangingPunct="1">
        <a:defRPr sz="900" kern="1200">
          <a:solidFill>
            <a:schemeClr val="tx1"/>
          </a:solidFill>
          <a:latin typeface="+mn-lt"/>
          <a:ea typeface="+mn-ea"/>
          <a:cs typeface="+mn-cs"/>
        </a:defRPr>
      </a:lvl2pPr>
      <a:lvl3pPr marL="457212" algn="l" defTabSz="457212" rtl="0" eaLnBrk="1" latinLnBrk="0" hangingPunct="1">
        <a:defRPr sz="900" kern="1200">
          <a:solidFill>
            <a:schemeClr val="tx1"/>
          </a:solidFill>
          <a:latin typeface="+mn-lt"/>
          <a:ea typeface="+mn-ea"/>
          <a:cs typeface="+mn-cs"/>
        </a:defRPr>
      </a:lvl3pPr>
      <a:lvl4pPr marL="685818" algn="l" defTabSz="457212" rtl="0" eaLnBrk="1" latinLnBrk="0" hangingPunct="1">
        <a:defRPr sz="900" kern="1200">
          <a:solidFill>
            <a:schemeClr val="tx1"/>
          </a:solidFill>
          <a:latin typeface="+mn-lt"/>
          <a:ea typeface="+mn-ea"/>
          <a:cs typeface="+mn-cs"/>
        </a:defRPr>
      </a:lvl4pPr>
      <a:lvl5pPr marL="914423" algn="l" defTabSz="457212" rtl="0" eaLnBrk="1" latinLnBrk="0" hangingPunct="1">
        <a:defRPr sz="900" kern="1200">
          <a:solidFill>
            <a:schemeClr val="tx1"/>
          </a:solidFill>
          <a:latin typeface="+mn-lt"/>
          <a:ea typeface="+mn-ea"/>
          <a:cs typeface="+mn-cs"/>
        </a:defRPr>
      </a:lvl5pPr>
      <a:lvl6pPr marL="1143028" algn="l" defTabSz="457212" rtl="0" eaLnBrk="1" latinLnBrk="0" hangingPunct="1">
        <a:defRPr sz="900" kern="1200">
          <a:solidFill>
            <a:schemeClr val="tx1"/>
          </a:solidFill>
          <a:latin typeface="+mn-lt"/>
          <a:ea typeface="+mn-ea"/>
          <a:cs typeface="+mn-cs"/>
        </a:defRPr>
      </a:lvl6pPr>
      <a:lvl7pPr marL="1371634" algn="l" defTabSz="457212" rtl="0" eaLnBrk="1" latinLnBrk="0" hangingPunct="1">
        <a:defRPr sz="900" kern="1200">
          <a:solidFill>
            <a:schemeClr val="tx1"/>
          </a:solidFill>
          <a:latin typeface="+mn-lt"/>
          <a:ea typeface="+mn-ea"/>
          <a:cs typeface="+mn-cs"/>
        </a:defRPr>
      </a:lvl7pPr>
      <a:lvl8pPr marL="1600240" algn="l" defTabSz="457212" rtl="0" eaLnBrk="1" latinLnBrk="0" hangingPunct="1">
        <a:defRPr sz="900" kern="1200">
          <a:solidFill>
            <a:schemeClr val="tx1"/>
          </a:solidFill>
          <a:latin typeface="+mn-lt"/>
          <a:ea typeface="+mn-ea"/>
          <a:cs typeface="+mn-cs"/>
        </a:defRPr>
      </a:lvl8pPr>
      <a:lvl9pPr marL="1828846" algn="l" defTabSz="457212"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066804"/>
            <a:ext cx="41148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4237570"/>
            <a:ext cx="1066800" cy="243417"/>
          </a:xfrm>
          <a:prstGeom prst="rect">
            <a:avLst/>
          </a:prstGeom>
        </p:spPr>
        <p:txBody>
          <a:bodyPr vert="horz" lIns="91440" tIns="45720" rIns="91440" bIns="45720" rtlCol="0" anchor="ctr"/>
          <a:lstStyle>
            <a:lvl1pPr algn="l">
              <a:defRPr sz="600">
                <a:solidFill>
                  <a:schemeClr val="tx1">
                    <a:tint val="75000"/>
                  </a:schemeClr>
                </a:solidFill>
                <a:latin typeface="Dosis" pitchFamily="2" charset="0"/>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70"/>
            <a:ext cx="1447800" cy="243417"/>
          </a:xfrm>
          <a:prstGeom prst="rect">
            <a:avLst/>
          </a:prstGeom>
        </p:spPr>
        <p:txBody>
          <a:bodyPr vert="horz" lIns="91440" tIns="45720" rIns="91440" bIns="45720" rtlCol="0" anchor="ctr"/>
          <a:lstStyle>
            <a:lvl1pPr algn="ctr">
              <a:defRPr sz="600">
                <a:solidFill>
                  <a:schemeClr val="tx1">
                    <a:tint val="75000"/>
                  </a:schemeClr>
                </a:solidFill>
                <a:latin typeface="Dosis" pitchFamily="2" charset="0"/>
              </a:defRPr>
            </a:lvl1pPr>
          </a:lstStyle>
          <a:p>
            <a:endParaRPr lang="en-US" dirty="0"/>
          </a:p>
        </p:txBody>
      </p:sp>
      <p:sp>
        <p:nvSpPr>
          <p:cNvPr id="6" name="Slide Number Placeholder 5"/>
          <p:cNvSpPr>
            <a:spLocks noGrp="1"/>
          </p:cNvSpPr>
          <p:nvPr>
            <p:ph type="sldNum" sz="quarter" idx="4"/>
          </p:nvPr>
        </p:nvSpPr>
        <p:spPr>
          <a:xfrm>
            <a:off x="3276600" y="4237570"/>
            <a:ext cx="1066800" cy="243417"/>
          </a:xfrm>
          <a:prstGeom prst="rect">
            <a:avLst/>
          </a:prstGeom>
        </p:spPr>
        <p:txBody>
          <a:bodyPr vert="horz" lIns="91440" tIns="45720" rIns="91440" bIns="45720" rtlCol="0" anchor="ctr"/>
          <a:lstStyle>
            <a:lvl1pPr algn="r">
              <a:defRPr sz="600">
                <a:solidFill>
                  <a:schemeClr val="tx1">
                    <a:tint val="75000"/>
                  </a:schemeClr>
                </a:solidFill>
                <a:latin typeface="Dosis" pitchFamily="2" charset="0"/>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680296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12" rtl="0" eaLnBrk="1" latinLnBrk="0" hangingPunct="1">
        <a:spcBef>
          <a:spcPct val="0"/>
        </a:spcBef>
        <a:buNone/>
        <a:defRPr sz="2200" kern="1200">
          <a:solidFill>
            <a:schemeClr val="tx1"/>
          </a:solidFill>
          <a:latin typeface="Dosis" pitchFamily="2" charset="0"/>
          <a:ea typeface="+mj-ea"/>
          <a:cs typeface="+mj-cs"/>
        </a:defRPr>
      </a:lvl1pPr>
    </p:titleStyle>
    <p:bodyStyle>
      <a:lvl1pPr marL="171454" indent="-171454" algn="l" defTabSz="457212" rtl="0" eaLnBrk="1" latinLnBrk="0" hangingPunct="1">
        <a:spcBef>
          <a:spcPct val="20000"/>
        </a:spcBef>
        <a:buFont typeface="Arial" pitchFamily="34" charset="0"/>
        <a:buChar char="•"/>
        <a:defRPr sz="1600" kern="1200">
          <a:solidFill>
            <a:schemeClr val="tx1"/>
          </a:solidFill>
          <a:latin typeface="Dosis" pitchFamily="2" charset="0"/>
          <a:ea typeface="+mn-ea"/>
          <a:cs typeface="+mn-cs"/>
        </a:defRPr>
      </a:lvl1pPr>
      <a:lvl2pPr marL="371485" indent="-142879" algn="l" defTabSz="457212" rtl="0" eaLnBrk="1" latinLnBrk="0" hangingPunct="1">
        <a:spcBef>
          <a:spcPct val="20000"/>
        </a:spcBef>
        <a:buFont typeface="Arial" pitchFamily="34" charset="0"/>
        <a:buChar char="–"/>
        <a:defRPr sz="1400" kern="1200">
          <a:solidFill>
            <a:schemeClr val="tx1"/>
          </a:solidFill>
          <a:latin typeface="Dosis" pitchFamily="2" charset="0"/>
          <a:ea typeface="+mn-ea"/>
          <a:cs typeface="+mn-cs"/>
        </a:defRPr>
      </a:lvl2pPr>
      <a:lvl3pPr marL="571514" indent="-114303" algn="l" defTabSz="457212" rtl="0" eaLnBrk="1" latinLnBrk="0" hangingPunct="1">
        <a:spcBef>
          <a:spcPct val="20000"/>
        </a:spcBef>
        <a:buFont typeface="Arial" pitchFamily="34" charset="0"/>
        <a:buChar char="•"/>
        <a:defRPr sz="1200" kern="1200">
          <a:solidFill>
            <a:schemeClr val="tx1"/>
          </a:solidFill>
          <a:latin typeface="Dosis" pitchFamily="2" charset="0"/>
          <a:ea typeface="+mn-ea"/>
          <a:cs typeface="+mn-cs"/>
        </a:defRPr>
      </a:lvl3pPr>
      <a:lvl4pPr marL="800120"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4pPr>
      <a:lvl5pPr marL="1028726" indent="-114303" algn="l" defTabSz="457212" rtl="0" eaLnBrk="1" latinLnBrk="0" hangingPunct="1">
        <a:spcBef>
          <a:spcPct val="20000"/>
        </a:spcBef>
        <a:buFont typeface="Arial" pitchFamily="34" charset="0"/>
        <a:buChar char="»"/>
        <a:defRPr sz="1000" kern="1200">
          <a:solidFill>
            <a:schemeClr val="tx1"/>
          </a:solidFill>
          <a:latin typeface="Dosis" pitchFamily="2" charset="0"/>
          <a:ea typeface="+mn-ea"/>
          <a:cs typeface="+mn-cs"/>
        </a:defRPr>
      </a:lvl5pPr>
      <a:lvl6pPr marL="1257332"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3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43"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48" indent="-114303" algn="l" defTabSz="45721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12" rtl="0" eaLnBrk="1" latinLnBrk="0" hangingPunct="1">
        <a:defRPr sz="900" kern="1200">
          <a:solidFill>
            <a:schemeClr val="tx1"/>
          </a:solidFill>
          <a:latin typeface="+mn-lt"/>
          <a:ea typeface="+mn-ea"/>
          <a:cs typeface="+mn-cs"/>
        </a:defRPr>
      </a:lvl1pPr>
      <a:lvl2pPr marL="228606" algn="l" defTabSz="457212" rtl="0" eaLnBrk="1" latinLnBrk="0" hangingPunct="1">
        <a:defRPr sz="900" kern="1200">
          <a:solidFill>
            <a:schemeClr val="tx1"/>
          </a:solidFill>
          <a:latin typeface="+mn-lt"/>
          <a:ea typeface="+mn-ea"/>
          <a:cs typeface="+mn-cs"/>
        </a:defRPr>
      </a:lvl2pPr>
      <a:lvl3pPr marL="457212" algn="l" defTabSz="457212" rtl="0" eaLnBrk="1" latinLnBrk="0" hangingPunct="1">
        <a:defRPr sz="900" kern="1200">
          <a:solidFill>
            <a:schemeClr val="tx1"/>
          </a:solidFill>
          <a:latin typeface="+mn-lt"/>
          <a:ea typeface="+mn-ea"/>
          <a:cs typeface="+mn-cs"/>
        </a:defRPr>
      </a:lvl3pPr>
      <a:lvl4pPr marL="685818" algn="l" defTabSz="457212" rtl="0" eaLnBrk="1" latinLnBrk="0" hangingPunct="1">
        <a:defRPr sz="900" kern="1200">
          <a:solidFill>
            <a:schemeClr val="tx1"/>
          </a:solidFill>
          <a:latin typeface="+mn-lt"/>
          <a:ea typeface="+mn-ea"/>
          <a:cs typeface="+mn-cs"/>
        </a:defRPr>
      </a:lvl4pPr>
      <a:lvl5pPr marL="914423" algn="l" defTabSz="457212" rtl="0" eaLnBrk="1" latinLnBrk="0" hangingPunct="1">
        <a:defRPr sz="900" kern="1200">
          <a:solidFill>
            <a:schemeClr val="tx1"/>
          </a:solidFill>
          <a:latin typeface="+mn-lt"/>
          <a:ea typeface="+mn-ea"/>
          <a:cs typeface="+mn-cs"/>
        </a:defRPr>
      </a:lvl5pPr>
      <a:lvl6pPr marL="1143028" algn="l" defTabSz="457212" rtl="0" eaLnBrk="1" latinLnBrk="0" hangingPunct="1">
        <a:defRPr sz="900" kern="1200">
          <a:solidFill>
            <a:schemeClr val="tx1"/>
          </a:solidFill>
          <a:latin typeface="+mn-lt"/>
          <a:ea typeface="+mn-ea"/>
          <a:cs typeface="+mn-cs"/>
        </a:defRPr>
      </a:lvl6pPr>
      <a:lvl7pPr marL="1371634" algn="l" defTabSz="457212" rtl="0" eaLnBrk="1" latinLnBrk="0" hangingPunct="1">
        <a:defRPr sz="900" kern="1200">
          <a:solidFill>
            <a:schemeClr val="tx1"/>
          </a:solidFill>
          <a:latin typeface="+mn-lt"/>
          <a:ea typeface="+mn-ea"/>
          <a:cs typeface="+mn-cs"/>
        </a:defRPr>
      </a:lvl7pPr>
      <a:lvl8pPr marL="1600240" algn="l" defTabSz="457212" rtl="0" eaLnBrk="1" latinLnBrk="0" hangingPunct="1">
        <a:defRPr sz="900" kern="1200">
          <a:solidFill>
            <a:schemeClr val="tx1"/>
          </a:solidFill>
          <a:latin typeface="+mn-lt"/>
          <a:ea typeface="+mn-ea"/>
          <a:cs typeface="+mn-cs"/>
        </a:defRPr>
      </a:lvl8pPr>
      <a:lvl9pPr marL="1828846" algn="l" defTabSz="457212"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8/13/2025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a:t>
            </a:fld>
            <a:endParaRPr lang="en-US" dirty="0"/>
          </a:p>
        </p:txBody>
      </p:sp>
    </p:spTree>
    <p:extLst>
      <p:ext uri="{BB962C8B-B14F-4D97-AF65-F5344CB8AC3E}">
        <p14:creationId xmlns:p14="http://schemas.microsoft.com/office/powerpoint/2010/main" val="30368906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9" indent="-171459"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2"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1"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7"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4"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9"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1"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image" Target="../media/image6.svg"/><Relationship Id="rId2" Type="http://schemas.openxmlformats.org/officeDocument/2006/relationships/tags" Target="../tags/tag2.xml"/><Relationship Id="rId16" Type="http://schemas.openxmlformats.org/officeDocument/2006/relationships/image" Target="../media/image5.png"/><Relationship Id="rId20" Type="http://schemas.openxmlformats.org/officeDocument/2006/relationships/image" Target="../media/image9.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4.sv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84.xml"/><Relationship Id="rId7" Type="http://schemas.openxmlformats.org/officeDocument/2006/relationships/image" Target="../media/image23.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89.xml"/><Relationship Id="rId7" Type="http://schemas.openxmlformats.org/officeDocument/2006/relationships/image" Target="../media/image3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7.xml"/><Relationship Id="rId5" Type="http://schemas.openxmlformats.org/officeDocument/2006/relationships/audio" Target="../media/media1.mp3"/><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92.xml"/><Relationship Id="rId7" Type="http://schemas.openxmlformats.org/officeDocument/2006/relationships/image" Target="../media/image3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audio" Target="../media/media1.mp3"/><Relationship Id="rId4" Type="http://schemas.microsoft.com/office/2007/relationships/media" Target="../media/media1.mp3"/></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95.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5.png"/><Relationship Id="rId5" Type="http://schemas.openxmlformats.org/officeDocument/2006/relationships/tags" Target="../tags/tag97.xml"/><Relationship Id="rId10" Type="http://schemas.openxmlformats.org/officeDocument/2006/relationships/image" Target="../media/image26.svg"/><Relationship Id="rId4" Type="http://schemas.openxmlformats.org/officeDocument/2006/relationships/tags" Target="../tags/tag96.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3.sv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29.png"/><Relationship Id="rId17" Type="http://schemas.openxmlformats.org/officeDocument/2006/relationships/image" Target="../media/image17.png"/><Relationship Id="rId2" Type="http://schemas.openxmlformats.org/officeDocument/2006/relationships/tags" Target="../tags/tag100.xml"/><Relationship Id="rId16" Type="http://schemas.openxmlformats.org/officeDocument/2006/relationships/image" Target="../media/image16.sv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0.jpeg"/><Relationship Id="rId5" Type="http://schemas.openxmlformats.org/officeDocument/2006/relationships/tags" Target="../tags/tag103.xml"/><Relationship Id="rId15" Type="http://schemas.openxmlformats.org/officeDocument/2006/relationships/image" Target="../media/image34.svg"/><Relationship Id="rId10" Type="http://schemas.openxmlformats.org/officeDocument/2006/relationships/slideLayout" Target="../slideLayouts/slideLayout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4.svg"/><Relationship Id="rId11" Type="http://schemas.openxmlformats.org/officeDocument/2006/relationships/image" Target="../media/image40.png"/><Relationship Id="rId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image" Target="../media/image35.jp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4.sv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35.jp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16.xml"/><Relationship Id="rId7" Type="http://schemas.openxmlformats.org/officeDocument/2006/relationships/image" Target="../media/image24.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21.xml"/><Relationship Id="rId7" Type="http://schemas.openxmlformats.org/officeDocument/2006/relationships/image" Target="../media/image24.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5.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26.xml"/><Relationship Id="rId7" Type="http://schemas.openxmlformats.org/officeDocument/2006/relationships/image" Target="../media/image24.sv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31.xml"/><Relationship Id="rId7" Type="http://schemas.openxmlformats.org/officeDocument/2006/relationships/image" Target="../media/image24.sv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6.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36.xml"/><Relationship Id="rId7" Type="http://schemas.openxmlformats.org/officeDocument/2006/relationships/image" Target="../media/image24.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7.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41.xml"/><Relationship Id="rId7" Type="http://schemas.openxmlformats.org/officeDocument/2006/relationships/image" Target="../media/image24.sv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24.svg"/><Relationship Id="rId11" Type="http://schemas.openxmlformats.org/officeDocument/2006/relationships/image" Target="../media/image46.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35.jp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4.xml"/><Relationship Id="rId7" Type="http://schemas.openxmlformats.org/officeDocument/2006/relationships/image" Target="../media/image10.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10" Type="http://schemas.openxmlformats.org/officeDocument/2006/relationships/image" Target="../media/image14.png"/><Relationship Id="rId4" Type="http://schemas.openxmlformats.org/officeDocument/2006/relationships/tags" Target="../tags/tag25.xml"/><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6.xml"/><Relationship Id="rId7" Type="http://schemas.openxmlformats.org/officeDocument/2006/relationships/image" Target="../media/image10.jpe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148.xml"/><Relationship Id="rId10" Type="http://schemas.openxmlformats.org/officeDocument/2006/relationships/image" Target="../media/image5.png"/><Relationship Id="rId4" Type="http://schemas.openxmlformats.org/officeDocument/2006/relationships/tags" Target="../tags/tag147.xml"/><Relationship Id="rId9"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151.xml"/><Relationship Id="rId7" Type="http://schemas.openxmlformats.org/officeDocument/2006/relationships/image" Target="../media/image24.sv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3.png"/><Relationship Id="rId5" Type="http://schemas.openxmlformats.org/officeDocument/2006/relationships/image" Target="../media/image35.jpg"/><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3.png"/><Relationship Id="rId3" Type="http://schemas.openxmlformats.org/officeDocument/2006/relationships/tags" Target="../tags/tag154.xml"/><Relationship Id="rId7" Type="http://schemas.openxmlformats.org/officeDocument/2006/relationships/slideLayout" Target="../slideLayouts/slideLayout7.xml"/><Relationship Id="rId12" Type="http://schemas.openxmlformats.org/officeDocument/2006/relationships/image" Target="../media/image42.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49.jpeg"/><Relationship Id="rId5" Type="http://schemas.openxmlformats.org/officeDocument/2006/relationships/tags" Target="../tags/tag156.xml"/><Relationship Id="rId10" Type="http://schemas.openxmlformats.org/officeDocument/2006/relationships/image" Target="../media/image24.svg"/><Relationship Id="rId4" Type="http://schemas.openxmlformats.org/officeDocument/2006/relationships/tags" Target="../tags/tag155.xml"/><Relationship Id="rId9" Type="http://schemas.openxmlformats.org/officeDocument/2006/relationships/image" Target="../media/image23.png"/><Relationship Id="rId1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3.png"/><Relationship Id="rId3" Type="http://schemas.openxmlformats.org/officeDocument/2006/relationships/tags" Target="../tags/tag160.xml"/><Relationship Id="rId7" Type="http://schemas.openxmlformats.org/officeDocument/2006/relationships/slideLayout" Target="../slideLayouts/slideLayout7.xml"/><Relationship Id="rId12" Type="http://schemas.openxmlformats.org/officeDocument/2006/relationships/image" Target="../media/image42.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49.jpeg"/><Relationship Id="rId5" Type="http://schemas.openxmlformats.org/officeDocument/2006/relationships/tags" Target="../tags/tag162.xml"/><Relationship Id="rId10" Type="http://schemas.openxmlformats.org/officeDocument/2006/relationships/image" Target="../media/image24.svg"/><Relationship Id="rId4" Type="http://schemas.openxmlformats.org/officeDocument/2006/relationships/tags" Target="../tags/tag161.xml"/><Relationship Id="rId9" Type="http://schemas.openxmlformats.org/officeDocument/2006/relationships/image" Target="../media/image23.png"/><Relationship Id="rId1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4.png"/><Relationship Id="rId3" Type="http://schemas.openxmlformats.org/officeDocument/2006/relationships/tags" Target="../tags/tag166.xml"/><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49.jpeg"/><Relationship Id="rId5" Type="http://schemas.openxmlformats.org/officeDocument/2006/relationships/tags" Target="../tags/tag168.xml"/><Relationship Id="rId10" Type="http://schemas.openxmlformats.org/officeDocument/2006/relationships/image" Target="../media/image24.svg"/><Relationship Id="rId4" Type="http://schemas.openxmlformats.org/officeDocument/2006/relationships/tags" Target="../tags/tag167.xml"/><Relationship Id="rId9" Type="http://schemas.openxmlformats.org/officeDocument/2006/relationships/image" Target="../media/image23.png"/><Relationship Id="rId1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7.png"/><Relationship Id="rId3" Type="http://schemas.openxmlformats.org/officeDocument/2006/relationships/tags" Target="../tags/tag172.xml"/><Relationship Id="rId7" Type="http://schemas.openxmlformats.org/officeDocument/2006/relationships/slideLayout" Target="../slideLayouts/slideLayout7.xml"/><Relationship Id="rId12" Type="http://schemas.openxmlformats.org/officeDocument/2006/relationships/image" Target="../media/image44.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49.jpeg"/><Relationship Id="rId5" Type="http://schemas.openxmlformats.org/officeDocument/2006/relationships/tags" Target="../tags/tag174.xml"/><Relationship Id="rId10" Type="http://schemas.openxmlformats.org/officeDocument/2006/relationships/image" Target="../media/image24.svg"/><Relationship Id="rId4" Type="http://schemas.openxmlformats.org/officeDocument/2006/relationships/tags" Target="../tags/tag173.xml"/><Relationship Id="rId9" Type="http://schemas.openxmlformats.org/officeDocument/2006/relationships/image" Target="../media/image23.png"/><Relationship Id="rId14"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6.png"/><Relationship Id="rId3" Type="http://schemas.openxmlformats.org/officeDocument/2006/relationships/tags" Target="../tags/tag178.xml"/><Relationship Id="rId7" Type="http://schemas.openxmlformats.org/officeDocument/2006/relationships/slideLayout" Target="../slideLayouts/slideLayout7.xml"/><Relationship Id="rId12" Type="http://schemas.openxmlformats.org/officeDocument/2006/relationships/image" Target="../media/image50.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24.svg"/><Relationship Id="rId5" Type="http://schemas.openxmlformats.org/officeDocument/2006/relationships/tags" Target="../tags/tag180.xml"/><Relationship Id="rId10" Type="http://schemas.openxmlformats.org/officeDocument/2006/relationships/image" Target="../media/image23.png"/><Relationship Id="rId4" Type="http://schemas.openxmlformats.org/officeDocument/2006/relationships/tags" Target="../tags/tag179.xml"/><Relationship Id="rId9" Type="http://schemas.openxmlformats.org/officeDocument/2006/relationships/image" Target="../media/image49.jpeg"/><Relationship Id="rId1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tags" Target="../tags/tag184.xml"/><Relationship Id="rId7" Type="http://schemas.openxmlformats.org/officeDocument/2006/relationships/slideLayout" Target="../slideLayouts/slideLayout7.xml"/><Relationship Id="rId12" Type="http://schemas.openxmlformats.org/officeDocument/2006/relationships/image" Target="../media/image47.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24.svg"/><Relationship Id="rId5" Type="http://schemas.openxmlformats.org/officeDocument/2006/relationships/tags" Target="../tags/tag186.xml"/><Relationship Id="rId10" Type="http://schemas.openxmlformats.org/officeDocument/2006/relationships/image" Target="../media/image23.png"/><Relationship Id="rId4" Type="http://schemas.openxmlformats.org/officeDocument/2006/relationships/tags" Target="../tags/tag185.xml"/><Relationship Id="rId9" Type="http://schemas.openxmlformats.org/officeDocument/2006/relationships/image" Target="../media/image49.jpe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0.xml"/><Relationship Id="rId7" Type="http://schemas.openxmlformats.org/officeDocument/2006/relationships/image" Target="../media/image10.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7.xml"/><Relationship Id="rId11" Type="http://schemas.openxmlformats.org/officeDocument/2006/relationships/image" Target="../media/image27.svg"/><Relationship Id="rId5" Type="http://schemas.openxmlformats.org/officeDocument/2006/relationships/tags" Target="../tags/tag192.xml"/><Relationship Id="rId10" Type="http://schemas.openxmlformats.org/officeDocument/2006/relationships/image" Target="../media/image5.png"/><Relationship Id="rId4" Type="http://schemas.openxmlformats.org/officeDocument/2006/relationships/tags" Target="../tags/tag191.xml"/><Relationship Id="rId9" Type="http://schemas.openxmlformats.org/officeDocument/2006/relationships/image" Target="../media/image26.sv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tags" Target="../tags/tag195.xml"/><Relationship Id="rId7" Type="http://schemas.openxmlformats.org/officeDocument/2006/relationships/image" Target="../media/image24.svg"/><Relationship Id="rId12" Type="http://schemas.openxmlformats.org/officeDocument/2006/relationships/image" Target="../media/image4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23.png"/><Relationship Id="rId11" Type="http://schemas.openxmlformats.org/officeDocument/2006/relationships/image" Target="../media/image45.png"/><Relationship Id="rId5" Type="http://schemas.openxmlformats.org/officeDocument/2006/relationships/image" Target="../media/image35.jpg"/><Relationship Id="rId10" Type="http://schemas.openxmlformats.org/officeDocument/2006/relationships/image" Target="../media/image44.png"/><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6.sv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3.svg"/><Relationship Id="rId5" Type="http://schemas.openxmlformats.org/officeDocument/2006/relationships/tags" Target="../tags/tag31.xml"/><Relationship Id="rId10" Type="http://schemas.openxmlformats.org/officeDocument/2006/relationships/image" Target="../media/image11.png"/><Relationship Id="rId4" Type="http://schemas.openxmlformats.org/officeDocument/2006/relationships/tags" Target="../tags/tag30.xml"/><Relationship Id="rId9" Type="http://schemas.openxmlformats.org/officeDocument/2006/relationships/image" Target="../media/image10.jpe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8.xml"/><Relationship Id="rId7" Type="http://schemas.openxmlformats.org/officeDocument/2006/relationships/image" Target="../media/image10.jpe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200.xml"/><Relationship Id="rId10" Type="http://schemas.openxmlformats.org/officeDocument/2006/relationships/image" Target="../media/image5.png"/><Relationship Id="rId4" Type="http://schemas.openxmlformats.org/officeDocument/2006/relationships/tags" Target="../tags/tag199.xml"/><Relationship Id="rId9" Type="http://schemas.openxmlformats.org/officeDocument/2006/relationships/image" Target="../media/image4.svg"/></Relationships>
</file>

<file path=ppt/slides/_rels/slide41.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6.png"/><Relationship Id="rId3" Type="http://schemas.openxmlformats.org/officeDocument/2006/relationships/tags" Target="../tags/tag203.xml"/><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42.png"/><Relationship Id="rId5" Type="http://schemas.openxmlformats.org/officeDocument/2006/relationships/tags" Target="../tags/tag205.xml"/><Relationship Id="rId10" Type="http://schemas.openxmlformats.org/officeDocument/2006/relationships/image" Target="../media/image24.svg"/><Relationship Id="rId4" Type="http://schemas.openxmlformats.org/officeDocument/2006/relationships/tags" Target="../tags/tag204.xml"/><Relationship Id="rId9" Type="http://schemas.openxmlformats.org/officeDocument/2006/relationships/image" Target="../media/image23.png"/><Relationship Id="rId14"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4.svg"/><Relationship Id="rId17" Type="http://schemas.openxmlformats.org/officeDocument/2006/relationships/image" Target="../media/image46.png"/><Relationship Id="rId2" Type="http://schemas.openxmlformats.org/officeDocument/2006/relationships/tags" Target="../tags/tag208.xml"/><Relationship Id="rId16" Type="http://schemas.openxmlformats.org/officeDocument/2006/relationships/image" Target="../media/image45.png"/><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3.png"/><Relationship Id="rId5" Type="http://schemas.openxmlformats.org/officeDocument/2006/relationships/tags" Target="../tags/tag211.xml"/><Relationship Id="rId15" Type="http://schemas.openxmlformats.org/officeDocument/2006/relationships/image" Target="../media/image44.png"/><Relationship Id="rId10" Type="http://schemas.openxmlformats.org/officeDocument/2006/relationships/image" Target="../media/image35.jpg"/><Relationship Id="rId4" Type="http://schemas.openxmlformats.org/officeDocument/2006/relationships/tags" Target="../tags/tag210.xml"/><Relationship Id="rId9" Type="http://schemas.openxmlformats.org/officeDocument/2006/relationships/slideLayout" Target="../slideLayouts/slideLayout7.xml"/><Relationship Id="rId14" Type="http://schemas.openxmlformats.org/officeDocument/2006/relationships/image" Target="../media/image43.png"/></Relationships>
</file>

<file path=ppt/slides/_rels/slide4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217.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5.png"/><Relationship Id="rId5" Type="http://schemas.openxmlformats.org/officeDocument/2006/relationships/tags" Target="../tags/tag219.xml"/><Relationship Id="rId10" Type="http://schemas.openxmlformats.org/officeDocument/2006/relationships/image" Target="../media/image26.svg"/><Relationship Id="rId4" Type="http://schemas.openxmlformats.org/officeDocument/2006/relationships/tags" Target="../tags/tag218.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13.svg"/><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29.png"/><Relationship Id="rId2" Type="http://schemas.openxmlformats.org/officeDocument/2006/relationships/tags" Target="../tags/tag222.xml"/><Relationship Id="rId16" Type="http://schemas.openxmlformats.org/officeDocument/2006/relationships/image" Target="../media/image17.png"/><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10.jpeg"/><Relationship Id="rId5" Type="http://schemas.openxmlformats.org/officeDocument/2006/relationships/tags" Target="../tags/tag225.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232.xml"/><Relationship Id="rId7" Type="http://schemas.openxmlformats.org/officeDocument/2006/relationships/image" Target="../media/image23.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7.xml"/><Relationship Id="rId5" Type="http://schemas.openxmlformats.org/officeDocument/2006/relationships/tags" Target="../tags/tag234.xml"/><Relationship Id="rId4" Type="http://schemas.openxmlformats.org/officeDocument/2006/relationships/tags" Target="../tags/tag233.xml"/></Relationships>
</file>

<file path=ppt/slides/_rels/slide46.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slideLayout" Target="../slideLayouts/slideLayout7.xml"/><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tags" Target="../tags/tag246.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5" Type="http://schemas.openxmlformats.org/officeDocument/2006/relationships/tags" Target="../tags/tag239.xml"/><Relationship Id="rId15" Type="http://schemas.openxmlformats.org/officeDocument/2006/relationships/image" Target="../media/image24.svg"/><Relationship Id="rId10" Type="http://schemas.openxmlformats.org/officeDocument/2006/relationships/tags" Target="../tags/tag244.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tags" Target="../tags/tag258.xml"/><Relationship Id="rId2" Type="http://schemas.openxmlformats.org/officeDocument/2006/relationships/tags" Target="../tags/tag248.xml"/><Relationship Id="rId16" Type="http://schemas.openxmlformats.org/officeDocument/2006/relationships/image" Target="../media/image24.sv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image" Target="../media/image23.png"/><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slideLayout" Target="../slideLayouts/slideLayout7.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tags" Target="../tags/tag271.xml"/><Relationship Id="rId2" Type="http://schemas.openxmlformats.org/officeDocument/2006/relationships/tags" Target="../tags/tag261.xml"/><Relationship Id="rId16" Type="http://schemas.openxmlformats.org/officeDocument/2006/relationships/image" Target="../media/image24.svg"/><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image" Target="../media/image23.png"/><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tags" Target="../tags/tag283.xml"/><Relationship Id="rId2" Type="http://schemas.openxmlformats.org/officeDocument/2006/relationships/tags" Target="../tags/tag273.xml"/><Relationship Id="rId16" Type="http://schemas.openxmlformats.org/officeDocument/2006/relationships/image" Target="../media/image24.svg"/><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image" Target="../media/image23.png"/><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11.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10.jpeg"/><Relationship Id="rId2" Type="http://schemas.openxmlformats.org/officeDocument/2006/relationships/tags" Target="../tags/tag35.xml"/><Relationship Id="rId16"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12.sv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50.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slideLayout" Target="../slideLayouts/slideLayout7.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tags" Target="../tags/tag296.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5" Type="http://schemas.openxmlformats.org/officeDocument/2006/relationships/tags" Target="../tags/tag289.xml"/><Relationship Id="rId15" Type="http://schemas.openxmlformats.org/officeDocument/2006/relationships/image" Target="../media/image24.svg"/><Relationship Id="rId10" Type="http://schemas.openxmlformats.org/officeDocument/2006/relationships/tags" Target="../tags/tag294.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image" Target="../media/image23.png"/></Relationships>
</file>

<file path=ppt/slides/_rels/slide51.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tags" Target="../tags/tag308.xml"/><Relationship Id="rId2" Type="http://schemas.openxmlformats.org/officeDocument/2006/relationships/tags" Target="../tags/tag298.xml"/><Relationship Id="rId16" Type="http://schemas.openxmlformats.org/officeDocument/2006/relationships/image" Target="../media/image24.svg"/><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image" Target="../media/image23.png"/><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slideLayout" Target="../slideLayouts/slideLayout7.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5" Type="http://schemas.openxmlformats.org/officeDocument/2006/relationships/image" Target="../media/image24.svg"/><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tags" Target="../tags/tag333.xml"/><Relationship Id="rId2" Type="http://schemas.openxmlformats.org/officeDocument/2006/relationships/tags" Target="../tags/tag323.xml"/><Relationship Id="rId16" Type="http://schemas.openxmlformats.org/officeDocument/2006/relationships/image" Target="../media/image24.svg"/><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5" Type="http://schemas.openxmlformats.org/officeDocument/2006/relationships/tags" Target="../tags/tag326.xml"/><Relationship Id="rId15" Type="http://schemas.openxmlformats.org/officeDocument/2006/relationships/image" Target="../media/image23.png"/><Relationship Id="rId10" Type="http://schemas.openxmlformats.org/officeDocument/2006/relationships/tags" Target="../tags/tag331.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slideLayout" Target="../slideLayouts/slideLayout7.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tags" Target="../tags/tag346.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image" Target="../media/image24.svg"/><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image" Target="../media/image23.png"/></Relationships>
</file>

<file path=ppt/slides/_rels/slide55.xml.rels><?xml version="1.0" encoding="UTF-8" standalone="yes"?>
<Relationships xmlns="http://schemas.openxmlformats.org/package/2006/relationships"><Relationship Id="rId8" Type="http://schemas.openxmlformats.org/officeDocument/2006/relationships/tags" Target="../tags/tag354.xml"/><Relationship Id="rId13" Type="http://schemas.openxmlformats.org/officeDocument/2006/relationships/slideLayout" Target="../slideLayouts/slideLayout7.xml"/><Relationship Id="rId3" Type="http://schemas.openxmlformats.org/officeDocument/2006/relationships/tags" Target="../tags/tag349.xml"/><Relationship Id="rId7" Type="http://schemas.openxmlformats.org/officeDocument/2006/relationships/tags" Target="../tags/tag353.xml"/><Relationship Id="rId12" Type="http://schemas.openxmlformats.org/officeDocument/2006/relationships/tags" Target="../tags/tag358.xml"/><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tags" Target="../tags/tag352.xml"/><Relationship Id="rId11" Type="http://schemas.openxmlformats.org/officeDocument/2006/relationships/tags" Target="../tags/tag357.xml"/><Relationship Id="rId5" Type="http://schemas.openxmlformats.org/officeDocument/2006/relationships/tags" Target="../tags/tag351.xml"/><Relationship Id="rId15" Type="http://schemas.openxmlformats.org/officeDocument/2006/relationships/image" Target="../media/image24.svg"/><Relationship Id="rId10" Type="http://schemas.openxmlformats.org/officeDocument/2006/relationships/tags" Target="../tags/tag356.xml"/><Relationship Id="rId4" Type="http://schemas.openxmlformats.org/officeDocument/2006/relationships/tags" Target="../tags/tag350.xml"/><Relationship Id="rId9" Type="http://schemas.openxmlformats.org/officeDocument/2006/relationships/tags" Target="../tags/tag355.xml"/><Relationship Id="rId14"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tags" Target="../tags/tag370.xml"/><Relationship Id="rId2" Type="http://schemas.openxmlformats.org/officeDocument/2006/relationships/tags" Target="../tags/tag360.xml"/><Relationship Id="rId16" Type="http://schemas.openxmlformats.org/officeDocument/2006/relationships/image" Target="../media/image24.svg"/><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5" Type="http://schemas.openxmlformats.org/officeDocument/2006/relationships/tags" Target="../tags/tag363.xml"/><Relationship Id="rId15" Type="http://schemas.openxmlformats.org/officeDocument/2006/relationships/image" Target="../media/image23.png"/><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slideLayout" Target="../slideLayouts/slideLayout7.xml"/><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tags" Target="../tags/tag383.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5" Type="http://schemas.openxmlformats.org/officeDocument/2006/relationships/tags" Target="../tags/tag376.xml"/><Relationship Id="rId15" Type="http://schemas.openxmlformats.org/officeDocument/2006/relationships/image" Target="../media/image24.svg"/><Relationship Id="rId10" Type="http://schemas.openxmlformats.org/officeDocument/2006/relationships/tags" Target="../tags/tag381.xml"/><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image" Target="../media/image23.png"/></Relationships>
</file>

<file path=ppt/slides/_rels/slide58.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tags" Target="../tags/tag395.xml"/><Relationship Id="rId2" Type="http://schemas.openxmlformats.org/officeDocument/2006/relationships/tags" Target="../tags/tag385.xml"/><Relationship Id="rId16" Type="http://schemas.openxmlformats.org/officeDocument/2006/relationships/image" Target="../media/image24.svg"/><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5" Type="http://schemas.openxmlformats.org/officeDocument/2006/relationships/tags" Target="../tags/tag388.xml"/><Relationship Id="rId15" Type="http://schemas.openxmlformats.org/officeDocument/2006/relationships/image" Target="../media/image23.png"/><Relationship Id="rId10" Type="http://schemas.openxmlformats.org/officeDocument/2006/relationships/tags" Target="../tags/tag393.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slideLayout" Target="../slideLayouts/slideLayout7.xml"/><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tags" Target="../tags/tag408.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5" Type="http://schemas.openxmlformats.org/officeDocument/2006/relationships/tags" Target="../tags/tag401.xml"/><Relationship Id="rId15" Type="http://schemas.openxmlformats.org/officeDocument/2006/relationships/image" Target="../media/image24.svg"/><Relationship Id="rId10" Type="http://schemas.openxmlformats.org/officeDocument/2006/relationships/tags" Target="../tags/tag406.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18.png"/><Relationship Id="rId3" Type="http://schemas.openxmlformats.org/officeDocument/2006/relationships/tags" Target="../tags/tag51.xml"/><Relationship Id="rId21" Type="http://schemas.openxmlformats.org/officeDocument/2006/relationships/image" Target="../media/image21.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image" Target="../media/image13.svg"/><Relationship Id="rId2" Type="http://schemas.openxmlformats.org/officeDocument/2006/relationships/tags" Target="../tags/tag50.xml"/><Relationship Id="rId16" Type="http://schemas.openxmlformats.org/officeDocument/2006/relationships/image" Target="../media/image11.png"/><Relationship Id="rId20" Type="http://schemas.openxmlformats.org/officeDocument/2006/relationships/image" Target="../media/image20.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10.jpeg"/><Relationship Id="rId10" Type="http://schemas.openxmlformats.org/officeDocument/2006/relationships/tags" Target="../tags/tag58.xml"/><Relationship Id="rId19" Type="http://schemas.openxmlformats.org/officeDocument/2006/relationships/image" Target="../media/image19.pn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slideLayout" Target="../slideLayouts/slideLayout7.xml"/><Relationship Id="rId22"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tags" Target="../tags/tag420.xml"/><Relationship Id="rId2" Type="http://schemas.openxmlformats.org/officeDocument/2006/relationships/tags" Target="../tags/tag410.xml"/><Relationship Id="rId16" Type="http://schemas.openxmlformats.org/officeDocument/2006/relationships/image" Target="../media/image24.svg"/><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5" Type="http://schemas.openxmlformats.org/officeDocument/2006/relationships/tags" Target="../tags/tag413.xml"/><Relationship Id="rId15" Type="http://schemas.openxmlformats.org/officeDocument/2006/relationships/image" Target="../media/image23.png"/><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slideLayout" Target="../slideLayouts/slideLayout7.xml"/><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tags" Target="../tags/tag433.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5" Type="http://schemas.openxmlformats.org/officeDocument/2006/relationships/tags" Target="../tags/tag426.xml"/><Relationship Id="rId15" Type="http://schemas.openxmlformats.org/officeDocument/2006/relationships/image" Target="../media/image24.svg"/><Relationship Id="rId10" Type="http://schemas.openxmlformats.org/officeDocument/2006/relationships/tags" Target="../tags/tag431.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image" Target="../media/image23.png"/></Relationships>
</file>

<file path=ppt/slides/_rels/slide62.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slideLayout" Target="../slideLayouts/slideLayout7.xml"/><Relationship Id="rId3" Type="http://schemas.openxmlformats.org/officeDocument/2006/relationships/tags" Target="../tags/tag436.xml"/><Relationship Id="rId7" Type="http://schemas.openxmlformats.org/officeDocument/2006/relationships/tags" Target="../tags/tag440.xml"/><Relationship Id="rId12" Type="http://schemas.openxmlformats.org/officeDocument/2006/relationships/tags" Target="../tags/tag445.xml"/><Relationship Id="rId2" Type="http://schemas.openxmlformats.org/officeDocument/2006/relationships/tags" Target="../tags/tag435.xml"/><Relationship Id="rId16" Type="http://schemas.openxmlformats.org/officeDocument/2006/relationships/image" Target="../media/image51.png"/><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5" Type="http://schemas.openxmlformats.org/officeDocument/2006/relationships/tags" Target="../tags/tag438.xml"/><Relationship Id="rId15" Type="http://schemas.openxmlformats.org/officeDocument/2006/relationships/image" Target="../media/image24.svg"/><Relationship Id="rId10" Type="http://schemas.openxmlformats.org/officeDocument/2006/relationships/tags" Target="../tags/tag443.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image" Target="../media/image23.png"/></Relationships>
</file>

<file path=ppt/slides/_rels/slide63.xml.rels><?xml version="1.0" encoding="UTF-8" standalone="yes"?>
<Relationships xmlns="http://schemas.openxmlformats.org/package/2006/relationships"><Relationship Id="rId8" Type="http://schemas.openxmlformats.org/officeDocument/2006/relationships/tags" Target="../tags/tag453.xml"/><Relationship Id="rId13" Type="http://schemas.openxmlformats.org/officeDocument/2006/relationships/image" Target="../media/image23.png"/><Relationship Id="rId3" Type="http://schemas.openxmlformats.org/officeDocument/2006/relationships/tags" Target="../tags/tag448.xml"/><Relationship Id="rId7" Type="http://schemas.openxmlformats.org/officeDocument/2006/relationships/tags" Target="../tags/tag452.xml"/><Relationship Id="rId12" Type="http://schemas.openxmlformats.org/officeDocument/2006/relationships/slideLayout" Target="../slideLayouts/slideLayout7.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11" Type="http://schemas.openxmlformats.org/officeDocument/2006/relationships/tags" Target="../tags/tag456.xml"/><Relationship Id="rId5" Type="http://schemas.openxmlformats.org/officeDocument/2006/relationships/tags" Target="../tags/tag450.xml"/><Relationship Id="rId15" Type="http://schemas.openxmlformats.org/officeDocument/2006/relationships/image" Target="../media/image51.png"/><Relationship Id="rId10" Type="http://schemas.openxmlformats.org/officeDocument/2006/relationships/tags" Target="../tags/tag455.xml"/><Relationship Id="rId4" Type="http://schemas.openxmlformats.org/officeDocument/2006/relationships/tags" Target="../tags/tag449.xml"/><Relationship Id="rId9" Type="http://schemas.openxmlformats.org/officeDocument/2006/relationships/tags" Target="../tags/tag454.xml"/><Relationship Id="rId14" Type="http://schemas.openxmlformats.org/officeDocument/2006/relationships/image" Target="../media/image24.svg"/></Relationships>
</file>

<file path=ppt/slides/_rels/slide64.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slideLayout" Target="../slideLayouts/slideLayout7.xml"/><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tags" Target="../tags/tag468.xml"/><Relationship Id="rId2" Type="http://schemas.openxmlformats.org/officeDocument/2006/relationships/tags" Target="../tags/tag458.xml"/><Relationship Id="rId16" Type="http://schemas.openxmlformats.org/officeDocument/2006/relationships/image" Target="../media/image51.png"/><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5" Type="http://schemas.openxmlformats.org/officeDocument/2006/relationships/tags" Target="../tags/tag461.xml"/><Relationship Id="rId15" Type="http://schemas.openxmlformats.org/officeDocument/2006/relationships/image" Target="../media/image24.svg"/><Relationship Id="rId10" Type="http://schemas.openxmlformats.org/officeDocument/2006/relationships/tags" Target="../tags/tag466.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image" Target="../media/image23.png"/></Relationships>
</file>

<file path=ppt/slides/_rels/slide65.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slideLayout" Target="../slideLayouts/slideLayout7.xml"/><Relationship Id="rId3" Type="http://schemas.openxmlformats.org/officeDocument/2006/relationships/tags" Target="../tags/tag471.xml"/><Relationship Id="rId7" Type="http://schemas.openxmlformats.org/officeDocument/2006/relationships/tags" Target="../tags/tag475.xml"/><Relationship Id="rId12" Type="http://schemas.openxmlformats.org/officeDocument/2006/relationships/tags" Target="../tags/tag480.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5" Type="http://schemas.openxmlformats.org/officeDocument/2006/relationships/tags" Target="../tags/tag473.xml"/><Relationship Id="rId15" Type="http://schemas.openxmlformats.org/officeDocument/2006/relationships/image" Target="../media/image24.svg"/><Relationship Id="rId10" Type="http://schemas.openxmlformats.org/officeDocument/2006/relationships/tags" Target="../tags/tag478.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image" Target="../media/image23.png"/></Relationships>
</file>

<file path=ppt/slides/_rels/slide66.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tags" Target="../tags/tag492.xml"/><Relationship Id="rId2" Type="http://schemas.openxmlformats.org/officeDocument/2006/relationships/tags" Target="../tags/tag482.xml"/><Relationship Id="rId16" Type="http://schemas.openxmlformats.org/officeDocument/2006/relationships/image" Target="../media/image24.svg"/><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5" Type="http://schemas.openxmlformats.org/officeDocument/2006/relationships/image" Target="../media/image23.png"/><Relationship Id="rId10" Type="http://schemas.openxmlformats.org/officeDocument/2006/relationships/tags" Target="../tags/tag490.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tags" Target="../tags/tag506.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tags" Target="../tags/tag505.xml"/><Relationship Id="rId2" Type="http://schemas.openxmlformats.org/officeDocument/2006/relationships/tags" Target="../tags/tag495.xml"/><Relationship Id="rId16" Type="http://schemas.openxmlformats.org/officeDocument/2006/relationships/image" Target="../media/image24.svg"/><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tags" Target="../tags/tag504.xml"/><Relationship Id="rId5" Type="http://schemas.openxmlformats.org/officeDocument/2006/relationships/tags" Target="../tags/tag498.xml"/><Relationship Id="rId15" Type="http://schemas.openxmlformats.org/officeDocument/2006/relationships/image" Target="../media/image23.png"/><Relationship Id="rId10" Type="http://schemas.openxmlformats.org/officeDocument/2006/relationships/tags" Target="../tags/tag503.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tags" Target="../tags/tag514.xml"/><Relationship Id="rId3" Type="http://schemas.openxmlformats.org/officeDocument/2006/relationships/tags" Target="../tags/tag509.xml"/><Relationship Id="rId7" Type="http://schemas.openxmlformats.org/officeDocument/2006/relationships/tags" Target="../tags/tag513.xml"/><Relationship Id="rId12" Type="http://schemas.openxmlformats.org/officeDocument/2006/relationships/image" Target="../media/image52.png"/><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tags" Target="../tags/tag512.xml"/><Relationship Id="rId11" Type="http://schemas.openxmlformats.org/officeDocument/2006/relationships/image" Target="../media/image24.svg"/><Relationship Id="rId5" Type="http://schemas.openxmlformats.org/officeDocument/2006/relationships/tags" Target="../tags/tag511.xml"/><Relationship Id="rId10" Type="http://schemas.openxmlformats.org/officeDocument/2006/relationships/image" Target="../media/image23.png"/><Relationship Id="rId4" Type="http://schemas.openxmlformats.org/officeDocument/2006/relationships/tags" Target="../tags/tag510.xml"/><Relationship Id="rId9"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image" Target="../media/image53.jpg"/><Relationship Id="rId3" Type="http://schemas.openxmlformats.org/officeDocument/2006/relationships/tags" Target="../tags/tag517.xml"/><Relationship Id="rId7" Type="http://schemas.openxmlformats.org/officeDocument/2006/relationships/tags" Target="../tags/tag521.xml"/><Relationship Id="rId12" Type="http://schemas.openxmlformats.org/officeDocument/2006/relationships/image" Target="../media/image24.svg"/><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image" Target="../media/image23.png"/><Relationship Id="rId5" Type="http://schemas.openxmlformats.org/officeDocument/2006/relationships/tags" Target="../tags/tag519.xml"/><Relationship Id="rId10" Type="http://schemas.openxmlformats.org/officeDocument/2006/relationships/slideLayout" Target="../slideLayouts/slideLayout7.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image" Target="../media/image52.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64.xml"/><Relationship Id="rId7" Type="http://schemas.openxmlformats.org/officeDocument/2006/relationships/image" Target="../media/image23.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25.png"/></Relationships>
</file>

<file path=ppt/slides/_rels/slide7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526.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image" Target="../media/image5.png"/><Relationship Id="rId5" Type="http://schemas.openxmlformats.org/officeDocument/2006/relationships/tags" Target="../tags/tag528.xml"/><Relationship Id="rId10" Type="http://schemas.openxmlformats.org/officeDocument/2006/relationships/image" Target="../media/image26.svg"/><Relationship Id="rId4" Type="http://schemas.openxmlformats.org/officeDocument/2006/relationships/tags" Target="../tags/tag527.xml"/><Relationship Id="rId9" Type="http://schemas.openxmlformats.org/officeDocument/2006/relationships/image" Target="../media/image3.png"/></Relationships>
</file>

<file path=ppt/slides/_rels/slide71.xml.rels><?xml version="1.0" encoding="UTF-8" standalone="yes"?>
<Relationships xmlns="http://schemas.openxmlformats.org/package/2006/relationships"><Relationship Id="rId8" Type="http://schemas.openxmlformats.org/officeDocument/2006/relationships/tags" Target="../tags/tag537.xml"/><Relationship Id="rId13" Type="http://schemas.openxmlformats.org/officeDocument/2006/relationships/image" Target="../media/image13.svg"/><Relationship Id="rId3" Type="http://schemas.openxmlformats.org/officeDocument/2006/relationships/tags" Target="../tags/tag532.xml"/><Relationship Id="rId7" Type="http://schemas.openxmlformats.org/officeDocument/2006/relationships/tags" Target="../tags/tag536.xml"/><Relationship Id="rId12" Type="http://schemas.openxmlformats.org/officeDocument/2006/relationships/image" Target="../media/image29.png"/><Relationship Id="rId2" Type="http://schemas.openxmlformats.org/officeDocument/2006/relationships/tags" Target="../tags/tag531.xml"/><Relationship Id="rId16" Type="http://schemas.openxmlformats.org/officeDocument/2006/relationships/image" Target="../media/image17.png"/><Relationship Id="rId1" Type="http://schemas.openxmlformats.org/officeDocument/2006/relationships/tags" Target="../tags/tag530.xml"/><Relationship Id="rId6" Type="http://schemas.openxmlformats.org/officeDocument/2006/relationships/tags" Target="../tags/tag535.xml"/><Relationship Id="rId11" Type="http://schemas.openxmlformats.org/officeDocument/2006/relationships/image" Target="../media/image10.jpeg"/><Relationship Id="rId5" Type="http://schemas.openxmlformats.org/officeDocument/2006/relationships/tags" Target="../tags/tag534.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533.xml"/><Relationship Id="rId9" Type="http://schemas.openxmlformats.org/officeDocument/2006/relationships/tags" Target="../tags/tag538.xml"/><Relationship Id="rId14" Type="http://schemas.openxmlformats.org/officeDocument/2006/relationships/image" Target="../media/image15.png"/></Relationships>
</file>

<file path=ppt/slides/_rels/slide72.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image" Target="../media/image23.png"/><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notesSlide" Target="../notesSlides/notesSlide3.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slideLayout" Target="../slideLayouts/slideLayout7.xml"/><Relationship Id="rId5" Type="http://schemas.openxmlformats.org/officeDocument/2006/relationships/tags" Target="../tags/tag543.xml"/><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 Id="rId14" Type="http://schemas.openxmlformats.org/officeDocument/2006/relationships/image" Target="../media/image24.svg"/></Relationships>
</file>

<file path=ppt/slides/_rels/slide73.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image" Target="../media/image23.png"/><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slideLayout" Target="../slideLayouts/slideLayout7.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5" Type="http://schemas.openxmlformats.org/officeDocument/2006/relationships/tags" Target="../tags/tag553.xml"/><Relationship Id="rId10" Type="http://schemas.openxmlformats.org/officeDocument/2006/relationships/tags" Target="../tags/tag558.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image" Target="../media/image24.svg"/></Relationships>
</file>

<file path=ppt/slides/_rels/slide74.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image" Target="../media/image23.png"/><Relationship Id="rId3" Type="http://schemas.openxmlformats.org/officeDocument/2006/relationships/tags" Target="../tags/tag562.xml"/><Relationship Id="rId7" Type="http://schemas.openxmlformats.org/officeDocument/2006/relationships/tags" Target="../tags/tag566.xml"/><Relationship Id="rId12" Type="http://schemas.openxmlformats.org/officeDocument/2006/relationships/slideLayout" Target="../slideLayouts/slideLayout7.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tags" Target="../tags/tag570.xml"/><Relationship Id="rId5" Type="http://schemas.openxmlformats.org/officeDocument/2006/relationships/tags" Target="../tags/tag564.xml"/><Relationship Id="rId10" Type="http://schemas.openxmlformats.org/officeDocument/2006/relationships/tags" Target="../tags/tag569.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image" Target="../media/image24.svg"/></Relationships>
</file>

<file path=ppt/slides/_rels/slide75.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image" Target="../media/image24.svg"/><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image" Target="../media/image23.png"/><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slideLayout" Target="../slideLayouts/slideLayout7.xml"/><Relationship Id="rId5" Type="http://schemas.openxmlformats.org/officeDocument/2006/relationships/tags" Target="../tags/tag575.xml"/><Relationship Id="rId10" Type="http://schemas.openxmlformats.org/officeDocument/2006/relationships/tags" Target="../tags/tag580.xml"/><Relationship Id="rId4" Type="http://schemas.openxmlformats.org/officeDocument/2006/relationships/tags" Target="../tags/tag574.xml"/><Relationship Id="rId9" Type="http://schemas.openxmlformats.org/officeDocument/2006/relationships/tags" Target="../tags/tag579.xml"/></Relationships>
</file>

<file path=ppt/slides/_rels/slide76.xml.rels><?xml version="1.0" encoding="UTF-8" standalone="yes"?>
<Relationships xmlns="http://schemas.openxmlformats.org/package/2006/relationships"><Relationship Id="rId8" Type="http://schemas.openxmlformats.org/officeDocument/2006/relationships/tags" Target="../tags/tag588.xml"/><Relationship Id="rId3" Type="http://schemas.openxmlformats.org/officeDocument/2006/relationships/tags" Target="../tags/tag583.xml"/><Relationship Id="rId7" Type="http://schemas.openxmlformats.org/officeDocument/2006/relationships/tags" Target="../tags/tag587.xml"/><Relationship Id="rId12" Type="http://schemas.openxmlformats.org/officeDocument/2006/relationships/image" Target="../media/image24.svg"/><Relationship Id="rId2" Type="http://schemas.openxmlformats.org/officeDocument/2006/relationships/tags" Target="../tags/tag582.xml"/><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image" Target="../media/image23.png"/><Relationship Id="rId5" Type="http://schemas.openxmlformats.org/officeDocument/2006/relationships/tags" Target="../tags/tag585.xml"/><Relationship Id="rId10" Type="http://schemas.openxmlformats.org/officeDocument/2006/relationships/slideLayout" Target="../slideLayouts/slideLayout7.xml"/><Relationship Id="rId4" Type="http://schemas.openxmlformats.org/officeDocument/2006/relationships/tags" Target="../tags/tag584.xml"/><Relationship Id="rId9" Type="http://schemas.openxmlformats.org/officeDocument/2006/relationships/tags" Target="../tags/tag589.xml"/></Relationships>
</file>

<file path=ppt/slides/_rels/slide77.xml.rels><?xml version="1.0" encoding="UTF-8" standalone="yes"?>
<Relationships xmlns="http://schemas.openxmlformats.org/package/2006/relationships"><Relationship Id="rId8" Type="http://schemas.openxmlformats.org/officeDocument/2006/relationships/tags" Target="../tags/tag597.xml"/><Relationship Id="rId13" Type="http://schemas.openxmlformats.org/officeDocument/2006/relationships/tags" Target="../tags/tag602.xml"/><Relationship Id="rId3" Type="http://schemas.openxmlformats.org/officeDocument/2006/relationships/tags" Target="../tags/tag592.xml"/><Relationship Id="rId7" Type="http://schemas.openxmlformats.org/officeDocument/2006/relationships/tags" Target="../tags/tag596.xml"/><Relationship Id="rId12" Type="http://schemas.openxmlformats.org/officeDocument/2006/relationships/tags" Target="../tags/tag601.xml"/><Relationship Id="rId2" Type="http://schemas.openxmlformats.org/officeDocument/2006/relationships/tags" Target="../tags/tag591.xml"/><Relationship Id="rId16" Type="http://schemas.openxmlformats.org/officeDocument/2006/relationships/image" Target="../media/image24.svg"/><Relationship Id="rId1" Type="http://schemas.openxmlformats.org/officeDocument/2006/relationships/tags" Target="../tags/tag590.xml"/><Relationship Id="rId6" Type="http://schemas.openxmlformats.org/officeDocument/2006/relationships/tags" Target="../tags/tag595.xml"/><Relationship Id="rId11" Type="http://schemas.openxmlformats.org/officeDocument/2006/relationships/tags" Target="../tags/tag600.xml"/><Relationship Id="rId5" Type="http://schemas.openxmlformats.org/officeDocument/2006/relationships/tags" Target="../tags/tag594.xml"/><Relationship Id="rId15" Type="http://schemas.openxmlformats.org/officeDocument/2006/relationships/image" Target="../media/image23.png"/><Relationship Id="rId10" Type="http://schemas.openxmlformats.org/officeDocument/2006/relationships/tags" Target="../tags/tag599.xml"/><Relationship Id="rId4" Type="http://schemas.openxmlformats.org/officeDocument/2006/relationships/tags" Target="../tags/tag593.xml"/><Relationship Id="rId9" Type="http://schemas.openxmlformats.org/officeDocument/2006/relationships/tags" Target="../tags/tag598.xml"/><Relationship Id="rId14"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tags" Target="../tags/tag615.xml"/><Relationship Id="rId3" Type="http://schemas.openxmlformats.org/officeDocument/2006/relationships/tags" Target="../tags/tag605.xml"/><Relationship Id="rId7" Type="http://schemas.openxmlformats.org/officeDocument/2006/relationships/tags" Target="../tags/tag609.xml"/><Relationship Id="rId12" Type="http://schemas.openxmlformats.org/officeDocument/2006/relationships/tags" Target="../tags/tag614.xml"/><Relationship Id="rId2" Type="http://schemas.openxmlformats.org/officeDocument/2006/relationships/tags" Target="../tags/tag604.xml"/><Relationship Id="rId16" Type="http://schemas.openxmlformats.org/officeDocument/2006/relationships/image" Target="../media/image24.svg"/><Relationship Id="rId1" Type="http://schemas.openxmlformats.org/officeDocument/2006/relationships/tags" Target="../tags/tag603.xml"/><Relationship Id="rId6" Type="http://schemas.openxmlformats.org/officeDocument/2006/relationships/tags" Target="../tags/tag608.xml"/><Relationship Id="rId11" Type="http://schemas.openxmlformats.org/officeDocument/2006/relationships/tags" Target="../tags/tag613.xml"/><Relationship Id="rId5" Type="http://schemas.openxmlformats.org/officeDocument/2006/relationships/tags" Target="../tags/tag607.xml"/><Relationship Id="rId15" Type="http://schemas.openxmlformats.org/officeDocument/2006/relationships/image" Target="../media/image23.png"/><Relationship Id="rId10" Type="http://schemas.openxmlformats.org/officeDocument/2006/relationships/tags" Target="../tags/tag612.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tags" Target="../tags/tag623.xml"/><Relationship Id="rId3" Type="http://schemas.openxmlformats.org/officeDocument/2006/relationships/tags" Target="../tags/tag618.xml"/><Relationship Id="rId7" Type="http://schemas.openxmlformats.org/officeDocument/2006/relationships/tags" Target="../tags/tag622.xml"/><Relationship Id="rId12" Type="http://schemas.openxmlformats.org/officeDocument/2006/relationships/image" Target="../media/image52.png"/><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image" Target="../media/image24.svg"/><Relationship Id="rId5" Type="http://schemas.openxmlformats.org/officeDocument/2006/relationships/tags" Target="../tags/tag620.xml"/><Relationship Id="rId10" Type="http://schemas.openxmlformats.org/officeDocument/2006/relationships/image" Target="../media/image23.png"/><Relationship Id="rId4" Type="http://schemas.openxmlformats.org/officeDocument/2006/relationships/tags" Target="../tags/tag619.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9.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5.png"/><Relationship Id="rId5" Type="http://schemas.openxmlformats.org/officeDocument/2006/relationships/tags" Target="../tags/tag71.xml"/><Relationship Id="rId10" Type="http://schemas.openxmlformats.org/officeDocument/2006/relationships/image" Target="../media/image26.svg"/><Relationship Id="rId4" Type="http://schemas.openxmlformats.org/officeDocument/2006/relationships/tags" Target="../tags/tag70.xml"/><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8" Type="http://schemas.openxmlformats.org/officeDocument/2006/relationships/tags" Target="../tags/tag631.xml"/><Relationship Id="rId13" Type="http://schemas.openxmlformats.org/officeDocument/2006/relationships/image" Target="../media/image53.jpg"/><Relationship Id="rId3" Type="http://schemas.openxmlformats.org/officeDocument/2006/relationships/tags" Target="../tags/tag626.xml"/><Relationship Id="rId7" Type="http://schemas.openxmlformats.org/officeDocument/2006/relationships/tags" Target="../tags/tag630.xml"/><Relationship Id="rId12" Type="http://schemas.openxmlformats.org/officeDocument/2006/relationships/image" Target="../media/image24.svg"/><Relationship Id="rId2" Type="http://schemas.openxmlformats.org/officeDocument/2006/relationships/tags" Target="../tags/tag625.xml"/><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image" Target="../media/image23.png"/><Relationship Id="rId5" Type="http://schemas.openxmlformats.org/officeDocument/2006/relationships/tags" Target="../tags/tag628.xml"/><Relationship Id="rId10" Type="http://schemas.openxmlformats.org/officeDocument/2006/relationships/slideLayout" Target="../slideLayouts/slideLayout7.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image" Target="../media/image52.png"/></Relationships>
</file>

<file path=ppt/slides/_rels/slide8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35.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tags" Target="../tags/tag638.xml"/><Relationship Id="rId11" Type="http://schemas.openxmlformats.org/officeDocument/2006/relationships/image" Target="../media/image5.png"/><Relationship Id="rId5" Type="http://schemas.openxmlformats.org/officeDocument/2006/relationships/tags" Target="../tags/tag637.xml"/><Relationship Id="rId10" Type="http://schemas.openxmlformats.org/officeDocument/2006/relationships/image" Target="../media/image26.svg"/><Relationship Id="rId4" Type="http://schemas.openxmlformats.org/officeDocument/2006/relationships/tags" Target="../tags/tag636.xml"/><Relationship Id="rId9" Type="http://schemas.openxmlformats.org/officeDocument/2006/relationships/image" Target="../media/image3.png"/></Relationships>
</file>

<file path=ppt/slides/_rels/slide82.xml.rels><?xml version="1.0" encoding="UTF-8" standalone="yes"?>
<Relationships xmlns="http://schemas.openxmlformats.org/package/2006/relationships"><Relationship Id="rId8" Type="http://schemas.openxmlformats.org/officeDocument/2006/relationships/tags" Target="../tags/tag646.xml"/><Relationship Id="rId13" Type="http://schemas.openxmlformats.org/officeDocument/2006/relationships/image" Target="../media/image13.svg"/><Relationship Id="rId3" Type="http://schemas.openxmlformats.org/officeDocument/2006/relationships/tags" Target="../tags/tag641.xml"/><Relationship Id="rId7" Type="http://schemas.openxmlformats.org/officeDocument/2006/relationships/tags" Target="../tags/tag645.xml"/><Relationship Id="rId12" Type="http://schemas.openxmlformats.org/officeDocument/2006/relationships/image" Target="../media/image29.png"/><Relationship Id="rId2" Type="http://schemas.openxmlformats.org/officeDocument/2006/relationships/tags" Target="../tags/tag640.xml"/><Relationship Id="rId16" Type="http://schemas.openxmlformats.org/officeDocument/2006/relationships/image" Target="../media/image17.png"/><Relationship Id="rId1" Type="http://schemas.openxmlformats.org/officeDocument/2006/relationships/tags" Target="../tags/tag639.xml"/><Relationship Id="rId6" Type="http://schemas.openxmlformats.org/officeDocument/2006/relationships/tags" Target="../tags/tag644.xml"/><Relationship Id="rId11" Type="http://schemas.openxmlformats.org/officeDocument/2006/relationships/image" Target="../media/image10.jpeg"/><Relationship Id="rId5" Type="http://schemas.openxmlformats.org/officeDocument/2006/relationships/tags" Target="../tags/tag643.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image" Target="../media/image15.png"/></Relationships>
</file>

<file path=ppt/slides/_rels/slide83.xml.rels><?xml version="1.0" encoding="UTF-8" standalone="yes"?>
<Relationships xmlns="http://schemas.openxmlformats.org/package/2006/relationships"><Relationship Id="rId8" Type="http://schemas.openxmlformats.org/officeDocument/2006/relationships/tags" Target="../tags/tag655.xml"/><Relationship Id="rId3" Type="http://schemas.openxmlformats.org/officeDocument/2006/relationships/tags" Target="../tags/tag650.xml"/><Relationship Id="rId7" Type="http://schemas.openxmlformats.org/officeDocument/2006/relationships/tags" Target="../tags/tag654.xml"/><Relationship Id="rId2" Type="http://schemas.openxmlformats.org/officeDocument/2006/relationships/tags" Target="../tags/tag649.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image" Target="../media/image24.svg"/><Relationship Id="rId5" Type="http://schemas.openxmlformats.org/officeDocument/2006/relationships/tags" Target="../tags/tag652.xml"/><Relationship Id="rId10" Type="http://schemas.openxmlformats.org/officeDocument/2006/relationships/image" Target="../media/image23.png"/><Relationship Id="rId4" Type="http://schemas.openxmlformats.org/officeDocument/2006/relationships/tags" Target="../tags/tag651.xml"/><Relationship Id="rId9"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tags" Target="../tags/tag663.xml"/><Relationship Id="rId3" Type="http://schemas.openxmlformats.org/officeDocument/2006/relationships/tags" Target="../tags/tag658.xml"/><Relationship Id="rId7" Type="http://schemas.openxmlformats.org/officeDocument/2006/relationships/tags" Target="../tags/tag662.xml"/><Relationship Id="rId2" Type="http://schemas.openxmlformats.org/officeDocument/2006/relationships/tags" Target="../tags/tag657.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image" Target="../media/image24.svg"/><Relationship Id="rId5" Type="http://schemas.openxmlformats.org/officeDocument/2006/relationships/tags" Target="../tags/tag660.xml"/><Relationship Id="rId10" Type="http://schemas.openxmlformats.org/officeDocument/2006/relationships/image" Target="../media/image23.png"/><Relationship Id="rId4" Type="http://schemas.openxmlformats.org/officeDocument/2006/relationships/tags" Target="../tags/tag659.xml"/><Relationship Id="rId9"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tags" Target="../tags/tag671.xml"/><Relationship Id="rId3" Type="http://schemas.openxmlformats.org/officeDocument/2006/relationships/tags" Target="../tags/tag666.xml"/><Relationship Id="rId7" Type="http://schemas.openxmlformats.org/officeDocument/2006/relationships/tags" Target="../tags/tag670.xml"/><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image" Target="../media/image24.svg"/><Relationship Id="rId5" Type="http://schemas.openxmlformats.org/officeDocument/2006/relationships/tags" Target="../tags/tag668.xml"/><Relationship Id="rId10" Type="http://schemas.openxmlformats.org/officeDocument/2006/relationships/image" Target="../media/image23.png"/><Relationship Id="rId4" Type="http://schemas.openxmlformats.org/officeDocument/2006/relationships/tags" Target="../tags/tag667.xml"/><Relationship Id="rId9"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tags" Target="../tags/tag679.xml"/><Relationship Id="rId3" Type="http://schemas.openxmlformats.org/officeDocument/2006/relationships/tags" Target="../tags/tag674.xml"/><Relationship Id="rId7" Type="http://schemas.openxmlformats.org/officeDocument/2006/relationships/tags" Target="../tags/tag678.xml"/><Relationship Id="rId12" Type="http://schemas.openxmlformats.org/officeDocument/2006/relationships/image" Target="../media/image52.png"/><Relationship Id="rId2" Type="http://schemas.openxmlformats.org/officeDocument/2006/relationships/tags" Target="../tags/tag673.xml"/><Relationship Id="rId1" Type="http://schemas.openxmlformats.org/officeDocument/2006/relationships/tags" Target="../tags/tag672.xml"/><Relationship Id="rId6" Type="http://schemas.openxmlformats.org/officeDocument/2006/relationships/tags" Target="../tags/tag677.xml"/><Relationship Id="rId11" Type="http://schemas.openxmlformats.org/officeDocument/2006/relationships/image" Target="../media/image24.svg"/><Relationship Id="rId5" Type="http://schemas.openxmlformats.org/officeDocument/2006/relationships/tags" Target="../tags/tag676.xml"/><Relationship Id="rId10" Type="http://schemas.openxmlformats.org/officeDocument/2006/relationships/image" Target="../media/image23.png"/><Relationship Id="rId4" Type="http://schemas.openxmlformats.org/officeDocument/2006/relationships/tags" Target="../tags/tag675.xml"/><Relationship Id="rId9"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tags" Target="../tags/tag687.xml"/><Relationship Id="rId13" Type="http://schemas.openxmlformats.org/officeDocument/2006/relationships/image" Target="../media/image53.jpg"/><Relationship Id="rId3" Type="http://schemas.openxmlformats.org/officeDocument/2006/relationships/tags" Target="../tags/tag682.xml"/><Relationship Id="rId7" Type="http://schemas.openxmlformats.org/officeDocument/2006/relationships/tags" Target="../tags/tag686.xml"/><Relationship Id="rId12" Type="http://schemas.openxmlformats.org/officeDocument/2006/relationships/image" Target="../media/image24.svg"/><Relationship Id="rId2" Type="http://schemas.openxmlformats.org/officeDocument/2006/relationships/tags" Target="../tags/tag681.xml"/><Relationship Id="rId1" Type="http://schemas.openxmlformats.org/officeDocument/2006/relationships/tags" Target="../tags/tag680.xml"/><Relationship Id="rId6" Type="http://schemas.openxmlformats.org/officeDocument/2006/relationships/tags" Target="../tags/tag685.xml"/><Relationship Id="rId11" Type="http://schemas.openxmlformats.org/officeDocument/2006/relationships/image" Target="../media/image23.png"/><Relationship Id="rId5" Type="http://schemas.openxmlformats.org/officeDocument/2006/relationships/tags" Target="../tags/tag684.xml"/><Relationship Id="rId10" Type="http://schemas.openxmlformats.org/officeDocument/2006/relationships/slideLayout" Target="../slideLayouts/slideLayout7.xml"/><Relationship Id="rId4" Type="http://schemas.openxmlformats.org/officeDocument/2006/relationships/tags" Target="../tags/tag683.xml"/><Relationship Id="rId9" Type="http://schemas.openxmlformats.org/officeDocument/2006/relationships/tags" Target="../tags/tag688.xml"/><Relationship Id="rId14" Type="http://schemas.openxmlformats.org/officeDocument/2006/relationships/image" Target="../media/image52.png"/></Relationships>
</file>

<file path=ppt/slides/_rels/slide8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691.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tags" Target="../tags/tag694.xml"/><Relationship Id="rId11" Type="http://schemas.openxmlformats.org/officeDocument/2006/relationships/image" Target="../media/image5.png"/><Relationship Id="rId5" Type="http://schemas.openxmlformats.org/officeDocument/2006/relationships/tags" Target="../tags/tag693.xml"/><Relationship Id="rId10" Type="http://schemas.openxmlformats.org/officeDocument/2006/relationships/image" Target="../media/image26.svg"/><Relationship Id="rId4" Type="http://schemas.openxmlformats.org/officeDocument/2006/relationships/tags" Target="../tags/tag692.xml"/><Relationship Id="rId9" Type="http://schemas.openxmlformats.org/officeDocument/2006/relationships/image" Target="../media/image3.png"/></Relationships>
</file>

<file path=ppt/slides/_rels/slide89.xml.rels><?xml version="1.0" encoding="UTF-8" standalone="yes"?>
<Relationships xmlns="http://schemas.openxmlformats.org/package/2006/relationships"><Relationship Id="rId8" Type="http://schemas.openxmlformats.org/officeDocument/2006/relationships/tags" Target="../tags/tag702.xml"/><Relationship Id="rId13" Type="http://schemas.openxmlformats.org/officeDocument/2006/relationships/image" Target="../media/image13.svg"/><Relationship Id="rId3" Type="http://schemas.openxmlformats.org/officeDocument/2006/relationships/tags" Target="../tags/tag697.xml"/><Relationship Id="rId7" Type="http://schemas.openxmlformats.org/officeDocument/2006/relationships/tags" Target="../tags/tag701.xml"/><Relationship Id="rId12" Type="http://schemas.openxmlformats.org/officeDocument/2006/relationships/image" Target="../media/image29.png"/><Relationship Id="rId2" Type="http://schemas.openxmlformats.org/officeDocument/2006/relationships/tags" Target="../tags/tag696.xml"/><Relationship Id="rId16" Type="http://schemas.openxmlformats.org/officeDocument/2006/relationships/image" Target="../media/image17.png"/><Relationship Id="rId1" Type="http://schemas.openxmlformats.org/officeDocument/2006/relationships/tags" Target="../tags/tag695.xml"/><Relationship Id="rId6" Type="http://schemas.openxmlformats.org/officeDocument/2006/relationships/tags" Target="../tags/tag700.xml"/><Relationship Id="rId11" Type="http://schemas.openxmlformats.org/officeDocument/2006/relationships/image" Target="../media/image10.jpeg"/><Relationship Id="rId5" Type="http://schemas.openxmlformats.org/officeDocument/2006/relationships/tags" Target="../tags/tag699.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698.xml"/><Relationship Id="rId9" Type="http://schemas.openxmlformats.org/officeDocument/2006/relationships/tags" Target="../tags/tag703.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13.sv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9.png"/><Relationship Id="rId2" Type="http://schemas.openxmlformats.org/officeDocument/2006/relationships/tags" Target="../tags/tag74.xml"/><Relationship Id="rId16" Type="http://schemas.openxmlformats.org/officeDocument/2006/relationships/image" Target="../media/image17.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0.jpeg"/><Relationship Id="rId5" Type="http://schemas.openxmlformats.org/officeDocument/2006/relationships/tags" Target="../tags/tag77.xml"/><Relationship Id="rId15" Type="http://schemas.openxmlformats.org/officeDocument/2006/relationships/image" Target="../media/image16.svg"/><Relationship Id="rId10" Type="http://schemas.openxmlformats.org/officeDocument/2006/relationships/slideLayout" Target="../slideLayouts/slideLayout7.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15.png"/></Relationships>
</file>

<file path=ppt/slides/_rels/slide9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706.xml"/><Relationship Id="rId7" Type="http://schemas.openxmlformats.org/officeDocument/2006/relationships/slideLayout" Target="../slideLayouts/slideLayout7.xml"/><Relationship Id="rId2" Type="http://schemas.openxmlformats.org/officeDocument/2006/relationships/tags" Target="../tags/tag705.xml"/><Relationship Id="rId1" Type="http://schemas.openxmlformats.org/officeDocument/2006/relationships/tags" Target="../tags/tag704.xml"/><Relationship Id="rId6" Type="http://schemas.openxmlformats.org/officeDocument/2006/relationships/tags" Target="../tags/tag709.xml"/><Relationship Id="rId5" Type="http://schemas.openxmlformats.org/officeDocument/2006/relationships/tags" Target="../tags/tag708.xml"/><Relationship Id="rId10" Type="http://schemas.openxmlformats.org/officeDocument/2006/relationships/image" Target="../media/image54.png"/><Relationship Id="rId4" Type="http://schemas.openxmlformats.org/officeDocument/2006/relationships/tags" Target="../tags/tag707.xml"/><Relationship Id="rId9" Type="http://schemas.openxmlformats.org/officeDocument/2006/relationships/image" Target="../media/image24.svg"/></Relationships>
</file>

<file path=ppt/slides/_rels/slide9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712.xml"/><Relationship Id="rId7" Type="http://schemas.openxmlformats.org/officeDocument/2006/relationships/slideLayout" Target="../slideLayouts/slideLayout7.xml"/><Relationship Id="rId2" Type="http://schemas.openxmlformats.org/officeDocument/2006/relationships/tags" Target="../tags/tag711.xml"/><Relationship Id="rId1" Type="http://schemas.openxmlformats.org/officeDocument/2006/relationships/tags" Target="../tags/tag710.xml"/><Relationship Id="rId6" Type="http://schemas.openxmlformats.org/officeDocument/2006/relationships/tags" Target="../tags/tag715.xml"/><Relationship Id="rId5" Type="http://schemas.openxmlformats.org/officeDocument/2006/relationships/tags" Target="../tags/tag714.xml"/><Relationship Id="rId10" Type="http://schemas.openxmlformats.org/officeDocument/2006/relationships/image" Target="../media/image54.png"/><Relationship Id="rId4" Type="http://schemas.openxmlformats.org/officeDocument/2006/relationships/tags" Target="../tags/tag713.xml"/><Relationship Id="rId9" Type="http://schemas.openxmlformats.org/officeDocument/2006/relationships/image" Target="../media/image24.svg"/></Relationships>
</file>

<file path=ppt/slides/_rels/slide9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718.xml"/><Relationship Id="rId7" Type="http://schemas.openxmlformats.org/officeDocument/2006/relationships/image" Target="../media/image23.png"/><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slideLayout" Target="../slideLayouts/slideLayout7.xml"/><Relationship Id="rId5" Type="http://schemas.openxmlformats.org/officeDocument/2006/relationships/tags" Target="../tags/tag720.xml"/><Relationship Id="rId4" Type="http://schemas.openxmlformats.org/officeDocument/2006/relationships/tags" Target="../tags/tag719.xml"/><Relationship Id="rId9" Type="http://schemas.openxmlformats.org/officeDocument/2006/relationships/image" Target="../media/image48.png"/></Relationships>
</file>

<file path=ppt/slides/_rels/slide93.xml.rels><?xml version="1.0" encoding="UTF-8" standalone="yes"?>
<Relationships xmlns="http://schemas.openxmlformats.org/package/2006/relationships"><Relationship Id="rId8" Type="http://schemas.openxmlformats.org/officeDocument/2006/relationships/tags" Target="../tags/tag728.xml"/><Relationship Id="rId3" Type="http://schemas.openxmlformats.org/officeDocument/2006/relationships/tags" Target="../tags/tag723.xml"/><Relationship Id="rId7" Type="http://schemas.openxmlformats.org/officeDocument/2006/relationships/tags" Target="../tags/tag727.xml"/><Relationship Id="rId12" Type="http://schemas.openxmlformats.org/officeDocument/2006/relationships/image" Target="../media/image52.png"/><Relationship Id="rId2" Type="http://schemas.openxmlformats.org/officeDocument/2006/relationships/tags" Target="../tags/tag722.xml"/><Relationship Id="rId1" Type="http://schemas.openxmlformats.org/officeDocument/2006/relationships/tags" Target="../tags/tag721.xml"/><Relationship Id="rId6" Type="http://schemas.openxmlformats.org/officeDocument/2006/relationships/tags" Target="../tags/tag726.xml"/><Relationship Id="rId11" Type="http://schemas.openxmlformats.org/officeDocument/2006/relationships/image" Target="../media/image24.svg"/><Relationship Id="rId5" Type="http://schemas.openxmlformats.org/officeDocument/2006/relationships/tags" Target="../tags/tag725.xml"/><Relationship Id="rId10" Type="http://schemas.openxmlformats.org/officeDocument/2006/relationships/image" Target="../media/image23.png"/><Relationship Id="rId4" Type="http://schemas.openxmlformats.org/officeDocument/2006/relationships/tags" Target="../tags/tag724.xml"/><Relationship Id="rId9"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tags" Target="../tags/tag736.xml"/><Relationship Id="rId3" Type="http://schemas.openxmlformats.org/officeDocument/2006/relationships/tags" Target="../tags/tag731.xml"/><Relationship Id="rId7" Type="http://schemas.openxmlformats.org/officeDocument/2006/relationships/tags" Target="../tags/tag735.xml"/><Relationship Id="rId12" Type="http://schemas.openxmlformats.org/officeDocument/2006/relationships/image" Target="../media/image52.png"/><Relationship Id="rId2" Type="http://schemas.openxmlformats.org/officeDocument/2006/relationships/tags" Target="../tags/tag730.xml"/><Relationship Id="rId1" Type="http://schemas.openxmlformats.org/officeDocument/2006/relationships/tags" Target="../tags/tag729.xml"/><Relationship Id="rId6" Type="http://schemas.openxmlformats.org/officeDocument/2006/relationships/tags" Target="../tags/tag734.xml"/><Relationship Id="rId11" Type="http://schemas.openxmlformats.org/officeDocument/2006/relationships/image" Target="../media/image24.svg"/><Relationship Id="rId5" Type="http://schemas.openxmlformats.org/officeDocument/2006/relationships/tags" Target="../tags/tag733.xml"/><Relationship Id="rId10" Type="http://schemas.openxmlformats.org/officeDocument/2006/relationships/image" Target="../media/image23.png"/><Relationship Id="rId4" Type="http://schemas.openxmlformats.org/officeDocument/2006/relationships/tags" Target="../tags/tag732.xml"/><Relationship Id="rId9"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8.png"/><Relationship Id="rId3" Type="http://schemas.openxmlformats.org/officeDocument/2006/relationships/tags" Target="../tags/tag739.xml"/><Relationship Id="rId7" Type="http://schemas.openxmlformats.org/officeDocument/2006/relationships/slideLayout" Target="../slideLayouts/slideLayout7.xml"/><Relationship Id="rId12" Type="http://schemas.openxmlformats.org/officeDocument/2006/relationships/image" Target="../media/image27.svg"/><Relationship Id="rId2" Type="http://schemas.openxmlformats.org/officeDocument/2006/relationships/tags" Target="../tags/tag738.xml"/><Relationship Id="rId1" Type="http://schemas.openxmlformats.org/officeDocument/2006/relationships/tags" Target="../tags/tag737.xml"/><Relationship Id="rId6" Type="http://schemas.openxmlformats.org/officeDocument/2006/relationships/tags" Target="../tags/tag742.xml"/><Relationship Id="rId11" Type="http://schemas.openxmlformats.org/officeDocument/2006/relationships/image" Target="../media/image5.png"/><Relationship Id="rId5" Type="http://schemas.openxmlformats.org/officeDocument/2006/relationships/tags" Target="../tags/tag741.xml"/><Relationship Id="rId10" Type="http://schemas.openxmlformats.org/officeDocument/2006/relationships/image" Target="../media/image26.svg"/><Relationship Id="rId4" Type="http://schemas.openxmlformats.org/officeDocument/2006/relationships/tags" Target="../tags/tag740.xml"/><Relationship Id="rId9" Type="http://schemas.openxmlformats.org/officeDocument/2006/relationships/image" Target="../media/image3.png"/></Relationships>
</file>

<file path=ppt/slides/_rels/slide96.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tags" Target="../tags/tag755.xml"/><Relationship Id="rId18" Type="http://schemas.openxmlformats.org/officeDocument/2006/relationships/image" Target="../media/image29.png"/><Relationship Id="rId3" Type="http://schemas.openxmlformats.org/officeDocument/2006/relationships/tags" Target="../tags/tag745.xml"/><Relationship Id="rId21" Type="http://schemas.openxmlformats.org/officeDocument/2006/relationships/image" Target="../media/image16.svg"/><Relationship Id="rId7" Type="http://schemas.openxmlformats.org/officeDocument/2006/relationships/tags" Target="../tags/tag749.xml"/><Relationship Id="rId12" Type="http://schemas.openxmlformats.org/officeDocument/2006/relationships/tags" Target="../tags/tag754.xml"/><Relationship Id="rId17" Type="http://schemas.openxmlformats.org/officeDocument/2006/relationships/image" Target="../media/image10.jpeg"/><Relationship Id="rId2" Type="http://schemas.openxmlformats.org/officeDocument/2006/relationships/tags" Target="../tags/tag744.xml"/><Relationship Id="rId16" Type="http://schemas.openxmlformats.org/officeDocument/2006/relationships/slideLayout" Target="../slideLayouts/slideLayout7.xml"/><Relationship Id="rId20" Type="http://schemas.openxmlformats.org/officeDocument/2006/relationships/image" Target="../media/image15.png"/><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5" Type="http://schemas.openxmlformats.org/officeDocument/2006/relationships/tags" Target="../tags/tag747.xml"/><Relationship Id="rId15" Type="http://schemas.openxmlformats.org/officeDocument/2006/relationships/tags" Target="../tags/tag757.xml"/><Relationship Id="rId23" Type="http://schemas.openxmlformats.org/officeDocument/2006/relationships/image" Target="../media/image55.png"/><Relationship Id="rId10" Type="http://schemas.openxmlformats.org/officeDocument/2006/relationships/tags" Target="../tags/tag752.xml"/><Relationship Id="rId19" Type="http://schemas.openxmlformats.org/officeDocument/2006/relationships/image" Target="../media/image13.svg"/><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tags" Target="../tags/tag756.xml"/><Relationship Id="rId22" Type="http://schemas.openxmlformats.org/officeDocument/2006/relationships/image" Target="../media/image17.png"/></Relationships>
</file>

<file path=ppt/slides/_rels/slide97.xml.rels><?xml version="1.0" encoding="UTF-8" standalone="yes"?>
<Relationships xmlns="http://schemas.openxmlformats.org/package/2006/relationships"><Relationship Id="rId8" Type="http://schemas.openxmlformats.org/officeDocument/2006/relationships/tags" Target="../tags/tag765.xml"/><Relationship Id="rId13" Type="http://schemas.openxmlformats.org/officeDocument/2006/relationships/image" Target="../media/image56.png"/><Relationship Id="rId3" Type="http://schemas.openxmlformats.org/officeDocument/2006/relationships/tags" Target="../tags/tag760.xml"/><Relationship Id="rId7" Type="http://schemas.openxmlformats.org/officeDocument/2006/relationships/tags" Target="../tags/tag764.xml"/><Relationship Id="rId12" Type="http://schemas.openxmlformats.org/officeDocument/2006/relationships/image" Target="../media/image24.svg"/><Relationship Id="rId2" Type="http://schemas.openxmlformats.org/officeDocument/2006/relationships/tags" Target="../tags/tag759.xml"/><Relationship Id="rId1" Type="http://schemas.openxmlformats.org/officeDocument/2006/relationships/tags" Target="../tags/tag758.xml"/><Relationship Id="rId6" Type="http://schemas.openxmlformats.org/officeDocument/2006/relationships/tags" Target="../tags/tag763.xml"/><Relationship Id="rId11" Type="http://schemas.openxmlformats.org/officeDocument/2006/relationships/image" Target="../media/image23.png"/><Relationship Id="rId5" Type="http://schemas.openxmlformats.org/officeDocument/2006/relationships/tags" Target="../tags/tag762.xml"/><Relationship Id="rId10" Type="http://schemas.openxmlformats.org/officeDocument/2006/relationships/slideLayout" Target="../slideLayouts/slideLayout7.xml"/><Relationship Id="rId4" Type="http://schemas.openxmlformats.org/officeDocument/2006/relationships/tags" Target="../tags/tag761.xml"/><Relationship Id="rId9" Type="http://schemas.openxmlformats.org/officeDocument/2006/relationships/tags" Target="../tags/tag766.xml"/></Relationships>
</file>

<file path=ppt/slides/_rels/slide98.xml.rels><?xml version="1.0" encoding="UTF-8" standalone="yes"?>
<Relationships xmlns="http://schemas.openxmlformats.org/package/2006/relationships"><Relationship Id="rId8" Type="http://schemas.openxmlformats.org/officeDocument/2006/relationships/tags" Target="../tags/tag774.xml"/><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image" Target="../media/image56.png"/><Relationship Id="rId2" Type="http://schemas.openxmlformats.org/officeDocument/2006/relationships/tags" Target="../tags/tag768.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image" Target="../media/image24.svg"/><Relationship Id="rId5" Type="http://schemas.openxmlformats.org/officeDocument/2006/relationships/tags" Target="../tags/tag771.xml"/><Relationship Id="rId10" Type="http://schemas.openxmlformats.org/officeDocument/2006/relationships/image" Target="../media/image23.png"/><Relationship Id="rId4" Type="http://schemas.openxmlformats.org/officeDocument/2006/relationships/tags" Target="../tags/tag770.xml"/><Relationship Id="rId9"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777.xml"/><Relationship Id="rId7" Type="http://schemas.openxmlformats.org/officeDocument/2006/relationships/image" Target="../media/image23.png"/><Relationship Id="rId2" Type="http://schemas.openxmlformats.org/officeDocument/2006/relationships/tags" Target="../tags/tag776.xml"/><Relationship Id="rId1" Type="http://schemas.openxmlformats.org/officeDocument/2006/relationships/tags" Target="../tags/tag775.xml"/><Relationship Id="rId6" Type="http://schemas.openxmlformats.org/officeDocument/2006/relationships/slideLayout" Target="../slideLayouts/slideLayout18.xml"/><Relationship Id="rId5" Type="http://schemas.openxmlformats.org/officeDocument/2006/relationships/tags" Target="../tags/tag779.xml"/><Relationship Id="rId4" Type="http://schemas.openxmlformats.org/officeDocument/2006/relationships/tags" Target="../tags/tag778.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EFD"/>
        </a:solidFill>
        <a:effectLst/>
      </p:bgPr>
    </p:bg>
    <p:spTree>
      <p:nvGrpSpPr>
        <p:cNvPr id="1" name=""/>
        <p:cNvGrpSpPr/>
        <p:nvPr/>
      </p:nvGrpSpPr>
      <p:grpSpPr>
        <a:xfrm>
          <a:off x="0" y="0"/>
          <a:ext cx="0" cy="0"/>
          <a:chOff x="0" y="0"/>
          <a:chExt cx="0" cy="0"/>
        </a:xfrm>
      </p:grpSpPr>
      <p:sp>
        <p:nvSpPr>
          <p:cNvPr id="2" name="Freeform 2"/>
          <p:cNvSpPr/>
          <p:nvPr>
            <p:custDataLst>
              <p:tags r:id="rId1"/>
            </p:custDataLst>
          </p:nvPr>
        </p:nvSpPr>
        <p:spPr>
          <a:xfrm>
            <a:off x="0" y="5198816"/>
            <a:ext cx="1342175" cy="1663803"/>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14">
              <a:extLst>
                <a:ext uri="{96DAC541-7B7A-43D3-8B79-37D633B846F1}">
                  <asvg:svgBlip xmlns:asvg="http://schemas.microsoft.com/office/drawing/2016/SVG/main" r:embed="rId15"/>
                </a:ext>
              </a:extLst>
            </a:blip>
            <a:stretch>
              <a:fillRect l="-157570" t="-6438" b="-44673"/>
            </a:stretch>
          </a:blipFill>
          <a:ln>
            <a:noFill/>
          </a:ln>
        </p:spPr>
        <p:txBody>
          <a:bodyPr/>
          <a:lstStyle/>
          <a:p>
            <a:pPr defTabSz="609630"/>
            <a:endParaRPr lang="fr-MA" sz="900" dirty="0">
              <a:solidFill>
                <a:prstClr val="black"/>
              </a:solidFill>
              <a:latin typeface="Dosis" pitchFamily="2" charset="0"/>
            </a:endParaRPr>
          </a:p>
        </p:txBody>
      </p:sp>
      <p:sp>
        <p:nvSpPr>
          <p:cNvPr id="4" name="Freeform 4"/>
          <p:cNvSpPr/>
          <p:nvPr>
            <p:custDataLst>
              <p:tags r:id="rId2"/>
            </p:custDataLst>
          </p:nvPr>
        </p:nvSpPr>
        <p:spPr>
          <a:xfrm>
            <a:off x="7365784" y="5005471"/>
            <a:ext cx="1778216"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6">
              <a:extLst>
                <a:ext uri="{96DAC541-7B7A-43D3-8B79-37D633B846F1}">
                  <asvg:svgBlip xmlns:asvg="http://schemas.microsoft.com/office/drawing/2016/SVG/main" r:embed="rId17"/>
                </a:ext>
              </a:extLst>
            </a:blip>
            <a:stretch>
              <a:fillRect l="-4351" t="-332" r="-93446" b="-41558"/>
            </a:stretch>
          </a:blipFill>
        </p:spPr>
        <p:txBody>
          <a:bodyPr/>
          <a:lstStyle/>
          <a:p>
            <a:pPr defTabSz="609630"/>
            <a:endParaRPr lang="fr-MA" sz="900" dirty="0">
              <a:solidFill>
                <a:prstClr val="black"/>
              </a:solidFill>
              <a:latin typeface="Dosis" pitchFamily="2" charset="0"/>
            </a:endParaRPr>
          </a:p>
        </p:txBody>
      </p:sp>
      <p:pic>
        <p:nvPicPr>
          <p:cNvPr id="2050" name="Picture 2" descr="الصفحة الرئيسية">
            <a:extLst>
              <a:ext uri="{FF2B5EF4-FFF2-40B4-BE49-F238E27FC236}">
                <a16:creationId xmlns:a16="http://schemas.microsoft.com/office/drawing/2014/main" id="{6639833F-3EB5-41FA-6625-3CC8E815B44D}"/>
              </a:ext>
            </a:extLst>
          </p:cNvPr>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rcRect/>
          <a:stretch>
            <a:fillRect/>
          </a:stretch>
        </p:blipFill>
        <p:spPr bwMode="auto">
          <a:xfrm>
            <a:off x="2269632" y="304693"/>
            <a:ext cx="4586074" cy="69541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7">
            <a:extLst>
              <a:ext uri="{FF2B5EF4-FFF2-40B4-BE49-F238E27FC236}">
                <a16:creationId xmlns:a16="http://schemas.microsoft.com/office/drawing/2014/main" id="{0053E8FF-2D63-8CA0-2C78-395873427766}"/>
              </a:ext>
            </a:extLst>
          </p:cNvPr>
          <p:cNvSpPr/>
          <p:nvPr>
            <p:custDataLst>
              <p:tags r:id="rId4"/>
            </p:custDataLst>
          </p:nvPr>
        </p:nvSpPr>
        <p:spPr>
          <a:xfrm>
            <a:off x="7171485" y="1427617"/>
            <a:ext cx="1550502" cy="1535477"/>
          </a:xfrm>
          <a:custGeom>
            <a:avLst/>
            <a:gdLst/>
            <a:ahLst/>
            <a:cxnLst/>
            <a:rect l="l" t="t" r="r" b="b"/>
            <a:pathLst>
              <a:path w="1446572" h="1650653">
                <a:moveTo>
                  <a:pt x="0" y="0"/>
                </a:moveTo>
                <a:lnTo>
                  <a:pt x="1446572" y="0"/>
                </a:lnTo>
                <a:lnTo>
                  <a:pt x="1446572" y="1650653"/>
                </a:lnTo>
                <a:lnTo>
                  <a:pt x="0" y="1650653"/>
                </a:lnTo>
                <a:lnTo>
                  <a:pt x="0" y="0"/>
                </a:lnTo>
                <a:close/>
              </a:path>
            </a:pathLst>
          </a:custGeom>
          <a:blipFill>
            <a:blip r:embed="rId19">
              <a:extLst>
                <a:ext uri="{96DAC541-7B7A-43D3-8B79-37D633B846F1}">
                  <asvg:svgBlip xmlns:asvg="http://schemas.microsoft.com/office/drawing/2016/SVG/main" r:embed="rId20"/>
                </a:ext>
              </a:extLst>
            </a:blip>
            <a:stretch>
              <a:fillRect/>
            </a:stretch>
          </a:blipFill>
          <a:effectLst>
            <a:outerShdw blurRad="50800" dist="38100" dir="2700000" algn="tl" rotWithShape="0">
              <a:prstClr val="black">
                <a:alpha val="40000"/>
              </a:prstClr>
            </a:outerShdw>
          </a:effectLst>
        </p:spPr>
        <p:txBody>
          <a:bodyPr/>
          <a:lstStyle/>
          <a:p>
            <a:pPr defTabSz="609630"/>
            <a:endParaRPr lang="fr-MA" sz="900" dirty="0">
              <a:solidFill>
                <a:prstClr val="black"/>
              </a:solidFill>
              <a:latin typeface="Dosis" pitchFamily="2" charset="0"/>
            </a:endParaRPr>
          </a:p>
        </p:txBody>
      </p:sp>
      <p:sp>
        <p:nvSpPr>
          <p:cNvPr id="6" name="TextBox 7">
            <a:extLst>
              <a:ext uri="{FF2B5EF4-FFF2-40B4-BE49-F238E27FC236}">
                <a16:creationId xmlns:a16="http://schemas.microsoft.com/office/drawing/2014/main" id="{E945DC07-416B-B273-6C0F-CDF5A2D39FE8}"/>
              </a:ext>
            </a:extLst>
          </p:cNvPr>
          <p:cNvSpPr txBox="1"/>
          <p:nvPr>
            <p:custDataLst>
              <p:tags r:id="rId5"/>
            </p:custDataLst>
          </p:nvPr>
        </p:nvSpPr>
        <p:spPr>
          <a:xfrm>
            <a:off x="7027418" y="1866719"/>
            <a:ext cx="1838633" cy="396262"/>
          </a:xfrm>
          <a:prstGeom prst="rect">
            <a:avLst/>
          </a:prstGeom>
          <a:ln>
            <a:noFill/>
          </a:ln>
        </p:spPr>
        <p:txBody>
          <a:bodyPr wrap="square" lIns="0" tIns="0" rIns="0" bIns="0" rtlCol="0" anchor="t">
            <a:spAutoFit/>
          </a:bodyPr>
          <a:lstStyle/>
          <a:p>
            <a:pPr algn="ctr" defTabSz="609630">
              <a:lnSpc>
                <a:spcPts val="3426"/>
              </a:lnSpc>
            </a:pPr>
            <a:r>
              <a:rPr lang="en-US" sz="2400" dirty="0">
                <a:solidFill>
                  <a:srgbClr val="4BACC6">
                    <a:lumMod val="75000"/>
                  </a:srgbClr>
                </a:solidFill>
                <a:latin typeface="Dosis Bold"/>
              </a:rPr>
              <a:t>Niveaux             </a:t>
            </a:r>
            <a:r>
              <a:rPr lang="en-US" sz="2000" dirty="0">
                <a:solidFill>
                  <a:srgbClr val="4BACC6">
                    <a:lumMod val="75000"/>
                  </a:srgbClr>
                </a:solidFill>
                <a:latin typeface="Dosis Bold"/>
              </a:rPr>
              <a:t>   </a:t>
            </a:r>
            <a:r>
              <a:rPr lang="en-US" sz="2200" dirty="0">
                <a:solidFill>
                  <a:srgbClr val="4BACC6">
                    <a:lumMod val="75000"/>
                  </a:srgbClr>
                </a:solidFill>
                <a:latin typeface="Dosis Bold"/>
              </a:rPr>
              <a:t>             </a:t>
            </a:r>
          </a:p>
        </p:txBody>
      </p:sp>
      <p:sp>
        <p:nvSpPr>
          <p:cNvPr id="7" name="ZoneTexte 6">
            <a:extLst>
              <a:ext uri="{FF2B5EF4-FFF2-40B4-BE49-F238E27FC236}">
                <a16:creationId xmlns:a16="http://schemas.microsoft.com/office/drawing/2014/main" id="{BE21CE57-1F3C-3DFA-C9E5-F213B6541F3E}"/>
              </a:ext>
            </a:extLst>
          </p:cNvPr>
          <p:cNvSpPr txBox="1"/>
          <p:nvPr>
            <p:custDataLst>
              <p:tags r:id="rId6"/>
            </p:custDataLst>
          </p:nvPr>
        </p:nvSpPr>
        <p:spPr>
          <a:xfrm>
            <a:off x="7305460" y="2277185"/>
            <a:ext cx="1282547" cy="584775"/>
          </a:xfrm>
          <a:prstGeom prst="rect">
            <a:avLst/>
          </a:prstGeom>
          <a:noFill/>
        </p:spPr>
        <p:txBody>
          <a:bodyPr wrap="square">
            <a:spAutoFit/>
          </a:bodyPr>
          <a:lstStyle/>
          <a:p>
            <a:pPr algn="ctr" defTabSz="609630"/>
            <a:r>
              <a:rPr lang="en-US" sz="3200" dirty="0">
                <a:solidFill>
                  <a:srgbClr val="FCBF18"/>
                </a:solidFill>
                <a:latin typeface="Dosis Bold"/>
              </a:rPr>
              <a:t>2</a:t>
            </a:r>
            <a:r>
              <a:rPr lang="en-US" sz="2933" dirty="0">
                <a:solidFill>
                  <a:srgbClr val="FCBF18"/>
                </a:solidFill>
                <a:latin typeface="Dosis Bold"/>
              </a:rPr>
              <a:t> </a:t>
            </a:r>
            <a:endParaRPr lang="fr-MA" sz="2933" dirty="0">
              <a:solidFill>
                <a:srgbClr val="FCBF18"/>
              </a:solidFill>
              <a:latin typeface="Dosis" pitchFamily="2" charset="0"/>
            </a:endParaRPr>
          </a:p>
        </p:txBody>
      </p:sp>
      <p:sp>
        <p:nvSpPr>
          <p:cNvPr id="5" name="TextBox 3">
            <a:extLst>
              <a:ext uri="{FF2B5EF4-FFF2-40B4-BE49-F238E27FC236}">
                <a16:creationId xmlns:a16="http://schemas.microsoft.com/office/drawing/2014/main" id="{8E1566B7-0B9A-D899-0DF9-F5A603FAC78C}"/>
              </a:ext>
            </a:extLst>
          </p:cNvPr>
          <p:cNvSpPr txBox="1"/>
          <p:nvPr>
            <p:custDataLst>
              <p:tags r:id="rId7"/>
            </p:custDataLst>
          </p:nvPr>
        </p:nvSpPr>
        <p:spPr>
          <a:xfrm>
            <a:off x="1109351" y="1987910"/>
            <a:ext cx="6124075" cy="1200329"/>
          </a:xfrm>
          <a:prstGeom prst="rect">
            <a:avLst/>
          </a:prstGeom>
        </p:spPr>
        <p:txBody>
          <a:bodyPr wrap="square" lIns="0" tIns="0" rIns="0" bIns="0" rtlCol="0" anchor="t">
            <a:spAutoFit/>
          </a:bodyPr>
          <a:lstStyle/>
          <a:p>
            <a:pPr marL="0" marR="0" lvl="0" indent="0" algn="ctr" defTabSz="914400" rtl="0" eaLnBrk="1" fontAlgn="auto" latinLnBrk="0" hangingPunct="1">
              <a:lnSpc>
                <a:spcPts val="1049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070A"/>
                </a:solidFill>
                <a:effectLst/>
                <a:uLnTx/>
                <a:uFillTx/>
                <a:latin typeface="Dosis" pitchFamily="2" charset="0"/>
              </a:rPr>
              <a:t>TaRL </a:t>
            </a:r>
            <a:r>
              <a:rPr kumimoji="0" lang="en-US" sz="6000" b="1" i="0" u="none" strike="noStrike" kern="1200" cap="none" spc="0" normalizeH="0" baseline="0" noProof="0" dirty="0">
                <a:ln>
                  <a:noFill/>
                </a:ln>
                <a:solidFill>
                  <a:srgbClr val="1F497D"/>
                </a:solidFill>
                <a:effectLst/>
                <a:uLnTx/>
                <a:uFillTx/>
                <a:latin typeface="Dosis" pitchFamily="2" charset="0"/>
              </a:rPr>
              <a:t>français</a:t>
            </a:r>
          </a:p>
        </p:txBody>
      </p:sp>
      <p:sp>
        <p:nvSpPr>
          <p:cNvPr id="13" name="Rectangle : coins arrondis 12">
            <a:extLst>
              <a:ext uri="{FF2B5EF4-FFF2-40B4-BE49-F238E27FC236}">
                <a16:creationId xmlns:a16="http://schemas.microsoft.com/office/drawing/2014/main" id="{40B5F8D4-C5AD-3EDE-6D1E-386C2DEB94C7}"/>
              </a:ext>
            </a:extLst>
          </p:cNvPr>
          <p:cNvSpPr/>
          <p:nvPr>
            <p:custDataLst>
              <p:tags r:id="rId8"/>
            </p:custDataLst>
          </p:nvPr>
        </p:nvSpPr>
        <p:spPr>
          <a:xfrm>
            <a:off x="2912763" y="4890364"/>
            <a:ext cx="2941358" cy="767518"/>
          </a:xfrm>
          <a:prstGeom prst="roundRect">
            <a:avLst>
              <a:gd name="adj" fmla="val 32324"/>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4" name="TextBox 7">
            <a:extLst>
              <a:ext uri="{FF2B5EF4-FFF2-40B4-BE49-F238E27FC236}">
                <a16:creationId xmlns:a16="http://schemas.microsoft.com/office/drawing/2014/main" id="{E4D9BD1B-81CB-3F21-EC9F-EE692561950F}"/>
              </a:ext>
            </a:extLst>
          </p:cNvPr>
          <p:cNvSpPr txBox="1"/>
          <p:nvPr>
            <p:custDataLst>
              <p:tags r:id="rId9"/>
            </p:custDataLst>
          </p:nvPr>
        </p:nvSpPr>
        <p:spPr>
          <a:xfrm>
            <a:off x="2884769" y="4759362"/>
            <a:ext cx="2941358" cy="767518"/>
          </a:xfrm>
          <a:prstGeom prst="rect">
            <a:avLst/>
          </a:prstGeom>
        </p:spPr>
        <p:txBody>
          <a:bodyPr wrap="square" lIns="0" tIns="0" rIns="0" bIns="0" rtlCol="0" anchor="t">
            <a:spAutoFit/>
          </a:bodyPr>
          <a:lstStyle/>
          <a:p>
            <a:pPr marL="0" marR="0" lvl="0" indent="0" algn="ctr" defTabSz="914400" rtl="0" eaLnBrk="1" fontAlgn="auto" latinLnBrk="0" hangingPunct="1">
              <a:lnSpc>
                <a:spcPts val="6852"/>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Dosis Bold"/>
                <a:ea typeface="+mn-ea"/>
                <a:cs typeface="+mn-cs"/>
              </a:rPr>
              <a:t>Séance  15  </a:t>
            </a:r>
          </a:p>
        </p:txBody>
      </p:sp>
      <p:sp>
        <p:nvSpPr>
          <p:cNvPr id="15" name="TextBox 7">
            <a:extLst>
              <a:ext uri="{FF2B5EF4-FFF2-40B4-BE49-F238E27FC236}">
                <a16:creationId xmlns:a16="http://schemas.microsoft.com/office/drawing/2014/main" id="{3D27ACD1-FFF4-CD7B-5F38-D3FE43558A6C}"/>
              </a:ext>
            </a:extLst>
          </p:cNvPr>
          <p:cNvSpPr txBox="1"/>
          <p:nvPr>
            <p:custDataLst>
              <p:tags r:id="rId10"/>
            </p:custDataLst>
          </p:nvPr>
        </p:nvSpPr>
        <p:spPr>
          <a:xfrm>
            <a:off x="1370306" y="3518770"/>
            <a:ext cx="5884585" cy="779059"/>
          </a:xfrm>
          <a:prstGeom prst="rect">
            <a:avLst/>
          </a:prstGeom>
          <a:ln>
            <a:noFill/>
          </a:ln>
        </p:spPr>
        <p:txBody>
          <a:bodyPr wrap="square" lIns="0" tIns="0" rIns="0" bIns="0" rtlCol="0" anchor="t">
            <a:spAutoFit/>
          </a:bodyPr>
          <a:lstStyle/>
          <a:p>
            <a:pPr marL="0" marR="0" lvl="0" indent="0" algn="ctr" defTabSz="914400" rtl="0" eaLnBrk="1" fontAlgn="auto" latinLnBrk="0" hangingPunct="1">
              <a:lnSpc>
                <a:spcPts val="6852"/>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4BACC6">
                    <a:lumMod val="75000"/>
                  </a:srgbClr>
                </a:solidFill>
                <a:effectLst/>
                <a:uLnTx/>
                <a:uFillTx/>
                <a:latin typeface="Dosis Bold"/>
                <a:ea typeface="+mn-ea"/>
                <a:cs typeface="+mn-cs"/>
              </a:rPr>
              <a:t>Palier</a:t>
            </a:r>
            <a:r>
              <a:rPr kumimoji="0" lang="en-US" sz="4000" b="0" i="0" u="none" strike="noStrike" kern="1200" cap="none" spc="0" normalizeH="0" baseline="0" noProof="0" dirty="0">
                <a:ln>
                  <a:noFill/>
                </a:ln>
                <a:solidFill>
                  <a:srgbClr val="4BACC6">
                    <a:lumMod val="75000"/>
                  </a:srgbClr>
                </a:solidFill>
                <a:effectLst/>
                <a:uLnTx/>
                <a:uFillTx/>
                <a:latin typeface="Dosis Bold"/>
                <a:ea typeface="+mn-ea"/>
                <a:cs typeface="+mn-cs"/>
              </a:rPr>
              <a:t> 2  -  </a:t>
            </a:r>
            <a:r>
              <a:rPr kumimoji="0" lang="en-US" sz="4000" b="0" i="0" u="none" strike="noStrike" kern="1200" cap="none" spc="0" normalizeH="0" baseline="0" noProof="0" dirty="0" err="1">
                <a:ln>
                  <a:noFill/>
                </a:ln>
                <a:solidFill>
                  <a:srgbClr val="4BACC6">
                    <a:lumMod val="75000"/>
                  </a:srgbClr>
                </a:solidFill>
                <a:effectLst/>
                <a:uLnTx/>
                <a:uFillTx/>
                <a:latin typeface="Dosis Bold"/>
                <a:ea typeface="+mn-ea"/>
                <a:cs typeface="+mn-cs"/>
              </a:rPr>
              <a:t>Sylla</a:t>
            </a:r>
            <a:r>
              <a:rPr lang="en-US" sz="4000" dirty="0">
                <a:solidFill>
                  <a:srgbClr val="4BACC6">
                    <a:lumMod val="75000"/>
                  </a:srgbClr>
                </a:solidFill>
                <a:latin typeface="Dosis Bold"/>
              </a:rPr>
              <a:t>b</a:t>
            </a:r>
            <a:r>
              <a:rPr kumimoji="0" lang="en-US" sz="4000" b="0" i="0" u="none" strike="noStrike" kern="1200" cap="none" spc="0" normalizeH="0" baseline="0" noProof="0" dirty="0">
                <a:ln>
                  <a:noFill/>
                </a:ln>
                <a:solidFill>
                  <a:srgbClr val="4BACC6">
                    <a:lumMod val="75000"/>
                  </a:srgbClr>
                </a:solidFill>
                <a:effectLst/>
                <a:uLnTx/>
                <a:uFillTx/>
                <a:latin typeface="Dosis Bold"/>
                <a:ea typeface="+mn-ea"/>
                <a:cs typeface="+mn-cs"/>
              </a:rPr>
              <a:t>es simples   </a:t>
            </a:r>
          </a:p>
        </p:txBody>
      </p:sp>
      <p:sp>
        <p:nvSpPr>
          <p:cNvPr id="8" name="ZoneTexte 7">
            <a:extLst>
              <a:ext uri="{FF2B5EF4-FFF2-40B4-BE49-F238E27FC236}">
                <a16:creationId xmlns:a16="http://schemas.microsoft.com/office/drawing/2014/main" id="{D1C67F31-FE4D-C181-AF8A-FA8066177A5A}"/>
              </a:ext>
            </a:extLst>
          </p:cNvPr>
          <p:cNvSpPr txBox="1"/>
          <p:nvPr>
            <p:custDataLst>
              <p:tags r:id="rId11"/>
            </p:custDataLst>
          </p:nvPr>
        </p:nvSpPr>
        <p:spPr>
          <a:xfrm>
            <a:off x="2984938" y="6121470"/>
            <a:ext cx="242374" cy="400110"/>
          </a:xfrm>
          <a:prstGeom prst="rect">
            <a:avLst/>
          </a:prstGeom>
          <a:noFill/>
        </p:spPr>
        <p:txBody>
          <a:bodyPr wrap="none" rtlCol="0">
            <a:spAutoFit/>
          </a:bodyPr>
          <a:lstStyle/>
          <a:p>
            <a:r>
              <a:rPr lang="fr-FR" sz="2000" i="1" dirty="0">
                <a:solidFill>
                  <a:schemeClr val="bg1">
                    <a:lumMod val="50000"/>
                  </a:schemeClr>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7238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863599" y="333987"/>
            <a:ext cx="7975601"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Pour commencer, nous allons </a:t>
            </a:r>
            <a:r>
              <a:rPr lang="fr-FR" sz="1600" b="1" dirty="0">
                <a:solidFill>
                  <a:prstClr val="white">
                    <a:lumMod val="65000"/>
                  </a:prstClr>
                </a:solidFill>
                <a:latin typeface="Calibri"/>
              </a:rPr>
              <a:t>chanter une nouvelle chanson :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toute la famille se réveille ». </a:t>
            </a:r>
          </a:p>
        </p:txBody>
      </p:sp>
      <p:pic>
        <p:nvPicPr>
          <p:cNvPr id="2" name="Image 1">
            <a:extLst>
              <a:ext uri="{FF2B5EF4-FFF2-40B4-BE49-F238E27FC236}">
                <a16:creationId xmlns:a16="http://schemas.microsoft.com/office/drawing/2014/main" id="{7724DB89-3DDB-FC8E-86F2-771AC813DDBC}"/>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2379166" y="1770593"/>
            <a:ext cx="4385668" cy="3596991"/>
          </a:xfrm>
          <a:prstGeom prst="rect">
            <a:avLst/>
          </a:prstGeom>
        </p:spPr>
      </p:pic>
    </p:spTree>
    <p:extLst>
      <p:ext uri="{BB962C8B-B14F-4D97-AF65-F5344CB8AC3E}">
        <p14:creationId xmlns:p14="http://schemas.microsoft.com/office/powerpoint/2010/main" val="125475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10" name="ZoneTexte 9">
            <a:extLst>
              <a:ext uri="{FF2B5EF4-FFF2-40B4-BE49-F238E27FC236}">
                <a16:creationId xmlns:a16="http://schemas.microsoft.com/office/drawing/2014/main" id="{37EF2ADE-B959-5993-A71F-4320DC335AB1}"/>
              </a:ext>
            </a:extLst>
          </p:cNvPr>
          <p:cNvSpPr txBox="1"/>
          <p:nvPr>
            <p:custDataLst>
              <p:tags r:id="rId2"/>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3"/>
            </p:custDataLst>
          </p:nvPr>
        </p:nvSpPr>
        <p:spPr>
          <a:xfrm>
            <a:off x="334347" y="38388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rPr>
              <a:t>Première écoute : les élèves écoutent la chanson. Cliquez pour diffuser l’audio. </a:t>
            </a:r>
          </a:p>
        </p:txBody>
      </p:sp>
      <p:pic>
        <p:nvPicPr>
          <p:cNvPr id="3" name="07_Toute la famille">
            <a:hlinkClick r:id="" action="ppaction://media"/>
            <a:extLst>
              <a:ext uri="{FF2B5EF4-FFF2-40B4-BE49-F238E27FC236}">
                <a16:creationId xmlns:a16="http://schemas.microsoft.com/office/drawing/2014/main" id="{71A23C4B-59B3-C470-3C3A-3DB038132910}"/>
              </a:ext>
            </a:extLst>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7467600" y="1359410"/>
            <a:ext cx="609600" cy="609600"/>
          </a:xfrm>
          <a:prstGeom prst="rect">
            <a:avLst/>
          </a:prstGeom>
        </p:spPr>
      </p:pic>
      <p:pic>
        <p:nvPicPr>
          <p:cNvPr id="11" name="Image 10" descr="Une image contenant garçon, habits, personne, illustration&#10;&#10;Description générée automatiquement">
            <a:extLst>
              <a:ext uri="{FF2B5EF4-FFF2-40B4-BE49-F238E27FC236}">
                <a16:creationId xmlns:a16="http://schemas.microsoft.com/office/drawing/2014/main" id="{0FE9320A-26F5-EC88-4314-311D2C6E0B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6840" y="1453622"/>
            <a:ext cx="5050319" cy="3950756"/>
          </a:xfrm>
          <a:prstGeom prst="rect">
            <a:avLst/>
          </a:prstGeom>
        </p:spPr>
      </p:pic>
    </p:spTree>
    <p:extLst>
      <p:ext uri="{BB962C8B-B14F-4D97-AF65-F5344CB8AC3E}">
        <p14:creationId xmlns:p14="http://schemas.microsoft.com/office/powerpoint/2010/main" val="674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10" name="ZoneTexte 9">
            <a:extLst>
              <a:ext uri="{FF2B5EF4-FFF2-40B4-BE49-F238E27FC236}">
                <a16:creationId xmlns:a16="http://schemas.microsoft.com/office/drawing/2014/main" id="{37EF2ADE-B959-5993-A71F-4320DC335AB1}"/>
              </a:ext>
            </a:extLst>
          </p:cNvPr>
          <p:cNvSpPr txBox="1"/>
          <p:nvPr>
            <p:custDataLst>
              <p:tags r:id="rId2"/>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3"/>
            </p:custDataLst>
          </p:nvPr>
        </p:nvSpPr>
        <p:spPr>
          <a:xfrm>
            <a:off x="304799" y="381001"/>
            <a:ext cx="8636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rPr>
              <a:t>Deuxième écoute : les élèves chantent et font des gestes expressifs. Cliquez pour diffuser l’audio. </a:t>
            </a:r>
          </a:p>
        </p:txBody>
      </p:sp>
      <p:pic>
        <p:nvPicPr>
          <p:cNvPr id="2" name="07_Toute la famille">
            <a:hlinkClick r:id="" action="ppaction://media"/>
            <a:extLst>
              <a:ext uri="{FF2B5EF4-FFF2-40B4-BE49-F238E27FC236}">
                <a16:creationId xmlns:a16="http://schemas.microsoft.com/office/drawing/2014/main" id="{3592D9D2-C36C-19C5-873A-675F8510BC5F}"/>
              </a:ext>
            </a:extLst>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7609490" y="1359410"/>
            <a:ext cx="609600" cy="609600"/>
          </a:xfrm>
          <a:prstGeom prst="rect">
            <a:avLst/>
          </a:prstGeom>
        </p:spPr>
      </p:pic>
      <p:pic>
        <p:nvPicPr>
          <p:cNvPr id="5" name="Image 4" descr="Une image contenant garçon, habits, personne, illustration&#10;&#10;Description générée automatiquement">
            <a:extLst>
              <a:ext uri="{FF2B5EF4-FFF2-40B4-BE49-F238E27FC236}">
                <a16:creationId xmlns:a16="http://schemas.microsoft.com/office/drawing/2014/main" id="{79BA23D0-9B00-BCB2-528B-FBF4083D9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3840" y="1453622"/>
            <a:ext cx="5050319" cy="3950756"/>
          </a:xfrm>
          <a:prstGeom prst="rect">
            <a:avLst/>
          </a:prstGeom>
        </p:spPr>
      </p:pic>
    </p:spTree>
    <p:extLst>
      <p:ext uri="{BB962C8B-B14F-4D97-AF65-F5344CB8AC3E}">
        <p14:creationId xmlns:p14="http://schemas.microsoft.com/office/powerpoint/2010/main" val="3661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5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1624725"/>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8623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25400"/>
            <a:ext cx="9144000" cy="68834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algn="just" defTabSz="457223">
              <a:defRPr/>
            </a:pPr>
            <a:endParaRPr lang="fr-MA" sz="900" dirty="0">
              <a:solidFill>
                <a:prstClr val="black"/>
              </a:solidFill>
              <a:latin typeface="Dosis" pitchFamily="2" charset="0"/>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algn="just" defTabSz="457223">
                <a:defRPr/>
              </a:pPr>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just" defTabSz="457223">
                <a:lnSpc>
                  <a:spcPts val="1605"/>
                </a:lnSpc>
                <a:defRPr/>
              </a:pPr>
              <a:endParaRPr sz="900" dirty="0">
                <a:solidFill>
                  <a:prstClr val="black"/>
                </a:solidFill>
                <a:latin typeface="Dosis" pitchFamily="2" charset="0"/>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lgn="just" defTabSz="457223">
              <a:defRPr/>
            </a:pPr>
            <a:endParaRPr lang="fr-MA" sz="900" dirty="0">
              <a:solidFill>
                <a:prstClr val="black"/>
              </a:solidFill>
              <a:latin typeface="Dosis" pitchFamily="2" charset="0"/>
            </a:endParaRPr>
          </a:p>
        </p:txBody>
      </p:sp>
      <p:sp>
        <p:nvSpPr>
          <p:cNvPr id="9" name="TextBox 9"/>
          <p:cNvSpPr txBox="1"/>
          <p:nvPr>
            <p:custDataLst>
              <p:tags r:id="rId4"/>
            </p:custDataLst>
          </p:nvPr>
        </p:nvSpPr>
        <p:spPr>
          <a:xfrm>
            <a:off x="3314414" y="1445247"/>
            <a:ext cx="3352800" cy="359073"/>
          </a:xfrm>
          <a:prstGeom prst="rect">
            <a:avLst/>
          </a:prstGeom>
        </p:spPr>
        <p:txBody>
          <a:bodyPr wrap="square" lIns="0" tIns="0" rIns="0" bIns="0" rtlCol="0" anchor="t">
            <a:spAutoFit/>
          </a:bodyPr>
          <a:lstStyle/>
          <a:p>
            <a:pPr algn="just" defTabSz="457223">
              <a:lnSpc>
                <a:spcPts val="2799"/>
              </a:lnSpc>
              <a:defRPr/>
            </a:pPr>
            <a:r>
              <a:rPr lang="fr-FR" sz="2400" b="1" dirty="0">
                <a:solidFill>
                  <a:srgbClr val="106585"/>
                </a:solidFill>
                <a:latin typeface="+mj-lt"/>
              </a:rPr>
              <a:t>Objectifs de l’activité </a:t>
            </a:r>
          </a:p>
        </p:txBody>
      </p:sp>
      <p:sp>
        <p:nvSpPr>
          <p:cNvPr id="11" name="Freeform 17">
            <a:extLst>
              <a:ext uri="{FF2B5EF4-FFF2-40B4-BE49-F238E27FC236}">
                <a16:creationId xmlns:a16="http://schemas.microsoft.com/office/drawing/2014/main" id="{D18BEC05-D612-F7E2-194E-B3EA5F2BB168}"/>
              </a:ext>
            </a:extLst>
          </p:cNvPr>
          <p:cNvSpPr/>
          <p:nvPr>
            <p:custDataLst>
              <p:tags r:id="rId5"/>
            </p:custDataLst>
          </p:nvPr>
        </p:nvSpPr>
        <p:spPr>
          <a:xfrm rot="10800000" flipH="1">
            <a:off x="660401" y="2290667"/>
            <a:ext cx="7835151" cy="2202744"/>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defRPr/>
            </a:pPr>
            <a:endParaRPr lang="fr-MA" sz="600" dirty="0">
              <a:solidFill>
                <a:prstClr val="black"/>
              </a:solidFill>
              <a:latin typeface="Dosis" pitchFamily="2" charset="0"/>
            </a:endParaRPr>
          </a:p>
        </p:txBody>
      </p:sp>
      <p:sp>
        <p:nvSpPr>
          <p:cNvPr id="13" name="Freeform 17">
            <a:extLst>
              <a:ext uri="{FF2B5EF4-FFF2-40B4-BE49-F238E27FC236}">
                <a16:creationId xmlns:a16="http://schemas.microsoft.com/office/drawing/2014/main" id="{0C15E862-7EF3-9E28-081D-4B7348D69912}"/>
              </a:ext>
            </a:extLst>
          </p:cNvPr>
          <p:cNvSpPr/>
          <p:nvPr>
            <p:custDataLst>
              <p:tags r:id="rId6"/>
            </p:custDataLst>
          </p:nvPr>
        </p:nvSpPr>
        <p:spPr>
          <a:xfrm>
            <a:off x="816231" y="2350020"/>
            <a:ext cx="471005" cy="21108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6"/>
                </a:ext>
              </a:extLst>
            </a:blip>
            <a:stretch>
              <a:fillRect l="-109199" t="-6937" r="-896458" b="-829367"/>
            </a:stretch>
          </a:blipFill>
        </p:spPr>
        <p:txBody>
          <a:bodyPr/>
          <a:lstStyle/>
          <a:p>
            <a:pPr defTabSz="609630">
              <a:defRPr/>
            </a:pPr>
            <a:endParaRPr lang="fr-MA" sz="600" dirty="0">
              <a:solidFill>
                <a:prstClr val="black"/>
              </a:solidFill>
              <a:latin typeface="Dosis" pitchFamily="2" charset="0"/>
            </a:endParaRPr>
          </a:p>
        </p:txBody>
      </p:sp>
      <p:pic>
        <p:nvPicPr>
          <p:cNvPr id="19" name="Image 18">
            <a:extLst>
              <a:ext uri="{FF2B5EF4-FFF2-40B4-BE49-F238E27FC236}">
                <a16:creationId xmlns:a16="http://schemas.microsoft.com/office/drawing/2014/main" id="{C94B88BE-8917-6FF8-E4B2-F9E693387688}"/>
              </a:ext>
            </a:extLst>
          </p:cNvPr>
          <p:cNvPicPr>
            <a:picLocks noChangeAspect="1"/>
          </p:cNvPicPr>
          <p:nvPr>
            <p:custDataLst>
              <p:tags r:id="rId7"/>
            </p:custDataLst>
          </p:nvPr>
        </p:nvPicPr>
        <p:blipFill>
          <a:blip r:embed="rId17"/>
          <a:stretch>
            <a:fillRect/>
          </a:stretch>
        </p:blipFill>
        <p:spPr>
          <a:xfrm>
            <a:off x="1016000" y="2854857"/>
            <a:ext cx="336283" cy="366045"/>
          </a:xfrm>
          <a:prstGeom prst="rect">
            <a:avLst/>
          </a:prstGeom>
        </p:spPr>
      </p:pic>
      <p:sp>
        <p:nvSpPr>
          <p:cNvPr id="10" name="TextBox 10">
            <a:extLst>
              <a:ext uri="{FF2B5EF4-FFF2-40B4-BE49-F238E27FC236}">
                <a16:creationId xmlns:a16="http://schemas.microsoft.com/office/drawing/2014/main" id="{6D1AA5F5-9721-BDFB-5D84-C9B03241E66C}"/>
              </a:ext>
            </a:extLst>
          </p:cNvPr>
          <p:cNvSpPr txBox="1"/>
          <p:nvPr>
            <p:custDataLst>
              <p:tags r:id="rId8"/>
            </p:custDataLst>
          </p:nvPr>
        </p:nvSpPr>
        <p:spPr>
          <a:xfrm>
            <a:off x="1633484" y="2695602"/>
            <a:ext cx="6567423" cy="957709"/>
          </a:xfrm>
          <a:prstGeom prst="roundRect">
            <a:avLst/>
          </a:prstGeom>
          <a:noFill/>
        </p:spPr>
        <p:txBody>
          <a:bodyPr wrap="square" lIns="0" tIns="0" rIns="0" bIns="0" rtlCol="0" anchor="t">
            <a:spAutoFit/>
          </a:bodyPr>
          <a:lstStyle/>
          <a:p>
            <a:pPr defTabSz="457223">
              <a:lnSpc>
                <a:spcPct val="150000"/>
              </a:lnSpc>
              <a:spcAft>
                <a:spcPts val="400"/>
              </a:spcAft>
              <a:defRPr/>
            </a:pPr>
            <a:r>
              <a:rPr lang="fr-FR" sz="2000" dirty="0">
                <a:latin typeface="Dosis" pitchFamily="2" charset="0"/>
              </a:rPr>
              <a:t>Comprendre et produire des mots du vocabulaire: </a:t>
            </a:r>
            <a:r>
              <a:rPr lang="fr-FR" sz="2000" b="1" dirty="0">
                <a:solidFill>
                  <a:srgbClr val="225D6D"/>
                </a:solidFill>
                <a:latin typeface="Dosis" pitchFamily="2" charset="0"/>
              </a:rPr>
              <a:t>cage – caméra – cinéma – cerise – camion – carré.</a:t>
            </a:r>
          </a:p>
        </p:txBody>
      </p:sp>
      <p:sp>
        <p:nvSpPr>
          <p:cNvPr id="8" name="ZoneTexte 7">
            <a:extLst>
              <a:ext uri="{FF2B5EF4-FFF2-40B4-BE49-F238E27FC236}">
                <a16:creationId xmlns:a16="http://schemas.microsoft.com/office/drawing/2014/main" id="{E6FC7C3C-2E9F-74BB-F875-15B60CA7F57D}"/>
              </a:ext>
            </a:extLst>
          </p:cNvPr>
          <p:cNvSpPr txBox="1"/>
          <p:nvPr>
            <p:custDataLst>
              <p:tags r:id="rId9"/>
            </p:custDataLst>
          </p:nvPr>
        </p:nvSpPr>
        <p:spPr>
          <a:xfrm>
            <a:off x="5150497" y="215242"/>
            <a:ext cx="3531736"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122226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76855"/>
            <a:ext cx="7924800" cy="584775"/>
          </a:xfrm>
          <a:prstGeom prst="rect">
            <a:avLst/>
          </a:prstGeom>
          <a:noFill/>
        </p:spPr>
        <p:txBody>
          <a:bodyPr wrap="square" rtlCol="0">
            <a:spAutoFit/>
          </a:bodyPr>
          <a:lstStyle/>
          <a:p>
            <a:pPr defTabSz="609630">
              <a:spcAft>
                <a:spcPts val="400"/>
              </a:spcAft>
              <a:defRPr/>
            </a:pPr>
            <a:r>
              <a:rPr lang="fr-FR" sz="1600" b="1" dirty="0">
                <a:solidFill>
                  <a:prstClr val="white">
                    <a:lumMod val="65000"/>
                  </a:prstClr>
                </a:solidFill>
                <a:latin typeface="+mj-lt"/>
              </a:rPr>
              <a:t>Nous allons réviser les mots que nous avons vus dans la séance précédente. Qui veut passer au tableau pour nommer les images ?</a:t>
            </a:r>
            <a:endParaRPr lang="fr-FR" sz="1600" dirty="0">
              <a:solidFill>
                <a:prstClr val="white">
                  <a:lumMod val="65000"/>
                </a:prstClr>
              </a:solidFill>
              <a:latin typeface="Dosis" pitchFamily="2" charset="0"/>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75862" y="44104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pic>
        <p:nvPicPr>
          <p:cNvPr id="10" name="Image 9" descr="Une image contenant croquis, dessin&#10;&#10;Description générée automatiquement">
            <a:extLst>
              <a:ext uri="{FF2B5EF4-FFF2-40B4-BE49-F238E27FC236}">
                <a16:creationId xmlns:a16="http://schemas.microsoft.com/office/drawing/2014/main" id="{A43F6ED3-B2ED-E132-00E8-2BBF27D722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6277" y="1897838"/>
            <a:ext cx="1419423" cy="1267002"/>
          </a:xfrm>
          <a:prstGeom prst="rect">
            <a:avLst/>
          </a:prstGeom>
        </p:spPr>
      </p:pic>
      <p:pic>
        <p:nvPicPr>
          <p:cNvPr id="11" name="Image 10" descr="Une image contenant clipart&#10;&#10;Description générée automatiquement">
            <a:extLst>
              <a:ext uri="{FF2B5EF4-FFF2-40B4-BE49-F238E27FC236}">
                <a16:creationId xmlns:a16="http://schemas.microsoft.com/office/drawing/2014/main" id="{1875C878-BB51-97E3-E125-10453E5FB7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0492" y="3925580"/>
            <a:ext cx="1848108" cy="1733792"/>
          </a:xfrm>
          <a:prstGeom prst="rect">
            <a:avLst/>
          </a:prstGeom>
        </p:spPr>
      </p:pic>
      <p:pic>
        <p:nvPicPr>
          <p:cNvPr id="12" name="Image 11" descr="Une image contenant conception&#10;&#10;Description générée automatiquement">
            <a:extLst>
              <a:ext uri="{FF2B5EF4-FFF2-40B4-BE49-F238E27FC236}">
                <a16:creationId xmlns:a16="http://schemas.microsoft.com/office/drawing/2014/main" id="{9BF868E5-C3F7-C5F8-EED2-5F49E3980C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4852" y="4031736"/>
            <a:ext cx="2082275" cy="1533037"/>
          </a:xfrm>
          <a:prstGeom prst="rect">
            <a:avLst/>
          </a:prstGeom>
        </p:spPr>
      </p:pic>
      <p:pic>
        <p:nvPicPr>
          <p:cNvPr id="13" name="Image 12" descr="Une image contenant croquis, mammifère, dessin, clipart&#10;&#10;Description générée automatiquement">
            <a:extLst>
              <a:ext uri="{FF2B5EF4-FFF2-40B4-BE49-F238E27FC236}">
                <a16:creationId xmlns:a16="http://schemas.microsoft.com/office/drawing/2014/main" id="{9F172D7B-8E71-6E72-CD8B-F1A2FE794C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448" y="4031736"/>
            <a:ext cx="1848108" cy="1711772"/>
          </a:xfrm>
          <a:prstGeom prst="rect">
            <a:avLst/>
          </a:prstGeom>
        </p:spPr>
      </p:pic>
      <p:pic>
        <p:nvPicPr>
          <p:cNvPr id="14" name="Image 13" descr="Une image contenant dessin, croquis, dessin humoristique, Dessin d’enfant&#10;&#10;Description générée automatiquement">
            <a:extLst>
              <a:ext uri="{FF2B5EF4-FFF2-40B4-BE49-F238E27FC236}">
                <a16:creationId xmlns:a16="http://schemas.microsoft.com/office/drawing/2014/main" id="{23D5A24C-14F6-12E4-5363-B937A74BBD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8764" y="1954996"/>
            <a:ext cx="1819529" cy="1190791"/>
          </a:xfrm>
          <a:prstGeom prst="rect">
            <a:avLst/>
          </a:prstGeom>
        </p:spPr>
      </p:pic>
      <p:pic>
        <p:nvPicPr>
          <p:cNvPr id="15" name="Image 14" descr="Une image contenant bec, poulet, volaille, croquis&#10;&#10;Description générée automatiquement">
            <a:extLst>
              <a:ext uri="{FF2B5EF4-FFF2-40B4-BE49-F238E27FC236}">
                <a16:creationId xmlns:a16="http://schemas.microsoft.com/office/drawing/2014/main" id="{5EE1795F-631E-C5F5-513E-3D2B2E8AC9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584" y="1640888"/>
            <a:ext cx="2051908" cy="1929082"/>
          </a:xfrm>
          <a:prstGeom prst="rect">
            <a:avLst/>
          </a:prstGeom>
        </p:spPr>
      </p:pic>
    </p:spTree>
    <p:extLst>
      <p:ext uri="{BB962C8B-B14F-4D97-AF65-F5344CB8AC3E}">
        <p14:creationId xmlns:p14="http://schemas.microsoft.com/office/powerpoint/2010/main" val="212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5135A5-E6D4-E198-AB98-3E6D67F19A38}"/>
              </a:ext>
            </a:extLst>
          </p:cNvPr>
          <p:cNvSpPr txBox="1"/>
          <p:nvPr>
            <p:custDataLst>
              <p:tags r:id="rId1"/>
            </p:custDataLst>
          </p:nvPr>
        </p:nvSpPr>
        <p:spPr>
          <a:xfrm>
            <a:off x="812800" y="376855"/>
            <a:ext cx="79248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Aujourd’hui, vous allez apprendre de nouveaux mots en français</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endParaRPr kumimoji="0" lang="fr-FR" sz="1600" b="0"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
        <p:nvSpPr>
          <p:cNvPr id="4" name="Freeform 8">
            <a:extLst>
              <a:ext uri="{FF2B5EF4-FFF2-40B4-BE49-F238E27FC236}">
                <a16:creationId xmlns:a16="http://schemas.microsoft.com/office/drawing/2014/main" id="{231A3978-0424-91BC-EADE-5F82C5F6FDD9}"/>
              </a:ext>
            </a:extLst>
          </p:cNvPr>
          <p:cNvSpPr/>
          <p:nvPr>
            <p:custDataLst>
              <p:tags r:id="rId2"/>
            </p:custDataLst>
          </p:nvPr>
        </p:nvSpPr>
        <p:spPr>
          <a:xfrm rot="10800000" flipH="1">
            <a:off x="475862" y="44104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5" name="Image 4">
            <a:extLst>
              <a:ext uri="{FF2B5EF4-FFF2-40B4-BE49-F238E27FC236}">
                <a16:creationId xmlns:a16="http://schemas.microsoft.com/office/drawing/2014/main" id="{496EF6CD-DB0A-AF47-9B31-A5235A9AA826}"/>
              </a:ext>
            </a:extLst>
          </p:cNvPr>
          <p:cNvPicPr>
            <a:picLocks noChangeAspect="1"/>
          </p:cNvPicPr>
          <p:nvPr/>
        </p:nvPicPr>
        <p:blipFill>
          <a:blip r:embed="rId7"/>
          <a:stretch>
            <a:fillRect/>
          </a:stretch>
        </p:blipFill>
        <p:spPr>
          <a:xfrm>
            <a:off x="1004333" y="1765904"/>
            <a:ext cx="1563146" cy="1554364"/>
          </a:xfrm>
          <a:prstGeom prst="rect">
            <a:avLst/>
          </a:prstGeom>
        </p:spPr>
      </p:pic>
      <p:pic>
        <p:nvPicPr>
          <p:cNvPr id="8" name="Image 7">
            <a:extLst>
              <a:ext uri="{FF2B5EF4-FFF2-40B4-BE49-F238E27FC236}">
                <a16:creationId xmlns:a16="http://schemas.microsoft.com/office/drawing/2014/main" id="{84F5B912-49BC-7A0E-41EC-510666044129}"/>
              </a:ext>
            </a:extLst>
          </p:cNvPr>
          <p:cNvPicPr>
            <a:picLocks noChangeAspect="1"/>
          </p:cNvPicPr>
          <p:nvPr/>
        </p:nvPicPr>
        <p:blipFill>
          <a:blip r:embed="rId8"/>
          <a:stretch>
            <a:fillRect/>
          </a:stretch>
        </p:blipFill>
        <p:spPr>
          <a:xfrm>
            <a:off x="3468872" y="1710294"/>
            <a:ext cx="1849096" cy="1581464"/>
          </a:xfrm>
          <a:prstGeom prst="rect">
            <a:avLst/>
          </a:prstGeom>
        </p:spPr>
      </p:pic>
      <p:pic>
        <p:nvPicPr>
          <p:cNvPr id="10" name="Image 9">
            <a:extLst>
              <a:ext uri="{FF2B5EF4-FFF2-40B4-BE49-F238E27FC236}">
                <a16:creationId xmlns:a16="http://schemas.microsoft.com/office/drawing/2014/main" id="{37904E69-4ABF-4D38-D250-82C585768B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333" y="4058096"/>
            <a:ext cx="1414888" cy="1318174"/>
          </a:xfrm>
          <a:prstGeom prst="rect">
            <a:avLst/>
          </a:prstGeom>
        </p:spPr>
      </p:pic>
      <p:pic>
        <p:nvPicPr>
          <p:cNvPr id="3" name="Image 2">
            <a:extLst>
              <a:ext uri="{FF2B5EF4-FFF2-40B4-BE49-F238E27FC236}">
                <a16:creationId xmlns:a16="http://schemas.microsoft.com/office/drawing/2014/main" id="{7E1A9B93-BE4D-A713-59D5-F91AA75B7633}"/>
              </a:ext>
            </a:extLst>
          </p:cNvPr>
          <p:cNvPicPr>
            <a:picLocks noChangeAspect="1"/>
          </p:cNvPicPr>
          <p:nvPr/>
        </p:nvPicPr>
        <p:blipFill>
          <a:blip r:embed="rId10"/>
          <a:stretch>
            <a:fillRect/>
          </a:stretch>
        </p:blipFill>
        <p:spPr>
          <a:xfrm>
            <a:off x="6153935" y="1883999"/>
            <a:ext cx="1920305" cy="1318175"/>
          </a:xfrm>
          <a:prstGeom prst="rect">
            <a:avLst/>
          </a:prstGeom>
        </p:spPr>
      </p:pic>
      <p:pic>
        <p:nvPicPr>
          <p:cNvPr id="6" name="Image 5" descr="Une image contenant roue, véhicule, Véhicule terrestre, pneu&#10;&#10;Description générée automatiquement">
            <a:extLst>
              <a:ext uri="{FF2B5EF4-FFF2-40B4-BE49-F238E27FC236}">
                <a16:creationId xmlns:a16="http://schemas.microsoft.com/office/drawing/2014/main" id="{A714F2A2-3C68-BE48-890E-AB45066BD63F}"/>
              </a:ext>
            </a:extLst>
          </p:cNvPr>
          <p:cNvPicPr>
            <a:picLocks noChangeAspect="1"/>
          </p:cNvPicPr>
          <p:nvPr/>
        </p:nvPicPr>
        <p:blipFill>
          <a:blip r:embed="rId11">
            <a:extLst>
              <a:ext uri="{28A0092B-C50C-407E-A947-70E740481C1C}">
                <a14:useLocalDpi xmlns:a14="http://schemas.microsoft.com/office/drawing/2010/main" val="0"/>
              </a:ext>
            </a:extLst>
          </a:blip>
          <a:srcRect l="24018" t="26514" r="5987" b="27380"/>
          <a:stretch/>
        </p:blipFill>
        <p:spPr>
          <a:xfrm>
            <a:off x="3518055" y="4376175"/>
            <a:ext cx="1815945" cy="1000095"/>
          </a:xfrm>
          <a:prstGeom prst="rect">
            <a:avLst/>
          </a:prstGeom>
        </p:spPr>
      </p:pic>
      <p:pic>
        <p:nvPicPr>
          <p:cNvPr id="12" name="Image 11">
            <a:extLst>
              <a:ext uri="{FF2B5EF4-FFF2-40B4-BE49-F238E27FC236}">
                <a16:creationId xmlns:a16="http://schemas.microsoft.com/office/drawing/2014/main" id="{7A17AC21-0C8A-C848-BC7B-7A5AE099F22D}"/>
              </a:ext>
            </a:extLst>
          </p:cNvPr>
          <p:cNvPicPr>
            <a:picLocks noChangeAspect="1"/>
          </p:cNvPicPr>
          <p:nvPr/>
        </p:nvPicPr>
        <p:blipFill>
          <a:blip r:embed="rId12"/>
          <a:stretch>
            <a:fillRect/>
          </a:stretch>
        </p:blipFill>
        <p:spPr>
          <a:xfrm>
            <a:off x="5899480" y="3655827"/>
            <a:ext cx="2429214" cy="2038635"/>
          </a:xfrm>
          <a:prstGeom prst="rect">
            <a:avLst/>
          </a:prstGeom>
        </p:spPr>
      </p:pic>
    </p:spTree>
    <p:extLst>
      <p:ext uri="{BB962C8B-B14F-4D97-AF65-F5344CB8AC3E}">
        <p14:creationId xmlns:p14="http://schemas.microsoft.com/office/powerpoint/2010/main" val="161380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12985B62-56EA-DDBC-5C61-168049031251}"/>
              </a:ext>
            </a:extLst>
          </p:cNvPr>
          <p:cNvPicPr>
            <a:picLocks noChangeAspect="1"/>
          </p:cNvPicPr>
          <p:nvPr/>
        </p:nvPicPr>
        <p:blipFill>
          <a:blip r:embed="rId7"/>
          <a:stretch>
            <a:fillRect/>
          </a:stretch>
        </p:blipFill>
        <p:spPr>
          <a:xfrm>
            <a:off x="3341290" y="2205205"/>
            <a:ext cx="2461419" cy="2447590"/>
          </a:xfrm>
          <a:prstGeom prst="rect">
            <a:avLst/>
          </a:prstGeom>
        </p:spPr>
      </p:pic>
    </p:spTree>
    <p:extLst>
      <p:ext uri="{BB962C8B-B14F-4D97-AF65-F5344CB8AC3E}">
        <p14:creationId xmlns:p14="http://schemas.microsoft.com/office/powerpoint/2010/main" val="252719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une cage. Cage.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cage</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3C77C1E1-777F-A499-6EB1-D47726B94760}"/>
              </a:ext>
            </a:extLst>
          </p:cNvPr>
          <p:cNvPicPr>
            <a:picLocks noChangeAspect="1"/>
          </p:cNvPicPr>
          <p:nvPr/>
        </p:nvPicPr>
        <p:blipFill>
          <a:blip r:embed="rId8"/>
          <a:stretch>
            <a:fillRect/>
          </a:stretch>
        </p:blipFill>
        <p:spPr>
          <a:xfrm>
            <a:off x="1752907" y="2091425"/>
            <a:ext cx="2461419" cy="2447590"/>
          </a:xfrm>
          <a:prstGeom prst="rect">
            <a:avLst/>
          </a:prstGeom>
        </p:spPr>
      </p:pic>
    </p:spTree>
    <p:extLst>
      <p:ext uri="{BB962C8B-B14F-4D97-AF65-F5344CB8AC3E}">
        <p14:creationId xmlns:p14="http://schemas.microsoft.com/office/powerpoint/2010/main" val="111675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6" name="Image 5">
            <a:extLst>
              <a:ext uri="{FF2B5EF4-FFF2-40B4-BE49-F238E27FC236}">
                <a16:creationId xmlns:a16="http://schemas.microsoft.com/office/drawing/2014/main" id="{AE3957DD-6137-02A0-2A1C-DC9D6611489A}"/>
              </a:ext>
            </a:extLst>
          </p:cNvPr>
          <p:cNvPicPr>
            <a:picLocks noChangeAspect="1"/>
          </p:cNvPicPr>
          <p:nvPr/>
        </p:nvPicPr>
        <p:blipFill>
          <a:blip r:embed="rId7"/>
          <a:stretch>
            <a:fillRect/>
          </a:stretch>
        </p:blipFill>
        <p:spPr>
          <a:xfrm>
            <a:off x="3217364" y="2270430"/>
            <a:ext cx="2709271" cy="2317140"/>
          </a:xfrm>
          <a:prstGeom prst="rect">
            <a:avLst/>
          </a:prstGeom>
        </p:spPr>
      </p:pic>
    </p:spTree>
    <p:extLst>
      <p:ext uri="{BB962C8B-B14F-4D97-AF65-F5344CB8AC3E}">
        <p14:creationId xmlns:p14="http://schemas.microsoft.com/office/powerpoint/2010/main" val="367350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
            <a:ext cx="9144000" cy="685800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2"/>
            <a:stretch>
              <a:fillRect t="-5555" b="-5555"/>
            </a:stretch>
          </a:blipFill>
        </p:spPr>
        <p:txBody>
          <a:bodyPr/>
          <a:lstStyle/>
          <a:p>
            <a:pPr algn="just">
              <a:defRPr/>
            </a:pPr>
            <a:endParaRPr lang="fr-MA" sz="900" dirty="0">
              <a:solidFill>
                <a:prstClr val="black"/>
              </a:solidFill>
              <a:latin typeface="Dosis" pitchFamily="2" charset="0"/>
            </a:endParaRPr>
          </a:p>
        </p:txBody>
      </p:sp>
      <p:grpSp>
        <p:nvGrpSpPr>
          <p:cNvPr id="3" name="Group 3"/>
          <p:cNvGrpSpPr/>
          <p:nvPr>
            <p:custDataLst>
              <p:tags r:id="rId2"/>
            </p:custDataLst>
          </p:nvPr>
        </p:nvGrpSpPr>
        <p:grpSpPr>
          <a:xfrm>
            <a:off x="369907" y="589936"/>
            <a:ext cx="8404185" cy="5796116"/>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algn="just">
                <a:defRPr/>
              </a:pPr>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just">
                <a:lnSpc>
                  <a:spcPts val="1605"/>
                </a:lnSpc>
                <a:defRPr/>
              </a:pPr>
              <a:endParaRPr sz="900" dirty="0">
                <a:solidFill>
                  <a:prstClr val="black"/>
                </a:solidFill>
                <a:latin typeface="Dosis" pitchFamily="2" charset="0"/>
              </a:endParaRPr>
            </a:p>
          </p:txBody>
        </p:sp>
      </p:grpSp>
      <p:sp>
        <p:nvSpPr>
          <p:cNvPr id="7" name="Freeform 7"/>
          <p:cNvSpPr/>
          <p:nvPr>
            <p:custDataLst>
              <p:tags r:id="rId3"/>
            </p:custDataLst>
          </p:nvPr>
        </p:nvSpPr>
        <p:spPr>
          <a:xfrm>
            <a:off x="609600" y="227720"/>
            <a:ext cx="619584"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algn="just">
              <a:defRPr/>
            </a:pPr>
            <a:endParaRPr lang="fr-MA" sz="900" dirty="0">
              <a:solidFill>
                <a:prstClr val="black"/>
              </a:solidFill>
              <a:latin typeface="Dosis" pitchFamily="2" charset="0"/>
            </a:endParaRPr>
          </a:p>
        </p:txBody>
      </p:sp>
      <p:sp>
        <p:nvSpPr>
          <p:cNvPr id="9" name="TextBox 9"/>
          <p:cNvSpPr txBox="1"/>
          <p:nvPr>
            <p:custDataLst>
              <p:tags r:id="rId4"/>
            </p:custDataLst>
          </p:nvPr>
        </p:nvSpPr>
        <p:spPr>
          <a:xfrm>
            <a:off x="1425244" y="1046441"/>
            <a:ext cx="7086600" cy="359073"/>
          </a:xfrm>
          <a:prstGeom prst="rect">
            <a:avLst/>
          </a:prstGeom>
        </p:spPr>
        <p:txBody>
          <a:bodyPr wrap="square" lIns="0" tIns="0" rIns="0" bIns="0" rtlCol="0" anchor="t">
            <a:spAutoFit/>
          </a:bodyPr>
          <a:lstStyle/>
          <a:p>
            <a:pPr algn="just">
              <a:lnSpc>
                <a:spcPts val="2800"/>
              </a:lnSpc>
              <a:defRPr/>
            </a:pPr>
            <a:r>
              <a:rPr lang="fr-FR" sz="2400" b="1" dirty="0">
                <a:solidFill>
                  <a:srgbClr val="1F497D"/>
                </a:solidFill>
                <a:latin typeface="Dosis" pitchFamily="2" charset="0"/>
              </a:rPr>
              <a:t> Recommandations générales pour les enseignants</a:t>
            </a:r>
          </a:p>
        </p:txBody>
      </p:sp>
      <p:sp>
        <p:nvSpPr>
          <p:cNvPr id="10" name="TextBox 10"/>
          <p:cNvSpPr txBox="1"/>
          <p:nvPr>
            <p:custDataLst>
              <p:tags r:id="rId5"/>
            </p:custDataLst>
          </p:nvPr>
        </p:nvSpPr>
        <p:spPr>
          <a:xfrm>
            <a:off x="369907" y="1775905"/>
            <a:ext cx="8404185" cy="238912"/>
          </a:xfrm>
          <a:prstGeom prst="rect">
            <a:avLst/>
          </a:prstGeom>
        </p:spPr>
        <p:txBody>
          <a:bodyPr wrap="square" lIns="0" tIns="0" rIns="0" bIns="0" rtlCol="0" anchor="t">
            <a:spAutoFit/>
          </a:bodyPr>
          <a:lstStyle/>
          <a:p>
            <a:pPr algn="just">
              <a:lnSpc>
                <a:spcPts val="2017"/>
              </a:lnSpc>
              <a:defRPr/>
            </a:pPr>
            <a:r>
              <a:rPr lang="en-US" sz="1600" b="1" dirty="0">
                <a:solidFill>
                  <a:srgbClr val="8DC63F"/>
                </a:solidFill>
                <a:latin typeface="Carelia"/>
              </a:rPr>
              <a:t>    </a:t>
            </a:r>
            <a:r>
              <a:rPr lang="en-US" sz="1600" b="1" dirty="0">
                <a:solidFill>
                  <a:srgbClr val="106585"/>
                </a:solidFill>
                <a:latin typeface="Carelia"/>
              </a:rPr>
              <a:t>1.  Se préparer </a:t>
            </a:r>
            <a:r>
              <a:rPr lang="en-US" sz="1600" dirty="0">
                <a:solidFill>
                  <a:srgbClr val="106585"/>
                </a:solidFill>
                <a:latin typeface="Carelia"/>
              </a:rPr>
              <a:t>:  </a:t>
            </a:r>
            <a:r>
              <a:rPr lang="en-US" sz="1600" u="sng" dirty="0">
                <a:solidFill>
                  <a:prstClr val="black">
                    <a:lumMod val="85000"/>
                    <a:lumOff val="15000"/>
                  </a:prstClr>
                </a:solidFill>
                <a:latin typeface="Dosis" pitchFamily="2" charset="0"/>
              </a:rPr>
              <a:t>lire le </a:t>
            </a:r>
            <a:r>
              <a:rPr lang="fr-FR" sz="1600" u="sng" dirty="0">
                <a:solidFill>
                  <a:prstClr val="black">
                    <a:lumMod val="85000"/>
                    <a:lumOff val="15000"/>
                  </a:prstClr>
                </a:solidFill>
                <a:latin typeface="Dosis" pitchFamily="2" charset="0"/>
              </a:rPr>
              <a:t>support avant la séance </a:t>
            </a:r>
            <a:r>
              <a:rPr lang="fr-FR" sz="1600" dirty="0">
                <a:solidFill>
                  <a:prstClr val="black">
                    <a:lumMod val="85000"/>
                    <a:lumOff val="15000"/>
                  </a:prstClr>
                </a:solidFill>
                <a:latin typeface="Dosis" pitchFamily="2" charset="0"/>
              </a:rPr>
              <a:t>pour s’en imprégner et visualiser les enchaînements</a:t>
            </a:r>
            <a:r>
              <a:rPr lang="fr-FR" sz="1400" dirty="0">
                <a:solidFill>
                  <a:prstClr val="black">
                    <a:lumMod val="85000"/>
                    <a:lumOff val="15000"/>
                  </a:prstClr>
                </a:solidFill>
                <a:latin typeface="Dosis" pitchFamily="2" charset="0"/>
              </a:rPr>
              <a:t>.  </a:t>
            </a:r>
          </a:p>
        </p:txBody>
      </p:sp>
      <p:sp>
        <p:nvSpPr>
          <p:cNvPr id="6" name="TextBox 10">
            <a:extLst>
              <a:ext uri="{FF2B5EF4-FFF2-40B4-BE49-F238E27FC236}">
                <a16:creationId xmlns:a16="http://schemas.microsoft.com/office/drawing/2014/main" id="{5998EB28-AEE7-E9A9-E81E-16DF54B59AAA}"/>
              </a:ext>
            </a:extLst>
          </p:cNvPr>
          <p:cNvSpPr txBox="1"/>
          <p:nvPr>
            <p:custDataLst>
              <p:tags r:id="rId6"/>
            </p:custDataLst>
          </p:nvPr>
        </p:nvSpPr>
        <p:spPr>
          <a:xfrm>
            <a:off x="369907" y="2218639"/>
            <a:ext cx="8164492" cy="1771639"/>
          </a:xfrm>
          <a:prstGeom prst="rect">
            <a:avLst/>
          </a:prstGeom>
        </p:spPr>
        <p:txBody>
          <a:bodyPr wrap="square" lIns="0" tIns="0" rIns="0" bIns="0" rtlCol="0" anchor="t">
            <a:spAutoFit/>
          </a:bodyPr>
          <a:lstStyle/>
          <a:p>
            <a:pPr marL="530225" indent="-530225" algn="just">
              <a:lnSpc>
                <a:spcPts val="2017"/>
              </a:lnSpc>
              <a:defRPr/>
            </a:pPr>
            <a:r>
              <a:rPr lang="en-US" sz="1600" dirty="0">
                <a:solidFill>
                  <a:srgbClr val="8DC63F"/>
                </a:solidFill>
                <a:latin typeface="Carelia"/>
              </a:rPr>
              <a:t>   </a:t>
            </a:r>
            <a:r>
              <a:rPr lang="en-US" sz="1600" b="1" dirty="0">
                <a:solidFill>
                  <a:srgbClr val="8DC63F"/>
                </a:solidFill>
                <a:latin typeface="Carelia"/>
              </a:rPr>
              <a:t> </a:t>
            </a:r>
            <a:r>
              <a:rPr lang="fr-FR" sz="1600" b="1" dirty="0">
                <a:solidFill>
                  <a:srgbClr val="106585"/>
                </a:solidFill>
                <a:latin typeface="Carelia"/>
              </a:rPr>
              <a:t>2.  Maintenir un rythme soutenu :  </a:t>
            </a:r>
            <a:r>
              <a:rPr lang="fr-FR" sz="1600" dirty="0">
                <a:solidFill>
                  <a:prstClr val="black">
                    <a:lumMod val="85000"/>
                    <a:lumOff val="15000"/>
                  </a:prstClr>
                </a:solidFill>
                <a:latin typeface="Dosis" pitchFamily="2" charset="0"/>
              </a:rPr>
              <a:t>l’enseignant doit imposer une cadence élevée à la classe, sans temps morts. Il doit veiller à couvrir le contenu de la leçon, </a:t>
            </a:r>
            <a:r>
              <a:rPr lang="fr-FR" sz="1600" u="sng" dirty="0">
                <a:solidFill>
                  <a:prstClr val="black">
                    <a:lumMod val="85000"/>
                    <a:lumOff val="15000"/>
                  </a:prstClr>
                </a:solidFill>
                <a:latin typeface="Dosis" pitchFamily="2" charset="0"/>
              </a:rPr>
              <a:t>en vérifiant la compréhension </a:t>
            </a:r>
            <a:r>
              <a:rPr lang="fr-FR" sz="1600" dirty="0">
                <a:solidFill>
                  <a:prstClr val="black">
                    <a:lumMod val="85000"/>
                    <a:lumOff val="15000"/>
                  </a:prstClr>
                </a:solidFill>
                <a:latin typeface="Dosis" pitchFamily="2" charset="0"/>
              </a:rPr>
              <a:t>avant de passer à l’étape suivante</a:t>
            </a:r>
            <a:r>
              <a:rPr lang="en-US" sz="1600" dirty="0">
                <a:solidFill>
                  <a:prstClr val="black">
                    <a:lumMod val="85000"/>
                    <a:lumOff val="15000"/>
                  </a:prstClr>
                </a:solidFill>
                <a:latin typeface="Dosis" pitchFamily="2" charset="0"/>
              </a:rPr>
              <a:t>. </a:t>
            </a:r>
          </a:p>
          <a:p>
            <a:pPr marL="530225" indent="-530225" algn="just">
              <a:lnSpc>
                <a:spcPts val="2017"/>
              </a:lnSpc>
              <a:defRPr/>
            </a:pPr>
            <a:endParaRPr lang="en-US" sz="1600" dirty="0">
              <a:solidFill>
                <a:prstClr val="black">
                  <a:lumMod val="85000"/>
                  <a:lumOff val="15000"/>
                </a:prstClr>
              </a:solidFill>
              <a:latin typeface="Dosis" pitchFamily="2" charset="0"/>
            </a:endParaRP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1" name="TextBox 10">
            <a:extLst>
              <a:ext uri="{FF2B5EF4-FFF2-40B4-BE49-F238E27FC236}">
                <a16:creationId xmlns:a16="http://schemas.microsoft.com/office/drawing/2014/main" id="{7475E687-99C9-E5BA-1B1E-D08C54140986}"/>
              </a:ext>
            </a:extLst>
          </p:cNvPr>
          <p:cNvSpPr txBox="1"/>
          <p:nvPr>
            <p:custDataLst>
              <p:tags r:id="rId7"/>
            </p:custDataLst>
          </p:nvPr>
        </p:nvSpPr>
        <p:spPr>
          <a:xfrm>
            <a:off x="347355" y="3143926"/>
            <a:ext cx="8164491" cy="1258678"/>
          </a:xfrm>
          <a:prstGeom prst="rect">
            <a:avLst/>
          </a:prstGeom>
        </p:spPr>
        <p:txBody>
          <a:bodyPr wrap="square" lIns="0" tIns="0" rIns="0" bIns="0" rtlCol="0" anchor="t">
            <a:spAutoFit/>
          </a:bodyPr>
          <a:lstStyle/>
          <a:p>
            <a:pPr marL="530225" indent="-530225" algn="just">
              <a:lnSpc>
                <a:spcPts val="2017"/>
              </a:lnSpc>
              <a:defRPr/>
            </a:pPr>
            <a:r>
              <a:rPr lang="en-US" sz="1600" b="1" dirty="0">
                <a:solidFill>
                  <a:srgbClr val="8DC63F"/>
                </a:solidFill>
                <a:latin typeface="Carelia"/>
              </a:rPr>
              <a:t>    </a:t>
            </a:r>
            <a:r>
              <a:rPr lang="en-US" sz="1600" b="1" dirty="0">
                <a:solidFill>
                  <a:srgbClr val="106585"/>
                </a:solidFill>
                <a:latin typeface="Carelia"/>
              </a:rPr>
              <a:t>3.  </a:t>
            </a:r>
            <a:r>
              <a:rPr lang="fr-FR" sz="1600" b="1" dirty="0">
                <a:solidFill>
                  <a:srgbClr val="106585"/>
                </a:solidFill>
                <a:latin typeface="Carelia"/>
              </a:rPr>
              <a:t>Questionner et corriger :  </a:t>
            </a:r>
            <a:r>
              <a:rPr lang="fr-FR" sz="1600" dirty="0">
                <a:solidFill>
                  <a:prstClr val="black">
                    <a:lumMod val="85000"/>
                    <a:lumOff val="15000"/>
                  </a:prstClr>
                </a:solidFill>
                <a:latin typeface="Dosis" pitchFamily="2" charset="0"/>
              </a:rPr>
              <a:t>l’enseignant doit </a:t>
            </a:r>
            <a:r>
              <a:rPr lang="fr-FR" sz="1600" u="sng" dirty="0">
                <a:solidFill>
                  <a:prstClr val="black">
                    <a:lumMod val="85000"/>
                    <a:lumOff val="15000"/>
                  </a:prstClr>
                </a:solidFill>
                <a:latin typeface="Dosis" pitchFamily="2" charset="0"/>
              </a:rPr>
              <a:t>faire participer le maximum d’élèves </a:t>
            </a:r>
            <a:r>
              <a:rPr lang="fr-FR" sz="1600" dirty="0">
                <a:solidFill>
                  <a:prstClr val="black">
                    <a:lumMod val="85000"/>
                    <a:lumOff val="15000"/>
                  </a:prstClr>
                </a:solidFill>
                <a:latin typeface="Dosis" pitchFamily="2" charset="0"/>
              </a:rPr>
              <a:t>pendant la séance, surtout les plus faibles. Chaque réponse erronée doit être corrigée pour éviter l’installation durable de lacunes. </a:t>
            </a:r>
          </a:p>
          <a:p>
            <a:pPr algn="just">
              <a:lnSpc>
                <a:spcPts val="2017"/>
              </a:lnSpc>
              <a:defRPr/>
            </a:pP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2" name="TextBox 10">
            <a:extLst>
              <a:ext uri="{FF2B5EF4-FFF2-40B4-BE49-F238E27FC236}">
                <a16:creationId xmlns:a16="http://schemas.microsoft.com/office/drawing/2014/main" id="{DD020D86-1783-DC1F-58A1-C4FF8DF367C7}"/>
              </a:ext>
            </a:extLst>
          </p:cNvPr>
          <p:cNvSpPr txBox="1"/>
          <p:nvPr>
            <p:custDataLst>
              <p:tags r:id="rId8"/>
            </p:custDataLst>
          </p:nvPr>
        </p:nvSpPr>
        <p:spPr>
          <a:xfrm>
            <a:off x="369907" y="4098310"/>
            <a:ext cx="8164490" cy="1264449"/>
          </a:xfrm>
          <a:prstGeom prst="rect">
            <a:avLst/>
          </a:prstGeom>
        </p:spPr>
        <p:txBody>
          <a:bodyPr wrap="square" lIns="0" tIns="0" rIns="0" bIns="0" rtlCol="0" anchor="t">
            <a:spAutoFit/>
          </a:bodyPr>
          <a:lstStyle/>
          <a:p>
            <a:pPr marL="633413" indent="-633413" algn="just">
              <a:defRPr/>
            </a:pPr>
            <a:r>
              <a:rPr lang="en-US" sz="1600" b="1" dirty="0">
                <a:solidFill>
                  <a:srgbClr val="8DC63F"/>
                </a:solidFill>
                <a:latin typeface="Carelia"/>
              </a:rPr>
              <a:t>    </a:t>
            </a:r>
            <a:r>
              <a:rPr lang="en-US" sz="1600" b="1" dirty="0">
                <a:solidFill>
                  <a:srgbClr val="106585"/>
                </a:solidFill>
                <a:latin typeface="Carelia"/>
              </a:rPr>
              <a:t>4.  </a:t>
            </a:r>
            <a:r>
              <a:rPr lang="fr-FR" sz="1600" b="1" dirty="0">
                <a:solidFill>
                  <a:srgbClr val="106585"/>
                </a:solidFill>
                <a:latin typeface="Carelia"/>
              </a:rPr>
              <a:t>Suivre les étapes du support sans le lire passivement :  </a:t>
            </a:r>
            <a:r>
              <a:rPr lang="fr-FR" sz="1600" dirty="0">
                <a:solidFill>
                  <a:prstClr val="black">
                    <a:lumMod val="85000"/>
                    <a:lumOff val="15000"/>
                  </a:prstClr>
                </a:solidFill>
                <a:latin typeface="Dosis" pitchFamily="2" charset="0"/>
              </a:rPr>
              <a:t>chaque haut de page contient un encadré avec des suggestions pour les enseignants. Il est essentiel de respecter ces orientations et de ne sauter aucune page. Toutefois, </a:t>
            </a:r>
            <a:r>
              <a:rPr lang="fr-FR" sz="1600" u="sng" dirty="0">
                <a:solidFill>
                  <a:prstClr val="black">
                    <a:lumMod val="85000"/>
                    <a:lumOff val="15000"/>
                  </a:prstClr>
                </a:solidFill>
                <a:latin typeface="Dosis" pitchFamily="2" charset="0"/>
              </a:rPr>
              <a:t>l’enseignant ne doit pas faire de lecture passive</a:t>
            </a:r>
            <a:r>
              <a:rPr lang="fr-FR" sz="1600" dirty="0">
                <a:solidFill>
                  <a:prstClr val="black">
                    <a:lumMod val="85000"/>
                    <a:lumOff val="15000"/>
                  </a:prstClr>
                </a:solidFill>
                <a:latin typeface="Dosis" pitchFamily="2" charset="0"/>
              </a:rPr>
              <a:t>.  Il se tient debout, circule et occupe la salle. Il explique de manière vivante et expressive, donne des exemples, fait participer les élèves et corrige les réponses. </a:t>
            </a:r>
          </a:p>
        </p:txBody>
      </p:sp>
      <p:sp>
        <p:nvSpPr>
          <p:cNvPr id="13" name="TextBox 10">
            <a:extLst>
              <a:ext uri="{FF2B5EF4-FFF2-40B4-BE49-F238E27FC236}">
                <a16:creationId xmlns:a16="http://schemas.microsoft.com/office/drawing/2014/main" id="{E7FF1698-0E0C-6FCF-FD7A-FAF68840BB1E}"/>
              </a:ext>
            </a:extLst>
          </p:cNvPr>
          <p:cNvSpPr txBox="1"/>
          <p:nvPr>
            <p:custDataLst>
              <p:tags r:id="rId9"/>
            </p:custDataLst>
          </p:nvPr>
        </p:nvSpPr>
        <p:spPr>
          <a:xfrm>
            <a:off x="369908" y="5471407"/>
            <a:ext cx="8164491" cy="1002197"/>
          </a:xfrm>
          <a:prstGeom prst="rect">
            <a:avLst/>
          </a:prstGeom>
        </p:spPr>
        <p:txBody>
          <a:bodyPr wrap="square" lIns="0" tIns="0" rIns="0" bIns="0" rtlCol="0" anchor="t">
            <a:spAutoFit/>
          </a:bodyPr>
          <a:lstStyle/>
          <a:p>
            <a:pPr marL="530225" indent="-530225" algn="just">
              <a:lnSpc>
                <a:spcPts val="2017"/>
              </a:lnSpc>
              <a:defRPr/>
            </a:pPr>
            <a:r>
              <a:rPr lang="en-US" sz="1600" b="1" dirty="0">
                <a:solidFill>
                  <a:srgbClr val="8DC63F"/>
                </a:solidFill>
                <a:latin typeface="Carelia"/>
              </a:rPr>
              <a:t>    </a:t>
            </a:r>
            <a:r>
              <a:rPr lang="en-US" sz="1600" b="1" dirty="0">
                <a:solidFill>
                  <a:srgbClr val="106585"/>
                </a:solidFill>
                <a:latin typeface="Carelia"/>
              </a:rPr>
              <a:t>5.  </a:t>
            </a:r>
            <a:r>
              <a:rPr lang="fr-FR" sz="1600" b="1" dirty="0">
                <a:solidFill>
                  <a:srgbClr val="106585"/>
                </a:solidFill>
                <a:latin typeface="Carelia"/>
              </a:rPr>
              <a:t>Expliquer les consignes :  </a:t>
            </a:r>
            <a:r>
              <a:rPr lang="fr-FR" sz="1600" dirty="0">
                <a:solidFill>
                  <a:prstClr val="black">
                    <a:lumMod val="85000"/>
                    <a:lumOff val="15000"/>
                  </a:prstClr>
                </a:solidFill>
                <a:latin typeface="Dosis" pitchFamily="2" charset="0"/>
              </a:rPr>
              <a:t>l’enseignant  veille à ce que tous les élèves comprennent les consignes des activités en leur demandant de les reformuler ou en les réexpliquant dans leur langue maternelle. </a:t>
            </a:r>
            <a:endParaRPr lang="en-US" sz="1400" dirty="0">
              <a:solidFill>
                <a:prstClr val="black">
                  <a:lumMod val="85000"/>
                  <a:lumOff val="15000"/>
                </a:prstClr>
              </a:solidFill>
              <a:latin typeface="Dosis" pitchFamily="2" charset="0"/>
            </a:endParaRPr>
          </a:p>
          <a:p>
            <a:pPr algn="just">
              <a:lnSpc>
                <a:spcPts val="2017"/>
              </a:lnSpc>
              <a:defRPr/>
            </a:pPr>
            <a:endParaRPr lang="fr-FR" sz="1400" dirty="0">
              <a:solidFill>
                <a:prstClr val="black">
                  <a:lumMod val="85000"/>
                  <a:lumOff val="15000"/>
                </a:prstClr>
              </a:solidFill>
              <a:latin typeface="Dosis" pitchFamily="2" charset="0"/>
            </a:endParaRPr>
          </a:p>
        </p:txBody>
      </p:sp>
      <p:sp>
        <p:nvSpPr>
          <p:cNvPr id="14" name="ZoneTexte 13">
            <a:extLst>
              <a:ext uri="{FF2B5EF4-FFF2-40B4-BE49-F238E27FC236}">
                <a16:creationId xmlns:a16="http://schemas.microsoft.com/office/drawing/2014/main" id="{5B013BBA-C959-103F-B019-2C219D4AD9F3}"/>
              </a:ext>
            </a:extLst>
          </p:cNvPr>
          <p:cNvSpPr txBox="1"/>
          <p:nvPr>
            <p:custDataLst>
              <p:tags r:id="rId10"/>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une caméra. Caméra.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caméra</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6" name="Image 5">
            <a:extLst>
              <a:ext uri="{FF2B5EF4-FFF2-40B4-BE49-F238E27FC236}">
                <a16:creationId xmlns:a16="http://schemas.microsoft.com/office/drawing/2014/main" id="{3FDD3026-AE42-EBA5-FF0B-E3C6E015D725}"/>
              </a:ext>
            </a:extLst>
          </p:cNvPr>
          <p:cNvPicPr>
            <a:picLocks noChangeAspect="1"/>
          </p:cNvPicPr>
          <p:nvPr/>
        </p:nvPicPr>
        <p:blipFill>
          <a:blip r:embed="rId8"/>
          <a:stretch>
            <a:fillRect/>
          </a:stretch>
        </p:blipFill>
        <p:spPr>
          <a:xfrm>
            <a:off x="1505055" y="2270430"/>
            <a:ext cx="2709271" cy="2317140"/>
          </a:xfrm>
          <a:prstGeom prst="rect">
            <a:avLst/>
          </a:prstGeom>
        </p:spPr>
      </p:pic>
    </p:spTree>
    <p:extLst>
      <p:ext uri="{BB962C8B-B14F-4D97-AF65-F5344CB8AC3E}">
        <p14:creationId xmlns:p14="http://schemas.microsoft.com/office/powerpoint/2010/main" val="346644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où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7" name="Image 6">
            <a:extLst>
              <a:ext uri="{FF2B5EF4-FFF2-40B4-BE49-F238E27FC236}">
                <a16:creationId xmlns:a16="http://schemas.microsoft.com/office/drawing/2014/main" id="{2BFFD6EF-2A05-DC0D-B586-7B708432E2E6}"/>
              </a:ext>
            </a:extLst>
          </p:cNvPr>
          <p:cNvPicPr>
            <a:picLocks noChangeAspect="1"/>
          </p:cNvPicPr>
          <p:nvPr/>
        </p:nvPicPr>
        <p:blipFill>
          <a:blip r:embed="rId7"/>
          <a:stretch>
            <a:fillRect/>
          </a:stretch>
        </p:blipFill>
        <p:spPr>
          <a:xfrm>
            <a:off x="2368121" y="1916168"/>
            <a:ext cx="4407757" cy="3025663"/>
          </a:xfrm>
          <a:prstGeom prst="rect">
            <a:avLst/>
          </a:prstGeom>
        </p:spPr>
      </p:pic>
    </p:spTree>
    <p:extLst>
      <p:ext uri="{BB962C8B-B14F-4D97-AF65-F5344CB8AC3E}">
        <p14:creationId xmlns:p14="http://schemas.microsoft.com/office/powerpoint/2010/main" val="333505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dans un cinéma. Cinéma.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cinéma</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BEE26AA1-6F26-02FC-645F-22EC92D1FA73}"/>
              </a:ext>
            </a:extLst>
          </p:cNvPr>
          <p:cNvPicPr>
            <a:picLocks noChangeAspect="1"/>
          </p:cNvPicPr>
          <p:nvPr/>
        </p:nvPicPr>
        <p:blipFill>
          <a:blip r:embed="rId8"/>
          <a:stretch>
            <a:fillRect/>
          </a:stretch>
        </p:blipFill>
        <p:spPr>
          <a:xfrm>
            <a:off x="457199" y="2160634"/>
            <a:ext cx="3925615" cy="2694701"/>
          </a:xfrm>
          <a:prstGeom prst="rect">
            <a:avLst/>
          </a:prstGeom>
        </p:spPr>
      </p:pic>
    </p:spTree>
    <p:extLst>
      <p:ext uri="{BB962C8B-B14F-4D97-AF65-F5344CB8AC3E}">
        <p14:creationId xmlns:p14="http://schemas.microsoft.com/office/powerpoint/2010/main" val="40336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quel fruit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ECD8C37C-AD28-D2FE-3FA8-F438C7AD9D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9400" y="2150224"/>
            <a:ext cx="2745199" cy="2557552"/>
          </a:xfrm>
          <a:prstGeom prst="rect">
            <a:avLst/>
          </a:prstGeom>
        </p:spPr>
      </p:pic>
    </p:spTree>
    <p:extLst>
      <p:ext uri="{BB962C8B-B14F-4D97-AF65-F5344CB8AC3E}">
        <p14:creationId xmlns:p14="http://schemas.microsoft.com/office/powerpoint/2010/main" val="66026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 sont des cerises. Cerises.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cerises</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5" name="Image 4">
            <a:extLst>
              <a:ext uri="{FF2B5EF4-FFF2-40B4-BE49-F238E27FC236}">
                <a16:creationId xmlns:a16="http://schemas.microsoft.com/office/drawing/2014/main" id="{58DEE237-E611-6438-FE9B-B51DC13C09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50" y="2036444"/>
            <a:ext cx="2745199" cy="2557552"/>
          </a:xfrm>
          <a:prstGeom prst="rect">
            <a:avLst/>
          </a:prstGeom>
        </p:spPr>
      </p:pic>
    </p:spTree>
    <p:extLst>
      <p:ext uri="{BB962C8B-B14F-4D97-AF65-F5344CB8AC3E}">
        <p14:creationId xmlns:p14="http://schemas.microsoft.com/office/powerpoint/2010/main" val="131070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5" name="Image 4" descr="Une image contenant roue, véhicule, Véhicule terrestre, pneu&#10;&#10;Description générée automatiquement">
            <a:extLst>
              <a:ext uri="{FF2B5EF4-FFF2-40B4-BE49-F238E27FC236}">
                <a16:creationId xmlns:a16="http://schemas.microsoft.com/office/drawing/2014/main" id="{1D14E5AA-7C4B-5CFF-DE6A-6D6A5DC5D8B6}"/>
              </a:ext>
            </a:extLst>
          </p:cNvPr>
          <p:cNvPicPr>
            <a:picLocks noChangeAspect="1"/>
          </p:cNvPicPr>
          <p:nvPr/>
        </p:nvPicPr>
        <p:blipFill>
          <a:blip r:embed="rId7">
            <a:extLst>
              <a:ext uri="{28A0092B-C50C-407E-A947-70E740481C1C}">
                <a14:useLocalDpi xmlns:a14="http://schemas.microsoft.com/office/drawing/2010/main" val="0"/>
              </a:ext>
            </a:extLst>
          </a:blip>
          <a:srcRect l="24018" t="26514" r="5987" b="27380"/>
          <a:stretch/>
        </p:blipFill>
        <p:spPr>
          <a:xfrm>
            <a:off x="2804100" y="2455365"/>
            <a:ext cx="3535799" cy="1947270"/>
          </a:xfrm>
          <a:prstGeom prst="rect">
            <a:avLst/>
          </a:prstGeom>
        </p:spPr>
      </p:pic>
    </p:spTree>
    <p:extLst>
      <p:ext uri="{BB962C8B-B14F-4D97-AF65-F5344CB8AC3E}">
        <p14:creationId xmlns:p14="http://schemas.microsoft.com/office/powerpoint/2010/main" val="1103726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 camion. Camion.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camion</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3" name="Image 2" descr="Une image contenant roue, véhicule, Véhicule terrestre, pneu&#10;&#10;Description générée automatiquement">
            <a:extLst>
              <a:ext uri="{FF2B5EF4-FFF2-40B4-BE49-F238E27FC236}">
                <a16:creationId xmlns:a16="http://schemas.microsoft.com/office/drawing/2014/main" id="{19B1195B-9DD1-FFED-EAFC-36AEAE6B5703}"/>
              </a:ext>
            </a:extLst>
          </p:cNvPr>
          <p:cNvPicPr>
            <a:picLocks noChangeAspect="1"/>
          </p:cNvPicPr>
          <p:nvPr/>
        </p:nvPicPr>
        <p:blipFill>
          <a:blip r:embed="rId8">
            <a:extLst>
              <a:ext uri="{28A0092B-C50C-407E-A947-70E740481C1C}">
                <a14:useLocalDpi xmlns:a14="http://schemas.microsoft.com/office/drawing/2010/main" val="0"/>
              </a:ext>
            </a:extLst>
          </a:blip>
          <a:srcRect l="24018" t="26514" r="5987" b="27380"/>
          <a:stretch/>
        </p:blipFill>
        <p:spPr>
          <a:xfrm>
            <a:off x="678527" y="2754470"/>
            <a:ext cx="3535799" cy="1947270"/>
          </a:xfrm>
          <a:prstGeom prst="rect">
            <a:avLst/>
          </a:prstGeom>
        </p:spPr>
      </p:pic>
    </p:spTree>
    <p:extLst>
      <p:ext uri="{BB962C8B-B14F-4D97-AF65-F5344CB8AC3E}">
        <p14:creationId xmlns:p14="http://schemas.microsoft.com/office/powerpoint/2010/main" val="162889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2D15E2B-8B9B-F42C-836E-5CD08C6D733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F31A625-FD08-2AF8-2460-DDD297F4D049}"/>
              </a:ext>
            </a:extLst>
          </p:cNvPr>
          <p:cNvSpPr txBox="1"/>
          <p:nvPr>
            <p:custDataLst>
              <p:tags r:id="rId1"/>
            </p:custDataLst>
          </p:nvPr>
        </p:nvSpPr>
        <p:spPr>
          <a:xfrm>
            <a:off x="762001" y="359415"/>
            <a:ext cx="7924800"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srgbClr val="A6A6A6"/>
                </a:solidFill>
                <a:effectLst/>
                <a:uLnTx/>
                <a:uFillTx/>
                <a:latin typeface="Calibri"/>
                <a:ea typeface="+mn-ea"/>
                <a:cs typeface="+mn-cs"/>
              </a:rPr>
              <a:t>C’est quoi ?  Dites le mot en français ou dans votre langue. </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C362EF45-E276-8224-D5E0-7C649BB53095}"/>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6C767ECE-D872-03E4-5BD5-9DEB4752AE53}"/>
              </a:ext>
            </a:extLst>
          </p:cNvPr>
          <p:cNvPicPr>
            <a:picLocks noChangeAspect="1"/>
          </p:cNvPicPr>
          <p:nvPr/>
        </p:nvPicPr>
        <p:blipFill>
          <a:blip r:embed="rId7"/>
          <a:stretch>
            <a:fillRect/>
          </a:stretch>
        </p:blipFill>
        <p:spPr>
          <a:xfrm>
            <a:off x="2907584" y="2032196"/>
            <a:ext cx="3328831" cy="2793608"/>
          </a:xfrm>
          <a:prstGeom prst="rect">
            <a:avLst/>
          </a:prstGeom>
        </p:spPr>
      </p:pic>
    </p:spTree>
    <p:extLst>
      <p:ext uri="{BB962C8B-B14F-4D97-AF65-F5344CB8AC3E}">
        <p14:creationId xmlns:p14="http://schemas.microsoft.com/office/powerpoint/2010/main" val="1896851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3C85791-E116-1E02-22CA-4A803BAB390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120DEDA-360A-FB98-57B3-490CE486F536}"/>
              </a:ext>
            </a:extLst>
          </p:cNvPr>
          <p:cNvSpPr txBox="1"/>
          <p:nvPr>
            <p:custDataLst>
              <p:tags r:id="rId1"/>
            </p:custDataLst>
          </p:nvPr>
        </p:nvSpPr>
        <p:spPr>
          <a:xfrm>
            <a:off x="876041" y="374803"/>
            <a:ext cx="6676571" cy="338554"/>
          </a:xfrm>
          <a:prstGeom prst="rect">
            <a:avLst/>
          </a:prstGeom>
          <a:noFill/>
        </p:spPr>
        <p:txBody>
          <a:bodyPr wrap="square" rtlCol="0">
            <a:spAutoFit/>
          </a:bodyPr>
          <a:lstStyle/>
          <a:p>
            <a:pPr marL="0" marR="0" lvl="0" indent="0" algn="l" defTabSz="685852"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un ca</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rré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Carré. Qui veut répéter ?</a:t>
            </a:r>
          </a:p>
        </p:txBody>
      </p:sp>
      <p:sp>
        <p:nvSpPr>
          <p:cNvPr id="4" name="Freeform 8">
            <a:extLst>
              <a:ext uri="{FF2B5EF4-FFF2-40B4-BE49-F238E27FC236}">
                <a16:creationId xmlns:a16="http://schemas.microsoft.com/office/drawing/2014/main" id="{EAA8CE47-1140-9E08-751E-8AEBA629C3AF}"/>
              </a:ext>
            </a:extLst>
          </p:cNvPr>
          <p:cNvSpPr/>
          <p:nvPr>
            <p:custDataLst>
              <p:tags r:id="rId2"/>
            </p:custDataLst>
          </p:nvPr>
        </p:nvSpPr>
        <p:spPr>
          <a:xfrm rot="10800000" flipH="1">
            <a:off x="457200" y="4223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6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730A2D68-E6C0-A333-BAB1-BCD69034F4B4}"/>
              </a:ext>
            </a:extLst>
          </p:cNvPr>
          <p:cNvSpPr txBox="1"/>
          <p:nvPr>
            <p:custDataLst>
              <p:tags r:id="rId3"/>
            </p:custDataLst>
          </p:nvPr>
        </p:nvSpPr>
        <p:spPr>
          <a:xfrm>
            <a:off x="3834249" y="2715056"/>
            <a:ext cx="4973849" cy="1200329"/>
          </a:xfrm>
          <a:prstGeom prst="rect">
            <a:avLst/>
          </a:prstGeom>
          <a:noFill/>
        </p:spPr>
        <p:txBody>
          <a:bodyPr wrap="square" rtlCol="0">
            <a:spAutoFit/>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carré</a:t>
            </a:r>
            <a:endParaRPr kumimoji="0" lang="fr-FR" sz="6600" b="1"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3" name="Image 2">
            <a:extLst>
              <a:ext uri="{FF2B5EF4-FFF2-40B4-BE49-F238E27FC236}">
                <a16:creationId xmlns:a16="http://schemas.microsoft.com/office/drawing/2014/main" id="{6D40DAC2-2C01-31D0-C301-8527AEB6196E}"/>
              </a:ext>
            </a:extLst>
          </p:cNvPr>
          <p:cNvPicPr>
            <a:picLocks noChangeAspect="1"/>
          </p:cNvPicPr>
          <p:nvPr/>
        </p:nvPicPr>
        <p:blipFill>
          <a:blip r:embed="rId8"/>
          <a:stretch>
            <a:fillRect/>
          </a:stretch>
        </p:blipFill>
        <p:spPr>
          <a:xfrm>
            <a:off x="609599" y="2032196"/>
            <a:ext cx="3328831" cy="2793608"/>
          </a:xfrm>
          <a:prstGeom prst="rect">
            <a:avLst/>
          </a:prstGeom>
        </p:spPr>
      </p:pic>
    </p:spTree>
    <p:extLst>
      <p:ext uri="{BB962C8B-B14F-4D97-AF65-F5344CB8AC3E}">
        <p14:creationId xmlns:p14="http://schemas.microsoft.com/office/powerpoint/2010/main" val="1177589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466531"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50123" y="35941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On vient de voir les mots  : </a:t>
            </a:r>
            <a:r>
              <a:rPr kumimoji="0" lang="fi-FI" sz="1600" b="1" i="0" u="none" strike="noStrike" kern="1200" cap="none" spc="0" normalizeH="0" baseline="0" noProof="0" dirty="0">
                <a:ln>
                  <a:noFill/>
                </a:ln>
                <a:solidFill>
                  <a:prstClr val="white">
                    <a:lumMod val="65000"/>
                  </a:prstClr>
                </a:solidFill>
                <a:effectLst/>
                <a:uLnTx/>
                <a:uFillTx/>
                <a:latin typeface="Calibri"/>
                <a:ea typeface="+mn-ea"/>
                <a:cs typeface="+mn-cs"/>
              </a:rPr>
              <a:t>cage – caméra – cinéma – cerise – camion - carré.</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9" name="Image 8">
            <a:extLst>
              <a:ext uri="{FF2B5EF4-FFF2-40B4-BE49-F238E27FC236}">
                <a16:creationId xmlns:a16="http://schemas.microsoft.com/office/drawing/2014/main" id="{36642C06-D374-A3C0-64CF-F6F024E21195}"/>
              </a:ext>
            </a:extLst>
          </p:cNvPr>
          <p:cNvPicPr>
            <a:picLocks noChangeAspect="1"/>
          </p:cNvPicPr>
          <p:nvPr/>
        </p:nvPicPr>
        <p:blipFill>
          <a:blip r:embed="rId7"/>
          <a:stretch>
            <a:fillRect/>
          </a:stretch>
        </p:blipFill>
        <p:spPr>
          <a:xfrm>
            <a:off x="1004333" y="1765904"/>
            <a:ext cx="1563146" cy="1554364"/>
          </a:xfrm>
          <a:prstGeom prst="rect">
            <a:avLst/>
          </a:prstGeom>
        </p:spPr>
      </p:pic>
      <p:pic>
        <p:nvPicPr>
          <p:cNvPr id="10" name="Image 9">
            <a:extLst>
              <a:ext uri="{FF2B5EF4-FFF2-40B4-BE49-F238E27FC236}">
                <a16:creationId xmlns:a16="http://schemas.microsoft.com/office/drawing/2014/main" id="{E94EAF56-28D2-7BFB-C2D4-10E4974448EE}"/>
              </a:ext>
            </a:extLst>
          </p:cNvPr>
          <p:cNvPicPr>
            <a:picLocks noChangeAspect="1"/>
          </p:cNvPicPr>
          <p:nvPr/>
        </p:nvPicPr>
        <p:blipFill>
          <a:blip r:embed="rId8"/>
          <a:stretch>
            <a:fillRect/>
          </a:stretch>
        </p:blipFill>
        <p:spPr>
          <a:xfrm>
            <a:off x="3468872" y="1710294"/>
            <a:ext cx="1849096" cy="1581464"/>
          </a:xfrm>
          <a:prstGeom prst="rect">
            <a:avLst/>
          </a:prstGeom>
        </p:spPr>
      </p:pic>
      <p:pic>
        <p:nvPicPr>
          <p:cNvPr id="11" name="Image 10">
            <a:extLst>
              <a:ext uri="{FF2B5EF4-FFF2-40B4-BE49-F238E27FC236}">
                <a16:creationId xmlns:a16="http://schemas.microsoft.com/office/drawing/2014/main" id="{6693482E-670A-09CB-4FA2-6DAA3F752A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333" y="4058096"/>
            <a:ext cx="1414888" cy="1318174"/>
          </a:xfrm>
          <a:prstGeom prst="rect">
            <a:avLst/>
          </a:prstGeom>
        </p:spPr>
      </p:pic>
      <p:pic>
        <p:nvPicPr>
          <p:cNvPr id="12" name="Image 11">
            <a:extLst>
              <a:ext uri="{FF2B5EF4-FFF2-40B4-BE49-F238E27FC236}">
                <a16:creationId xmlns:a16="http://schemas.microsoft.com/office/drawing/2014/main" id="{B48E12EE-582B-8665-B4C8-43F7940BD28E}"/>
              </a:ext>
            </a:extLst>
          </p:cNvPr>
          <p:cNvPicPr>
            <a:picLocks noChangeAspect="1"/>
          </p:cNvPicPr>
          <p:nvPr/>
        </p:nvPicPr>
        <p:blipFill>
          <a:blip r:embed="rId10"/>
          <a:stretch>
            <a:fillRect/>
          </a:stretch>
        </p:blipFill>
        <p:spPr>
          <a:xfrm>
            <a:off x="6153935" y="1883999"/>
            <a:ext cx="1920305" cy="1318175"/>
          </a:xfrm>
          <a:prstGeom prst="rect">
            <a:avLst/>
          </a:prstGeom>
        </p:spPr>
      </p:pic>
      <p:pic>
        <p:nvPicPr>
          <p:cNvPr id="14" name="Image 13" descr="Une image contenant roue, véhicule, Véhicule terrestre, pneu&#10;&#10;Description générée automatiquement">
            <a:extLst>
              <a:ext uri="{FF2B5EF4-FFF2-40B4-BE49-F238E27FC236}">
                <a16:creationId xmlns:a16="http://schemas.microsoft.com/office/drawing/2014/main" id="{C1B56425-B4BD-98A5-E1E6-FE174617F37E}"/>
              </a:ext>
            </a:extLst>
          </p:cNvPr>
          <p:cNvPicPr>
            <a:picLocks noChangeAspect="1"/>
          </p:cNvPicPr>
          <p:nvPr/>
        </p:nvPicPr>
        <p:blipFill>
          <a:blip r:embed="rId11">
            <a:extLst>
              <a:ext uri="{28A0092B-C50C-407E-A947-70E740481C1C}">
                <a14:useLocalDpi xmlns:a14="http://schemas.microsoft.com/office/drawing/2010/main" val="0"/>
              </a:ext>
            </a:extLst>
          </a:blip>
          <a:srcRect l="24018" t="26514" r="5987" b="27380"/>
          <a:stretch/>
        </p:blipFill>
        <p:spPr>
          <a:xfrm>
            <a:off x="3518055" y="4376175"/>
            <a:ext cx="1815945" cy="1000095"/>
          </a:xfrm>
          <a:prstGeom prst="rect">
            <a:avLst/>
          </a:prstGeom>
        </p:spPr>
      </p:pic>
      <p:pic>
        <p:nvPicPr>
          <p:cNvPr id="15" name="Image 14">
            <a:extLst>
              <a:ext uri="{FF2B5EF4-FFF2-40B4-BE49-F238E27FC236}">
                <a16:creationId xmlns:a16="http://schemas.microsoft.com/office/drawing/2014/main" id="{88122916-CBFB-8A34-2709-FB4C124B39DA}"/>
              </a:ext>
            </a:extLst>
          </p:cNvPr>
          <p:cNvPicPr>
            <a:picLocks noChangeAspect="1"/>
          </p:cNvPicPr>
          <p:nvPr/>
        </p:nvPicPr>
        <p:blipFill>
          <a:blip r:embed="rId12"/>
          <a:stretch>
            <a:fillRect/>
          </a:stretch>
        </p:blipFill>
        <p:spPr>
          <a:xfrm>
            <a:off x="5899480" y="3655827"/>
            <a:ext cx="2429214" cy="2038635"/>
          </a:xfrm>
          <a:prstGeom prst="rect">
            <a:avLst/>
          </a:prstGeom>
        </p:spPr>
      </p:pic>
    </p:spTree>
    <p:extLst>
      <p:ext uri="{BB962C8B-B14F-4D97-AF65-F5344CB8AC3E}">
        <p14:creationId xmlns:p14="http://schemas.microsoft.com/office/powerpoint/2010/main" val="318757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427703"/>
            <a:ext cx="8636000" cy="5905141"/>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43068"/>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1520651" y="692854"/>
            <a:ext cx="6768494" cy="331566"/>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106585"/>
                </a:solidFill>
                <a:effectLst/>
                <a:uLnTx/>
                <a:uFillTx/>
                <a:latin typeface="Carelia"/>
                <a:ea typeface="+mn-ea"/>
                <a:cs typeface="+mn-cs"/>
              </a:rPr>
              <a:t>Programmation  du parcours 1 pour la 2</a:t>
            </a:r>
            <a:r>
              <a:rPr kumimoji="0" lang="fr-FR" sz="2000" b="1" i="0" u="none" strike="noStrike" kern="1200" cap="none" spc="0" normalizeH="0" baseline="30000" noProof="0" dirty="0">
                <a:ln>
                  <a:noFill/>
                </a:ln>
                <a:solidFill>
                  <a:srgbClr val="106585"/>
                </a:solidFill>
                <a:effectLst/>
                <a:uLnTx/>
                <a:uFillTx/>
                <a:latin typeface="Carelia"/>
                <a:ea typeface="+mn-ea"/>
                <a:cs typeface="+mn-cs"/>
              </a:rPr>
              <a:t>ème</a:t>
            </a:r>
            <a:r>
              <a:rPr kumimoji="0" lang="fr-FR" sz="2000" b="1" i="0" u="none" strike="noStrike" kern="1200" cap="none" spc="0" normalizeH="0" baseline="0" noProof="0" dirty="0">
                <a:ln>
                  <a:noFill/>
                </a:ln>
                <a:solidFill>
                  <a:srgbClr val="106585"/>
                </a:solidFill>
                <a:effectLst/>
                <a:uLnTx/>
                <a:uFillTx/>
                <a:latin typeface="Carelia"/>
                <a:ea typeface="+mn-ea"/>
                <a:cs typeface="+mn-cs"/>
              </a:rPr>
              <a:t> AP</a:t>
            </a:r>
          </a:p>
        </p:txBody>
      </p:sp>
      <p:sp>
        <p:nvSpPr>
          <p:cNvPr id="6" name="ZoneTexte 5">
            <a:extLst>
              <a:ext uri="{FF2B5EF4-FFF2-40B4-BE49-F238E27FC236}">
                <a16:creationId xmlns:a16="http://schemas.microsoft.com/office/drawing/2014/main" id="{FDD5AF7F-D025-9E4C-F522-31755BA641FD}"/>
              </a:ext>
            </a:extLst>
          </p:cNvPr>
          <p:cNvSpPr txBox="1"/>
          <p:nvPr>
            <p:custDataLst>
              <p:tags r:id="rId5"/>
            </p:custDataLst>
          </p:nvPr>
        </p:nvSpPr>
        <p:spPr>
          <a:xfrm>
            <a:off x="5753052" y="66819"/>
            <a:ext cx="4429063" cy="297454"/>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fr-MA" sz="1333" b="0" i="1" u="none" strike="noStrike" kern="1200" cap="none" spc="0" normalizeH="0" baseline="0" noProof="0" dirty="0">
                <a:ln>
                  <a:noFill/>
                </a:ln>
                <a:solidFill>
                  <a:prstClr val="black">
                    <a:lumMod val="50000"/>
                    <a:lumOff val="50000"/>
                  </a:prstClr>
                </a:solidFill>
                <a:effectLst/>
                <a:uLnTx/>
                <a:uFillTx/>
                <a:latin typeface="Calibri"/>
                <a:ea typeface="+mn-ea"/>
                <a:cs typeface="+mn-cs"/>
              </a:rPr>
              <a:t>Pour l’enseignant</a:t>
            </a:r>
          </a:p>
        </p:txBody>
      </p:sp>
      <p:pic>
        <p:nvPicPr>
          <p:cNvPr id="12" name="Image 11">
            <a:extLst>
              <a:ext uri="{FF2B5EF4-FFF2-40B4-BE49-F238E27FC236}">
                <a16:creationId xmlns:a16="http://schemas.microsoft.com/office/drawing/2014/main" id="{808F5E81-6EB8-96F8-FBC9-27D2C76E4F26}"/>
              </a:ext>
            </a:extLst>
          </p:cNvPr>
          <p:cNvPicPr>
            <a:picLocks noChangeAspect="1"/>
          </p:cNvPicPr>
          <p:nvPr/>
        </p:nvPicPr>
        <p:blipFill>
          <a:blip r:embed="rId10"/>
          <a:stretch>
            <a:fillRect/>
          </a:stretch>
        </p:blipFill>
        <p:spPr>
          <a:xfrm>
            <a:off x="517808" y="1257441"/>
            <a:ext cx="8108383" cy="4907705"/>
          </a:xfrm>
          <a:prstGeom prst="rect">
            <a:avLst/>
          </a:prstGeom>
        </p:spPr>
      </p:pic>
    </p:spTree>
    <p:extLst>
      <p:ext uri="{BB962C8B-B14F-4D97-AF65-F5344CB8AC3E}">
        <p14:creationId xmlns:p14="http://schemas.microsoft.com/office/powerpoint/2010/main" val="3268138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marL="0" marR="0" lvl="0" indent="0" algn="ctr" defTabSz="457246" rtl="0" eaLnBrk="1" fontAlgn="auto" latinLnBrk="0" hangingPunct="1">
              <a:lnSpc>
                <a:spcPts val="74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070A"/>
                </a:solidFill>
                <a:effectLst/>
                <a:uLnTx/>
                <a:uFillTx/>
                <a:latin typeface="Dosis" pitchFamily="2" charset="0"/>
                <a:ea typeface="+mn-ea"/>
                <a:cs typeface="+mn-cs"/>
              </a:rPr>
              <a:t>Rebrassage du vocabulaire (1)</a:t>
            </a:r>
          </a:p>
        </p:txBody>
      </p:sp>
      <p:sp>
        <p:nvSpPr>
          <p:cNvPr id="7" name="TextBox 7"/>
          <p:cNvSpPr txBox="1"/>
          <p:nvPr>
            <p:custDataLst>
              <p:tags r:id="rId3"/>
            </p:custDataLst>
          </p:nvPr>
        </p:nvSpPr>
        <p:spPr>
          <a:xfrm>
            <a:off x="703247" y="3238502"/>
            <a:ext cx="7800675" cy="546303"/>
          </a:xfrm>
          <a:prstGeom prst="rect">
            <a:avLst/>
          </a:prstGeom>
        </p:spPr>
        <p:txBody>
          <a:bodyPr lIns="0" tIns="0" rIns="0" bIns="0" rtlCol="0" anchor="t">
            <a:spAutoFit/>
          </a:bodyPr>
          <a:lstStyle/>
          <a:p>
            <a:pPr marL="0" marR="0" lvl="0" indent="0" algn="ctr" defTabSz="457246" rtl="0" eaLnBrk="1" fontAlgn="auto" latinLnBrk="0" hangingPunct="1">
              <a:lnSpc>
                <a:spcPts val="4608"/>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106585"/>
                </a:solidFill>
                <a:effectLst/>
                <a:uLnTx/>
                <a:uFillTx/>
                <a:latin typeface="Dosis" pitchFamily="2" charset="0"/>
                <a:ea typeface="+mn-ea"/>
                <a:cs typeface="+mn-cs"/>
              </a:rPr>
              <a:t>Je dis, tu montres</a:t>
            </a:r>
            <a:endParaRPr kumimoji="0" lang="en-US" sz="3200" b="0" i="0" u="none" strike="noStrike" kern="1200" cap="none" spc="0" normalizeH="0" baseline="0" noProof="0" dirty="0">
              <a:ln>
                <a:noFill/>
              </a:ln>
              <a:solidFill>
                <a:srgbClr val="9BBB59">
                  <a:lumMod val="75000"/>
                </a:srgbClr>
              </a:solidFill>
              <a:effectLst/>
              <a:uLnTx/>
              <a:uFillTx/>
              <a:latin typeface="Dosis" pitchFamily="2" charset="0"/>
              <a:ea typeface="+mn-ea"/>
              <a:cs typeface="+mn-cs"/>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177438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03855" y="42238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01290" y="35941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ardoises.</a:t>
            </a:r>
          </a:p>
        </p:txBody>
      </p:sp>
      <p:pic>
        <p:nvPicPr>
          <p:cNvPr id="5" name="Image 4">
            <a:extLst>
              <a:ext uri="{FF2B5EF4-FFF2-40B4-BE49-F238E27FC236}">
                <a16:creationId xmlns:a16="http://schemas.microsoft.com/office/drawing/2014/main" id="{C3C1D7C8-EDD7-8464-9B97-F80A23960793}"/>
              </a:ext>
            </a:extLst>
          </p:cNvPr>
          <p:cNvPicPr>
            <a:picLocks noChangeAspect="1"/>
          </p:cNvPicPr>
          <p:nvPr>
            <p:custDataLst>
              <p:tags r:id="rId3"/>
            </p:custDataLst>
          </p:nvPr>
        </p:nvPicPr>
        <p:blipFill>
          <a:blip r:embed="rId8">
            <a:clrChange>
              <a:clrFrom>
                <a:srgbClr val="FFFFFF"/>
              </a:clrFrom>
              <a:clrTo>
                <a:srgbClr val="FFFFFF">
                  <a:alpha val="0"/>
                </a:srgbClr>
              </a:clrTo>
            </a:clrChange>
          </a:blip>
          <a:stretch>
            <a:fillRect/>
          </a:stretch>
        </p:blipFill>
        <p:spPr>
          <a:xfrm>
            <a:off x="2398456" y="1748555"/>
            <a:ext cx="4347087" cy="3360889"/>
          </a:xfrm>
          <a:prstGeom prst="rect">
            <a:avLst/>
          </a:prstGeom>
        </p:spPr>
      </p:pic>
    </p:spTree>
    <p:extLst>
      <p:ext uri="{BB962C8B-B14F-4D97-AF65-F5344CB8AC3E}">
        <p14:creationId xmlns:p14="http://schemas.microsoft.com/office/powerpoint/2010/main" val="326911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35762" y="44512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67100" y="365849"/>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cinéma ».</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7148FBF-8093-5496-44E5-6C0BB1CCE3BB}"/>
              </a:ext>
            </a:extLst>
          </p:cNvPr>
          <p:cNvSpPr txBox="1"/>
          <p:nvPr>
            <p:custDataLst>
              <p:tags r:id="rId6"/>
            </p:custDataLst>
          </p:nvPr>
        </p:nvSpPr>
        <p:spPr>
          <a:xfrm>
            <a:off x="867100" y="695422"/>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8" name="Image 7">
            <a:extLst>
              <a:ext uri="{FF2B5EF4-FFF2-40B4-BE49-F238E27FC236}">
                <a16:creationId xmlns:a16="http://schemas.microsoft.com/office/drawing/2014/main" id="{CE53B109-FE03-F68C-3F94-CE521C5FC093}"/>
              </a:ext>
            </a:extLst>
          </p:cNvPr>
          <p:cNvPicPr>
            <a:picLocks noChangeAspect="1"/>
          </p:cNvPicPr>
          <p:nvPr/>
        </p:nvPicPr>
        <p:blipFill>
          <a:blip r:embed="rId12"/>
          <a:stretch>
            <a:fillRect/>
          </a:stretch>
        </p:blipFill>
        <p:spPr>
          <a:xfrm>
            <a:off x="679386" y="1913720"/>
            <a:ext cx="2041917" cy="2030445"/>
          </a:xfrm>
          <a:prstGeom prst="rect">
            <a:avLst/>
          </a:prstGeom>
        </p:spPr>
      </p:pic>
      <p:pic>
        <p:nvPicPr>
          <p:cNvPr id="9" name="Image 8">
            <a:extLst>
              <a:ext uri="{FF2B5EF4-FFF2-40B4-BE49-F238E27FC236}">
                <a16:creationId xmlns:a16="http://schemas.microsoft.com/office/drawing/2014/main" id="{4D2A2233-E403-2DA2-DE61-36D341DA9E03}"/>
              </a:ext>
            </a:extLst>
          </p:cNvPr>
          <p:cNvPicPr>
            <a:picLocks noChangeAspect="1"/>
          </p:cNvPicPr>
          <p:nvPr/>
        </p:nvPicPr>
        <p:blipFill>
          <a:blip r:embed="rId13"/>
          <a:stretch>
            <a:fillRect/>
          </a:stretch>
        </p:blipFill>
        <p:spPr>
          <a:xfrm>
            <a:off x="3364274" y="1878319"/>
            <a:ext cx="2415450" cy="2065846"/>
          </a:xfrm>
          <a:prstGeom prst="rect">
            <a:avLst/>
          </a:prstGeom>
        </p:spPr>
      </p:pic>
      <p:pic>
        <p:nvPicPr>
          <p:cNvPr id="11" name="Image 10">
            <a:extLst>
              <a:ext uri="{FF2B5EF4-FFF2-40B4-BE49-F238E27FC236}">
                <a16:creationId xmlns:a16="http://schemas.microsoft.com/office/drawing/2014/main" id="{D2ED5A3F-F9A3-40A9-D455-21967D7E3B00}"/>
              </a:ext>
            </a:extLst>
          </p:cNvPr>
          <p:cNvPicPr>
            <a:picLocks noChangeAspect="1"/>
          </p:cNvPicPr>
          <p:nvPr/>
        </p:nvPicPr>
        <p:blipFill>
          <a:blip r:embed="rId14"/>
          <a:stretch>
            <a:fillRect/>
          </a:stretch>
        </p:blipFill>
        <p:spPr>
          <a:xfrm>
            <a:off x="6001107" y="2222250"/>
            <a:ext cx="2508469" cy="1721915"/>
          </a:xfrm>
          <a:prstGeom prst="rect">
            <a:avLst/>
          </a:prstGeom>
        </p:spPr>
      </p:pic>
    </p:spTree>
    <p:extLst>
      <p:ext uri="{BB962C8B-B14F-4D97-AF65-F5344CB8AC3E}">
        <p14:creationId xmlns:p14="http://schemas.microsoft.com/office/powerpoint/2010/main" val="356561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cage »</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F4CD03F2-E91B-BAFB-D509-FC5BD71865F5}"/>
              </a:ext>
            </a:extLst>
          </p:cNvPr>
          <p:cNvSpPr txBox="1"/>
          <p:nvPr>
            <p:custDataLst>
              <p:tags r:id="rId6"/>
            </p:custDataLst>
          </p:nvPr>
        </p:nvSpPr>
        <p:spPr>
          <a:xfrm>
            <a:off x="948271" y="661060"/>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2A420A53-9479-5D14-41CD-160FC1579035}"/>
              </a:ext>
            </a:extLst>
          </p:cNvPr>
          <p:cNvPicPr>
            <a:picLocks noChangeAspect="1"/>
          </p:cNvPicPr>
          <p:nvPr/>
        </p:nvPicPr>
        <p:blipFill>
          <a:blip r:embed="rId12"/>
          <a:stretch>
            <a:fillRect/>
          </a:stretch>
        </p:blipFill>
        <p:spPr>
          <a:xfrm>
            <a:off x="619736" y="2085878"/>
            <a:ext cx="2041917" cy="2030445"/>
          </a:xfrm>
          <a:prstGeom prst="rect">
            <a:avLst/>
          </a:prstGeom>
        </p:spPr>
      </p:pic>
      <p:pic>
        <p:nvPicPr>
          <p:cNvPr id="9" name="Image 8">
            <a:extLst>
              <a:ext uri="{FF2B5EF4-FFF2-40B4-BE49-F238E27FC236}">
                <a16:creationId xmlns:a16="http://schemas.microsoft.com/office/drawing/2014/main" id="{B117D32E-7CB6-E50E-0FBC-466EB5306BAD}"/>
              </a:ext>
            </a:extLst>
          </p:cNvPr>
          <p:cNvPicPr>
            <a:picLocks noChangeAspect="1"/>
          </p:cNvPicPr>
          <p:nvPr/>
        </p:nvPicPr>
        <p:blipFill>
          <a:blip r:embed="rId13"/>
          <a:stretch>
            <a:fillRect/>
          </a:stretch>
        </p:blipFill>
        <p:spPr>
          <a:xfrm>
            <a:off x="6047617" y="2127838"/>
            <a:ext cx="2415450" cy="2065846"/>
          </a:xfrm>
          <a:prstGeom prst="rect">
            <a:avLst/>
          </a:prstGeom>
        </p:spPr>
      </p:pic>
      <p:pic>
        <p:nvPicPr>
          <p:cNvPr id="10" name="Image 9">
            <a:extLst>
              <a:ext uri="{FF2B5EF4-FFF2-40B4-BE49-F238E27FC236}">
                <a16:creationId xmlns:a16="http://schemas.microsoft.com/office/drawing/2014/main" id="{82733D33-9232-623A-174B-2D29F62CAD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64555" y="2501674"/>
            <a:ext cx="1414888" cy="1318174"/>
          </a:xfrm>
          <a:prstGeom prst="rect">
            <a:avLst/>
          </a:prstGeom>
        </p:spPr>
      </p:pic>
    </p:spTree>
    <p:extLst>
      <p:ext uri="{BB962C8B-B14F-4D97-AF65-F5344CB8AC3E}">
        <p14:creationId xmlns:p14="http://schemas.microsoft.com/office/powerpoint/2010/main" val="310348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35762" y="44512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67100" y="365849"/>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caméra ».</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7148FBF-8093-5496-44E5-6C0BB1CCE3BB}"/>
              </a:ext>
            </a:extLst>
          </p:cNvPr>
          <p:cNvSpPr txBox="1"/>
          <p:nvPr>
            <p:custDataLst>
              <p:tags r:id="rId6"/>
            </p:custDataLst>
          </p:nvPr>
        </p:nvSpPr>
        <p:spPr>
          <a:xfrm>
            <a:off x="867100" y="695422"/>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9" name="Image 8">
            <a:extLst>
              <a:ext uri="{FF2B5EF4-FFF2-40B4-BE49-F238E27FC236}">
                <a16:creationId xmlns:a16="http://schemas.microsoft.com/office/drawing/2014/main" id="{8DEA142E-7BD2-31E5-D455-E75A60B13FBE}"/>
              </a:ext>
            </a:extLst>
          </p:cNvPr>
          <p:cNvPicPr>
            <a:picLocks noChangeAspect="1"/>
          </p:cNvPicPr>
          <p:nvPr/>
        </p:nvPicPr>
        <p:blipFill>
          <a:blip r:embed="rId12"/>
          <a:stretch>
            <a:fillRect/>
          </a:stretch>
        </p:blipFill>
        <p:spPr>
          <a:xfrm>
            <a:off x="6047617" y="2127838"/>
            <a:ext cx="2415450" cy="2065846"/>
          </a:xfrm>
          <a:prstGeom prst="rect">
            <a:avLst/>
          </a:prstGeom>
        </p:spPr>
      </p:pic>
      <p:pic>
        <p:nvPicPr>
          <p:cNvPr id="11" name="Image 10">
            <a:extLst>
              <a:ext uri="{FF2B5EF4-FFF2-40B4-BE49-F238E27FC236}">
                <a16:creationId xmlns:a16="http://schemas.microsoft.com/office/drawing/2014/main" id="{7510FFE0-6875-4FF0-2831-256FA4A15A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64555" y="2501674"/>
            <a:ext cx="1414888" cy="1318174"/>
          </a:xfrm>
          <a:prstGeom prst="rect">
            <a:avLst/>
          </a:prstGeom>
        </p:spPr>
      </p:pic>
      <p:pic>
        <p:nvPicPr>
          <p:cNvPr id="12" name="Image 11" descr="Une image contenant roue, véhicule, Véhicule terrestre, pneu&#10;&#10;Description générée automatiquement">
            <a:extLst>
              <a:ext uri="{FF2B5EF4-FFF2-40B4-BE49-F238E27FC236}">
                <a16:creationId xmlns:a16="http://schemas.microsoft.com/office/drawing/2014/main" id="{34537E06-7573-3628-44C8-FCB1EE88FCD2}"/>
              </a:ext>
            </a:extLst>
          </p:cNvPr>
          <p:cNvPicPr>
            <a:picLocks noChangeAspect="1"/>
          </p:cNvPicPr>
          <p:nvPr/>
        </p:nvPicPr>
        <p:blipFill>
          <a:blip r:embed="rId14">
            <a:extLst>
              <a:ext uri="{28A0092B-C50C-407E-A947-70E740481C1C}">
                <a14:useLocalDpi xmlns:a14="http://schemas.microsoft.com/office/drawing/2010/main" val="0"/>
              </a:ext>
            </a:extLst>
          </a:blip>
          <a:srcRect l="24018" t="26514" r="5987" b="27380"/>
          <a:stretch/>
        </p:blipFill>
        <p:spPr>
          <a:xfrm>
            <a:off x="792372" y="2819753"/>
            <a:ext cx="1815945" cy="1000095"/>
          </a:xfrm>
          <a:prstGeom prst="rect">
            <a:avLst/>
          </a:prstGeom>
        </p:spPr>
      </p:pic>
    </p:spTree>
    <p:extLst>
      <p:ext uri="{BB962C8B-B14F-4D97-AF65-F5344CB8AC3E}">
        <p14:creationId xmlns:p14="http://schemas.microsoft.com/office/powerpoint/2010/main" val="98105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cerise ».</a:t>
            </a:r>
          </a:p>
        </p:txBody>
      </p:sp>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3"/>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4"/>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5"/>
            </p:custDataLst>
          </p:nvPr>
        </p:nvPicPr>
        <p:blipFill rotWithShape="1">
          <a:blip r:embed="rId11">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F4CD03F2-E91B-BAFB-D509-FC5BD71865F5}"/>
              </a:ext>
            </a:extLst>
          </p:cNvPr>
          <p:cNvSpPr txBox="1"/>
          <p:nvPr>
            <p:custDataLst>
              <p:tags r:id="rId6"/>
            </p:custDataLst>
          </p:nvPr>
        </p:nvSpPr>
        <p:spPr>
          <a:xfrm>
            <a:off x="948271" y="661060"/>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9" name="Image 8">
            <a:extLst>
              <a:ext uri="{FF2B5EF4-FFF2-40B4-BE49-F238E27FC236}">
                <a16:creationId xmlns:a16="http://schemas.microsoft.com/office/drawing/2014/main" id="{33C83D62-519F-C884-D1AF-26B9F0477E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4555" y="2501674"/>
            <a:ext cx="1414888" cy="1318174"/>
          </a:xfrm>
          <a:prstGeom prst="rect">
            <a:avLst/>
          </a:prstGeom>
        </p:spPr>
      </p:pic>
      <p:pic>
        <p:nvPicPr>
          <p:cNvPr id="13" name="Image 12">
            <a:extLst>
              <a:ext uri="{FF2B5EF4-FFF2-40B4-BE49-F238E27FC236}">
                <a16:creationId xmlns:a16="http://schemas.microsoft.com/office/drawing/2014/main" id="{E52D67D7-787A-5D15-3B5A-9BFE524EDACA}"/>
              </a:ext>
            </a:extLst>
          </p:cNvPr>
          <p:cNvPicPr>
            <a:picLocks noChangeAspect="1"/>
          </p:cNvPicPr>
          <p:nvPr/>
        </p:nvPicPr>
        <p:blipFill>
          <a:blip r:embed="rId13"/>
          <a:stretch>
            <a:fillRect/>
          </a:stretch>
        </p:blipFill>
        <p:spPr>
          <a:xfrm>
            <a:off x="5922414" y="2141442"/>
            <a:ext cx="2429214" cy="2038635"/>
          </a:xfrm>
          <a:prstGeom prst="rect">
            <a:avLst/>
          </a:prstGeom>
        </p:spPr>
      </p:pic>
      <p:pic>
        <p:nvPicPr>
          <p:cNvPr id="5" name="Image 4" descr="Une image contenant roue, véhicule, Véhicule terrestre, pneu&#10;&#10;Description générée automatiquement">
            <a:extLst>
              <a:ext uri="{FF2B5EF4-FFF2-40B4-BE49-F238E27FC236}">
                <a16:creationId xmlns:a16="http://schemas.microsoft.com/office/drawing/2014/main" id="{0A733A4E-2480-4833-CBC0-686E2478C05A}"/>
              </a:ext>
            </a:extLst>
          </p:cNvPr>
          <p:cNvPicPr>
            <a:picLocks noChangeAspect="1"/>
          </p:cNvPicPr>
          <p:nvPr/>
        </p:nvPicPr>
        <p:blipFill>
          <a:blip r:embed="rId14">
            <a:extLst>
              <a:ext uri="{28A0092B-C50C-407E-A947-70E740481C1C}">
                <a14:useLocalDpi xmlns:a14="http://schemas.microsoft.com/office/drawing/2010/main" val="0"/>
              </a:ext>
            </a:extLst>
          </a:blip>
          <a:srcRect l="24018" t="26514" r="5987" b="27380"/>
          <a:stretch/>
        </p:blipFill>
        <p:spPr>
          <a:xfrm>
            <a:off x="792372" y="2819753"/>
            <a:ext cx="1815945" cy="1000095"/>
          </a:xfrm>
          <a:prstGeom prst="rect">
            <a:avLst/>
          </a:prstGeom>
        </p:spPr>
      </p:pic>
    </p:spTree>
    <p:extLst>
      <p:ext uri="{BB962C8B-B14F-4D97-AF65-F5344CB8AC3E}">
        <p14:creationId xmlns:p14="http://schemas.microsoft.com/office/powerpoint/2010/main" val="3631550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8">
            <a:extLst>
              <a:ext uri="{FF2B5EF4-FFF2-40B4-BE49-F238E27FC236}">
                <a16:creationId xmlns:a16="http://schemas.microsoft.com/office/drawing/2014/main" id="{002E0FCC-4542-8610-FB22-D3D540C24029}"/>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45200ECC-CD6F-004D-9F15-F2592BAA9BE2}"/>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camion ».</a:t>
            </a:r>
          </a:p>
        </p:txBody>
      </p:sp>
      <p:sp>
        <p:nvSpPr>
          <p:cNvPr id="13" name="ZoneTexte 12">
            <a:extLst>
              <a:ext uri="{FF2B5EF4-FFF2-40B4-BE49-F238E27FC236}">
                <a16:creationId xmlns:a16="http://schemas.microsoft.com/office/drawing/2014/main" id="{189CA9F8-A85D-DD78-512F-1C591B28F945}"/>
              </a:ext>
            </a:extLst>
          </p:cNvPr>
          <p:cNvSpPr txBox="1"/>
          <p:nvPr>
            <p:custDataLst>
              <p:tags r:id="rId6"/>
            </p:custDataLst>
          </p:nvPr>
        </p:nvSpPr>
        <p:spPr>
          <a:xfrm>
            <a:off x="948271" y="661060"/>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10" name="Image 9" descr="Une image contenant roue, pneu, véhicule, clipart&#10;&#10;Description générée automatiquement">
            <a:extLst>
              <a:ext uri="{FF2B5EF4-FFF2-40B4-BE49-F238E27FC236}">
                <a16:creationId xmlns:a16="http://schemas.microsoft.com/office/drawing/2014/main" id="{D0EE653C-B182-F9D7-1A52-6D14398802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9695" y="2127838"/>
            <a:ext cx="2524477" cy="1686160"/>
          </a:xfrm>
          <a:prstGeom prst="rect">
            <a:avLst/>
          </a:prstGeom>
        </p:spPr>
      </p:pic>
      <p:pic>
        <p:nvPicPr>
          <p:cNvPr id="3" name="Image 2" descr="Une image contenant roue, véhicule, Véhicule terrestre, pneu&#10;&#10;Description générée automatiquement">
            <a:extLst>
              <a:ext uri="{FF2B5EF4-FFF2-40B4-BE49-F238E27FC236}">
                <a16:creationId xmlns:a16="http://schemas.microsoft.com/office/drawing/2014/main" id="{7166FA93-6E8A-8F75-635B-0A22C17964DE}"/>
              </a:ext>
            </a:extLst>
          </p:cNvPr>
          <p:cNvPicPr>
            <a:picLocks noChangeAspect="1"/>
          </p:cNvPicPr>
          <p:nvPr/>
        </p:nvPicPr>
        <p:blipFill>
          <a:blip r:embed="rId13">
            <a:extLst>
              <a:ext uri="{28A0092B-C50C-407E-A947-70E740481C1C}">
                <a14:useLocalDpi xmlns:a14="http://schemas.microsoft.com/office/drawing/2010/main" val="0"/>
              </a:ext>
            </a:extLst>
          </a:blip>
          <a:srcRect l="24018" t="26514" r="5987" b="27380"/>
          <a:stretch/>
        </p:blipFill>
        <p:spPr>
          <a:xfrm>
            <a:off x="792372" y="2660713"/>
            <a:ext cx="1815945" cy="1000095"/>
          </a:xfrm>
          <a:prstGeom prst="rect">
            <a:avLst/>
          </a:prstGeom>
        </p:spPr>
      </p:pic>
      <p:pic>
        <p:nvPicPr>
          <p:cNvPr id="4" name="Image 3">
            <a:extLst>
              <a:ext uri="{FF2B5EF4-FFF2-40B4-BE49-F238E27FC236}">
                <a16:creationId xmlns:a16="http://schemas.microsoft.com/office/drawing/2014/main" id="{DA5FC347-05CC-6C6C-9735-28055278168A}"/>
              </a:ext>
            </a:extLst>
          </p:cNvPr>
          <p:cNvPicPr>
            <a:picLocks noChangeAspect="1"/>
          </p:cNvPicPr>
          <p:nvPr/>
        </p:nvPicPr>
        <p:blipFill>
          <a:blip r:embed="rId14"/>
          <a:stretch>
            <a:fillRect/>
          </a:stretch>
        </p:blipFill>
        <p:spPr>
          <a:xfrm>
            <a:off x="5964306" y="1869369"/>
            <a:ext cx="2429214" cy="2038635"/>
          </a:xfrm>
          <a:prstGeom prst="rect">
            <a:avLst/>
          </a:prstGeom>
        </p:spPr>
      </p:pic>
    </p:spTree>
    <p:extLst>
      <p:ext uri="{BB962C8B-B14F-4D97-AF65-F5344CB8AC3E}">
        <p14:creationId xmlns:p14="http://schemas.microsoft.com/office/powerpoint/2010/main" val="1343578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 name="Picture 2" descr="Afbeeldingen over Circle Font – Blader in stockfoto's, vectoren en video's  over 1,068,626 | Adobe Stock">
            <a:extLst>
              <a:ext uri="{FF2B5EF4-FFF2-40B4-BE49-F238E27FC236}">
                <a16:creationId xmlns:a16="http://schemas.microsoft.com/office/drawing/2014/main" id="{C2A534CA-5C35-C535-2472-ADC09DD1C9BF}"/>
              </a:ext>
            </a:extLst>
          </p:cNvPr>
          <p:cNvPicPr>
            <a:picLocks noChangeAspect="1" noChangeArrowheads="1"/>
          </p:cNvPicPr>
          <p:nvPr>
            <p:custDataLst>
              <p:tags r:id="rId1"/>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5991" t="12958" r="75238" b="50000"/>
          <a:stretch/>
        </p:blipFill>
        <p:spPr bwMode="auto">
          <a:xfrm>
            <a:off x="1324947" y="4772122"/>
            <a:ext cx="750796" cy="644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en over Circle Font – Blader in stockfoto's, vectoren en video's  over 1,068,626 | Adobe Stock">
            <a:extLst>
              <a:ext uri="{FF2B5EF4-FFF2-40B4-BE49-F238E27FC236}">
                <a16:creationId xmlns:a16="http://schemas.microsoft.com/office/drawing/2014/main" id="{BF8E7337-41DD-BD61-4742-CEE6573EF859}"/>
              </a:ext>
            </a:extLst>
          </p:cNvPr>
          <p:cNvPicPr>
            <a:picLocks noChangeAspect="1" noChangeArrowheads="1"/>
          </p:cNvPicPr>
          <p:nvPr>
            <p:custDataLst>
              <p:tags r:id="rId2"/>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24059" t="12958" r="59007" b="50000"/>
          <a:stretch/>
        </p:blipFill>
        <p:spPr bwMode="auto">
          <a:xfrm>
            <a:off x="4233328" y="4730162"/>
            <a:ext cx="677343" cy="644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en over Circle Font – Blader in stockfoto's, vectoren en video's  over 1,068,626 | Adobe Stock">
            <a:extLst>
              <a:ext uri="{FF2B5EF4-FFF2-40B4-BE49-F238E27FC236}">
                <a16:creationId xmlns:a16="http://schemas.microsoft.com/office/drawing/2014/main" id="{3782B7FA-3EF7-4065-91D7-3104074C6F25}"/>
              </a:ext>
            </a:extLst>
          </p:cNvPr>
          <p:cNvPicPr>
            <a:picLocks noChangeAspect="1" noChangeArrowheads="1"/>
          </p:cNvPicPr>
          <p:nvPr>
            <p:custDataLst>
              <p:tags r:id="rId3"/>
            </p:custDataLst>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l="41788" t="12958" r="41278" b="50000"/>
          <a:stretch/>
        </p:blipFill>
        <p:spPr bwMode="auto">
          <a:xfrm>
            <a:off x="6916671" y="4730162"/>
            <a:ext cx="677342" cy="644189"/>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8">
            <a:extLst>
              <a:ext uri="{FF2B5EF4-FFF2-40B4-BE49-F238E27FC236}">
                <a16:creationId xmlns:a16="http://schemas.microsoft.com/office/drawing/2014/main" id="{DF59DBB7-90FB-720A-8F6C-85FAE9F4BF02}"/>
              </a:ext>
            </a:extLst>
          </p:cNvPr>
          <p:cNvSpPr/>
          <p:nvPr>
            <p:custDataLst>
              <p:tags r:id="rId4"/>
            </p:custDataLst>
          </p:nvPr>
        </p:nvSpPr>
        <p:spPr>
          <a:xfrm rot="10800000" flipH="1">
            <a:off x="619737" y="398476"/>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0A65A61F-956A-FB99-EF17-FFDC45767376}"/>
              </a:ext>
            </a:extLst>
          </p:cNvPr>
          <p:cNvSpPr txBox="1"/>
          <p:nvPr>
            <p:custDataLst>
              <p:tags r:id="rId5"/>
            </p:custDataLst>
          </p:nvPr>
        </p:nvSpPr>
        <p:spPr>
          <a:xfrm>
            <a:off x="948271" y="322506"/>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sur vos ardoises </a:t>
            </a:r>
            <a:r>
              <a:rPr kumimoji="0" lang="fr-FR" sz="1600" b="1" i="0" u="sng" strike="noStrike" kern="1200" cap="none" spc="0" normalizeH="0" baseline="0" noProof="0" dirty="0">
                <a:ln>
                  <a:noFill/>
                </a:ln>
                <a:solidFill>
                  <a:prstClr val="white">
                    <a:lumMod val="65000"/>
                  </a:prstClr>
                </a:solidFill>
                <a:effectLst/>
                <a:uLnTx/>
                <a:uFillTx/>
                <a:latin typeface="Calibri"/>
                <a:ea typeface="+mn-ea"/>
                <a:cs typeface="+mn-cs"/>
              </a:rPr>
              <a:t>le numéro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du mot « carré ».</a:t>
            </a:r>
          </a:p>
        </p:txBody>
      </p:sp>
      <p:sp>
        <p:nvSpPr>
          <p:cNvPr id="13" name="ZoneTexte 12">
            <a:extLst>
              <a:ext uri="{FF2B5EF4-FFF2-40B4-BE49-F238E27FC236}">
                <a16:creationId xmlns:a16="http://schemas.microsoft.com/office/drawing/2014/main" id="{E38E193E-C398-0C12-6E2B-F5BA7543C870}"/>
              </a:ext>
            </a:extLst>
          </p:cNvPr>
          <p:cNvSpPr txBox="1"/>
          <p:nvPr>
            <p:custDataLst>
              <p:tags r:id="rId6"/>
            </p:custDataLst>
          </p:nvPr>
        </p:nvSpPr>
        <p:spPr>
          <a:xfrm>
            <a:off x="948271" y="661060"/>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corrige après la réponse des élèves.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8" name="Image 7">
            <a:extLst>
              <a:ext uri="{FF2B5EF4-FFF2-40B4-BE49-F238E27FC236}">
                <a16:creationId xmlns:a16="http://schemas.microsoft.com/office/drawing/2014/main" id="{A2FC5896-0B01-2056-F83B-6B27321F5858}"/>
              </a:ext>
            </a:extLst>
          </p:cNvPr>
          <p:cNvPicPr>
            <a:picLocks noChangeAspect="1"/>
          </p:cNvPicPr>
          <p:nvPr/>
        </p:nvPicPr>
        <p:blipFill>
          <a:blip r:embed="rId12"/>
          <a:stretch>
            <a:fillRect/>
          </a:stretch>
        </p:blipFill>
        <p:spPr>
          <a:xfrm>
            <a:off x="5964306" y="1869369"/>
            <a:ext cx="2429214" cy="2038635"/>
          </a:xfrm>
          <a:prstGeom prst="rect">
            <a:avLst/>
          </a:prstGeom>
        </p:spPr>
      </p:pic>
      <p:sp>
        <p:nvSpPr>
          <p:cNvPr id="9" name="Triangle isocèle 8">
            <a:extLst>
              <a:ext uri="{FF2B5EF4-FFF2-40B4-BE49-F238E27FC236}">
                <a16:creationId xmlns:a16="http://schemas.microsoft.com/office/drawing/2014/main" id="{491764C6-8B3D-1100-17F9-C7D17732C89F}"/>
              </a:ext>
            </a:extLst>
          </p:cNvPr>
          <p:cNvSpPr/>
          <p:nvPr/>
        </p:nvSpPr>
        <p:spPr>
          <a:xfrm>
            <a:off x="3515710" y="2175641"/>
            <a:ext cx="1939159" cy="1529256"/>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rganigramme : Connecteur 9">
            <a:extLst>
              <a:ext uri="{FF2B5EF4-FFF2-40B4-BE49-F238E27FC236}">
                <a16:creationId xmlns:a16="http://schemas.microsoft.com/office/drawing/2014/main" id="{E209099D-D53F-522E-4B65-6EEC5BFBE1A5}"/>
              </a:ext>
            </a:extLst>
          </p:cNvPr>
          <p:cNvSpPr/>
          <p:nvPr/>
        </p:nvSpPr>
        <p:spPr>
          <a:xfrm>
            <a:off x="772136" y="2175640"/>
            <a:ext cx="1734581" cy="1658015"/>
          </a:xfrm>
          <a:prstGeom prst="flowChartConnector">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747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marL="0" marR="0" lvl="0" indent="0" algn="ctr" defTabSz="457246" rtl="0" eaLnBrk="1" fontAlgn="auto" latinLnBrk="0" hangingPunct="1">
              <a:lnSpc>
                <a:spcPts val="74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070A"/>
                </a:solidFill>
                <a:effectLst/>
                <a:uLnTx/>
                <a:uFillTx/>
                <a:latin typeface="Dosis" pitchFamily="2" charset="0"/>
                <a:ea typeface="+mn-ea"/>
                <a:cs typeface="+mn-cs"/>
              </a:rPr>
              <a:t>Rebrassage du vocabulaire (2)</a:t>
            </a:r>
          </a:p>
        </p:txBody>
      </p:sp>
      <p:sp>
        <p:nvSpPr>
          <p:cNvPr id="7" name="TextBox 7"/>
          <p:cNvSpPr txBox="1"/>
          <p:nvPr>
            <p:custDataLst>
              <p:tags r:id="rId3"/>
            </p:custDataLst>
          </p:nvPr>
        </p:nvSpPr>
        <p:spPr>
          <a:xfrm>
            <a:off x="703247" y="3238502"/>
            <a:ext cx="7800675" cy="546303"/>
          </a:xfrm>
          <a:prstGeom prst="rect">
            <a:avLst/>
          </a:prstGeom>
        </p:spPr>
        <p:txBody>
          <a:bodyPr lIns="0" tIns="0" rIns="0" bIns="0" rtlCol="0" anchor="t">
            <a:spAutoFit/>
          </a:bodyPr>
          <a:lstStyle/>
          <a:p>
            <a:pPr marL="0" marR="0" lvl="0" indent="0" algn="ctr" defTabSz="457246" rtl="0" eaLnBrk="1" fontAlgn="auto" latinLnBrk="0" hangingPunct="1">
              <a:lnSpc>
                <a:spcPts val="4608"/>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106585"/>
                </a:solidFill>
                <a:effectLst/>
                <a:uLnTx/>
                <a:uFillTx/>
                <a:latin typeface="Dosis" pitchFamily="2" charset="0"/>
                <a:ea typeface="+mn-ea"/>
                <a:cs typeface="+mn-cs"/>
              </a:rPr>
              <a:t>Je montre, tu dis</a:t>
            </a:r>
            <a:endParaRPr kumimoji="0" lang="en-US" sz="3200" b="0" i="0" u="none" strike="noStrike" kern="1200" cap="none" spc="0" normalizeH="0" baseline="0" noProof="0" dirty="0">
              <a:ln>
                <a:noFill/>
              </a:ln>
              <a:solidFill>
                <a:srgbClr val="9BBB59">
                  <a:lumMod val="75000"/>
                </a:srgbClr>
              </a:solidFill>
              <a:effectLst/>
              <a:uLnTx/>
              <a:uFillTx/>
              <a:latin typeface="Dosis" pitchFamily="2" charset="0"/>
              <a:ea typeface="+mn-ea"/>
              <a:cs typeface="+mn-cs"/>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699749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524319" y="38273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831130" y="319764"/>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nommer ces images ? </a:t>
            </a:r>
          </a:p>
        </p:txBody>
      </p:sp>
      <p:sp>
        <p:nvSpPr>
          <p:cNvPr id="2" name="ZoneTexte 1">
            <a:extLst>
              <a:ext uri="{FF2B5EF4-FFF2-40B4-BE49-F238E27FC236}">
                <a16:creationId xmlns:a16="http://schemas.microsoft.com/office/drawing/2014/main" id="{B728522E-BED6-D43A-012D-B5F168439E4D}"/>
              </a:ext>
            </a:extLst>
          </p:cNvPr>
          <p:cNvSpPr txBox="1"/>
          <p:nvPr>
            <p:custDataLst>
              <p:tags r:id="rId3"/>
            </p:custDataLst>
          </p:nvPr>
        </p:nvSpPr>
        <p:spPr>
          <a:xfrm>
            <a:off x="831130" y="625815"/>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Dosis" pitchFamily="2" charset="0"/>
                <a:ea typeface="+mn-ea"/>
                <a:cs typeface="+mn-cs"/>
              </a:rPr>
              <a:t>L’enseignant fait passer plusieurs élèves au tableau.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6" name="Image 5">
            <a:extLst>
              <a:ext uri="{FF2B5EF4-FFF2-40B4-BE49-F238E27FC236}">
                <a16:creationId xmlns:a16="http://schemas.microsoft.com/office/drawing/2014/main" id="{A26CECEF-A332-45F5-23DC-493590EEA7C7}"/>
              </a:ext>
            </a:extLst>
          </p:cNvPr>
          <p:cNvPicPr>
            <a:picLocks noChangeAspect="1"/>
          </p:cNvPicPr>
          <p:nvPr/>
        </p:nvPicPr>
        <p:blipFill>
          <a:blip r:embed="rId8"/>
          <a:stretch>
            <a:fillRect/>
          </a:stretch>
        </p:blipFill>
        <p:spPr>
          <a:xfrm>
            <a:off x="1004333" y="1765904"/>
            <a:ext cx="1563146" cy="1554364"/>
          </a:xfrm>
          <a:prstGeom prst="rect">
            <a:avLst/>
          </a:prstGeom>
        </p:spPr>
      </p:pic>
      <p:pic>
        <p:nvPicPr>
          <p:cNvPr id="7" name="Image 6">
            <a:extLst>
              <a:ext uri="{FF2B5EF4-FFF2-40B4-BE49-F238E27FC236}">
                <a16:creationId xmlns:a16="http://schemas.microsoft.com/office/drawing/2014/main" id="{2543CB36-3E68-6597-C674-0433D894CA53}"/>
              </a:ext>
            </a:extLst>
          </p:cNvPr>
          <p:cNvPicPr>
            <a:picLocks noChangeAspect="1"/>
          </p:cNvPicPr>
          <p:nvPr/>
        </p:nvPicPr>
        <p:blipFill>
          <a:blip r:embed="rId9"/>
          <a:stretch>
            <a:fillRect/>
          </a:stretch>
        </p:blipFill>
        <p:spPr>
          <a:xfrm>
            <a:off x="3468872" y="1710294"/>
            <a:ext cx="1849096" cy="1581464"/>
          </a:xfrm>
          <a:prstGeom prst="rect">
            <a:avLst/>
          </a:prstGeom>
        </p:spPr>
      </p:pic>
      <p:pic>
        <p:nvPicPr>
          <p:cNvPr id="11" name="Image 10">
            <a:extLst>
              <a:ext uri="{FF2B5EF4-FFF2-40B4-BE49-F238E27FC236}">
                <a16:creationId xmlns:a16="http://schemas.microsoft.com/office/drawing/2014/main" id="{A1EE2435-2C6D-C8AA-AF37-ACEF6BCEAC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4333" y="4058096"/>
            <a:ext cx="1414888" cy="1318174"/>
          </a:xfrm>
          <a:prstGeom prst="rect">
            <a:avLst/>
          </a:prstGeom>
        </p:spPr>
      </p:pic>
      <p:pic>
        <p:nvPicPr>
          <p:cNvPr id="14" name="Image 13">
            <a:extLst>
              <a:ext uri="{FF2B5EF4-FFF2-40B4-BE49-F238E27FC236}">
                <a16:creationId xmlns:a16="http://schemas.microsoft.com/office/drawing/2014/main" id="{62B5938B-CF04-4DFF-9B00-5E1B88CA5DE0}"/>
              </a:ext>
            </a:extLst>
          </p:cNvPr>
          <p:cNvPicPr>
            <a:picLocks noChangeAspect="1"/>
          </p:cNvPicPr>
          <p:nvPr/>
        </p:nvPicPr>
        <p:blipFill>
          <a:blip r:embed="rId11"/>
          <a:stretch>
            <a:fillRect/>
          </a:stretch>
        </p:blipFill>
        <p:spPr>
          <a:xfrm>
            <a:off x="6153935" y="1883999"/>
            <a:ext cx="1920305" cy="1318175"/>
          </a:xfrm>
          <a:prstGeom prst="rect">
            <a:avLst/>
          </a:prstGeom>
        </p:spPr>
      </p:pic>
      <p:pic>
        <p:nvPicPr>
          <p:cNvPr id="15" name="Image 14" descr="Une image contenant roue, véhicule, Véhicule terrestre, pneu&#10;&#10;Description générée automatiquement">
            <a:extLst>
              <a:ext uri="{FF2B5EF4-FFF2-40B4-BE49-F238E27FC236}">
                <a16:creationId xmlns:a16="http://schemas.microsoft.com/office/drawing/2014/main" id="{F2C56879-2ACB-AA93-7608-17F22BBCB6CF}"/>
              </a:ext>
            </a:extLst>
          </p:cNvPr>
          <p:cNvPicPr>
            <a:picLocks noChangeAspect="1"/>
          </p:cNvPicPr>
          <p:nvPr/>
        </p:nvPicPr>
        <p:blipFill>
          <a:blip r:embed="rId12">
            <a:extLst>
              <a:ext uri="{28A0092B-C50C-407E-A947-70E740481C1C}">
                <a14:useLocalDpi xmlns:a14="http://schemas.microsoft.com/office/drawing/2010/main" val="0"/>
              </a:ext>
            </a:extLst>
          </a:blip>
          <a:srcRect l="24018" t="26514" r="5987" b="27380"/>
          <a:stretch/>
        </p:blipFill>
        <p:spPr>
          <a:xfrm>
            <a:off x="3518055" y="4376175"/>
            <a:ext cx="1815945" cy="1000095"/>
          </a:xfrm>
          <a:prstGeom prst="rect">
            <a:avLst/>
          </a:prstGeom>
        </p:spPr>
      </p:pic>
      <p:pic>
        <p:nvPicPr>
          <p:cNvPr id="16" name="Image 15">
            <a:extLst>
              <a:ext uri="{FF2B5EF4-FFF2-40B4-BE49-F238E27FC236}">
                <a16:creationId xmlns:a16="http://schemas.microsoft.com/office/drawing/2014/main" id="{00130EBE-6EAC-494D-EF3A-9AA5C98B264F}"/>
              </a:ext>
            </a:extLst>
          </p:cNvPr>
          <p:cNvPicPr>
            <a:picLocks noChangeAspect="1"/>
          </p:cNvPicPr>
          <p:nvPr/>
        </p:nvPicPr>
        <p:blipFill>
          <a:blip r:embed="rId13"/>
          <a:stretch>
            <a:fillRect/>
          </a:stretch>
        </p:blipFill>
        <p:spPr>
          <a:xfrm>
            <a:off x="5899480" y="3655827"/>
            <a:ext cx="2429214" cy="2038635"/>
          </a:xfrm>
          <a:prstGeom prst="rect">
            <a:avLst/>
          </a:prstGeom>
        </p:spPr>
      </p:pic>
    </p:spTree>
    <p:extLst>
      <p:ext uri="{BB962C8B-B14F-4D97-AF65-F5344CB8AC3E}">
        <p14:creationId xmlns:p14="http://schemas.microsoft.com/office/powerpoint/2010/main" val="416701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022A7B46-24AB-13DA-13CD-2C4E0F8A4D8C}"/>
              </a:ext>
            </a:extLst>
          </p:cNvPr>
          <p:cNvGrpSpPr/>
          <p:nvPr>
            <p:custDataLst>
              <p:tags r:id="rId1"/>
            </p:custDataLst>
          </p:nvPr>
        </p:nvGrpSpPr>
        <p:grpSpPr>
          <a:xfrm>
            <a:off x="0" y="0"/>
            <a:ext cx="9144000" cy="6858000"/>
            <a:chOff x="0" y="0"/>
            <a:chExt cx="13716000" cy="10287000"/>
          </a:xfrm>
        </p:grpSpPr>
        <p:sp>
          <p:nvSpPr>
            <p:cNvPr id="2" name="Freeform 2"/>
            <p:cNvSpPr/>
            <p:nvPr/>
          </p:nvSpPr>
          <p:spPr>
            <a:xfrm>
              <a:off x="0" y="0"/>
              <a:ext cx="13716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9"/>
              <a:stretch>
                <a:fillRect t="-5555" b="-5555"/>
              </a:stretch>
            </a:blipFill>
          </p:spPr>
          <p:txBody>
            <a:bodyPr/>
            <a:lstStyle/>
            <a:p>
              <a:pPr defTabSz="609630"/>
              <a:endParaRPr lang="fr-MA" sz="900" dirty="0">
                <a:solidFill>
                  <a:prstClr val="black"/>
                </a:solidFill>
                <a:latin typeface="Dosis" pitchFamily="2" charset="0"/>
              </a:endParaRPr>
            </a:p>
          </p:txBody>
        </p:sp>
        <p:grpSp>
          <p:nvGrpSpPr>
            <p:cNvPr id="10" name="Groupe 9">
              <a:extLst>
                <a:ext uri="{FF2B5EF4-FFF2-40B4-BE49-F238E27FC236}">
                  <a16:creationId xmlns:a16="http://schemas.microsoft.com/office/drawing/2014/main" id="{E6335B3E-D5AB-AAA4-254D-52DAAB717E58}"/>
                </a:ext>
              </a:extLst>
            </p:cNvPr>
            <p:cNvGrpSpPr/>
            <p:nvPr/>
          </p:nvGrpSpPr>
          <p:grpSpPr>
            <a:xfrm>
              <a:off x="800100" y="353997"/>
              <a:ext cx="12001500" cy="9132906"/>
              <a:chOff x="800100" y="353997"/>
              <a:chExt cx="12001500" cy="9132906"/>
            </a:xfrm>
          </p:grpSpPr>
          <p:grpSp>
            <p:nvGrpSpPr>
              <p:cNvPr id="3" name="Group 3"/>
              <p:cNvGrpSpPr/>
              <p:nvPr/>
            </p:nvGrpSpPr>
            <p:grpSpPr>
              <a:xfrm>
                <a:off x="800100" y="876302"/>
                <a:ext cx="12001500" cy="8610601"/>
                <a:chOff x="0" y="-485141"/>
                <a:chExt cx="3895412" cy="3519867"/>
              </a:xfrm>
            </p:grpSpPr>
            <p:sp>
              <p:nvSpPr>
                <p:cNvPr id="4" name="Freeform 4"/>
                <p:cNvSpPr/>
                <p:nvPr/>
              </p:nvSpPr>
              <p:spPr>
                <a:xfrm>
                  <a:off x="0" y="-485141"/>
                  <a:ext cx="3895412" cy="3519867"/>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defTabSz="609630"/>
                  <a:endParaRPr lang="fr-MA" sz="900" dirty="0">
                    <a:solidFill>
                      <a:prstClr val="black"/>
                    </a:solidFill>
                    <a:latin typeface="Dosis" pitchFamily="2" charset="0"/>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algn="ctr" defTabSz="609630">
                    <a:lnSpc>
                      <a:spcPts val="1605"/>
                    </a:lnSpc>
                  </a:pPr>
                  <a:endParaRPr sz="900" dirty="0">
                    <a:solidFill>
                      <a:prstClr val="black"/>
                    </a:solidFill>
                    <a:latin typeface="Dosis" pitchFamily="2" charset="0"/>
                  </a:endParaRPr>
                </a:p>
              </p:txBody>
            </p:sp>
          </p:grpSp>
          <p:sp>
            <p:nvSpPr>
              <p:cNvPr id="7" name="Freeform 7"/>
              <p:cNvSpPr/>
              <p:nvPr/>
            </p:nvSpPr>
            <p:spPr>
              <a:xfrm>
                <a:off x="914402" y="353997"/>
                <a:ext cx="929375" cy="8922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fr-MA" sz="900" dirty="0">
                  <a:solidFill>
                    <a:prstClr val="black"/>
                  </a:solidFill>
                  <a:latin typeface="Dosis" pitchFamily="2" charset="0"/>
                </a:endParaRPr>
              </a:p>
            </p:txBody>
          </p:sp>
        </p:grpSp>
      </p:grpSp>
      <p:sp>
        <p:nvSpPr>
          <p:cNvPr id="9" name="TextBox 9"/>
          <p:cNvSpPr txBox="1"/>
          <p:nvPr>
            <p:custDataLst>
              <p:tags r:id="rId2"/>
            </p:custDataLst>
          </p:nvPr>
        </p:nvSpPr>
        <p:spPr>
          <a:xfrm>
            <a:off x="1928435" y="1412315"/>
            <a:ext cx="5013577" cy="362792"/>
          </a:xfrm>
          <a:prstGeom prst="rect">
            <a:avLst/>
          </a:prstGeom>
        </p:spPr>
        <p:txBody>
          <a:bodyPr lIns="0" tIns="0" rIns="0" bIns="0" rtlCol="0" anchor="t">
            <a:spAutoFit/>
          </a:bodyPr>
          <a:lstStyle/>
          <a:p>
            <a:pPr algn="ctr" defTabSz="609630">
              <a:lnSpc>
                <a:spcPts val="2799"/>
              </a:lnSpc>
            </a:pPr>
            <a:r>
              <a:rPr lang="fr-FR" sz="2400" b="1" dirty="0">
                <a:solidFill>
                  <a:srgbClr val="1F497D"/>
                </a:solidFill>
                <a:latin typeface="Dosis" pitchFamily="2" charset="0"/>
              </a:rPr>
              <a:t>Objectifs de la séance</a:t>
            </a:r>
          </a:p>
        </p:txBody>
      </p:sp>
      <p:sp>
        <p:nvSpPr>
          <p:cNvPr id="11" name="ZoneTexte 10">
            <a:extLst>
              <a:ext uri="{FF2B5EF4-FFF2-40B4-BE49-F238E27FC236}">
                <a16:creationId xmlns:a16="http://schemas.microsoft.com/office/drawing/2014/main" id="{CD6EB07F-DFED-B0C3-D3FF-F342FF5C91BE}"/>
              </a:ext>
            </a:extLst>
          </p:cNvPr>
          <p:cNvSpPr txBox="1"/>
          <p:nvPr>
            <p:custDataLst>
              <p:tags r:id="rId3"/>
            </p:custDataLst>
          </p:nvPr>
        </p:nvSpPr>
        <p:spPr>
          <a:xfrm>
            <a:off x="811763" y="2182336"/>
            <a:ext cx="7415975" cy="400110"/>
          </a:xfrm>
          <a:prstGeom prst="rect">
            <a:avLst/>
          </a:prstGeom>
          <a:noFill/>
        </p:spPr>
        <p:txBody>
          <a:bodyPr wrap="square" rtlCol="0">
            <a:spAutoFit/>
          </a:bodyPr>
          <a:lstStyle/>
          <a:p>
            <a:pPr algn="ctr" defTabSz="609630">
              <a:spcAft>
                <a:spcPts val="600"/>
              </a:spcAft>
            </a:pPr>
            <a:r>
              <a:rPr lang="fr-FR" sz="2000" dirty="0">
                <a:solidFill>
                  <a:srgbClr val="106585"/>
                </a:solidFill>
                <a:latin typeface="Dosis" pitchFamily="2" charset="0"/>
              </a:rPr>
              <a:t>À la fin de la séance, </a:t>
            </a:r>
            <a:r>
              <a:rPr lang="fr-FR" sz="2000" b="1" dirty="0">
                <a:solidFill>
                  <a:srgbClr val="106585"/>
                </a:solidFill>
                <a:latin typeface="Dosis" pitchFamily="2" charset="0"/>
              </a:rPr>
              <a:t>au moins 80% des élèves </a:t>
            </a:r>
            <a:r>
              <a:rPr lang="fr-FR" sz="2000" dirty="0">
                <a:solidFill>
                  <a:srgbClr val="106585"/>
                </a:solidFill>
                <a:latin typeface="Dosis" pitchFamily="2" charset="0"/>
              </a:rPr>
              <a:t>doivent être capables de : </a:t>
            </a:r>
          </a:p>
        </p:txBody>
      </p:sp>
      <p:grpSp>
        <p:nvGrpSpPr>
          <p:cNvPr id="8" name="Groupe 7">
            <a:extLst>
              <a:ext uri="{FF2B5EF4-FFF2-40B4-BE49-F238E27FC236}">
                <a16:creationId xmlns:a16="http://schemas.microsoft.com/office/drawing/2014/main" id="{A8935810-721A-03D6-ACD0-D8CEBCE4A4DF}"/>
              </a:ext>
            </a:extLst>
          </p:cNvPr>
          <p:cNvGrpSpPr/>
          <p:nvPr>
            <p:custDataLst>
              <p:tags r:id="rId4"/>
            </p:custDataLst>
          </p:nvPr>
        </p:nvGrpSpPr>
        <p:grpSpPr>
          <a:xfrm>
            <a:off x="1229184" y="2930649"/>
            <a:ext cx="6861110" cy="2229180"/>
            <a:chOff x="2971801" y="4565786"/>
            <a:chExt cx="7046307" cy="2806565"/>
          </a:xfrm>
        </p:grpSpPr>
        <p:sp>
          <p:nvSpPr>
            <p:cNvPr id="6" name="Freeform 17">
              <a:extLst>
                <a:ext uri="{FF2B5EF4-FFF2-40B4-BE49-F238E27FC236}">
                  <a16:creationId xmlns:a16="http://schemas.microsoft.com/office/drawing/2014/main" id="{5519B0EA-A6E5-280D-47B8-B8DCF58AD865}"/>
                </a:ext>
              </a:extLst>
            </p:cNvPr>
            <p:cNvSpPr/>
            <p:nvPr/>
          </p:nvSpPr>
          <p:spPr>
            <a:xfrm>
              <a:off x="2971801" y="4565786"/>
              <a:ext cx="7046307" cy="28065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fr-MA" sz="600" dirty="0">
                <a:solidFill>
                  <a:prstClr val="black"/>
                </a:solidFill>
                <a:latin typeface="Dosis" pitchFamily="2" charset="0"/>
              </a:endParaRPr>
            </a:p>
          </p:txBody>
        </p:sp>
        <p:sp>
          <p:nvSpPr>
            <p:cNvPr id="33" name="ZoneTexte 32">
              <a:extLst>
                <a:ext uri="{FF2B5EF4-FFF2-40B4-BE49-F238E27FC236}">
                  <a16:creationId xmlns:a16="http://schemas.microsoft.com/office/drawing/2014/main" id="{9111C825-B1B0-A8FD-C6F3-24F458331F88}"/>
                </a:ext>
              </a:extLst>
            </p:cNvPr>
            <p:cNvSpPr txBox="1"/>
            <p:nvPr/>
          </p:nvSpPr>
          <p:spPr>
            <a:xfrm>
              <a:off x="3736068" y="6124217"/>
              <a:ext cx="6282039" cy="503743"/>
            </a:xfrm>
            <a:prstGeom prst="rect">
              <a:avLst/>
            </a:prstGeom>
            <a:noFill/>
          </p:spPr>
          <p:txBody>
            <a:bodyPr wrap="square" rtlCol="0">
              <a:spAutoFit/>
            </a:bodyPr>
            <a:lstStyle/>
            <a:p>
              <a:pPr defTabSz="609630">
                <a:spcAft>
                  <a:spcPts val="600"/>
                </a:spcAft>
              </a:pPr>
              <a:r>
                <a:rPr lang="fr-FR" sz="2000" dirty="0">
                  <a:solidFill>
                    <a:prstClr val="black"/>
                  </a:solidFill>
                  <a:latin typeface="Dosis" pitchFamily="2" charset="0"/>
                </a:rPr>
                <a:t>Lire et écrire les </a:t>
              </a:r>
              <a:r>
                <a:rPr lang="fr-FR" sz="2000" b="1" dirty="0">
                  <a:solidFill>
                    <a:srgbClr val="106585"/>
                  </a:solidFill>
                  <a:latin typeface="Dosis" pitchFamily="2" charset="0"/>
                </a:rPr>
                <a:t>syllabes présentées. </a:t>
              </a:r>
            </a:p>
          </p:txBody>
        </p:sp>
        <p:sp>
          <p:nvSpPr>
            <p:cNvPr id="35" name="Freeform 17">
              <a:extLst>
                <a:ext uri="{FF2B5EF4-FFF2-40B4-BE49-F238E27FC236}">
                  <a16:creationId xmlns:a16="http://schemas.microsoft.com/office/drawing/2014/main" id="{B6AD3E64-8916-79E0-D5CB-24A9FF87B35C}"/>
                </a:ext>
              </a:extLst>
            </p:cNvPr>
            <p:cNvSpPr/>
            <p:nvPr/>
          </p:nvSpPr>
          <p:spPr>
            <a:xfrm>
              <a:off x="3064243" y="4656366"/>
              <a:ext cx="637296" cy="256667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2">
                <a:extLst>
                  <a:ext uri="{96DAC541-7B7A-43D3-8B79-37D633B846F1}">
                    <asvg:svgBlip xmlns:asvg="http://schemas.microsoft.com/office/drawing/2016/SVG/main" r:embed="rId13"/>
                  </a:ext>
                </a:extLst>
              </a:blip>
              <a:stretch>
                <a:fillRect l="-109199" t="-6937" r="-896458" b="-829367"/>
              </a:stretch>
            </a:blipFill>
          </p:spPr>
          <p:txBody>
            <a:bodyPr/>
            <a:lstStyle/>
            <a:p>
              <a:pPr defTabSz="609630"/>
              <a:endParaRPr lang="fr-MA" sz="600" dirty="0">
                <a:solidFill>
                  <a:prstClr val="black"/>
                </a:solidFill>
                <a:latin typeface="Dosis" pitchFamily="2" charset="0"/>
              </a:endParaRPr>
            </a:p>
          </p:txBody>
        </p:sp>
        <p:pic>
          <p:nvPicPr>
            <p:cNvPr id="39" name="Image 38">
              <a:extLst>
                <a:ext uri="{FF2B5EF4-FFF2-40B4-BE49-F238E27FC236}">
                  <a16:creationId xmlns:a16="http://schemas.microsoft.com/office/drawing/2014/main" id="{7F32597B-33CC-4F7E-3A71-BAC708386B16}"/>
                </a:ext>
              </a:extLst>
            </p:cNvPr>
            <p:cNvPicPr>
              <a:picLocks noChangeAspect="1"/>
            </p:cNvPicPr>
            <p:nvPr/>
          </p:nvPicPr>
          <p:blipFill>
            <a:blip r:embed="rId14"/>
            <a:stretch>
              <a:fillRect/>
            </a:stretch>
          </p:blipFill>
          <p:spPr>
            <a:xfrm>
              <a:off x="3203126" y="6118488"/>
              <a:ext cx="394060" cy="498250"/>
            </a:xfrm>
            <a:prstGeom prst="rect">
              <a:avLst/>
            </a:prstGeom>
          </p:spPr>
        </p:pic>
      </p:grpSp>
      <p:sp>
        <p:nvSpPr>
          <p:cNvPr id="13" name="ZoneTexte 12">
            <a:extLst>
              <a:ext uri="{FF2B5EF4-FFF2-40B4-BE49-F238E27FC236}">
                <a16:creationId xmlns:a16="http://schemas.microsoft.com/office/drawing/2014/main" id="{5BD97A5B-E1D6-A18C-7BA8-3BEFC396C884}"/>
              </a:ext>
            </a:extLst>
          </p:cNvPr>
          <p:cNvSpPr txBox="1"/>
          <p:nvPr>
            <p:custDataLst>
              <p:tags r:id="rId5"/>
            </p:custDataLst>
          </p:nvPr>
        </p:nvSpPr>
        <p:spPr>
          <a:xfrm>
            <a:off x="1922171" y="3503982"/>
            <a:ext cx="6303357" cy="400110"/>
          </a:xfrm>
          <a:prstGeom prst="rect">
            <a:avLst/>
          </a:prstGeom>
          <a:noFill/>
        </p:spPr>
        <p:txBody>
          <a:bodyPr wrap="square" rtlCol="0">
            <a:spAutoFit/>
          </a:bodyPr>
          <a:lstStyle/>
          <a:p>
            <a:pPr>
              <a:spcAft>
                <a:spcPts val="900"/>
              </a:spcAft>
            </a:pPr>
            <a:r>
              <a:rPr lang="fr-FR" sz="2000" dirty="0">
                <a:latin typeface="Dosis" pitchFamily="2" charset="0"/>
              </a:rPr>
              <a:t>Comprendre et produire les </a:t>
            </a:r>
            <a:r>
              <a:rPr lang="fr-FR" sz="2000" b="1" dirty="0">
                <a:solidFill>
                  <a:srgbClr val="106585"/>
                </a:solidFill>
                <a:latin typeface="Dosis" pitchFamily="2" charset="0"/>
              </a:rPr>
              <a:t>mots du vocabulaire.</a:t>
            </a:r>
          </a:p>
        </p:txBody>
      </p:sp>
      <p:sp>
        <p:nvSpPr>
          <p:cNvPr id="15" name="ZoneTexte 14">
            <a:extLst>
              <a:ext uri="{FF2B5EF4-FFF2-40B4-BE49-F238E27FC236}">
                <a16:creationId xmlns:a16="http://schemas.microsoft.com/office/drawing/2014/main" id="{7AC3990A-730C-796D-2A37-1A315A07F13A}"/>
              </a:ext>
            </a:extLst>
          </p:cNvPr>
          <p:cNvSpPr txBox="1"/>
          <p:nvPr>
            <p:custDataLst>
              <p:tags r:id="rId6"/>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pic>
        <p:nvPicPr>
          <p:cNvPr id="16" name="Image 15">
            <a:extLst>
              <a:ext uri="{FF2B5EF4-FFF2-40B4-BE49-F238E27FC236}">
                <a16:creationId xmlns:a16="http://schemas.microsoft.com/office/drawing/2014/main" id="{0735E9D1-27AD-3F65-3D83-F90D180491C7}"/>
              </a:ext>
            </a:extLst>
          </p:cNvPr>
          <p:cNvPicPr>
            <a:picLocks noChangeAspect="1"/>
          </p:cNvPicPr>
          <p:nvPr>
            <p:custDataLst>
              <p:tags r:id="rId7"/>
            </p:custDataLst>
          </p:nvPr>
        </p:nvPicPr>
        <p:blipFill>
          <a:blip r:embed="rId14"/>
          <a:stretch>
            <a:fillRect/>
          </a:stretch>
        </p:blipFill>
        <p:spPr>
          <a:xfrm>
            <a:off x="1454429" y="3525859"/>
            <a:ext cx="383703" cy="400110"/>
          </a:xfrm>
          <a:prstGeom prst="rect">
            <a:avLst/>
          </a:prstGeom>
        </p:spPr>
      </p:pic>
    </p:spTree>
    <p:extLst>
      <p:ext uri="{BB962C8B-B14F-4D97-AF65-F5344CB8AC3E}">
        <p14:creationId xmlns:p14="http://schemas.microsoft.com/office/powerpoint/2010/main" val="390827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5555" b="-5555"/>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647701" y="2175224"/>
            <a:ext cx="7800675" cy="828560"/>
          </a:xfrm>
          <a:prstGeom prst="rect">
            <a:avLst/>
          </a:prstGeom>
        </p:spPr>
        <p:txBody>
          <a:bodyPr lIns="0" tIns="0" rIns="0" bIns="0" rtlCol="0" anchor="t">
            <a:spAutoFit/>
          </a:bodyPr>
          <a:lstStyle/>
          <a:p>
            <a:pPr marL="0" marR="0" lvl="0" indent="0" algn="ctr" defTabSz="457246" rtl="0" eaLnBrk="1" fontAlgn="auto" latinLnBrk="0" hangingPunct="1">
              <a:lnSpc>
                <a:spcPts val="74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1070A"/>
                </a:solidFill>
                <a:effectLst/>
                <a:uLnTx/>
                <a:uFillTx/>
                <a:latin typeface="Dosis" pitchFamily="2" charset="0"/>
                <a:ea typeface="+mn-ea"/>
                <a:cs typeface="+mn-cs"/>
              </a:rPr>
              <a:t>Rebrassage du vocabulaire (3)</a:t>
            </a:r>
          </a:p>
        </p:txBody>
      </p:sp>
      <p:sp>
        <p:nvSpPr>
          <p:cNvPr id="7" name="TextBox 7"/>
          <p:cNvSpPr txBox="1"/>
          <p:nvPr>
            <p:custDataLst>
              <p:tags r:id="rId3"/>
            </p:custDataLst>
          </p:nvPr>
        </p:nvSpPr>
        <p:spPr>
          <a:xfrm>
            <a:off x="703247" y="3238503"/>
            <a:ext cx="7800675" cy="546303"/>
          </a:xfrm>
          <a:prstGeom prst="rect">
            <a:avLst/>
          </a:prstGeom>
        </p:spPr>
        <p:txBody>
          <a:bodyPr lIns="0" tIns="0" rIns="0" bIns="0" rtlCol="0" anchor="t">
            <a:spAutoFit/>
          </a:bodyPr>
          <a:lstStyle/>
          <a:p>
            <a:pPr marL="0" marR="0" lvl="0" indent="0" algn="ctr" defTabSz="457246" rtl="0" eaLnBrk="1" fontAlgn="auto" latinLnBrk="0" hangingPunct="1">
              <a:lnSpc>
                <a:spcPts val="4608"/>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106585"/>
                </a:solidFill>
                <a:effectLst/>
                <a:uLnTx/>
                <a:uFillTx/>
                <a:latin typeface="Dosis" pitchFamily="2" charset="0"/>
                <a:ea typeface="+mn-ea"/>
                <a:cs typeface="+mn-cs"/>
              </a:rPr>
              <a:t>Trouvez les mots qui manquent </a:t>
            </a:r>
            <a:endParaRPr kumimoji="0" lang="en-US" sz="3600" b="0" i="0" u="none" strike="noStrike" kern="1200" cap="none" spc="0" normalizeH="0" baseline="0" noProof="0" dirty="0">
              <a:ln>
                <a:noFill/>
              </a:ln>
              <a:solidFill>
                <a:srgbClr val="9BBB59">
                  <a:lumMod val="75000"/>
                </a:srgbClr>
              </a:solidFill>
              <a:effectLst/>
              <a:uLnTx/>
              <a:uFillTx/>
              <a:latin typeface="Dosis" pitchFamily="2" charset="0"/>
              <a:ea typeface="+mn-ea"/>
              <a:cs typeface="+mn-cs"/>
            </a:endParaRPr>
          </a:p>
        </p:txBody>
      </p:sp>
      <p:sp>
        <p:nvSpPr>
          <p:cNvPr id="9" name="Freeform 9"/>
          <p:cNvSpPr/>
          <p:nvPr>
            <p:custDataLst>
              <p:tags r:id="rId4"/>
            </p:custDataLst>
          </p:nvPr>
        </p:nvSpPr>
        <p:spPr>
          <a:xfrm>
            <a:off x="576" y="5219596"/>
            <a:ext cx="1342175" cy="166380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8">
              <a:extLst>
                <a:ext uri="{96DAC541-7B7A-43D3-8B79-37D633B846F1}">
                  <asvg:svgBlip xmlns:asvg="http://schemas.microsoft.com/office/drawing/2016/SVG/main" r:embed="rId9"/>
                </a:ext>
              </a:extLst>
            </a:blip>
            <a:stretch>
              <a:fillRect l="-157570" t="-6438" b="-44673"/>
            </a:stretch>
          </a:blipFill>
          <a:ln>
            <a:noFill/>
          </a:ln>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5"/>
            </p:custDataLst>
          </p:nvPr>
        </p:nvSpPr>
        <p:spPr>
          <a:xfrm>
            <a:off x="7365784" y="5005470"/>
            <a:ext cx="1778217" cy="1877929"/>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0">
              <a:extLst>
                <a:ext uri="{96DAC541-7B7A-43D3-8B79-37D633B846F1}">
                  <asvg:svgBlip xmlns:asvg="http://schemas.microsoft.com/office/drawing/2016/SVG/main" r:embed="rId11"/>
                </a:ext>
              </a:extLst>
            </a:blip>
            <a:stretch>
              <a:fillRect l="-4351" t="-332" r="-93446" b="-41558"/>
            </a:stretch>
          </a:blipFill>
        </p:spPr>
        <p:txBody>
          <a:bodyPr/>
          <a:lstStyle/>
          <a:p>
            <a:pPr marL="0" marR="0" lvl="0" indent="0" algn="l" defTabSz="457246"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Tree>
    <p:extLst>
      <p:ext uri="{BB962C8B-B14F-4D97-AF65-F5344CB8AC3E}">
        <p14:creationId xmlns:p14="http://schemas.microsoft.com/office/powerpoint/2010/main" val="1673982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72100" y="5011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60283" y="428815"/>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Regardez bien ces images. Quelles sont les deux images qui manquent ? </a:t>
            </a:r>
          </a:p>
        </p:txBody>
      </p:sp>
      <p:sp>
        <p:nvSpPr>
          <p:cNvPr id="2" name="ZoneTexte 1">
            <a:extLst>
              <a:ext uri="{FF2B5EF4-FFF2-40B4-BE49-F238E27FC236}">
                <a16:creationId xmlns:a16="http://schemas.microsoft.com/office/drawing/2014/main" id="{EB613AA0-F30C-72EE-5604-6CDC49985539}"/>
              </a:ext>
            </a:extLst>
          </p:cNvPr>
          <p:cNvSpPr txBox="1"/>
          <p:nvPr>
            <p:custDataLst>
              <p:tags r:id="rId3"/>
            </p:custDataLst>
          </p:nvPr>
        </p:nvSpPr>
        <p:spPr>
          <a:xfrm>
            <a:off x="1635560" y="3990277"/>
            <a:ext cx="1021633" cy="136973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MA" sz="8301" b="1" i="0" u="none" strike="noStrike" kern="1200" cap="none" spc="0" normalizeH="0" baseline="0" noProof="0" dirty="0">
                <a:ln>
                  <a:noFill/>
                </a:ln>
                <a:solidFill>
                  <a:prstClr val="black"/>
                </a:solidFill>
                <a:effectLst/>
                <a:uLnTx/>
                <a:uFillTx/>
                <a:latin typeface="Dosis"/>
                <a:ea typeface="+mn-ea"/>
                <a:cs typeface="+mn-cs"/>
              </a:rPr>
              <a:t>?</a:t>
            </a:r>
          </a:p>
        </p:txBody>
      </p:sp>
      <p:sp>
        <p:nvSpPr>
          <p:cNvPr id="5" name="ZoneTexte 4">
            <a:extLst>
              <a:ext uri="{FF2B5EF4-FFF2-40B4-BE49-F238E27FC236}">
                <a16:creationId xmlns:a16="http://schemas.microsoft.com/office/drawing/2014/main" id="{19CDCCCF-AD3A-3DD7-990C-362B2A557E86}"/>
              </a:ext>
            </a:extLst>
          </p:cNvPr>
          <p:cNvSpPr txBox="1"/>
          <p:nvPr>
            <p:custDataLst>
              <p:tags r:id="rId4"/>
            </p:custDataLst>
          </p:nvPr>
        </p:nvSpPr>
        <p:spPr>
          <a:xfrm>
            <a:off x="6733521" y="1784074"/>
            <a:ext cx="1019652" cy="136973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MA" sz="8301" b="1" i="0" u="none" strike="noStrike" kern="1200" cap="none" spc="0" normalizeH="0" baseline="0" noProof="0" dirty="0">
                <a:ln>
                  <a:noFill/>
                </a:ln>
                <a:solidFill>
                  <a:prstClr val="black"/>
                </a:solidFill>
                <a:effectLst/>
                <a:uLnTx/>
                <a:uFillTx/>
                <a:latin typeface="Dosis"/>
                <a:ea typeface="+mn-ea"/>
                <a:cs typeface="+mn-cs"/>
              </a:rPr>
              <a:t>?</a:t>
            </a:r>
          </a:p>
        </p:txBody>
      </p:sp>
      <p:sp>
        <p:nvSpPr>
          <p:cNvPr id="6" name="Rectangle 5">
            <a:extLst>
              <a:ext uri="{FF2B5EF4-FFF2-40B4-BE49-F238E27FC236}">
                <a16:creationId xmlns:a16="http://schemas.microsoft.com/office/drawing/2014/main" id="{6930AFA9-12AD-DAE2-D594-DC78C1105F6B}"/>
              </a:ext>
            </a:extLst>
          </p:cNvPr>
          <p:cNvSpPr/>
          <p:nvPr>
            <p:custDataLst>
              <p:tags r:id="rId5"/>
            </p:custDataLst>
          </p:nvPr>
        </p:nvSpPr>
        <p:spPr>
          <a:xfrm>
            <a:off x="4035415" y="3330855"/>
            <a:ext cx="77910" cy="1169551"/>
          </a:xfrm>
          <a:prstGeom prst="rect">
            <a:avLst/>
          </a:prstGeom>
          <a:noFill/>
        </p:spPr>
        <p:txBody>
          <a:bodyPr wrap="squar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B88FD784-39E3-5E71-B0C1-5EA226993EF1}"/>
              </a:ext>
            </a:extLst>
          </p:cNvPr>
          <p:cNvSpPr/>
          <p:nvPr>
            <p:custDataLst>
              <p:tags r:id="rId6"/>
            </p:custDataLst>
          </p:nvPr>
        </p:nvSpPr>
        <p:spPr>
          <a:xfrm>
            <a:off x="4168964" y="3121224"/>
            <a:ext cx="123175" cy="1169551"/>
          </a:xfrm>
          <a:prstGeom prst="rect">
            <a:avLst/>
          </a:prstGeom>
          <a:noFill/>
        </p:spPr>
        <p:txBody>
          <a:bodyPr wrap="non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pic>
        <p:nvPicPr>
          <p:cNvPr id="7" name="Image 6">
            <a:extLst>
              <a:ext uri="{FF2B5EF4-FFF2-40B4-BE49-F238E27FC236}">
                <a16:creationId xmlns:a16="http://schemas.microsoft.com/office/drawing/2014/main" id="{F35E2339-7C06-8DC1-E10A-A6E7F23B0BB0}"/>
              </a:ext>
            </a:extLst>
          </p:cNvPr>
          <p:cNvPicPr>
            <a:picLocks noChangeAspect="1"/>
          </p:cNvPicPr>
          <p:nvPr/>
        </p:nvPicPr>
        <p:blipFill>
          <a:blip r:embed="rId11"/>
          <a:stretch>
            <a:fillRect/>
          </a:stretch>
        </p:blipFill>
        <p:spPr>
          <a:xfrm>
            <a:off x="1004333" y="1765904"/>
            <a:ext cx="1563146" cy="1554364"/>
          </a:xfrm>
          <a:prstGeom prst="rect">
            <a:avLst/>
          </a:prstGeom>
        </p:spPr>
      </p:pic>
      <p:pic>
        <p:nvPicPr>
          <p:cNvPr id="10" name="Image 9">
            <a:extLst>
              <a:ext uri="{FF2B5EF4-FFF2-40B4-BE49-F238E27FC236}">
                <a16:creationId xmlns:a16="http://schemas.microsoft.com/office/drawing/2014/main" id="{0E7B9E1D-889A-C5FA-004E-FA9773CC5011}"/>
              </a:ext>
            </a:extLst>
          </p:cNvPr>
          <p:cNvPicPr>
            <a:picLocks noChangeAspect="1"/>
          </p:cNvPicPr>
          <p:nvPr/>
        </p:nvPicPr>
        <p:blipFill>
          <a:blip r:embed="rId12"/>
          <a:stretch>
            <a:fillRect/>
          </a:stretch>
        </p:blipFill>
        <p:spPr>
          <a:xfrm>
            <a:off x="3468872" y="1710294"/>
            <a:ext cx="1849096" cy="1581464"/>
          </a:xfrm>
          <a:prstGeom prst="rect">
            <a:avLst/>
          </a:prstGeom>
        </p:spPr>
      </p:pic>
      <p:pic>
        <p:nvPicPr>
          <p:cNvPr id="14" name="Image 13" descr="Une image contenant roue, véhicule, Véhicule terrestre, pneu&#10;&#10;Description générée automatiquement">
            <a:extLst>
              <a:ext uri="{FF2B5EF4-FFF2-40B4-BE49-F238E27FC236}">
                <a16:creationId xmlns:a16="http://schemas.microsoft.com/office/drawing/2014/main" id="{0577D963-C99A-6478-72D4-F11496F75465}"/>
              </a:ext>
            </a:extLst>
          </p:cNvPr>
          <p:cNvPicPr>
            <a:picLocks noChangeAspect="1"/>
          </p:cNvPicPr>
          <p:nvPr/>
        </p:nvPicPr>
        <p:blipFill>
          <a:blip r:embed="rId13">
            <a:extLst>
              <a:ext uri="{28A0092B-C50C-407E-A947-70E740481C1C}">
                <a14:useLocalDpi xmlns:a14="http://schemas.microsoft.com/office/drawing/2010/main" val="0"/>
              </a:ext>
            </a:extLst>
          </a:blip>
          <a:srcRect l="24018" t="26514" r="5987" b="27380"/>
          <a:stretch/>
        </p:blipFill>
        <p:spPr>
          <a:xfrm>
            <a:off x="3518055" y="4376175"/>
            <a:ext cx="1815945" cy="1000095"/>
          </a:xfrm>
          <a:prstGeom prst="rect">
            <a:avLst/>
          </a:prstGeom>
        </p:spPr>
      </p:pic>
      <p:pic>
        <p:nvPicPr>
          <p:cNvPr id="17" name="Image 16">
            <a:extLst>
              <a:ext uri="{FF2B5EF4-FFF2-40B4-BE49-F238E27FC236}">
                <a16:creationId xmlns:a16="http://schemas.microsoft.com/office/drawing/2014/main" id="{87C28947-9193-7864-B862-8C8E98047D32}"/>
              </a:ext>
            </a:extLst>
          </p:cNvPr>
          <p:cNvPicPr>
            <a:picLocks noChangeAspect="1"/>
          </p:cNvPicPr>
          <p:nvPr/>
        </p:nvPicPr>
        <p:blipFill>
          <a:blip r:embed="rId14"/>
          <a:stretch>
            <a:fillRect/>
          </a:stretch>
        </p:blipFill>
        <p:spPr>
          <a:xfrm>
            <a:off x="5899480" y="3655827"/>
            <a:ext cx="2429214" cy="2038635"/>
          </a:xfrm>
          <a:prstGeom prst="rect">
            <a:avLst/>
          </a:prstGeom>
        </p:spPr>
      </p:pic>
    </p:spTree>
    <p:extLst>
      <p:ext uri="{BB962C8B-B14F-4D97-AF65-F5344CB8AC3E}">
        <p14:creationId xmlns:p14="http://schemas.microsoft.com/office/powerpoint/2010/main" val="3028771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231A3978-0424-91BC-EADE-5F82C5F6FDD9}"/>
              </a:ext>
            </a:extLst>
          </p:cNvPr>
          <p:cNvSpPr/>
          <p:nvPr>
            <p:custDataLst>
              <p:tags r:id="rId1"/>
            </p:custDataLst>
          </p:nvPr>
        </p:nvSpPr>
        <p:spPr>
          <a:xfrm rot="10800000" flipH="1">
            <a:off x="606788" y="49178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3" name="ZoneTexte 2">
            <a:extLst>
              <a:ext uri="{FF2B5EF4-FFF2-40B4-BE49-F238E27FC236}">
                <a16:creationId xmlns:a16="http://schemas.microsoft.com/office/drawing/2014/main" id="{FAA169B1-33EB-9752-435E-064F3ADEB74A}"/>
              </a:ext>
            </a:extLst>
          </p:cNvPr>
          <p:cNvSpPr txBox="1"/>
          <p:nvPr>
            <p:custDataLst>
              <p:tags r:id="rId2"/>
            </p:custDataLst>
          </p:nvPr>
        </p:nvSpPr>
        <p:spPr>
          <a:xfrm>
            <a:off x="960283" y="428815"/>
            <a:ext cx="7924800"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Les deux mots qui manquent sont : cinéma et  cerise.</a:t>
            </a:r>
          </a:p>
        </p:txBody>
      </p:sp>
      <p:cxnSp>
        <p:nvCxnSpPr>
          <p:cNvPr id="6" name="Connecteur droit avec flèche 5">
            <a:extLst>
              <a:ext uri="{FF2B5EF4-FFF2-40B4-BE49-F238E27FC236}">
                <a16:creationId xmlns:a16="http://schemas.microsoft.com/office/drawing/2014/main" id="{E3D217C9-59F3-1B2F-4EAD-3CFFC5272177}"/>
              </a:ext>
            </a:extLst>
          </p:cNvPr>
          <p:cNvCxnSpPr>
            <a:cxnSpLocks/>
          </p:cNvCxnSpPr>
          <p:nvPr>
            <p:custDataLst>
              <p:tags r:id="rId3"/>
            </p:custDataLst>
          </p:nvPr>
        </p:nvCxnSpPr>
        <p:spPr>
          <a:xfrm>
            <a:off x="1230945" y="2524376"/>
            <a:ext cx="280495" cy="14487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9A539D4E-7573-1E0B-4458-6E1D155FDB9D}"/>
              </a:ext>
            </a:extLst>
          </p:cNvPr>
          <p:cNvCxnSpPr>
            <a:cxnSpLocks/>
          </p:cNvCxnSpPr>
          <p:nvPr>
            <p:custDataLst>
              <p:tags r:id="rId4"/>
            </p:custDataLst>
          </p:nvPr>
        </p:nvCxnSpPr>
        <p:spPr>
          <a:xfrm>
            <a:off x="1181314" y="2557445"/>
            <a:ext cx="280495" cy="14487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C9411A2-B97D-1363-F9BD-82488A1003F0}"/>
              </a:ext>
            </a:extLst>
          </p:cNvPr>
          <p:cNvSpPr/>
          <p:nvPr>
            <p:custDataLst>
              <p:tags r:id="rId5"/>
            </p:custDataLst>
          </p:nvPr>
        </p:nvSpPr>
        <p:spPr>
          <a:xfrm>
            <a:off x="3830463" y="3137254"/>
            <a:ext cx="77910" cy="1169551"/>
          </a:xfrm>
          <a:prstGeom prst="rect">
            <a:avLst/>
          </a:prstGeom>
          <a:noFill/>
        </p:spPr>
        <p:txBody>
          <a:bodyPr wrap="squar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E7FD620-EB79-1D0E-5DAD-A56AC229FB8C}"/>
              </a:ext>
            </a:extLst>
          </p:cNvPr>
          <p:cNvSpPr/>
          <p:nvPr>
            <p:custDataLst>
              <p:tags r:id="rId6"/>
            </p:custDataLst>
          </p:nvPr>
        </p:nvSpPr>
        <p:spPr>
          <a:xfrm>
            <a:off x="3964012" y="2927623"/>
            <a:ext cx="123175" cy="1169551"/>
          </a:xfrm>
          <a:prstGeom prst="rect">
            <a:avLst/>
          </a:prstGeom>
          <a:noFill/>
        </p:spPr>
        <p:txBody>
          <a:bodyPr wrap="none" lIns="60960" tIns="30480" rIns="60960" bIns="3048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30" name="Organigramme : Connecteur 29">
            <a:extLst>
              <a:ext uri="{FF2B5EF4-FFF2-40B4-BE49-F238E27FC236}">
                <a16:creationId xmlns:a16="http://schemas.microsoft.com/office/drawing/2014/main" id="{BD4635E3-FBAA-4877-BAAB-055D553E8083}"/>
              </a:ext>
            </a:extLst>
          </p:cNvPr>
          <p:cNvSpPr/>
          <p:nvPr>
            <p:custDataLst>
              <p:tags r:id="rId7"/>
            </p:custDataLst>
          </p:nvPr>
        </p:nvSpPr>
        <p:spPr>
          <a:xfrm>
            <a:off x="523667" y="3655827"/>
            <a:ext cx="2524477" cy="2270940"/>
          </a:xfrm>
          <a:prstGeom prst="flowChartConnec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Image 12">
            <a:extLst>
              <a:ext uri="{FF2B5EF4-FFF2-40B4-BE49-F238E27FC236}">
                <a16:creationId xmlns:a16="http://schemas.microsoft.com/office/drawing/2014/main" id="{986FD80E-4151-1272-30B8-31C9E26B577E}"/>
              </a:ext>
            </a:extLst>
          </p:cNvPr>
          <p:cNvPicPr>
            <a:picLocks noChangeAspect="1"/>
          </p:cNvPicPr>
          <p:nvPr/>
        </p:nvPicPr>
        <p:blipFill>
          <a:blip r:embed="rId13"/>
          <a:stretch>
            <a:fillRect/>
          </a:stretch>
        </p:blipFill>
        <p:spPr>
          <a:xfrm>
            <a:off x="1004333" y="1765904"/>
            <a:ext cx="1563146" cy="1554364"/>
          </a:xfrm>
          <a:prstGeom prst="rect">
            <a:avLst/>
          </a:prstGeom>
        </p:spPr>
      </p:pic>
      <p:pic>
        <p:nvPicPr>
          <p:cNvPr id="14" name="Image 13">
            <a:extLst>
              <a:ext uri="{FF2B5EF4-FFF2-40B4-BE49-F238E27FC236}">
                <a16:creationId xmlns:a16="http://schemas.microsoft.com/office/drawing/2014/main" id="{4F03C1B8-F447-15D9-A0F1-1898BF2B066B}"/>
              </a:ext>
            </a:extLst>
          </p:cNvPr>
          <p:cNvPicPr>
            <a:picLocks noChangeAspect="1"/>
          </p:cNvPicPr>
          <p:nvPr/>
        </p:nvPicPr>
        <p:blipFill>
          <a:blip r:embed="rId14"/>
          <a:stretch>
            <a:fillRect/>
          </a:stretch>
        </p:blipFill>
        <p:spPr>
          <a:xfrm>
            <a:off x="3468872" y="1710294"/>
            <a:ext cx="1849096" cy="1581464"/>
          </a:xfrm>
          <a:prstGeom prst="rect">
            <a:avLst/>
          </a:prstGeom>
        </p:spPr>
      </p:pic>
      <p:pic>
        <p:nvPicPr>
          <p:cNvPr id="15" name="Image 14">
            <a:extLst>
              <a:ext uri="{FF2B5EF4-FFF2-40B4-BE49-F238E27FC236}">
                <a16:creationId xmlns:a16="http://schemas.microsoft.com/office/drawing/2014/main" id="{96D05536-866A-13EF-6172-FA89E377A18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4333" y="4058096"/>
            <a:ext cx="1414888" cy="1318174"/>
          </a:xfrm>
          <a:prstGeom prst="rect">
            <a:avLst/>
          </a:prstGeom>
        </p:spPr>
      </p:pic>
      <p:pic>
        <p:nvPicPr>
          <p:cNvPr id="17" name="Image 16">
            <a:extLst>
              <a:ext uri="{FF2B5EF4-FFF2-40B4-BE49-F238E27FC236}">
                <a16:creationId xmlns:a16="http://schemas.microsoft.com/office/drawing/2014/main" id="{531CC1EC-99FE-95DC-3F62-410324634625}"/>
              </a:ext>
            </a:extLst>
          </p:cNvPr>
          <p:cNvPicPr>
            <a:picLocks noChangeAspect="1"/>
          </p:cNvPicPr>
          <p:nvPr/>
        </p:nvPicPr>
        <p:blipFill>
          <a:blip r:embed="rId16"/>
          <a:stretch>
            <a:fillRect/>
          </a:stretch>
        </p:blipFill>
        <p:spPr>
          <a:xfrm>
            <a:off x="6153935" y="1883999"/>
            <a:ext cx="1920305" cy="1318175"/>
          </a:xfrm>
          <a:prstGeom prst="rect">
            <a:avLst/>
          </a:prstGeom>
        </p:spPr>
      </p:pic>
      <p:pic>
        <p:nvPicPr>
          <p:cNvPr id="18" name="Image 17" descr="Une image contenant roue, véhicule, Véhicule terrestre, pneu&#10;&#10;Description générée automatiquement">
            <a:extLst>
              <a:ext uri="{FF2B5EF4-FFF2-40B4-BE49-F238E27FC236}">
                <a16:creationId xmlns:a16="http://schemas.microsoft.com/office/drawing/2014/main" id="{8F1A5B24-7AE5-3B1C-8D97-02DF41E4E2BE}"/>
              </a:ext>
            </a:extLst>
          </p:cNvPr>
          <p:cNvPicPr>
            <a:picLocks noChangeAspect="1"/>
          </p:cNvPicPr>
          <p:nvPr/>
        </p:nvPicPr>
        <p:blipFill>
          <a:blip r:embed="rId17">
            <a:extLst>
              <a:ext uri="{28A0092B-C50C-407E-A947-70E740481C1C}">
                <a14:useLocalDpi xmlns:a14="http://schemas.microsoft.com/office/drawing/2010/main" val="0"/>
              </a:ext>
            </a:extLst>
          </a:blip>
          <a:srcRect l="24018" t="26514" r="5987" b="27380"/>
          <a:stretch/>
        </p:blipFill>
        <p:spPr>
          <a:xfrm>
            <a:off x="3518055" y="4376175"/>
            <a:ext cx="1815945" cy="1000095"/>
          </a:xfrm>
          <a:prstGeom prst="rect">
            <a:avLst/>
          </a:prstGeom>
        </p:spPr>
      </p:pic>
      <p:pic>
        <p:nvPicPr>
          <p:cNvPr id="19" name="Image 18">
            <a:extLst>
              <a:ext uri="{FF2B5EF4-FFF2-40B4-BE49-F238E27FC236}">
                <a16:creationId xmlns:a16="http://schemas.microsoft.com/office/drawing/2014/main" id="{1E17CC67-7F1A-A646-2BAE-BC169DE2AC9D}"/>
              </a:ext>
            </a:extLst>
          </p:cNvPr>
          <p:cNvPicPr>
            <a:picLocks noChangeAspect="1"/>
          </p:cNvPicPr>
          <p:nvPr/>
        </p:nvPicPr>
        <p:blipFill>
          <a:blip r:embed="rId18"/>
          <a:stretch>
            <a:fillRect/>
          </a:stretch>
        </p:blipFill>
        <p:spPr>
          <a:xfrm>
            <a:off x="5899480" y="3655827"/>
            <a:ext cx="2429214" cy="2038635"/>
          </a:xfrm>
          <a:prstGeom prst="rect">
            <a:avLst/>
          </a:prstGeom>
        </p:spPr>
      </p:pic>
      <p:sp>
        <p:nvSpPr>
          <p:cNvPr id="29" name="Organigramme : Connecteur 28">
            <a:extLst>
              <a:ext uri="{FF2B5EF4-FFF2-40B4-BE49-F238E27FC236}">
                <a16:creationId xmlns:a16="http://schemas.microsoft.com/office/drawing/2014/main" id="{F9EF8D4E-1104-7D67-1C00-809B66B01B82}"/>
              </a:ext>
            </a:extLst>
          </p:cNvPr>
          <p:cNvSpPr/>
          <p:nvPr>
            <p:custDataLst>
              <p:tags r:id="rId8"/>
            </p:custDataLst>
          </p:nvPr>
        </p:nvSpPr>
        <p:spPr>
          <a:xfrm>
            <a:off x="6078294" y="1405161"/>
            <a:ext cx="2308220" cy="2250666"/>
          </a:xfrm>
          <a:prstGeom prst="flowChartConnec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5916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2243083"/>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13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59160" y="3078167"/>
            <a:ext cx="6651456" cy="283766"/>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i="0" u="none" strike="noStrike" kern="1200" cap="none" spc="0" normalizeH="0" baseline="0" noProof="0" dirty="0">
                <a:ln>
                  <a:noFill/>
                </a:ln>
                <a:effectLst/>
                <a:uLnTx/>
                <a:uFillTx/>
                <a:latin typeface="Dosis" pitchFamily="2" charset="0"/>
                <a:ea typeface="+mn-ea"/>
                <a:cs typeface="+mn-cs"/>
              </a:rPr>
              <a:t>Lire des syllabes simples avec : </a:t>
            </a:r>
            <a:r>
              <a:rPr kumimoji="0" lang="pt-BR" sz="20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rPr>
              <a:t>c.</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4268030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573317" y="446318"/>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914400" y="37636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Aujourd’hui, nous allons lire des syllabes avec la lettre c</a:t>
            </a:r>
            <a:r>
              <a:rPr kumimoji="0" lang="pt-BR" sz="1600" b="1" i="0" u="none" strike="noStrike" kern="1200" cap="none" spc="0" normalizeH="0" baseline="0" noProof="0" dirty="0">
                <a:ln>
                  <a:noFill/>
                </a:ln>
                <a:solidFill>
                  <a:prstClr val="white">
                    <a:lumMod val="65000"/>
                  </a:prstClr>
                </a:solidFill>
                <a:effectLst/>
                <a:uLnTx/>
                <a:uFillTx/>
                <a:latin typeface="Calibri"/>
                <a:ea typeface="+mn-ea"/>
                <a:cs typeface="+mn-cs"/>
              </a:rPr>
              <a:t>. Regardez comment je fais.</a:t>
            </a:r>
            <a:endPar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1239771" y="1720407"/>
            <a:ext cx="6664457"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649283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791231" y="394214"/>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la lettre c. Elle fait le son « k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857058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 » « a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a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732348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ka ». Quand la lettre c est à côté de la lettre a, ça fait le son « ka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ca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235861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 » « o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o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17982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7"/>
            <a:stretch>
              <a:fillRect t="-5555" b="-5555"/>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191729" y="594800"/>
            <a:ext cx="8686800" cy="586499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ctr"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506362" y="186429"/>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1333634" y="849858"/>
            <a:ext cx="6733007" cy="361637"/>
          </a:xfrm>
          <a:prstGeom prst="rect">
            <a:avLst/>
          </a:prstGeom>
        </p:spPr>
        <p:txBody>
          <a:bodyPr wrap="square" lIns="0" tIns="0" rIns="0" bIns="0" rtlCol="0" anchor="t">
            <a:spAutoFit/>
          </a:bodyPr>
          <a:lstStyle/>
          <a:p>
            <a:pPr marL="0" marR="0" lvl="0" indent="0" algn="ctr" defTabSz="457223" rtl="0" eaLnBrk="1" fontAlgn="auto" latinLnBrk="0" hangingPunct="1">
              <a:lnSpc>
                <a:spcPts val="2799"/>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5D6D"/>
                </a:solidFill>
                <a:effectLst/>
                <a:uLnTx/>
                <a:uFillTx/>
                <a:latin typeface="Dosis" pitchFamily="2" charset="0"/>
              </a:rPr>
              <a:t>Plan de la séance </a:t>
            </a:r>
          </a:p>
        </p:txBody>
      </p:sp>
      <p:sp>
        <p:nvSpPr>
          <p:cNvPr id="25" name="TextBox 10">
            <a:extLst>
              <a:ext uri="{FF2B5EF4-FFF2-40B4-BE49-F238E27FC236}">
                <a16:creationId xmlns:a16="http://schemas.microsoft.com/office/drawing/2014/main" id="{37F3FF47-A181-13AB-6870-33D6FABA820F}"/>
              </a:ext>
            </a:extLst>
          </p:cNvPr>
          <p:cNvSpPr txBox="1"/>
          <p:nvPr>
            <p:custDataLst>
              <p:tags r:id="rId5"/>
            </p:custDataLst>
          </p:nvPr>
        </p:nvSpPr>
        <p:spPr>
          <a:xfrm>
            <a:off x="628923" y="3032815"/>
            <a:ext cx="5568267" cy="769441"/>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L="0" marR="0" lvl="0" indent="0" algn="l" defTabSz="457223" rtl="0" eaLnBrk="1" fontAlgn="auto" latinLnBrk="0" hangingPunct="1">
              <a:lnSpc>
                <a:spcPts val="2017"/>
              </a:lnSpc>
              <a:spcBef>
                <a:spcPts val="0"/>
              </a:spcBef>
              <a:spcAft>
                <a:spcPts val="0"/>
              </a:spcAft>
              <a:buClrTx/>
              <a:buSzTx/>
              <a:buFontTx/>
              <a:buNone/>
              <a:tabLst/>
              <a:defRPr/>
            </a:pPr>
            <a:r>
              <a:rPr lang="en-US" sz="2400" b="1" dirty="0">
                <a:solidFill>
                  <a:srgbClr val="106585"/>
                </a:solidFill>
                <a:latin typeface="Dosis" pitchFamily="2" charset="0"/>
              </a:rPr>
              <a:t>3.    Lecture des </a:t>
            </a:r>
            <a:r>
              <a:rPr lang="en-US" sz="2400" b="1" dirty="0" err="1">
                <a:solidFill>
                  <a:srgbClr val="106585"/>
                </a:solidFill>
                <a:latin typeface="Dosis" pitchFamily="2" charset="0"/>
              </a:rPr>
              <a:t>syllabes</a:t>
            </a:r>
            <a:r>
              <a:rPr lang="en-US" sz="2400" b="1" dirty="0">
                <a:solidFill>
                  <a:srgbClr val="106585"/>
                </a:solidFill>
                <a:latin typeface="Dosis" pitchFamily="2" charset="0"/>
              </a:rPr>
              <a:t> simples avec </a:t>
            </a:r>
            <a:r>
              <a:rPr lang="en-US" sz="2400" b="1" dirty="0">
                <a:solidFill>
                  <a:schemeClr val="accent6">
                    <a:lumMod val="75000"/>
                  </a:schemeClr>
                </a:solidFill>
                <a:latin typeface="Dosis" pitchFamily="2" charset="0"/>
              </a:rPr>
              <a:t>c</a:t>
            </a:r>
            <a:r>
              <a:rPr kumimoji="0" lang="en-US" sz="2400" b="1" i="0" u="none" strike="noStrike" kern="1200" cap="none" spc="0" normalizeH="0" baseline="0" noProof="0" dirty="0">
                <a:ln>
                  <a:noFill/>
                </a:ln>
                <a:solidFill>
                  <a:schemeClr val="accent6">
                    <a:lumMod val="75000"/>
                  </a:schemeClr>
                </a:solidFill>
                <a:effectLst/>
                <a:uLnTx/>
                <a:uFillTx/>
                <a:latin typeface="Dosis" pitchFamily="2" charset="0"/>
              </a:rPr>
              <a:t> </a:t>
            </a:r>
          </a:p>
          <a:p>
            <a:pPr marL="0" marR="0" lvl="0" indent="0" algn="l" defTabSz="457223" rtl="0" eaLnBrk="1" fontAlgn="auto" latinLnBrk="0" hangingPunct="1">
              <a:lnSpc>
                <a:spcPts val="2017"/>
              </a:lnSpc>
              <a:spcBef>
                <a:spcPts val="0"/>
              </a:spcBef>
              <a:spcAft>
                <a:spcPts val="0"/>
              </a:spcAft>
              <a:buClrTx/>
              <a:buSzTx/>
              <a:buFontTx/>
              <a:buNone/>
              <a:tabLst/>
              <a:defRPr/>
            </a:pPr>
            <a:endParaRPr kumimoji="0" lang="fr-FR" b="1" i="0" u="none" strike="noStrike" kern="1200" cap="none" spc="0" normalizeH="0" baseline="0" dirty="0">
              <a:ln>
                <a:noFill/>
              </a:ln>
              <a:solidFill>
                <a:schemeClr val="accent6">
                  <a:lumMod val="75000"/>
                </a:schemeClr>
              </a:solidFill>
              <a:effectLst/>
              <a:uLnTx/>
              <a:uFillTx/>
              <a:latin typeface="Dosis" pitchFamily="2" charset="0"/>
            </a:endParaRPr>
          </a:p>
        </p:txBody>
      </p:sp>
      <p:sp>
        <p:nvSpPr>
          <p:cNvPr id="10" name="TextBox 10">
            <a:extLst>
              <a:ext uri="{FF2B5EF4-FFF2-40B4-BE49-F238E27FC236}">
                <a16:creationId xmlns:a16="http://schemas.microsoft.com/office/drawing/2014/main" id="{4C3D0F3B-A2A7-B69A-ABBD-3E3121F7A71D}"/>
              </a:ext>
            </a:extLst>
          </p:cNvPr>
          <p:cNvSpPr txBox="1"/>
          <p:nvPr>
            <p:custDataLst>
              <p:tags r:id="rId6"/>
            </p:custDataLst>
          </p:nvPr>
        </p:nvSpPr>
        <p:spPr>
          <a:xfrm>
            <a:off x="628923" y="4107036"/>
            <a:ext cx="5529596" cy="775212"/>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kumimoji="0" lang="en-US" sz="2400" b="1" i="0" u="none" strike="noStrike" kern="1200" cap="none" spc="0" normalizeH="0" baseline="0" noProof="0" dirty="0">
                <a:ln>
                  <a:noFill/>
                </a:ln>
                <a:solidFill>
                  <a:srgbClr val="106585"/>
                </a:solidFill>
                <a:effectLst/>
                <a:uLnTx/>
                <a:uFillTx/>
                <a:latin typeface="Dosis" pitchFamily="2" charset="0"/>
              </a:rPr>
              <a:t>5.    Lecture</a:t>
            </a:r>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 des mots-</a:t>
            </a:r>
            <a:r>
              <a:rPr kumimoji="0" lang="en-US" sz="2400" b="1" i="0" u="none" strike="noStrike" kern="1200" cap="none" spc="0" normalizeH="0" baseline="0" noProof="0" dirty="0" err="1">
                <a:ln>
                  <a:noFill/>
                </a:ln>
                <a:solidFill>
                  <a:srgbClr val="106585"/>
                </a:solidFill>
                <a:effectLst/>
                <a:uLnTx/>
                <a:uFillTx/>
                <a:latin typeface="Dosis" pitchFamily="2" charset="0"/>
                <a:ea typeface="+mn-ea"/>
                <a:cs typeface="+mn-cs"/>
              </a:rPr>
              <a:t>outils</a:t>
            </a:r>
            <a:endPar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endParaRPr>
          </a:p>
          <a:p>
            <a:pPr marR="0" lvl="0" algn="l" defTabSz="457223" rtl="0" eaLnBrk="1" fontAlgn="auto" latinLnBrk="0" hangingPunct="1">
              <a:lnSpc>
                <a:spcPts val="2017"/>
              </a:lnSpc>
              <a:spcBef>
                <a:spcPts val="0"/>
              </a:spcBef>
              <a:spcAft>
                <a:spcPts val="0"/>
              </a:spcAft>
              <a:buClrTx/>
              <a:buSzTx/>
              <a:tabLst/>
              <a:defRPr/>
            </a:pPr>
            <a:endParaRPr kumimoji="0" lang="en-US" b="1" i="0" u="none" strike="noStrike" kern="1200" cap="none" spc="0" normalizeH="0" baseline="0" noProof="0" dirty="0">
              <a:ln>
                <a:noFill/>
              </a:ln>
              <a:solidFill>
                <a:srgbClr val="106585"/>
              </a:solidFill>
              <a:effectLst/>
              <a:uLnTx/>
              <a:uFillTx/>
              <a:latin typeface="Carelia"/>
              <a:ea typeface="+mn-ea"/>
              <a:cs typeface="+mn-cs"/>
            </a:endParaRPr>
          </a:p>
        </p:txBody>
      </p:sp>
      <p:sp>
        <p:nvSpPr>
          <p:cNvPr id="8" name="TextBox 10">
            <a:extLst>
              <a:ext uri="{FF2B5EF4-FFF2-40B4-BE49-F238E27FC236}">
                <a16:creationId xmlns:a16="http://schemas.microsoft.com/office/drawing/2014/main" id="{577FED87-0D5D-1073-DBFC-79BC22666881}"/>
              </a:ext>
            </a:extLst>
          </p:cNvPr>
          <p:cNvSpPr txBox="1"/>
          <p:nvPr>
            <p:custDataLst>
              <p:tags r:id="rId7"/>
            </p:custDataLst>
          </p:nvPr>
        </p:nvSpPr>
        <p:spPr>
          <a:xfrm>
            <a:off x="573190" y="3527297"/>
            <a:ext cx="7374820" cy="769441"/>
          </a:xfrm>
          <a:prstGeom prst="rect">
            <a:avLst/>
          </a:prstGeom>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06585"/>
              </a:solidFill>
              <a:effectLst/>
              <a:uLnTx/>
              <a:uFillTx/>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kumimoji="0" lang="fr-FR" sz="2400" b="1" i="0" u="none" strike="noStrike" kern="1200" cap="none" spc="0" normalizeH="0" baseline="0" dirty="0">
                <a:ln>
                  <a:noFill/>
                </a:ln>
                <a:solidFill>
                  <a:srgbClr val="106585"/>
                </a:solidFill>
                <a:effectLst/>
                <a:uLnTx/>
                <a:uFillTx/>
                <a:latin typeface="Dosis" pitchFamily="2" charset="0"/>
                <a:ea typeface="+mn-ea"/>
                <a:cs typeface="+mn-cs"/>
              </a:rPr>
              <a:t>4.     Lecture de pseudo-mots /mots simples </a:t>
            </a:r>
            <a:r>
              <a:rPr lang="fr-FR" sz="2400" b="1" dirty="0">
                <a:solidFill>
                  <a:srgbClr val="106585"/>
                </a:solidFill>
                <a:latin typeface="Dosis" pitchFamily="2" charset="0"/>
              </a:rPr>
              <a:t>avec </a:t>
            </a:r>
            <a:r>
              <a:rPr lang="fr-FR" sz="2400" b="1" dirty="0">
                <a:solidFill>
                  <a:schemeClr val="accent6">
                    <a:lumMod val="75000"/>
                  </a:schemeClr>
                </a:solidFill>
                <a:latin typeface="Dosis" pitchFamily="2" charset="0"/>
              </a:rPr>
              <a:t>c</a:t>
            </a:r>
            <a:r>
              <a:rPr lang="fr-FR" sz="2400" b="1" dirty="0">
                <a:solidFill>
                  <a:srgbClr val="106585"/>
                </a:solidFill>
                <a:latin typeface="Dosis" pitchFamily="2" charset="0"/>
              </a:rPr>
              <a:t> </a:t>
            </a:r>
            <a:endParaRPr lang="fr-FR" sz="2400" b="1" dirty="0">
              <a:solidFill>
                <a:schemeClr val="accent6">
                  <a:lumMod val="75000"/>
                </a:schemeClr>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 </a:t>
            </a:r>
          </a:p>
        </p:txBody>
      </p:sp>
      <p:sp>
        <p:nvSpPr>
          <p:cNvPr id="15" name="ZoneTexte 14">
            <a:extLst>
              <a:ext uri="{FF2B5EF4-FFF2-40B4-BE49-F238E27FC236}">
                <a16:creationId xmlns:a16="http://schemas.microsoft.com/office/drawing/2014/main" id="{3E485BE7-4137-95A0-F4E6-AD8A5013144C}"/>
              </a:ext>
            </a:extLst>
          </p:cNvPr>
          <p:cNvSpPr txBox="1"/>
          <p:nvPr>
            <p:custDataLst>
              <p:tags r:id="rId8"/>
            </p:custDataLst>
          </p:nvPr>
        </p:nvSpPr>
        <p:spPr>
          <a:xfrm>
            <a:off x="508282" y="2277658"/>
            <a:ext cx="5568267" cy="461665"/>
          </a:xfrm>
          <a:prstGeom prst="rect">
            <a:avLst/>
          </a:prstGeom>
          <a:noFill/>
        </p:spPr>
        <p:txBody>
          <a:bodyPr wrap="square" rtlCol="0">
            <a:spAutoFit/>
          </a:bodyPr>
          <a:lstStyle/>
          <a:p>
            <a:r>
              <a:rPr lang="en-US" sz="2400" b="1" dirty="0">
                <a:solidFill>
                  <a:srgbClr val="106585"/>
                </a:solidFill>
                <a:latin typeface="Dosis" pitchFamily="2" charset="0"/>
              </a:rPr>
              <a:t>2</a:t>
            </a:r>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   </a:t>
            </a:r>
            <a:r>
              <a:rPr lang="fr-FR" sz="2400" b="1" dirty="0">
                <a:solidFill>
                  <a:srgbClr val="106585"/>
                </a:solidFill>
                <a:latin typeface="Dosis" pitchFamily="2" charset="0"/>
              </a:rPr>
              <a:t>Vocabulaire</a:t>
            </a:r>
            <a:endParaRPr lang="fr-FR" sz="1400" b="1" dirty="0">
              <a:solidFill>
                <a:srgbClr val="FF0000"/>
              </a:solidFill>
            </a:endParaRPr>
          </a:p>
        </p:txBody>
      </p:sp>
      <p:sp>
        <p:nvSpPr>
          <p:cNvPr id="17" name="TextBox 12">
            <a:extLst>
              <a:ext uri="{FF2B5EF4-FFF2-40B4-BE49-F238E27FC236}">
                <a16:creationId xmlns:a16="http://schemas.microsoft.com/office/drawing/2014/main" id="{72F38596-77EA-8C1A-6CC1-5A4E7CC4FB51}"/>
              </a:ext>
            </a:extLst>
          </p:cNvPr>
          <p:cNvSpPr txBox="1"/>
          <p:nvPr>
            <p:custDataLst>
              <p:tags r:id="rId9"/>
            </p:custDataLst>
          </p:nvPr>
        </p:nvSpPr>
        <p:spPr>
          <a:xfrm>
            <a:off x="578499" y="2670888"/>
            <a:ext cx="6642108"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cage – caméra – cinéma – cerise – camion – carré </a:t>
            </a:r>
          </a:p>
        </p:txBody>
      </p:sp>
      <p:sp>
        <p:nvSpPr>
          <p:cNvPr id="16" name="ZoneTexte 15">
            <a:extLst>
              <a:ext uri="{FF2B5EF4-FFF2-40B4-BE49-F238E27FC236}">
                <a16:creationId xmlns:a16="http://schemas.microsoft.com/office/drawing/2014/main" id="{4BF01EC1-7333-D30E-6B73-2B39F40B1E83}"/>
              </a:ext>
            </a:extLst>
          </p:cNvPr>
          <p:cNvSpPr txBox="1"/>
          <p:nvPr>
            <p:custDataLst>
              <p:tags r:id="rId10"/>
            </p:custDataLst>
          </p:nvPr>
        </p:nvSpPr>
        <p:spPr>
          <a:xfrm>
            <a:off x="5240239" y="186429"/>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
        <p:nvSpPr>
          <p:cNvPr id="6" name="TextBox 10">
            <a:extLst>
              <a:ext uri="{FF2B5EF4-FFF2-40B4-BE49-F238E27FC236}">
                <a16:creationId xmlns:a16="http://schemas.microsoft.com/office/drawing/2014/main" id="{0A52F61A-3414-2B80-01D3-0D715D64A8EE}"/>
              </a:ext>
            </a:extLst>
          </p:cNvPr>
          <p:cNvSpPr txBox="1"/>
          <p:nvPr>
            <p:custDataLst>
              <p:tags r:id="rId11"/>
            </p:custDataLst>
          </p:nvPr>
        </p:nvSpPr>
        <p:spPr>
          <a:xfrm>
            <a:off x="656076" y="4690331"/>
            <a:ext cx="6184723" cy="518091"/>
          </a:xfrm>
          <a:prstGeom prst="rect">
            <a:avLst/>
          </a:prstGeom>
        </p:spPr>
        <p:txBody>
          <a:bodyPr wrap="square" lIns="0" tIns="0" rIns="0" bIns="0" rtlCol="0" anchor="t">
            <a:spAutoFit/>
          </a:bodyPr>
          <a:lstStyle/>
          <a:p>
            <a:pPr marR="0" lvl="0" algn="l" defTabSz="457223" rtl="0" eaLnBrk="1" fontAlgn="auto" latinLnBrk="0" hangingPunct="1">
              <a:lnSpc>
                <a:spcPts val="2017"/>
              </a:lnSpc>
              <a:spcBef>
                <a:spcPts val="0"/>
              </a:spcBef>
              <a:spcAft>
                <a:spcPts val="0"/>
              </a:spcAft>
              <a:buClrTx/>
              <a:buSzTx/>
              <a:tabLst/>
              <a:defRPr/>
            </a:pPr>
            <a:endParaRPr lang="en-US" sz="2400" b="1" dirty="0">
              <a:solidFill>
                <a:srgbClr val="106585"/>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6.    </a:t>
            </a:r>
            <a:r>
              <a:rPr lang="en-US" sz="2400" b="1" dirty="0" err="1">
                <a:solidFill>
                  <a:srgbClr val="106585"/>
                </a:solidFill>
                <a:latin typeface="Dosis" pitchFamily="2" charset="0"/>
              </a:rPr>
              <a:t>Écriture</a:t>
            </a:r>
            <a:endParaRPr lang="en-US" sz="2400" b="1" dirty="0">
              <a:solidFill>
                <a:srgbClr val="106585"/>
              </a:solidFill>
              <a:latin typeface="Dosis" pitchFamily="2" charset="0"/>
            </a:endParaRPr>
          </a:p>
        </p:txBody>
      </p:sp>
      <p:sp>
        <p:nvSpPr>
          <p:cNvPr id="11" name="ZoneTexte 10">
            <a:extLst>
              <a:ext uri="{FF2B5EF4-FFF2-40B4-BE49-F238E27FC236}">
                <a16:creationId xmlns:a16="http://schemas.microsoft.com/office/drawing/2014/main" id="{C1102144-24BE-D07C-DBA0-AD85E5A56175}"/>
              </a:ext>
            </a:extLst>
          </p:cNvPr>
          <p:cNvSpPr txBox="1"/>
          <p:nvPr>
            <p:custDataLst>
              <p:tags r:id="rId12"/>
            </p:custDataLst>
          </p:nvPr>
        </p:nvSpPr>
        <p:spPr>
          <a:xfrm>
            <a:off x="506362" y="1489071"/>
            <a:ext cx="5568267"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106585"/>
                </a:solidFill>
                <a:effectLst/>
                <a:uLnTx/>
                <a:uFillTx/>
                <a:latin typeface="Dosis" pitchFamily="2" charset="0"/>
                <a:ea typeface="+mn-ea"/>
                <a:cs typeface="+mn-cs"/>
              </a:rPr>
              <a:t>1.   </a:t>
            </a: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Chan</a:t>
            </a:r>
            <a:r>
              <a:rPr lang="fr-FR" sz="2400" b="1" dirty="0">
                <a:solidFill>
                  <a:srgbClr val="106585"/>
                </a:solidFill>
                <a:latin typeface="Dosis" pitchFamily="2" charset="0"/>
              </a:rPr>
              <a:t>son-action</a:t>
            </a:r>
            <a:endParaRPr lang="fr-FR" sz="1400" b="1" dirty="0">
              <a:solidFill>
                <a:srgbClr val="FF0000"/>
              </a:solidFill>
            </a:endParaRPr>
          </a:p>
        </p:txBody>
      </p:sp>
      <p:sp>
        <p:nvSpPr>
          <p:cNvPr id="12" name="TextBox 12">
            <a:extLst>
              <a:ext uri="{FF2B5EF4-FFF2-40B4-BE49-F238E27FC236}">
                <a16:creationId xmlns:a16="http://schemas.microsoft.com/office/drawing/2014/main" id="{614C3C51-422F-1B5D-C388-813D3AF842C5}"/>
              </a:ext>
            </a:extLst>
          </p:cNvPr>
          <p:cNvSpPr txBox="1"/>
          <p:nvPr>
            <p:custDataLst>
              <p:tags r:id="rId13"/>
            </p:custDataLst>
          </p:nvPr>
        </p:nvSpPr>
        <p:spPr>
          <a:xfrm>
            <a:off x="506362" y="1851296"/>
            <a:ext cx="7878336"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 Toute la famille se réveille.</a:t>
            </a:r>
          </a:p>
        </p:txBody>
      </p:sp>
      <p:sp>
        <p:nvSpPr>
          <p:cNvPr id="13" name="TextBox 10">
            <a:extLst>
              <a:ext uri="{FF2B5EF4-FFF2-40B4-BE49-F238E27FC236}">
                <a16:creationId xmlns:a16="http://schemas.microsoft.com/office/drawing/2014/main" id="{201396C1-C10D-2A04-F7F4-0DE853CF40C3}"/>
              </a:ext>
            </a:extLst>
          </p:cNvPr>
          <p:cNvSpPr txBox="1"/>
          <p:nvPr>
            <p:custDataLst>
              <p:tags r:id="rId14"/>
            </p:custDataLst>
          </p:nvPr>
        </p:nvSpPr>
        <p:spPr>
          <a:xfrm>
            <a:off x="675411" y="5276183"/>
            <a:ext cx="6184723" cy="518091"/>
          </a:xfrm>
          <a:prstGeom prst="rect">
            <a:avLst/>
          </a:prstGeom>
        </p:spPr>
        <p:txBody>
          <a:bodyPr wrap="square" lIns="0" tIns="0" rIns="0" bIns="0" rtlCol="0" anchor="t">
            <a:spAutoFit/>
          </a:bodyPr>
          <a:lstStyle/>
          <a:p>
            <a:pPr marR="0" lvl="0" algn="l" defTabSz="457223" rtl="0" eaLnBrk="1" fontAlgn="auto" latinLnBrk="0" hangingPunct="1">
              <a:lnSpc>
                <a:spcPts val="2017"/>
              </a:lnSpc>
              <a:spcBef>
                <a:spcPts val="0"/>
              </a:spcBef>
              <a:spcAft>
                <a:spcPts val="0"/>
              </a:spcAft>
              <a:buClrTx/>
              <a:buSzTx/>
              <a:tabLst/>
              <a:defRPr/>
            </a:pPr>
            <a:endParaRPr lang="en-US" sz="2400" b="1" dirty="0">
              <a:solidFill>
                <a:srgbClr val="106585"/>
              </a:solidFill>
              <a:latin typeface="Dosis" pitchFamily="2" charset="0"/>
            </a:endParaRPr>
          </a:p>
          <a:p>
            <a:pPr marR="0" lvl="0" algn="l" defTabSz="457223" rtl="0" eaLnBrk="1" fontAlgn="auto" latinLnBrk="0" hangingPunct="1">
              <a:lnSpc>
                <a:spcPts val="2017"/>
              </a:lnSpc>
              <a:spcBef>
                <a:spcPts val="0"/>
              </a:spcBef>
              <a:spcAft>
                <a:spcPts val="0"/>
              </a:spcAft>
              <a:buClrTx/>
              <a:buSzTx/>
              <a:tabLst/>
              <a:defRPr/>
            </a:pPr>
            <a:r>
              <a:rPr lang="en-US" sz="2400" b="1" dirty="0">
                <a:solidFill>
                  <a:srgbClr val="106585"/>
                </a:solidFill>
                <a:latin typeface="Dosis" pitchFamily="2" charset="0"/>
              </a:rPr>
              <a:t>7.    Jeu </a:t>
            </a:r>
          </a:p>
        </p:txBody>
      </p:sp>
      <p:sp>
        <p:nvSpPr>
          <p:cNvPr id="14" name="TextBox 12">
            <a:extLst>
              <a:ext uri="{FF2B5EF4-FFF2-40B4-BE49-F238E27FC236}">
                <a16:creationId xmlns:a16="http://schemas.microsoft.com/office/drawing/2014/main" id="{1FDD03B8-34B3-FFCC-59C5-6D6E497F9580}"/>
              </a:ext>
            </a:extLst>
          </p:cNvPr>
          <p:cNvSpPr txBox="1"/>
          <p:nvPr>
            <p:custDataLst>
              <p:tags r:id="rId15"/>
            </p:custDataLst>
          </p:nvPr>
        </p:nvSpPr>
        <p:spPr>
          <a:xfrm>
            <a:off x="628923" y="5862035"/>
            <a:ext cx="7878336" cy="397545"/>
          </a:xfrm>
          <a:prstGeom prst="rect">
            <a:avLst/>
          </a:prstGeom>
        </p:spPr>
        <p:txBody>
          <a:bodyPr wrap="square" lIns="0" tIns="0" rIns="0" bIns="0" rtlCol="0" anchor="t">
            <a:spAutoFit/>
          </a:bodyPr>
          <a:lstStyle/>
          <a:p>
            <a:pPr marL="235592" lvl="1">
              <a:lnSpc>
                <a:spcPts val="3055"/>
              </a:lnSpc>
              <a:spcAft>
                <a:spcPts val="600"/>
              </a:spcAft>
            </a:pPr>
            <a:r>
              <a:rPr lang="fr-FR" sz="3200" dirty="0">
                <a:solidFill>
                  <a:srgbClr val="01070A"/>
                </a:solidFill>
                <a:latin typeface="Dosis"/>
              </a:rPr>
              <a:t>   </a:t>
            </a:r>
            <a:r>
              <a:rPr lang="fr-FR" sz="2000" dirty="0">
                <a:solidFill>
                  <a:schemeClr val="tx1">
                    <a:lumMod val="65000"/>
                    <a:lumOff val="35000"/>
                  </a:schemeClr>
                </a:solidFill>
                <a:latin typeface="Dosis"/>
              </a:rPr>
              <a:t>Sauter sur les syllabes</a:t>
            </a:r>
          </a:p>
        </p:txBody>
      </p:sp>
    </p:spTree>
    <p:extLst>
      <p:ext uri="{BB962C8B-B14F-4D97-AF65-F5344CB8AC3E}">
        <p14:creationId xmlns:p14="http://schemas.microsoft.com/office/powerpoint/2010/main" val="2474463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ko ». Quand la lettre c est à côté de la lettre o, ça fait le son « ko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co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79030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 » « u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u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977007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ku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cu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515612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 « ou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ou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475226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kou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cou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680209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791231" y="394214"/>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C’est la lettre c. Elle fait le son « s » aussi.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380052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 » « i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i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471828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si  ». Quand la lettre c est à côté de la lettre i, ça fait le son « si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ci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4140417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 » « e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e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099753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se  ». Quand la lettre c est à côté de la lettre e, ça fait le son « se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ce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121958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CB165543-4DBF-48F7-57E1-EF9DF479B2E5}"/>
              </a:ext>
            </a:extLst>
          </p:cNvPr>
          <p:cNvGrpSpPr/>
          <p:nvPr>
            <p:custDataLst>
              <p:tags r:id="rId1"/>
            </p:custDataLst>
          </p:nvPr>
        </p:nvGrpSpPr>
        <p:grpSpPr>
          <a:xfrm>
            <a:off x="0" y="0"/>
            <a:ext cx="9144000" cy="6858000"/>
            <a:chOff x="0" y="0"/>
            <a:chExt cx="13716000" cy="10287000"/>
          </a:xfrm>
        </p:grpSpPr>
        <p:sp>
          <p:nvSpPr>
            <p:cNvPr id="10" name="Freeform 2">
              <a:extLst>
                <a:ext uri="{FF2B5EF4-FFF2-40B4-BE49-F238E27FC236}">
                  <a16:creationId xmlns:a16="http://schemas.microsoft.com/office/drawing/2014/main" id="{F708FCD2-6BF9-00A9-A27E-4ABFC613E86D}"/>
                </a:ext>
              </a:extLst>
            </p:cNvPr>
            <p:cNvSpPr/>
            <p:nvPr/>
          </p:nvSpPr>
          <p:spPr>
            <a:xfrm>
              <a:off x="0" y="0"/>
              <a:ext cx="13716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5"/>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11" name="Groupe 10">
              <a:extLst>
                <a:ext uri="{FF2B5EF4-FFF2-40B4-BE49-F238E27FC236}">
                  <a16:creationId xmlns:a16="http://schemas.microsoft.com/office/drawing/2014/main" id="{CF0E36C0-C341-AACC-60EE-1249E2D9C505}"/>
                </a:ext>
              </a:extLst>
            </p:cNvPr>
            <p:cNvGrpSpPr/>
            <p:nvPr/>
          </p:nvGrpSpPr>
          <p:grpSpPr>
            <a:xfrm>
              <a:off x="800100" y="353997"/>
              <a:ext cx="12001500" cy="9132906"/>
              <a:chOff x="800100" y="353997"/>
              <a:chExt cx="12001500" cy="9132906"/>
            </a:xfrm>
          </p:grpSpPr>
          <p:grpSp>
            <p:nvGrpSpPr>
              <p:cNvPr id="12" name="Group 3">
                <a:extLst>
                  <a:ext uri="{FF2B5EF4-FFF2-40B4-BE49-F238E27FC236}">
                    <a16:creationId xmlns:a16="http://schemas.microsoft.com/office/drawing/2014/main" id="{6856C84E-5D28-B1BE-B422-DE634E79C01D}"/>
                  </a:ext>
                </a:extLst>
              </p:cNvPr>
              <p:cNvGrpSpPr/>
              <p:nvPr/>
            </p:nvGrpSpPr>
            <p:grpSpPr>
              <a:xfrm>
                <a:off x="800100" y="876302"/>
                <a:ext cx="12001500" cy="8610601"/>
                <a:chOff x="0" y="-485141"/>
                <a:chExt cx="3895412" cy="3519867"/>
              </a:xfrm>
            </p:grpSpPr>
            <p:sp>
              <p:nvSpPr>
                <p:cNvPr id="14" name="Freeform 4">
                  <a:extLst>
                    <a:ext uri="{FF2B5EF4-FFF2-40B4-BE49-F238E27FC236}">
                      <a16:creationId xmlns:a16="http://schemas.microsoft.com/office/drawing/2014/main" id="{E467593A-A3AA-574E-C98C-D79D5650552D}"/>
                    </a:ext>
                  </a:extLst>
                </p:cNvPr>
                <p:cNvSpPr/>
                <p:nvPr/>
              </p:nvSpPr>
              <p:spPr>
                <a:xfrm>
                  <a:off x="0" y="-485141"/>
                  <a:ext cx="3895412" cy="3519867"/>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5">
                  <a:extLst>
                    <a:ext uri="{FF2B5EF4-FFF2-40B4-BE49-F238E27FC236}">
                      <a16:creationId xmlns:a16="http://schemas.microsoft.com/office/drawing/2014/main" id="{EBF35789-EF5A-9231-2393-AA2D13C5F56A}"/>
                    </a:ext>
                  </a:extLst>
                </p:cNvPr>
                <p:cNvSpPr txBox="1"/>
                <p:nvPr/>
              </p:nvSpPr>
              <p:spPr>
                <a:xfrm>
                  <a:off x="0" y="-47625"/>
                  <a:ext cx="812800" cy="860425"/>
                </a:xfrm>
                <a:prstGeom prst="rect">
                  <a:avLst/>
                </a:prstGeom>
              </p:spPr>
              <p:txBody>
                <a:bodyPr lIns="25400" tIns="25400" rIns="25400" bIns="25400" rtlCol="0" anchor="ctr"/>
                <a:lstStyle/>
                <a:p>
                  <a:pPr marL="0" marR="0" lvl="0" indent="0" algn="ctr" defTabSz="609630"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13" name="Freeform 7">
                <a:extLst>
                  <a:ext uri="{FF2B5EF4-FFF2-40B4-BE49-F238E27FC236}">
                    <a16:creationId xmlns:a16="http://schemas.microsoft.com/office/drawing/2014/main" id="{04888450-80DC-3049-7195-02CD36824DB4}"/>
                  </a:ext>
                </a:extLst>
              </p:cNvPr>
              <p:cNvSpPr/>
              <p:nvPr/>
            </p:nvSpPr>
            <p:spPr>
              <a:xfrm>
                <a:off x="914402" y="353997"/>
                <a:ext cx="929375" cy="8922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grpSp>
      <p:sp>
        <p:nvSpPr>
          <p:cNvPr id="9" name="TextBox 9"/>
          <p:cNvSpPr txBox="1"/>
          <p:nvPr>
            <p:custDataLst>
              <p:tags r:id="rId2"/>
            </p:custDataLst>
          </p:nvPr>
        </p:nvSpPr>
        <p:spPr>
          <a:xfrm>
            <a:off x="2149882" y="3701583"/>
            <a:ext cx="5013577" cy="359073"/>
          </a:xfrm>
          <a:prstGeom prst="rect">
            <a:avLst/>
          </a:prstGeom>
        </p:spPr>
        <p:txBody>
          <a:bodyPr lIns="0" tIns="0" rIns="0" bIns="0" rtlCol="0" anchor="t">
            <a:spAutoFit/>
          </a:bodyPr>
          <a:lstStyle/>
          <a:p>
            <a:pPr marL="0" marR="0" lvl="0" indent="0" algn="ctr" defTabSz="457246"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Dosis" pitchFamily="2" charset="0"/>
                <a:ea typeface="+mn-ea"/>
                <a:cs typeface="+mn-cs"/>
              </a:rPr>
              <a:t>Matériel didactique</a:t>
            </a:r>
          </a:p>
        </p:txBody>
      </p:sp>
      <p:sp>
        <p:nvSpPr>
          <p:cNvPr id="2" name="TextBox 9">
            <a:extLst>
              <a:ext uri="{FF2B5EF4-FFF2-40B4-BE49-F238E27FC236}">
                <a16:creationId xmlns:a16="http://schemas.microsoft.com/office/drawing/2014/main" id="{EFB9B008-41AC-BDC5-4B91-5A497B148B44}"/>
              </a:ext>
            </a:extLst>
          </p:cNvPr>
          <p:cNvSpPr txBox="1"/>
          <p:nvPr>
            <p:custDataLst>
              <p:tags r:id="rId3"/>
            </p:custDataLst>
          </p:nvPr>
        </p:nvSpPr>
        <p:spPr>
          <a:xfrm>
            <a:off x="2202854" y="871396"/>
            <a:ext cx="5013577" cy="359073"/>
          </a:xfrm>
          <a:prstGeom prst="rect">
            <a:avLst/>
          </a:prstGeom>
        </p:spPr>
        <p:txBody>
          <a:bodyPr lIns="0" tIns="0" rIns="0" bIns="0" rtlCol="0" anchor="t">
            <a:spAutoFit/>
          </a:bodyPr>
          <a:lstStyle/>
          <a:p>
            <a:pPr marL="0" marR="0" lvl="0" indent="0" algn="ctr" defTabSz="457246"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Dosis" pitchFamily="2" charset="0"/>
                <a:ea typeface="+mn-ea"/>
                <a:cs typeface="+mn-cs"/>
              </a:rPr>
              <a:t>Matériel technique</a:t>
            </a:r>
          </a:p>
        </p:txBody>
      </p:sp>
      <p:pic>
        <p:nvPicPr>
          <p:cNvPr id="3" name="Image 2">
            <a:extLst>
              <a:ext uri="{FF2B5EF4-FFF2-40B4-BE49-F238E27FC236}">
                <a16:creationId xmlns:a16="http://schemas.microsoft.com/office/drawing/2014/main" id="{0915D381-18F3-43EC-F8E3-6D3664766858}"/>
              </a:ext>
            </a:extLst>
          </p:cNvPr>
          <p:cNvPicPr>
            <a:picLocks noChangeAspect="1"/>
          </p:cNvPicPr>
          <p:nvPr>
            <p:custDataLst>
              <p:tags r:id="rId4"/>
            </p:custDataLst>
          </p:nvPr>
        </p:nvPicPr>
        <p:blipFill>
          <a:blip r:embed="rId18"/>
          <a:stretch>
            <a:fillRect/>
          </a:stretch>
        </p:blipFill>
        <p:spPr>
          <a:xfrm>
            <a:off x="1812836" y="1648770"/>
            <a:ext cx="1275001" cy="1112031"/>
          </a:xfrm>
          <a:prstGeom prst="rect">
            <a:avLst/>
          </a:prstGeom>
        </p:spPr>
      </p:pic>
      <p:sp>
        <p:nvSpPr>
          <p:cNvPr id="5" name="Rectangle : coins arrondis 4">
            <a:extLst>
              <a:ext uri="{FF2B5EF4-FFF2-40B4-BE49-F238E27FC236}">
                <a16:creationId xmlns:a16="http://schemas.microsoft.com/office/drawing/2014/main" id="{79441BD0-3475-3561-9867-7AA9199CD64C}"/>
              </a:ext>
            </a:extLst>
          </p:cNvPr>
          <p:cNvSpPr/>
          <p:nvPr>
            <p:custDataLst>
              <p:tags r:id="rId5"/>
            </p:custDataLst>
          </p:nvPr>
        </p:nvSpPr>
        <p:spPr>
          <a:xfrm>
            <a:off x="878635" y="2814926"/>
            <a:ext cx="2979740" cy="359073"/>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55AF469B-2419-1460-4D0E-2A3F112415EB}"/>
              </a:ext>
            </a:extLst>
          </p:cNvPr>
          <p:cNvSpPr txBox="1"/>
          <p:nvPr>
            <p:custDataLst>
              <p:tags r:id="rId6"/>
            </p:custDataLst>
          </p:nvPr>
        </p:nvSpPr>
        <p:spPr>
          <a:xfrm>
            <a:off x="878635" y="2814208"/>
            <a:ext cx="3031407"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Ordinateur avec Microsoft Office</a:t>
            </a:r>
          </a:p>
        </p:txBody>
      </p:sp>
      <p:sp>
        <p:nvSpPr>
          <p:cNvPr id="7" name="Rectangle : coins arrondis 6">
            <a:extLst>
              <a:ext uri="{FF2B5EF4-FFF2-40B4-BE49-F238E27FC236}">
                <a16:creationId xmlns:a16="http://schemas.microsoft.com/office/drawing/2014/main" id="{03544874-45A9-6686-34C5-F066052CB44F}"/>
              </a:ext>
            </a:extLst>
          </p:cNvPr>
          <p:cNvSpPr/>
          <p:nvPr>
            <p:custDataLst>
              <p:tags r:id="rId7"/>
            </p:custDataLst>
          </p:nvPr>
        </p:nvSpPr>
        <p:spPr>
          <a:xfrm>
            <a:off x="4215947" y="2815437"/>
            <a:ext cx="1513049" cy="359073"/>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2E08D40C-2D68-A73A-2381-029481DAF740}"/>
              </a:ext>
            </a:extLst>
          </p:cNvPr>
          <p:cNvSpPr txBox="1"/>
          <p:nvPr>
            <p:custDataLst>
              <p:tags r:id="rId8"/>
            </p:custDataLst>
          </p:nvPr>
        </p:nvSpPr>
        <p:spPr>
          <a:xfrm>
            <a:off x="4495967" y="2823539"/>
            <a:ext cx="957891"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Pointeur</a:t>
            </a:r>
          </a:p>
        </p:txBody>
      </p:sp>
      <p:pic>
        <p:nvPicPr>
          <p:cNvPr id="17" name="Image 16">
            <a:extLst>
              <a:ext uri="{FF2B5EF4-FFF2-40B4-BE49-F238E27FC236}">
                <a16:creationId xmlns:a16="http://schemas.microsoft.com/office/drawing/2014/main" id="{F31C257C-687C-6F5D-9E7D-C97F5E15A1EC}"/>
              </a:ext>
            </a:extLst>
          </p:cNvPr>
          <p:cNvPicPr>
            <a:picLocks noChangeAspect="1"/>
          </p:cNvPicPr>
          <p:nvPr>
            <p:custDataLst>
              <p:tags r:id="rId9"/>
            </p:custDataLst>
          </p:nvPr>
        </p:nvPicPr>
        <p:blipFill>
          <a:blip r:embed="rId19">
            <a:clrChange>
              <a:clrFrom>
                <a:srgbClr val="FFFFFF"/>
              </a:clrFrom>
              <a:clrTo>
                <a:srgbClr val="FFFFFF">
                  <a:alpha val="0"/>
                </a:srgbClr>
              </a:clrTo>
            </a:clrChange>
          </a:blip>
          <a:stretch>
            <a:fillRect/>
          </a:stretch>
        </p:blipFill>
        <p:spPr>
          <a:xfrm>
            <a:off x="4065252" y="1302162"/>
            <a:ext cx="1488108" cy="1486521"/>
          </a:xfrm>
          <a:prstGeom prst="rect">
            <a:avLst/>
          </a:prstGeom>
        </p:spPr>
      </p:pic>
      <p:sp>
        <p:nvSpPr>
          <p:cNvPr id="18" name="Rectangle : coins arrondis 17">
            <a:extLst>
              <a:ext uri="{FF2B5EF4-FFF2-40B4-BE49-F238E27FC236}">
                <a16:creationId xmlns:a16="http://schemas.microsoft.com/office/drawing/2014/main" id="{CC74D983-3D6D-C529-D40A-5A387E869EC4}"/>
              </a:ext>
            </a:extLst>
          </p:cNvPr>
          <p:cNvSpPr/>
          <p:nvPr>
            <p:custDataLst>
              <p:tags r:id="rId10"/>
            </p:custDataLst>
          </p:nvPr>
        </p:nvSpPr>
        <p:spPr>
          <a:xfrm>
            <a:off x="6131763" y="2802016"/>
            <a:ext cx="2169848" cy="366169"/>
          </a:xfrm>
          <a:prstGeom prst="roundRect">
            <a:avLst>
              <a:gd name="adj" fmla="val 32258"/>
            </a:avLst>
          </a:prstGeom>
          <a:solidFill>
            <a:schemeClr val="bg1">
              <a:lumMod val="95000"/>
            </a:schemeClr>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ZoneTexte 18">
            <a:extLst>
              <a:ext uri="{FF2B5EF4-FFF2-40B4-BE49-F238E27FC236}">
                <a16:creationId xmlns:a16="http://schemas.microsoft.com/office/drawing/2014/main" id="{CDA954E7-6A2C-C5AF-3AE0-19B26D8976ED}"/>
              </a:ext>
            </a:extLst>
          </p:cNvPr>
          <p:cNvSpPr txBox="1"/>
          <p:nvPr>
            <p:custDataLst>
              <p:tags r:id="rId11"/>
            </p:custDataLst>
          </p:nvPr>
        </p:nvSpPr>
        <p:spPr>
          <a:xfrm>
            <a:off x="6327447" y="2819449"/>
            <a:ext cx="1782219"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rgbClr val="4BACC6">
                    <a:lumMod val="50000"/>
                  </a:srgbClr>
                </a:solidFill>
                <a:effectLst/>
                <a:uLnTx/>
                <a:uFillTx/>
                <a:latin typeface="Cambria" panose="02040503050406030204" pitchFamily="18" charset="0"/>
                <a:ea typeface="Cambria" panose="02040503050406030204" pitchFamily="18" charset="0"/>
                <a:cs typeface="+mn-cs"/>
              </a:rPr>
              <a:t>Projection ajustée</a:t>
            </a:r>
          </a:p>
        </p:txBody>
      </p:sp>
      <p:pic>
        <p:nvPicPr>
          <p:cNvPr id="24" name="Image 23">
            <a:extLst>
              <a:ext uri="{FF2B5EF4-FFF2-40B4-BE49-F238E27FC236}">
                <a16:creationId xmlns:a16="http://schemas.microsoft.com/office/drawing/2014/main" id="{E53E6545-78B9-1C0F-4AE2-7DEF0DA141E8}"/>
              </a:ext>
            </a:extLst>
          </p:cNvPr>
          <p:cNvPicPr>
            <a:picLocks noChangeAspect="1"/>
          </p:cNvPicPr>
          <p:nvPr>
            <p:custDataLst>
              <p:tags r:id="rId12"/>
            </p:custDataLst>
          </p:nvPr>
        </p:nvPicPr>
        <p:blipFill>
          <a:blip r:embed="rId20"/>
          <a:stretch>
            <a:fillRect/>
          </a:stretch>
        </p:blipFill>
        <p:spPr>
          <a:xfrm>
            <a:off x="6162959" y="1815775"/>
            <a:ext cx="2106943" cy="661935"/>
          </a:xfrm>
          <a:prstGeom prst="rect">
            <a:avLst/>
          </a:prstGeom>
        </p:spPr>
      </p:pic>
      <p:grpSp>
        <p:nvGrpSpPr>
          <p:cNvPr id="22" name="Groupe 21">
            <a:extLst>
              <a:ext uri="{FF2B5EF4-FFF2-40B4-BE49-F238E27FC236}">
                <a16:creationId xmlns:a16="http://schemas.microsoft.com/office/drawing/2014/main" id="{09895E60-5275-BB83-DBF8-A32BD53B40B4}"/>
              </a:ext>
            </a:extLst>
          </p:cNvPr>
          <p:cNvGrpSpPr/>
          <p:nvPr/>
        </p:nvGrpSpPr>
        <p:grpSpPr>
          <a:xfrm>
            <a:off x="3187501" y="4148185"/>
            <a:ext cx="3243609" cy="2125614"/>
            <a:chOff x="3187501" y="4148185"/>
            <a:chExt cx="3243609" cy="2125614"/>
          </a:xfrm>
        </p:grpSpPr>
        <p:pic>
          <p:nvPicPr>
            <p:cNvPr id="8" name="Image 7">
              <a:extLst>
                <a:ext uri="{FF2B5EF4-FFF2-40B4-BE49-F238E27FC236}">
                  <a16:creationId xmlns:a16="http://schemas.microsoft.com/office/drawing/2014/main" id="{58171815-666E-AF77-F94B-ABCDFF43A4C1}"/>
                </a:ext>
              </a:extLst>
            </p:cNvPr>
            <p:cNvPicPr>
              <a:picLocks noChangeAspect="1"/>
            </p:cNvPicPr>
            <p:nvPr>
              <p:custDataLst>
                <p:tags r:id="rId13"/>
              </p:custDataLst>
            </p:nvPr>
          </p:nvPicPr>
          <p:blipFill rotWithShape="1">
            <a:blip r:embed="rId21"/>
            <a:srcRect t="974" r="53526"/>
            <a:stretch/>
          </p:blipFill>
          <p:spPr>
            <a:xfrm>
              <a:off x="3187501" y="4242322"/>
              <a:ext cx="3243609" cy="2031477"/>
            </a:xfrm>
            <a:prstGeom prst="rect">
              <a:avLst/>
            </a:prstGeom>
          </p:spPr>
        </p:pic>
        <p:pic>
          <p:nvPicPr>
            <p:cNvPr id="21" name="Image 20">
              <a:extLst>
                <a:ext uri="{FF2B5EF4-FFF2-40B4-BE49-F238E27FC236}">
                  <a16:creationId xmlns:a16="http://schemas.microsoft.com/office/drawing/2014/main" id="{10FFAC0A-9E99-0842-CFFE-968086C33878}"/>
                </a:ext>
              </a:extLst>
            </p:cNvPr>
            <p:cNvPicPr>
              <a:picLocks noChangeAspect="1"/>
            </p:cNvPicPr>
            <p:nvPr/>
          </p:nvPicPr>
          <p:blipFill>
            <a:blip r:embed="rId22"/>
            <a:stretch>
              <a:fillRect/>
            </a:stretch>
          </p:blipFill>
          <p:spPr>
            <a:xfrm>
              <a:off x="5159161" y="4148185"/>
              <a:ext cx="972602" cy="1407654"/>
            </a:xfrm>
            <a:prstGeom prst="rect">
              <a:avLst/>
            </a:prstGeom>
          </p:spPr>
        </p:pic>
      </p:grpSp>
    </p:spTree>
    <p:extLst>
      <p:ext uri="{BB962C8B-B14F-4D97-AF65-F5344CB8AC3E}">
        <p14:creationId xmlns:p14="http://schemas.microsoft.com/office/powerpoint/2010/main" val="252337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s » « é ».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472954"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4" name="Rectangle 3">
            <a:extLst>
              <a:ext uri="{FF2B5EF4-FFF2-40B4-BE49-F238E27FC236}">
                <a16:creationId xmlns:a16="http://schemas.microsoft.com/office/drawing/2014/main" id="{3A3DF2E8-14A9-3AE7-99CE-58B436ABDDF1}"/>
              </a:ext>
            </a:extLst>
          </p:cNvPr>
          <p:cNvSpPr/>
          <p:nvPr>
            <p:custDataLst>
              <p:tags r:id="rId13"/>
            </p:custDataLst>
          </p:nvPr>
        </p:nvSpPr>
        <p:spPr>
          <a:xfrm>
            <a:off x="4811283" y="1505865"/>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é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3088018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1B65-58E8-DAC6-CBDE-10F93F551092}"/>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4A9BA0A-AC6A-6514-E65F-92ACFCDFA467}"/>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76C4ACE9-D259-158C-4BFB-EF5633F23CC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CC62BFBD-16E0-4C9B-6F52-B3ECA7A13FEE}"/>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904E7686-39F5-E1FE-5837-78DB3467F4B5}"/>
              </a:ext>
            </a:extLst>
          </p:cNvPr>
          <p:cNvSpPr/>
          <p:nvPr>
            <p:custDataLst>
              <p:tags r:id="rId4"/>
            </p:custDataLst>
          </p:nvPr>
        </p:nvSpPr>
        <p:spPr>
          <a:xfrm>
            <a:off x="195941" y="1177397"/>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17EBF296-3EA6-9AE0-483E-23A1ADAC73F3}"/>
              </a:ext>
            </a:extLst>
          </p:cNvPr>
          <p:cNvSpPr/>
          <p:nvPr>
            <p:custDataLst>
              <p:tags r:id="rId5"/>
            </p:custDataLst>
          </p:nvPr>
        </p:nvSpPr>
        <p:spPr>
          <a:xfrm>
            <a:off x="126752" y="1340345"/>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434397C2-D178-ABC4-D7DB-1A9AA007C307}"/>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01941FA1-7589-9EE7-2335-08F9ABF2324F}"/>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976055A-147C-BF36-A4DE-6D5503199290}"/>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223EB24F-7952-ED6F-2E2A-1662A0250F0F}"/>
              </a:ext>
            </a:extLst>
          </p:cNvPr>
          <p:cNvSpPr/>
          <p:nvPr>
            <p:custDataLst>
              <p:tags r:id="rId9"/>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B52B50F6-1789-84A6-45E2-9DB73111A937}"/>
              </a:ext>
            </a:extLst>
          </p:cNvPr>
          <p:cNvSpPr/>
          <p:nvPr>
            <p:custDataLst>
              <p:tags r:id="rId10"/>
            </p:custDataLst>
          </p:nvPr>
        </p:nvSpPr>
        <p:spPr>
          <a:xfrm>
            <a:off x="522385" y="4687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0F40795-7EFC-3A5C-5663-BC447549C0D8}"/>
              </a:ext>
            </a:extLst>
          </p:cNvPr>
          <p:cNvSpPr txBox="1"/>
          <p:nvPr>
            <p:custDataLst>
              <p:tags r:id="rId11"/>
            </p:custDataLst>
          </p:nvPr>
        </p:nvSpPr>
        <p:spPr>
          <a:xfrm>
            <a:off x="1027990" y="394968"/>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sé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Quand la lettre c est à côté de la lettre é, ça fait le son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sé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Qui veut répéter ?</a:t>
            </a:r>
          </a:p>
        </p:txBody>
      </p:sp>
      <p:sp>
        <p:nvSpPr>
          <p:cNvPr id="2" name="Rectangle 1">
            <a:extLst>
              <a:ext uri="{FF2B5EF4-FFF2-40B4-BE49-F238E27FC236}">
                <a16:creationId xmlns:a16="http://schemas.microsoft.com/office/drawing/2014/main" id="{4CAF3BF4-51DF-85C4-17C5-944357EA46A2}"/>
              </a:ext>
            </a:extLst>
          </p:cNvPr>
          <p:cNvSpPr/>
          <p:nvPr>
            <p:custDataLst>
              <p:tags r:id="rId12"/>
            </p:custDataLst>
          </p:nvPr>
        </p:nvSpPr>
        <p:spPr>
          <a:xfrm>
            <a:off x="2754085" y="1529678"/>
            <a:ext cx="3859763" cy="31547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9900" b="1" i="0" u="none" strike="noStrike" kern="1200" cap="none" spc="0" normalizeH="0" baseline="0" noProof="0" dirty="0">
                <a:ln>
                  <a:noFill/>
                </a:ln>
                <a:solidFill>
                  <a:srgbClr val="106585"/>
                </a:solidFill>
                <a:effectLst/>
                <a:uLnTx/>
                <a:uFillTx/>
                <a:latin typeface="Dosis" pitchFamily="2" charset="0"/>
                <a:ea typeface="+mn-ea"/>
                <a:cs typeface="+mn-cs"/>
              </a:rPr>
              <a:t>cé            </a:t>
            </a:r>
            <a:endParaRPr kumimoji="0" lang="pt-BR" sz="115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Tree>
    <p:extLst>
      <p:ext uri="{BB962C8B-B14F-4D97-AF65-F5344CB8AC3E}">
        <p14:creationId xmlns:p14="http://schemas.microsoft.com/office/powerpoint/2010/main" val="287248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271204" y="1984975"/>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je vais  vous montrer comment lire l’arbre des syllabes. Écoutez attentivement.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72257" y="629485"/>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lit l’arbre des syllabes en  pointant les lettres. </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142" name="Image 141">
            <a:extLst>
              <a:ext uri="{FF2B5EF4-FFF2-40B4-BE49-F238E27FC236}">
                <a16:creationId xmlns:a16="http://schemas.microsoft.com/office/drawing/2014/main" id="{5FE8C902-7C0F-978C-F8C1-A8603990B5C8}"/>
              </a:ext>
            </a:extLst>
          </p:cNvPr>
          <p:cNvPicPr>
            <a:picLocks noChangeAspect="1"/>
          </p:cNvPicPr>
          <p:nvPr/>
        </p:nvPicPr>
        <p:blipFill>
          <a:blip r:embed="rId16"/>
          <a:stretch>
            <a:fillRect/>
          </a:stretch>
        </p:blipFill>
        <p:spPr>
          <a:xfrm>
            <a:off x="2495260" y="1623760"/>
            <a:ext cx="4153480" cy="3610479"/>
          </a:xfrm>
          <a:prstGeom prst="rect">
            <a:avLst/>
          </a:prstGeom>
        </p:spPr>
      </p:pic>
    </p:spTree>
    <p:extLst>
      <p:ext uri="{BB962C8B-B14F-4D97-AF65-F5344CB8AC3E}">
        <p14:creationId xmlns:p14="http://schemas.microsoft.com/office/powerpoint/2010/main" val="2416253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770282" y="1557003"/>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29230" y="1923241"/>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376634" y="515463"/>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884105" y="466095"/>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pic>
        <p:nvPicPr>
          <p:cNvPr id="101" name="Image 100">
            <a:extLst>
              <a:ext uri="{FF2B5EF4-FFF2-40B4-BE49-F238E27FC236}">
                <a16:creationId xmlns:a16="http://schemas.microsoft.com/office/drawing/2014/main" id="{6604B6B6-4C4A-CABE-C897-37F502D61604}"/>
              </a:ext>
            </a:extLst>
          </p:cNvPr>
          <p:cNvPicPr>
            <a:picLocks noChangeAspect="1"/>
          </p:cNvPicPr>
          <p:nvPr/>
        </p:nvPicPr>
        <p:blipFill>
          <a:blip r:embed="rId15"/>
          <a:stretch>
            <a:fillRect/>
          </a:stretch>
        </p:blipFill>
        <p:spPr>
          <a:xfrm>
            <a:off x="2495260" y="1623760"/>
            <a:ext cx="4153480" cy="3610479"/>
          </a:xfrm>
          <a:prstGeom prst="rect">
            <a:avLst/>
          </a:prstGeom>
        </p:spPr>
      </p:pic>
    </p:spTree>
    <p:extLst>
      <p:ext uri="{BB962C8B-B14F-4D97-AF65-F5344CB8AC3E}">
        <p14:creationId xmlns:p14="http://schemas.microsoft.com/office/powerpoint/2010/main" val="661892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23087" y="218385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72257" y="629485"/>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pic>
        <p:nvPicPr>
          <p:cNvPr id="101" name="Image 100">
            <a:extLst>
              <a:ext uri="{FF2B5EF4-FFF2-40B4-BE49-F238E27FC236}">
                <a16:creationId xmlns:a16="http://schemas.microsoft.com/office/drawing/2014/main" id="{CC913C68-CF04-C679-F942-DE9A7147DD3C}"/>
              </a:ext>
            </a:extLst>
          </p:cNvPr>
          <p:cNvPicPr>
            <a:picLocks noChangeAspect="1"/>
          </p:cNvPicPr>
          <p:nvPr/>
        </p:nvPicPr>
        <p:blipFill>
          <a:blip r:embed="rId16"/>
          <a:stretch>
            <a:fillRect/>
          </a:stretch>
        </p:blipFill>
        <p:spPr>
          <a:xfrm>
            <a:off x="2479324" y="2290506"/>
            <a:ext cx="4153480" cy="3610479"/>
          </a:xfrm>
          <a:prstGeom prst="rect">
            <a:avLst/>
          </a:prstGeom>
        </p:spPr>
      </p:pic>
    </p:spTree>
    <p:extLst>
      <p:ext uri="{BB962C8B-B14F-4D97-AF65-F5344CB8AC3E}">
        <p14:creationId xmlns:p14="http://schemas.microsoft.com/office/powerpoint/2010/main" val="3563647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376634" y="515463"/>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884105" y="466095"/>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sp>
        <p:nvSpPr>
          <p:cNvPr id="4" name="ZoneTexte 3">
            <a:extLst>
              <a:ext uri="{FF2B5EF4-FFF2-40B4-BE49-F238E27FC236}">
                <a16:creationId xmlns:a16="http://schemas.microsoft.com/office/drawing/2014/main" id="{8D90566F-AEC4-7CC8-9A90-2A065BA81EA9}"/>
              </a:ext>
            </a:extLst>
          </p:cNvPr>
          <p:cNvSpPr txBox="1"/>
          <p:nvPr>
            <p:custDataLst>
              <p:tags r:id="rId12"/>
            </p:custDataLst>
          </p:nvPr>
        </p:nvSpPr>
        <p:spPr>
          <a:xfrm>
            <a:off x="376634" y="2169099"/>
            <a:ext cx="8327271" cy="3046988"/>
          </a:xfrm>
          <a:prstGeom prst="rect">
            <a:avLst/>
          </a:prstGeom>
          <a:noFill/>
        </p:spPr>
        <p:txBody>
          <a:bodyPr wrap="square" rtlCol="0">
            <a:spAutoFit/>
          </a:bodyPr>
          <a:lstStyle/>
          <a:p>
            <a:pPr marL="0" marR="0" lvl="0" indent="0" algn="ctr" defTabSz="685818"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ca   co   </a:t>
            </a:r>
            <a:r>
              <a:rPr kumimoji="0" lang="fr-FR" sz="96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cu</a:t>
            </a: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cou     ci     ce    cé   </a:t>
            </a:r>
          </a:p>
        </p:txBody>
      </p:sp>
    </p:spTree>
    <p:extLst>
      <p:ext uri="{BB962C8B-B14F-4D97-AF65-F5344CB8AC3E}">
        <p14:creationId xmlns:p14="http://schemas.microsoft.com/office/powerpoint/2010/main" val="2926564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ZoneTexte 4">
            <a:extLst>
              <a:ext uri="{FF2B5EF4-FFF2-40B4-BE49-F238E27FC236}">
                <a16:creationId xmlns:a16="http://schemas.microsoft.com/office/drawing/2014/main" id="{692A6915-C2DC-89E1-54E7-7D2A5FA2A5A7}"/>
              </a:ext>
            </a:extLst>
          </p:cNvPr>
          <p:cNvSpPr txBox="1"/>
          <p:nvPr>
            <p:custDataLst>
              <p:tags r:id="rId11"/>
            </p:custDataLst>
          </p:nvPr>
        </p:nvSpPr>
        <p:spPr>
          <a:xfrm>
            <a:off x="392428" y="2669099"/>
            <a:ext cx="8327271" cy="3046988"/>
          </a:xfrm>
          <a:prstGeom prst="rect">
            <a:avLst/>
          </a:prstGeom>
          <a:noFill/>
        </p:spPr>
        <p:txBody>
          <a:bodyPr wrap="square" rtlCol="0">
            <a:spAutoFit/>
          </a:bodyPr>
          <a:lstStyle/>
          <a:p>
            <a:pPr marL="0" marR="0" lvl="0" indent="0" algn="ctr" defTabSz="685818"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cé    cou    ca    ci     co     </a:t>
            </a:r>
            <a:r>
              <a:rPr kumimoji="0" lang="fr-FR" sz="96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cu</a:t>
            </a: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ce</a:t>
            </a:r>
          </a:p>
        </p:txBody>
      </p:sp>
      <p:sp>
        <p:nvSpPr>
          <p:cNvPr id="6" name="ZoneTexte 5">
            <a:extLst>
              <a:ext uri="{FF2B5EF4-FFF2-40B4-BE49-F238E27FC236}">
                <a16:creationId xmlns:a16="http://schemas.microsoft.com/office/drawing/2014/main" id="{344C686B-BC04-CE80-B645-4FD301D0A3A9}"/>
              </a:ext>
            </a:extLst>
          </p:cNvPr>
          <p:cNvSpPr txBox="1"/>
          <p:nvPr>
            <p:custDataLst>
              <p:tags r:id="rId12"/>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9" name="ZoneTexte 8">
            <a:extLst>
              <a:ext uri="{FF2B5EF4-FFF2-40B4-BE49-F238E27FC236}">
                <a16:creationId xmlns:a16="http://schemas.microsoft.com/office/drawing/2014/main" id="{FDA3695B-13F4-BDDD-C5F6-B907DF574DF8}"/>
              </a:ext>
            </a:extLst>
          </p:cNvPr>
          <p:cNvSpPr txBox="1"/>
          <p:nvPr>
            <p:custDataLst>
              <p:tags r:id="rId13"/>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1564054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3F55A046-E692-FE5E-6B2D-C890D4D20CB2}"/>
              </a:ext>
            </a:extLst>
          </p:cNvPr>
          <p:cNvSpPr txBox="1"/>
          <p:nvPr>
            <p:custDataLst>
              <p:tags r:id="rId13"/>
            </p:custDataLst>
          </p:nvPr>
        </p:nvSpPr>
        <p:spPr>
          <a:xfrm>
            <a:off x="392428" y="2669099"/>
            <a:ext cx="8327271" cy="3046988"/>
          </a:xfrm>
          <a:prstGeom prst="rect">
            <a:avLst/>
          </a:prstGeom>
          <a:noFill/>
        </p:spPr>
        <p:txBody>
          <a:bodyPr wrap="square" rtlCol="0">
            <a:spAutoFit/>
          </a:bodyPr>
          <a:lstStyle/>
          <a:p>
            <a:pPr marL="0" marR="0" lvl="0" indent="0" algn="ctr" defTabSz="685818"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co    cou    </a:t>
            </a:r>
            <a:r>
              <a:rPr kumimoji="0" lang="fr-FR" sz="9600" b="1" i="0" u="none" strike="noStrike" kern="1200" cap="none" spc="0" normalizeH="0" baseline="0" noProof="0" dirty="0" err="1">
                <a:ln>
                  <a:noFill/>
                </a:ln>
                <a:solidFill>
                  <a:srgbClr val="4BACC6">
                    <a:lumMod val="50000"/>
                  </a:srgbClr>
                </a:solidFill>
                <a:effectLst/>
                <a:uLnTx/>
                <a:uFillTx/>
                <a:latin typeface="Dosis" pitchFamily="2" charset="0"/>
                <a:ea typeface="+mn-ea"/>
                <a:cs typeface="Times New Roman" panose="02020603050405020304" pitchFamily="18" charset="0"/>
              </a:rPr>
              <a:t>cu</a:t>
            </a: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    ci </a:t>
            </a:r>
          </a:p>
          <a:p>
            <a:pPr marL="0" marR="0" lvl="0" indent="0" algn="ctr" defTabSz="685818"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4BACC6">
                    <a:lumMod val="50000"/>
                  </a:srgbClr>
                </a:solidFill>
                <a:effectLst/>
                <a:uLnTx/>
                <a:uFillTx/>
                <a:latin typeface="Dosis" pitchFamily="2" charset="0"/>
                <a:ea typeface="+mn-ea"/>
                <a:cs typeface="Times New Roman" panose="02020603050405020304" pitchFamily="18" charset="0"/>
              </a:rPr>
              <a:t>ca     ce     cé </a:t>
            </a:r>
          </a:p>
        </p:txBody>
      </p:sp>
    </p:spTree>
    <p:extLst>
      <p:ext uri="{BB962C8B-B14F-4D97-AF65-F5344CB8AC3E}">
        <p14:creationId xmlns:p14="http://schemas.microsoft.com/office/powerpoint/2010/main" val="2346276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a:t>
            </a:r>
            <a:r>
              <a:rPr lang="fr-FR" sz="1600" b="1" dirty="0">
                <a:solidFill>
                  <a:prstClr val="white">
                    <a:lumMod val="65000"/>
                  </a:prstClr>
                </a:solidFill>
                <a:latin typeface="Calibri"/>
              </a:rPr>
              <a:t>à la page</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lang="fr-FR" sz="1600" b="1" dirty="0">
                <a:solidFill>
                  <a:prstClr val="white">
                    <a:lumMod val="65000"/>
                  </a:prstClr>
                </a:solidFill>
                <a:latin typeface="Calibri"/>
              </a:rPr>
              <a:t>30</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6" name="Image 5">
            <a:extLst>
              <a:ext uri="{FF2B5EF4-FFF2-40B4-BE49-F238E27FC236}">
                <a16:creationId xmlns:a16="http://schemas.microsoft.com/office/drawing/2014/main" id="{304872F6-3817-8036-4CB0-1047215EF263}"/>
              </a:ext>
            </a:extLst>
          </p:cNvPr>
          <p:cNvPicPr>
            <a:picLocks noChangeAspect="1"/>
          </p:cNvPicPr>
          <p:nvPr/>
        </p:nvPicPr>
        <p:blipFill>
          <a:blip r:embed="rId12"/>
          <a:stretch>
            <a:fillRect/>
          </a:stretch>
        </p:blipFill>
        <p:spPr>
          <a:xfrm>
            <a:off x="2549883" y="983195"/>
            <a:ext cx="4095561" cy="5694514"/>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591518" y="1481612"/>
            <a:ext cx="4098623" cy="14980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37201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37238" y="564959"/>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5" name="Image 4">
            <a:extLst>
              <a:ext uri="{FF2B5EF4-FFF2-40B4-BE49-F238E27FC236}">
                <a16:creationId xmlns:a16="http://schemas.microsoft.com/office/drawing/2014/main" id="{19064574-5176-7123-618D-9297BAD8FB23}"/>
              </a:ext>
            </a:extLst>
          </p:cNvPr>
          <p:cNvPicPr>
            <a:picLocks noChangeAspect="1"/>
          </p:cNvPicPr>
          <p:nvPr/>
        </p:nvPicPr>
        <p:blipFill>
          <a:blip r:embed="rId14"/>
          <a:srcRect t="9588" b="65786"/>
          <a:stretch/>
        </p:blipFill>
        <p:spPr>
          <a:xfrm>
            <a:off x="4383782" y="2469394"/>
            <a:ext cx="4095561" cy="1402299"/>
          </a:xfrm>
          <a:prstGeom prst="rect">
            <a:avLst/>
          </a:prstGeom>
        </p:spPr>
      </p:pic>
    </p:spTree>
    <p:extLst>
      <p:ext uri="{BB962C8B-B14F-4D97-AF65-F5344CB8AC3E}">
        <p14:creationId xmlns:p14="http://schemas.microsoft.com/office/powerpoint/2010/main" val="160790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50800" y="-32327"/>
            <a:ext cx="9245600" cy="6890327"/>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678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srgbClr val="70B1B6"/>
                </a:solidFill>
                <a:latin typeface="Dosis" pitchFamily="2" charset="0"/>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srgbClr val="70B1B6"/>
                </a:solidFill>
                <a:latin typeface="Dosis" pitchFamily="2" charset="0"/>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FR" sz="900" dirty="0">
                <a:solidFill>
                  <a:srgbClr val="70B1B6"/>
                </a:solidFill>
                <a:latin typeface="Dosis" pitchFamily="2" charset="0"/>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8260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850335" y="418160"/>
            <a:ext cx="8139006" cy="338554"/>
          </a:xfrm>
          <a:prstGeom prst="rect">
            <a:avLst/>
          </a:prstGeom>
          <a:noFill/>
        </p:spPr>
        <p:txBody>
          <a:bodyPr wrap="square" rtlCol="0">
            <a:spAutoFit/>
          </a:bodyPr>
          <a:lstStyle/>
          <a:p>
            <a:pPr defTabSz="609630">
              <a:spcAft>
                <a:spcPts val="400"/>
              </a:spcAft>
              <a:defRPr/>
            </a:pPr>
            <a:r>
              <a:rPr lang="fr-FR" sz="1600" b="1" dirty="0">
                <a:solidFill>
                  <a:prstClr val="white">
                    <a:lumMod val="65000"/>
                  </a:prstClr>
                </a:solidFill>
                <a:latin typeface="Calibri"/>
              </a:rPr>
              <a:t>Bonjour les enfants. Nous allons commencer une nouvelle séance de français.   </a:t>
            </a:r>
          </a:p>
        </p:txBody>
      </p:sp>
      <p:sp>
        <p:nvSpPr>
          <p:cNvPr id="2" name="AutoShape 2">
            <a:extLst>
              <a:ext uri="{FF2B5EF4-FFF2-40B4-BE49-F238E27FC236}">
                <a16:creationId xmlns:a16="http://schemas.microsoft.com/office/drawing/2014/main" id="{8FC75DF5-3FDA-9219-0E54-39CA7102F9B0}"/>
              </a:ext>
            </a:extLst>
          </p:cNvPr>
          <p:cNvSpPr>
            <a:spLocks noChangeAspect="1" noChangeArrowheads="1"/>
          </p:cNvSpPr>
          <p:nvPr>
            <p:custDataLst>
              <p:tags r:id="rId4"/>
            </p:custDataLst>
          </p:nvPr>
        </p:nvSpPr>
        <p:spPr bwMode="auto">
          <a:xfrm>
            <a:off x="4470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defTabSz="609630">
              <a:defRPr/>
            </a:pPr>
            <a:endParaRPr lang="fr-FR" sz="1200" dirty="0">
              <a:solidFill>
                <a:prstClr val="black"/>
              </a:solidFill>
              <a:latin typeface="Calibri"/>
            </a:endParaRPr>
          </a:p>
        </p:txBody>
      </p:sp>
      <p:pic>
        <p:nvPicPr>
          <p:cNvPr id="3" name="Image 2">
            <a:extLst>
              <a:ext uri="{FF2B5EF4-FFF2-40B4-BE49-F238E27FC236}">
                <a16:creationId xmlns:a16="http://schemas.microsoft.com/office/drawing/2014/main" id="{FE66E546-AA81-4FE6-5FF1-06C2B15452AC}"/>
              </a:ext>
            </a:extLst>
          </p:cNvPr>
          <p:cNvPicPr>
            <a:picLocks noChangeAspect="1"/>
          </p:cNvPicPr>
          <p:nvPr>
            <p:custDataLst>
              <p:tags r:id="rId5"/>
            </p:custDataLst>
          </p:nvPr>
        </p:nvPicPr>
        <p:blipFill>
          <a:blip r:embed="rId9"/>
          <a:stretch>
            <a:fillRect/>
          </a:stretch>
        </p:blipFill>
        <p:spPr>
          <a:xfrm>
            <a:off x="2039847" y="1796732"/>
            <a:ext cx="5064307" cy="4158646"/>
          </a:xfrm>
          <a:prstGeom prst="rect">
            <a:avLst/>
          </a:prstGeom>
        </p:spPr>
      </p:pic>
    </p:spTree>
    <p:extLst>
      <p:ext uri="{BB962C8B-B14F-4D97-AF65-F5344CB8AC3E}">
        <p14:creationId xmlns:p14="http://schemas.microsoft.com/office/powerpoint/2010/main" val="1866124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19378" y="2807138"/>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120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019446" y="1435216"/>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06585"/>
                </a:solidFill>
                <a:effectLst/>
                <a:uLnTx/>
                <a:uFillTx/>
                <a:latin typeface="Dosis" pitchFamily="2" charset="0"/>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920897" y="2490837"/>
            <a:ext cx="7146375" cy="1668207"/>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1076728" y="2550190"/>
            <a:ext cx="471005" cy="15684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10">
            <a:extLst>
              <a:ext uri="{FF2B5EF4-FFF2-40B4-BE49-F238E27FC236}">
                <a16:creationId xmlns:a16="http://schemas.microsoft.com/office/drawing/2014/main" id="{49158EF7-1A29-910E-4457-143F08AF8FB4}"/>
              </a:ext>
            </a:extLst>
          </p:cNvPr>
          <p:cNvSpPr txBox="1"/>
          <p:nvPr>
            <p:custDataLst>
              <p:tags r:id="rId7"/>
            </p:custDataLst>
          </p:nvPr>
        </p:nvSpPr>
        <p:spPr>
          <a:xfrm>
            <a:off x="1796474" y="2934004"/>
            <a:ext cx="6208881"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i="0" u="none" strike="noStrike" kern="1200" cap="none" spc="0" normalizeH="0" baseline="0" noProof="0" dirty="0">
                <a:ln>
                  <a:noFill/>
                </a:ln>
                <a:effectLst/>
                <a:uLnTx/>
                <a:uFillTx/>
                <a:latin typeface="Dosis" pitchFamily="2" charset="0"/>
                <a:ea typeface="+mn-ea"/>
                <a:cs typeface="+mn-cs"/>
              </a:rPr>
              <a:t>Lire des pseudo-mots et des mots avec  : </a:t>
            </a:r>
            <a:r>
              <a:rPr kumimoji="0" lang="pt-BR" sz="20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rPr>
              <a:t>c.</a:t>
            </a:r>
            <a:r>
              <a:rPr lang="pt-BR" sz="2000" b="1" dirty="0">
                <a:solidFill>
                  <a:schemeClr val="accent5">
                    <a:lumMod val="50000"/>
                  </a:schemeClr>
                </a:solidFill>
                <a:latin typeface="Dosis" pitchFamily="2" charset="0"/>
              </a:rPr>
              <a:t>   </a:t>
            </a:r>
            <a:endParaRPr kumimoji="0" lang="fr-FR" sz="2800" b="1" i="0" u="none" strike="noStrike" kern="1200" cap="none" spc="0" normalizeH="0" baseline="0" noProof="0" dirty="0">
              <a:ln>
                <a:noFill/>
              </a:ln>
              <a:solidFill>
                <a:schemeClr val="accent5">
                  <a:lumMod val="50000"/>
                </a:schemeClr>
              </a:solidFill>
              <a:effectLst/>
              <a:uLnTx/>
              <a:uFillTx/>
              <a:latin typeface="Dosis" pitchFamily="2" charset="0"/>
              <a:ea typeface="+mn-ea"/>
              <a:cs typeface="+mn-cs"/>
            </a:endParaRPr>
          </a:p>
        </p:txBody>
      </p:sp>
      <p:pic>
        <p:nvPicPr>
          <p:cNvPr id="17" name="Image 16">
            <a:extLst>
              <a:ext uri="{FF2B5EF4-FFF2-40B4-BE49-F238E27FC236}">
                <a16:creationId xmlns:a16="http://schemas.microsoft.com/office/drawing/2014/main" id="{B891F837-A361-58E0-C20B-D67A42A121D4}"/>
              </a:ext>
            </a:extLst>
          </p:cNvPr>
          <p:cNvPicPr>
            <a:picLocks noChangeAspect="1"/>
          </p:cNvPicPr>
          <p:nvPr>
            <p:custDataLst>
              <p:tags r:id="rId8"/>
            </p:custDataLst>
          </p:nvPr>
        </p:nvPicPr>
        <p:blipFill>
          <a:blip r:embed="rId16"/>
          <a:stretch>
            <a:fillRect/>
          </a:stretch>
        </p:blipFill>
        <p:spPr>
          <a:xfrm>
            <a:off x="1333191" y="2898315"/>
            <a:ext cx="336283" cy="366045"/>
          </a:xfrm>
          <a:prstGeom prst="rect">
            <a:avLst/>
          </a:prstGeom>
        </p:spPr>
      </p:pic>
      <p:sp>
        <p:nvSpPr>
          <p:cNvPr id="8" name="ZoneTexte 7">
            <a:extLst>
              <a:ext uri="{FF2B5EF4-FFF2-40B4-BE49-F238E27FC236}">
                <a16:creationId xmlns:a16="http://schemas.microsoft.com/office/drawing/2014/main" id="{1C0FE900-AA03-1DA6-F968-49B4922E4D25}"/>
              </a:ext>
            </a:extLst>
          </p:cNvPr>
          <p:cNvSpPr txBox="1"/>
          <p:nvPr>
            <p:custDataLst>
              <p:tags r:id="rId9"/>
            </p:custDataLst>
          </p:nvPr>
        </p:nvSpPr>
        <p:spPr>
          <a:xfrm>
            <a:off x="5150497" y="215242"/>
            <a:ext cx="3837461" cy="338554"/>
          </a:xfrm>
          <a:prstGeom prst="rect">
            <a:avLst/>
          </a:prstGeom>
          <a:noFill/>
        </p:spPr>
        <p:txBody>
          <a:bodyPr wrap="none" rtlCol="0">
            <a:spAutoFit/>
          </a:bodyPr>
          <a:lstStyle/>
          <a:p>
            <a:r>
              <a:rPr lang="fr-FR" sz="1600" i="1" dirty="0">
                <a:solidFill>
                  <a:schemeClr val="bg1">
                    <a:lumMod val="50000"/>
                  </a:schemeClr>
                </a:solidFill>
              </a:rPr>
              <a:t>Pour l’enseignant – À ne pas lire aux élèves.</a:t>
            </a:r>
          </a:p>
        </p:txBody>
      </p:sp>
    </p:spTree>
    <p:extLst>
      <p:ext uri="{BB962C8B-B14F-4D97-AF65-F5344CB8AC3E}">
        <p14:creationId xmlns:p14="http://schemas.microsoft.com/office/powerpoint/2010/main" val="1479962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78298" y="299294"/>
            <a:ext cx="7821341" cy="584775"/>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on va lire des mots. Écoutez comment je fais : k/a  ka   f/é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fé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Kafé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Lisons ensemble : café. </a:t>
            </a:r>
          </a:p>
        </p:txBody>
      </p:sp>
      <p:sp>
        <p:nvSpPr>
          <p:cNvPr id="2" name="Rectangle 1">
            <a:extLst>
              <a:ext uri="{FF2B5EF4-FFF2-40B4-BE49-F238E27FC236}">
                <a16:creationId xmlns:a16="http://schemas.microsoft.com/office/drawing/2014/main" id="{BC6E172D-8037-172A-0598-48C67D9CBADE}"/>
              </a:ext>
            </a:extLst>
          </p:cNvPr>
          <p:cNvSpPr/>
          <p:nvPr>
            <p:custDataLst>
              <p:tags r:id="rId8"/>
            </p:custDataLst>
          </p:nvPr>
        </p:nvSpPr>
        <p:spPr>
          <a:xfrm>
            <a:off x="3003007" y="1758571"/>
            <a:ext cx="4611737"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ca</a:t>
            </a:r>
            <a:r>
              <a:rPr kumimoji="0" lang="pt-BR" sz="99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fé</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6" name="Parenthèse ouvrante 5">
            <a:extLst>
              <a:ext uri="{FF2B5EF4-FFF2-40B4-BE49-F238E27FC236}">
                <a16:creationId xmlns:a16="http://schemas.microsoft.com/office/drawing/2014/main" id="{0B274C7D-6161-E790-5817-4D2AFED95469}"/>
              </a:ext>
            </a:extLst>
          </p:cNvPr>
          <p:cNvSpPr/>
          <p:nvPr>
            <p:custDataLst>
              <p:tags r:id="rId9"/>
            </p:custDataLst>
          </p:nvPr>
        </p:nvSpPr>
        <p:spPr>
          <a:xfrm rot="16200000">
            <a:off x="3920407" y="3598315"/>
            <a:ext cx="257831" cy="1896699"/>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arenthèse ouvrante 6">
            <a:extLst>
              <a:ext uri="{FF2B5EF4-FFF2-40B4-BE49-F238E27FC236}">
                <a16:creationId xmlns:a16="http://schemas.microsoft.com/office/drawing/2014/main" id="{9F7511ED-A10D-9AD8-F2D1-5DC3845DAFF5}"/>
              </a:ext>
            </a:extLst>
          </p:cNvPr>
          <p:cNvSpPr/>
          <p:nvPr>
            <p:custDataLst>
              <p:tags r:id="rId10"/>
            </p:custDataLst>
          </p:nvPr>
        </p:nvSpPr>
        <p:spPr>
          <a:xfrm rot="16200000">
            <a:off x="6077868" y="3766222"/>
            <a:ext cx="217182" cy="1520237"/>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0703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5" y="370574"/>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k/a  ka      m/é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mé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r/a  ra. K</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améra</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Lisons ensemble : caméra. </a:t>
            </a:r>
          </a:p>
        </p:txBody>
      </p:sp>
      <p:sp>
        <p:nvSpPr>
          <p:cNvPr id="5" name="Rectangle 4">
            <a:extLst>
              <a:ext uri="{FF2B5EF4-FFF2-40B4-BE49-F238E27FC236}">
                <a16:creationId xmlns:a16="http://schemas.microsoft.com/office/drawing/2014/main" id="{2C7DB0CD-0C3A-FA81-0D26-79017FF7E462}"/>
              </a:ext>
            </a:extLst>
          </p:cNvPr>
          <p:cNvSpPr/>
          <p:nvPr>
            <p:custDataLst>
              <p:tags r:id="rId8"/>
            </p:custDataLst>
          </p:nvPr>
        </p:nvSpPr>
        <p:spPr>
          <a:xfrm>
            <a:off x="1024759" y="1758571"/>
            <a:ext cx="8303144"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ca</a:t>
            </a:r>
            <a:r>
              <a:rPr kumimoji="0" lang="pt-BR" sz="96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mé</a:t>
            </a:r>
            <a:r>
              <a:rPr kumimoji="0" lang="pt-BR" sz="96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ra</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9" name="Parenthèse ouvrante 8">
            <a:extLst>
              <a:ext uri="{FF2B5EF4-FFF2-40B4-BE49-F238E27FC236}">
                <a16:creationId xmlns:a16="http://schemas.microsoft.com/office/drawing/2014/main" id="{FEA449C9-A102-7A20-9988-3F17472BDBD5}"/>
              </a:ext>
            </a:extLst>
          </p:cNvPr>
          <p:cNvSpPr/>
          <p:nvPr>
            <p:custDataLst>
              <p:tags r:id="rId9"/>
            </p:custDataLst>
          </p:nvPr>
        </p:nvSpPr>
        <p:spPr>
          <a:xfrm rot="16200000">
            <a:off x="2000996" y="3232825"/>
            <a:ext cx="226997" cy="1958749"/>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arenthèse ouvrante 9">
            <a:extLst>
              <a:ext uri="{FF2B5EF4-FFF2-40B4-BE49-F238E27FC236}">
                <a16:creationId xmlns:a16="http://schemas.microsoft.com/office/drawing/2014/main" id="{CD30DC69-7130-2581-01E6-5C3011595E61}"/>
              </a:ext>
            </a:extLst>
          </p:cNvPr>
          <p:cNvSpPr/>
          <p:nvPr>
            <p:custDataLst>
              <p:tags r:id="rId10"/>
            </p:custDataLst>
          </p:nvPr>
        </p:nvSpPr>
        <p:spPr>
          <a:xfrm rot="16200000">
            <a:off x="4667396" y="2844542"/>
            <a:ext cx="226996" cy="2735317"/>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Parenthèse ouvrante 1">
            <a:extLst>
              <a:ext uri="{FF2B5EF4-FFF2-40B4-BE49-F238E27FC236}">
                <a16:creationId xmlns:a16="http://schemas.microsoft.com/office/drawing/2014/main" id="{89D4A758-2D64-2993-B5DB-F676E1E9C5B8}"/>
              </a:ext>
            </a:extLst>
          </p:cNvPr>
          <p:cNvSpPr/>
          <p:nvPr>
            <p:custDataLst>
              <p:tags r:id="rId11"/>
            </p:custDataLst>
          </p:nvPr>
        </p:nvSpPr>
        <p:spPr>
          <a:xfrm rot="16200000">
            <a:off x="7282008" y="3294433"/>
            <a:ext cx="217178" cy="1845355"/>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413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5" y="370574"/>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s/i   si   n/é  né    m/a  ma. S</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inéma</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Lisons ensemble : cinéma. </a:t>
            </a:r>
          </a:p>
        </p:txBody>
      </p:sp>
      <p:sp>
        <p:nvSpPr>
          <p:cNvPr id="5" name="Rectangle 4">
            <a:extLst>
              <a:ext uri="{FF2B5EF4-FFF2-40B4-BE49-F238E27FC236}">
                <a16:creationId xmlns:a16="http://schemas.microsoft.com/office/drawing/2014/main" id="{2C7DB0CD-0C3A-FA81-0D26-79017FF7E462}"/>
              </a:ext>
            </a:extLst>
          </p:cNvPr>
          <p:cNvSpPr/>
          <p:nvPr>
            <p:custDataLst>
              <p:tags r:id="rId8"/>
            </p:custDataLst>
          </p:nvPr>
        </p:nvSpPr>
        <p:spPr>
          <a:xfrm>
            <a:off x="1024759" y="1758571"/>
            <a:ext cx="8303144"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ci</a:t>
            </a:r>
            <a:r>
              <a:rPr kumimoji="0" lang="pt-BR" sz="96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né</a:t>
            </a:r>
            <a:r>
              <a:rPr kumimoji="0" lang="pt-BR" sz="96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ma</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9" name="Parenthèse ouvrante 8">
            <a:extLst>
              <a:ext uri="{FF2B5EF4-FFF2-40B4-BE49-F238E27FC236}">
                <a16:creationId xmlns:a16="http://schemas.microsoft.com/office/drawing/2014/main" id="{FEA449C9-A102-7A20-9988-3F17472BDBD5}"/>
              </a:ext>
            </a:extLst>
          </p:cNvPr>
          <p:cNvSpPr/>
          <p:nvPr>
            <p:custDataLst>
              <p:tags r:id="rId9"/>
            </p:custDataLst>
          </p:nvPr>
        </p:nvSpPr>
        <p:spPr>
          <a:xfrm rot="16200000">
            <a:off x="1774994" y="3483620"/>
            <a:ext cx="217180" cy="1466984"/>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arenthèse ouvrante 9">
            <a:extLst>
              <a:ext uri="{FF2B5EF4-FFF2-40B4-BE49-F238E27FC236}">
                <a16:creationId xmlns:a16="http://schemas.microsoft.com/office/drawing/2014/main" id="{CD30DC69-7130-2581-01E6-5C3011595E61}"/>
              </a:ext>
            </a:extLst>
          </p:cNvPr>
          <p:cNvSpPr/>
          <p:nvPr>
            <p:custDataLst>
              <p:tags r:id="rId10"/>
            </p:custDataLst>
          </p:nvPr>
        </p:nvSpPr>
        <p:spPr>
          <a:xfrm rot="16200000">
            <a:off x="3841647" y="3232742"/>
            <a:ext cx="217179" cy="1968739"/>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Parenthèse ouvrante 1">
            <a:extLst>
              <a:ext uri="{FF2B5EF4-FFF2-40B4-BE49-F238E27FC236}">
                <a16:creationId xmlns:a16="http://schemas.microsoft.com/office/drawing/2014/main" id="{89D4A758-2D64-2993-B5DB-F676E1E9C5B8}"/>
              </a:ext>
            </a:extLst>
          </p:cNvPr>
          <p:cNvSpPr/>
          <p:nvPr>
            <p:custDataLst>
              <p:tags r:id="rId11"/>
            </p:custDataLst>
          </p:nvPr>
        </p:nvSpPr>
        <p:spPr>
          <a:xfrm rot="16200000">
            <a:off x="6537947" y="2869736"/>
            <a:ext cx="217178" cy="2694747"/>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024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5" y="370574"/>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k/a   ka     l/i    li. Kali. Lisons ensemble : C</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ali</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sp>
        <p:nvSpPr>
          <p:cNvPr id="5" name="Rectangle 4">
            <a:extLst>
              <a:ext uri="{FF2B5EF4-FFF2-40B4-BE49-F238E27FC236}">
                <a16:creationId xmlns:a16="http://schemas.microsoft.com/office/drawing/2014/main" id="{2C7DB0CD-0C3A-FA81-0D26-79017FF7E462}"/>
              </a:ext>
            </a:extLst>
          </p:cNvPr>
          <p:cNvSpPr/>
          <p:nvPr>
            <p:custDataLst>
              <p:tags r:id="rId8"/>
            </p:custDataLst>
          </p:nvPr>
        </p:nvSpPr>
        <p:spPr>
          <a:xfrm>
            <a:off x="2423786" y="1758571"/>
            <a:ext cx="5033303"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ca</a:t>
            </a:r>
            <a:r>
              <a:rPr kumimoji="0" lang="pt-BR" sz="119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li</a:t>
            </a:r>
            <a:endParaRPr kumimoji="0" lang="fr-FR" sz="17200" b="1" i="0" u="none" strike="noStrike" kern="1200" cap="none" spc="0" normalizeH="0" baseline="0" noProof="0" dirty="0">
              <a:ln>
                <a:noFill/>
              </a:ln>
              <a:solidFill>
                <a:srgbClr val="106585"/>
              </a:solidFill>
              <a:effectLst/>
              <a:uLnTx/>
              <a:uFillTx/>
              <a:latin typeface="Dosis" pitchFamily="2" charset="0"/>
              <a:ea typeface="+mn-ea"/>
              <a:cs typeface="+mn-cs"/>
            </a:endParaRPr>
          </a:p>
        </p:txBody>
      </p:sp>
      <p:sp>
        <p:nvSpPr>
          <p:cNvPr id="9" name="Parenthèse ouvrante 8">
            <a:extLst>
              <a:ext uri="{FF2B5EF4-FFF2-40B4-BE49-F238E27FC236}">
                <a16:creationId xmlns:a16="http://schemas.microsoft.com/office/drawing/2014/main" id="{FEA449C9-A102-7A20-9988-3F17472BDBD5}"/>
              </a:ext>
            </a:extLst>
          </p:cNvPr>
          <p:cNvSpPr/>
          <p:nvPr>
            <p:custDataLst>
              <p:tags r:id="rId9"/>
            </p:custDataLst>
          </p:nvPr>
        </p:nvSpPr>
        <p:spPr>
          <a:xfrm rot="16200000">
            <a:off x="3405562" y="3435974"/>
            <a:ext cx="217182" cy="2180734"/>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arenthèse ouvrante 9">
            <a:extLst>
              <a:ext uri="{FF2B5EF4-FFF2-40B4-BE49-F238E27FC236}">
                <a16:creationId xmlns:a16="http://schemas.microsoft.com/office/drawing/2014/main" id="{CD30DC69-7130-2581-01E6-5C3011595E61}"/>
              </a:ext>
            </a:extLst>
          </p:cNvPr>
          <p:cNvSpPr/>
          <p:nvPr>
            <p:custDataLst>
              <p:tags r:id="rId10"/>
            </p:custDataLst>
          </p:nvPr>
        </p:nvSpPr>
        <p:spPr>
          <a:xfrm rot="16200000">
            <a:off x="5625090" y="3733098"/>
            <a:ext cx="217181" cy="1586487"/>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435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96725" y="180488"/>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20310" y="42915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4" name="ZoneTexte 3">
            <a:extLst>
              <a:ext uri="{FF2B5EF4-FFF2-40B4-BE49-F238E27FC236}">
                <a16:creationId xmlns:a16="http://schemas.microsoft.com/office/drawing/2014/main" id="{80ABAF63-099C-DD80-07AD-4044F477F9CC}"/>
              </a:ext>
            </a:extLst>
          </p:cNvPr>
          <p:cNvSpPr txBox="1"/>
          <p:nvPr>
            <p:custDataLst>
              <p:tags r:id="rId7"/>
            </p:custDataLst>
          </p:nvPr>
        </p:nvSpPr>
        <p:spPr>
          <a:xfrm>
            <a:off x="881226" y="340336"/>
            <a:ext cx="7821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s/i/r   sir. Lisons ensemble: c</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ir</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e .</a:t>
            </a:r>
          </a:p>
        </p:txBody>
      </p:sp>
      <p:sp>
        <p:nvSpPr>
          <p:cNvPr id="5" name="Rectangle 4">
            <a:extLst>
              <a:ext uri="{FF2B5EF4-FFF2-40B4-BE49-F238E27FC236}">
                <a16:creationId xmlns:a16="http://schemas.microsoft.com/office/drawing/2014/main" id="{37926B6D-C7D5-7717-C96A-1A26B3872E3D}"/>
              </a:ext>
            </a:extLst>
          </p:cNvPr>
          <p:cNvSpPr/>
          <p:nvPr>
            <p:custDataLst>
              <p:tags r:id="rId8"/>
            </p:custDataLst>
          </p:nvPr>
        </p:nvSpPr>
        <p:spPr>
          <a:xfrm>
            <a:off x="2528883" y="1758571"/>
            <a:ext cx="5148923" cy="2739211"/>
          </a:xfrm>
          <a:prstGeom prst="rect">
            <a:avLst/>
          </a:prstGeom>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pt-BR" sz="17200" b="1" i="0" u="none" strike="noStrike" kern="1200" cap="none" spc="0" normalizeH="0" baseline="0" noProof="0" dirty="0">
                <a:ln>
                  <a:noFill/>
                </a:ln>
                <a:solidFill>
                  <a:srgbClr val="106585"/>
                </a:solidFill>
                <a:effectLst/>
                <a:uLnTx/>
                <a:uFillTx/>
                <a:latin typeface="Dosis" pitchFamily="2" charset="0"/>
                <a:ea typeface="+mn-ea"/>
                <a:cs typeface="+mn-cs"/>
              </a:rPr>
              <a:t>cir</a:t>
            </a:r>
            <a:r>
              <a:rPr kumimoji="0" lang="pt-BR" sz="172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e</a:t>
            </a:r>
            <a:endParaRPr kumimoji="0" lang="fr-FR" sz="172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sp>
        <p:nvSpPr>
          <p:cNvPr id="2" name="Parenthèse ouvrante 1">
            <a:extLst>
              <a:ext uri="{FF2B5EF4-FFF2-40B4-BE49-F238E27FC236}">
                <a16:creationId xmlns:a16="http://schemas.microsoft.com/office/drawing/2014/main" id="{02B3A688-08D9-B975-1787-AB948F7289FA}"/>
              </a:ext>
            </a:extLst>
          </p:cNvPr>
          <p:cNvSpPr/>
          <p:nvPr>
            <p:custDataLst>
              <p:tags r:id="rId9"/>
            </p:custDataLst>
          </p:nvPr>
        </p:nvSpPr>
        <p:spPr>
          <a:xfrm rot="16200000">
            <a:off x="4363691" y="2449286"/>
            <a:ext cx="286390" cy="4166200"/>
          </a:xfrm>
          <a:prstGeom prst="leftBracket">
            <a:avLst>
              <a:gd name="adj" fmla="val 106746"/>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494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99187" y="38940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50060" y="292068"/>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a:t>
            </a:r>
          </a:p>
        </p:txBody>
      </p:sp>
      <p:sp>
        <p:nvSpPr>
          <p:cNvPr id="4" name="ZoneTexte 3">
            <a:extLst>
              <a:ext uri="{FF2B5EF4-FFF2-40B4-BE49-F238E27FC236}">
                <a16:creationId xmlns:a16="http://schemas.microsoft.com/office/drawing/2014/main" id="{70F4CF5C-2221-8AB4-C3DD-ED56C8FD5FA2}"/>
              </a:ext>
            </a:extLst>
          </p:cNvPr>
          <p:cNvSpPr txBox="1"/>
          <p:nvPr>
            <p:custDataLst>
              <p:tags r:id="rId12"/>
            </p:custDataLst>
          </p:nvPr>
        </p:nvSpPr>
        <p:spPr>
          <a:xfrm>
            <a:off x="957175" y="58213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7C1081B-4FEE-5B97-EE7E-9E139842E396}"/>
              </a:ext>
            </a:extLst>
          </p:cNvPr>
          <p:cNvSpPr txBox="1"/>
          <p:nvPr>
            <p:custDataLst>
              <p:tags r:id="rId13"/>
            </p:custDataLst>
          </p:nvPr>
        </p:nvSpPr>
        <p:spPr>
          <a:xfrm>
            <a:off x="-80584" y="3427754"/>
            <a:ext cx="9292713" cy="2169825"/>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café       col      cinéma</a:t>
            </a:r>
          </a:p>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cou     cir</a:t>
            </a:r>
            <a:r>
              <a:rPr kumimoji="0" lang="fr-FR" sz="6000" b="1" i="0" u="none" strike="noStrike" kern="0" cap="none" spc="320" normalizeH="0" baseline="0" noProof="0" dirty="0">
                <a:ln>
                  <a:noFill/>
                </a:ln>
                <a:solidFill>
                  <a:prstClr val="white">
                    <a:lumMod val="75000"/>
                  </a:prstClr>
                </a:solidFill>
                <a:effectLst/>
                <a:uLnTx/>
                <a:uFillTx/>
                <a:latin typeface="Dosis" pitchFamily="2" charset="0"/>
                <a:ea typeface="+mn-ea"/>
                <a:cs typeface="+mn-cs"/>
              </a:rPr>
              <a:t>e</a:t>
            </a:r>
          </a:p>
        </p:txBody>
      </p:sp>
    </p:spTree>
    <p:extLst>
      <p:ext uri="{BB962C8B-B14F-4D97-AF65-F5344CB8AC3E}">
        <p14:creationId xmlns:p14="http://schemas.microsoft.com/office/powerpoint/2010/main" val="11992385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4CC8-1429-D2FF-8283-3CECF01056D9}"/>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B2A159-21D7-2246-3A72-4512D69255FD}"/>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6" name="Rectangle : coins arrondis 15">
            <a:extLst>
              <a:ext uri="{FF2B5EF4-FFF2-40B4-BE49-F238E27FC236}">
                <a16:creationId xmlns:a16="http://schemas.microsoft.com/office/drawing/2014/main" id="{89D76EC3-742F-751C-983D-EB09CA8A2BEA}"/>
              </a:ext>
            </a:extLst>
          </p:cNvPr>
          <p:cNvSpPr/>
          <p:nvPr>
            <p:custDataLst>
              <p:tags r:id="rId2"/>
            </p:custDataLst>
          </p:nvPr>
        </p:nvSpPr>
        <p:spPr>
          <a:xfrm>
            <a:off x="126753" y="929941"/>
            <a:ext cx="8890494"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8" name="ZoneTexte 17">
            <a:extLst>
              <a:ext uri="{FF2B5EF4-FFF2-40B4-BE49-F238E27FC236}">
                <a16:creationId xmlns:a16="http://schemas.microsoft.com/office/drawing/2014/main" id="{B7256D91-DF33-58FA-7FD5-5D47C75F63F8}"/>
              </a:ext>
            </a:extLst>
          </p:cNvPr>
          <p:cNvSpPr txBox="1"/>
          <p:nvPr>
            <p:custDataLst>
              <p:tags r:id="rId3"/>
            </p:custDataLst>
          </p:nvPr>
        </p:nvSpPr>
        <p:spPr>
          <a:xfrm>
            <a:off x="800100" y="1093750"/>
            <a:ext cx="6096000" cy="325089"/>
          </a:xfrm>
          <a:prstGeom prst="rect">
            <a:avLst/>
          </a:prstGeom>
          <a:noFill/>
        </p:spPr>
        <p:txBody>
          <a:bodyPr wrap="square">
            <a:spAutoFit/>
          </a:bodyPr>
          <a:lstStyle/>
          <a:p>
            <a:pPr marL="0" marR="0" lvl="1" indent="0" algn="l" defTabSz="457223" rtl="0" eaLnBrk="1" fontAlgn="auto" latinLnBrk="0" hangingPunct="1">
              <a:lnSpc>
                <a:spcPts val="2011"/>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Aujourd’hui, nous </a:t>
            </a:r>
            <a:r>
              <a:rPr kumimoji="0" lang="fr-FR" sz="1400" b="1" i="0" u="none" strike="noStrike" kern="1200" cap="none" spc="0" normalizeH="0" baseline="0" noProof="0" dirty="0">
                <a:ln>
                  <a:noFill/>
                </a:ln>
                <a:solidFill>
                  <a:prstClr val="white">
                    <a:lumMod val="75000"/>
                  </a:prstClr>
                </a:solidFill>
                <a:effectLst/>
                <a:uLnTx/>
                <a:uFillTx/>
                <a:latin typeface="Dosis" pitchFamily="2" charset="0"/>
                <a:ea typeface="+mn-ea"/>
                <a:cs typeface="+mn-cs"/>
              </a:rPr>
              <a:t>allons apprendre de nouveaux mots en français. </a:t>
            </a:r>
          </a:p>
        </p:txBody>
      </p:sp>
      <p:sp>
        <p:nvSpPr>
          <p:cNvPr id="19" name="Freeform 8">
            <a:extLst>
              <a:ext uri="{FF2B5EF4-FFF2-40B4-BE49-F238E27FC236}">
                <a16:creationId xmlns:a16="http://schemas.microsoft.com/office/drawing/2014/main" id="{7BA1D514-4EE4-3435-1414-35C331E10813}"/>
              </a:ext>
            </a:extLst>
          </p:cNvPr>
          <p:cNvSpPr/>
          <p:nvPr>
            <p:custDataLst>
              <p:tags r:id="rId4"/>
            </p:custDataLst>
          </p:nvPr>
        </p:nvSpPr>
        <p:spPr>
          <a:xfrm>
            <a:off x="559048" y="1459988"/>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Rectangle 6">
            <a:extLst>
              <a:ext uri="{FF2B5EF4-FFF2-40B4-BE49-F238E27FC236}">
                <a16:creationId xmlns:a16="http://schemas.microsoft.com/office/drawing/2014/main" id="{7EC6BB4C-D76E-05B7-DF3E-243ADF5A4E28}"/>
              </a:ext>
            </a:extLst>
          </p:cNvPr>
          <p:cNvSpPr/>
          <p:nvPr>
            <p:custDataLst>
              <p:tags r:id="rId5"/>
            </p:custDataLst>
          </p:nvPr>
        </p:nvSpPr>
        <p:spPr>
          <a:xfrm>
            <a:off x="228599" y="1650929"/>
            <a:ext cx="8878043"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8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4EE9209-807F-E2D3-BD2D-A68BFC3AEB94}"/>
              </a:ext>
            </a:extLst>
          </p:cNvPr>
          <p:cNvSpPr/>
          <p:nvPr>
            <p:custDataLst>
              <p:tags r:id="rId6"/>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CCFD4971-316D-3265-EEB6-AD54A903E58A}"/>
              </a:ext>
            </a:extLst>
          </p:cNvPr>
          <p:cNvSpPr/>
          <p:nvPr>
            <p:custDataLst>
              <p:tags r:id="rId7"/>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FAD0B825-1BBE-FE61-62B7-0E66F1F6336D}"/>
              </a:ext>
            </a:extLst>
          </p:cNvPr>
          <p:cNvSpPr/>
          <p:nvPr>
            <p:custDataLst>
              <p:tags r:id="rId8"/>
            </p:custDataLst>
          </p:nvPr>
        </p:nvSpPr>
        <p:spPr>
          <a:xfrm>
            <a:off x="183902" y="180292"/>
            <a:ext cx="8766670"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A64D99C-57BF-9A1B-E4A3-830B083596BA}"/>
              </a:ext>
            </a:extLst>
          </p:cNvPr>
          <p:cNvSpPr/>
          <p:nvPr>
            <p:custDataLst>
              <p:tags r:id="rId9"/>
            </p:custDataLst>
          </p:nvPr>
        </p:nvSpPr>
        <p:spPr>
          <a:xfrm>
            <a:off x="196726" y="737687"/>
            <a:ext cx="8718676" cy="25291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BB918D8-A2C3-8A3D-449A-DEB5650A40CD}"/>
              </a:ext>
            </a:extLst>
          </p:cNvPr>
          <p:cNvSpPr/>
          <p:nvPr>
            <p:custDataLst>
              <p:tags r:id="rId10"/>
            </p:custDataLst>
          </p:nvPr>
        </p:nvSpPr>
        <p:spPr>
          <a:xfrm>
            <a:off x="487285" y="48487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2" name="ZoneTexte 1">
            <a:extLst>
              <a:ext uri="{FF2B5EF4-FFF2-40B4-BE49-F238E27FC236}">
                <a16:creationId xmlns:a16="http://schemas.microsoft.com/office/drawing/2014/main" id="{985A8F35-590D-2C7F-17E4-4FD8BA1B5CEF}"/>
              </a:ext>
            </a:extLst>
          </p:cNvPr>
          <p:cNvSpPr txBox="1"/>
          <p:nvPr>
            <p:custDataLst>
              <p:tags r:id="rId11"/>
            </p:custDataLst>
          </p:nvPr>
        </p:nvSpPr>
        <p:spPr>
          <a:xfrm>
            <a:off x="994756" y="388119"/>
            <a:ext cx="7965341"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 </a:t>
            </a:r>
          </a:p>
        </p:txBody>
      </p:sp>
      <p:sp>
        <p:nvSpPr>
          <p:cNvPr id="4" name="ZoneTexte 3">
            <a:extLst>
              <a:ext uri="{FF2B5EF4-FFF2-40B4-BE49-F238E27FC236}">
                <a16:creationId xmlns:a16="http://schemas.microsoft.com/office/drawing/2014/main" id="{0E255ABE-55D0-6972-F339-078676435303}"/>
              </a:ext>
            </a:extLst>
          </p:cNvPr>
          <p:cNvSpPr txBox="1"/>
          <p:nvPr>
            <p:custDataLst>
              <p:tags r:id="rId12"/>
            </p:custDataLst>
          </p:nvPr>
        </p:nvSpPr>
        <p:spPr>
          <a:xfrm>
            <a:off x="957175" y="681529"/>
            <a:ext cx="60383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fait passer plusieurs élèves au tableau.</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D0835C40-ED8F-B109-7807-F8FBAC27BB27}"/>
              </a:ext>
            </a:extLst>
          </p:cNvPr>
          <p:cNvSpPr txBox="1"/>
          <p:nvPr>
            <p:custDataLst>
              <p:tags r:id="rId13"/>
            </p:custDataLst>
          </p:nvPr>
        </p:nvSpPr>
        <p:spPr>
          <a:xfrm>
            <a:off x="0" y="3665134"/>
            <a:ext cx="9292713" cy="2169825"/>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céleri   couch</a:t>
            </a:r>
            <a:r>
              <a:rPr kumimoji="0" lang="fr-FR" sz="6000" b="1" i="0" u="none" strike="noStrike" kern="0" cap="none" spc="320" normalizeH="0" baseline="0" noProof="0" dirty="0">
                <a:ln>
                  <a:noFill/>
                </a:ln>
                <a:solidFill>
                  <a:prstClr val="white">
                    <a:lumMod val="75000"/>
                  </a:prstClr>
                </a:solidFill>
                <a:effectLst/>
                <a:uLnTx/>
                <a:uFillTx/>
                <a:latin typeface="Dosis" pitchFamily="2" charset="0"/>
                <a:ea typeface="+mn-ea"/>
                <a:cs typeface="+mn-cs"/>
              </a:rPr>
              <a:t>e   </a:t>
            </a: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cirage</a:t>
            </a:r>
            <a:endParaRPr kumimoji="0" lang="fr-FR" sz="6000" b="1" i="0" u="none" strike="noStrike" kern="0" cap="none" spc="320" normalizeH="0" baseline="0" noProof="0" dirty="0">
              <a:ln>
                <a:noFill/>
              </a:ln>
              <a:solidFill>
                <a:prstClr val="white">
                  <a:lumMod val="75000"/>
                </a:prstClr>
              </a:solidFill>
              <a:effectLst/>
              <a:uLnTx/>
              <a:uFillTx/>
              <a:latin typeface="Dosis" pitchFamily="2" charset="0"/>
              <a:ea typeface="+mn-ea"/>
              <a:cs typeface="+mn-cs"/>
            </a:endParaRPr>
          </a:p>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a:t>
            </a:r>
            <a:r>
              <a:rPr kumimoji="0" lang="fr-FR" sz="6000" b="1" i="0" u="none" strike="noStrike" kern="0" cap="none" spc="320" normalizeH="0" baseline="0" noProof="0" dirty="0" err="1">
                <a:ln>
                  <a:noFill/>
                </a:ln>
                <a:solidFill>
                  <a:srgbClr val="106585"/>
                </a:solidFill>
                <a:effectLst/>
                <a:uLnTx/>
                <a:uFillTx/>
                <a:latin typeface="Dosis" pitchFamily="2" charset="0"/>
                <a:ea typeface="+mn-ea"/>
                <a:cs typeface="+mn-cs"/>
              </a:rPr>
              <a:t>cali</a:t>
            </a: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col</a:t>
            </a:r>
            <a:endParaRPr kumimoji="0" lang="fr-FR" sz="6000" b="1" i="0" u="none" strike="noStrike" kern="0" cap="none" spc="320" normalizeH="0" baseline="0" noProof="0" dirty="0">
              <a:ln>
                <a:noFill/>
              </a:ln>
              <a:solidFill>
                <a:prstClr val="white">
                  <a:lumMod val="75000"/>
                </a:prstClr>
              </a:solidFill>
              <a:effectLst/>
              <a:uLnTx/>
              <a:uFillTx/>
              <a:latin typeface="Dosis" pitchFamily="2" charset="0"/>
              <a:ea typeface="+mn-ea"/>
              <a:cs typeface="+mn-cs"/>
            </a:endParaRPr>
          </a:p>
        </p:txBody>
      </p:sp>
    </p:spTree>
    <p:extLst>
      <p:ext uri="{BB962C8B-B14F-4D97-AF65-F5344CB8AC3E}">
        <p14:creationId xmlns:p14="http://schemas.microsoft.com/office/powerpoint/2010/main" val="4025731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à la page </a:t>
            </a:r>
            <a:r>
              <a:rPr lang="fr-FR" sz="1600" b="1" dirty="0">
                <a:solidFill>
                  <a:prstClr val="white">
                    <a:lumMod val="65000"/>
                  </a:prstClr>
                </a:solidFill>
                <a:latin typeface="Calibri"/>
              </a:rPr>
              <a:t>30</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2" name="Image 1">
            <a:extLst>
              <a:ext uri="{FF2B5EF4-FFF2-40B4-BE49-F238E27FC236}">
                <a16:creationId xmlns:a16="http://schemas.microsoft.com/office/drawing/2014/main" id="{5CC2E33C-D6FF-0F21-679F-581981D04270}"/>
              </a:ext>
            </a:extLst>
          </p:cNvPr>
          <p:cNvPicPr>
            <a:picLocks noChangeAspect="1"/>
          </p:cNvPicPr>
          <p:nvPr/>
        </p:nvPicPr>
        <p:blipFill>
          <a:blip r:embed="rId12"/>
          <a:stretch>
            <a:fillRect/>
          </a:stretch>
        </p:blipFill>
        <p:spPr>
          <a:xfrm>
            <a:off x="2549883" y="983195"/>
            <a:ext cx="4095561" cy="5694514"/>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687158" y="2901090"/>
            <a:ext cx="3958286" cy="11506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838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00752"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srgbClr val="4BACC6">
                    <a:lumMod val="50000"/>
                  </a:srgb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144832" y="1057166"/>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8261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37238" y="564959"/>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4" name="Image 3">
            <a:extLst>
              <a:ext uri="{FF2B5EF4-FFF2-40B4-BE49-F238E27FC236}">
                <a16:creationId xmlns:a16="http://schemas.microsoft.com/office/drawing/2014/main" id="{6683BC0F-D3F7-20AC-7DA5-9501A091A6EB}"/>
              </a:ext>
            </a:extLst>
          </p:cNvPr>
          <p:cNvPicPr>
            <a:picLocks noChangeAspect="1"/>
          </p:cNvPicPr>
          <p:nvPr/>
        </p:nvPicPr>
        <p:blipFill>
          <a:blip r:embed="rId14"/>
          <a:srcRect t="34639" b="47089"/>
          <a:stretch/>
        </p:blipFill>
        <p:spPr>
          <a:xfrm>
            <a:off x="3992421" y="2841904"/>
            <a:ext cx="4621687" cy="1174192"/>
          </a:xfrm>
          <a:prstGeom prst="rect">
            <a:avLst/>
          </a:prstGeom>
        </p:spPr>
      </p:pic>
    </p:spTree>
    <p:extLst>
      <p:ext uri="{BB962C8B-B14F-4D97-AF65-F5344CB8AC3E}">
        <p14:creationId xmlns:p14="http://schemas.microsoft.com/office/powerpoint/2010/main" val="1339128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95160" y="252549"/>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5: Lecture de mots-outils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6</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37926" y="3429000"/>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85951" y="175155"/>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103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66757" y="2938787"/>
            <a:ext cx="6651456" cy="957709"/>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50000"/>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Lire les mots-outils :  </a:t>
            </a:r>
            <a:r>
              <a:rPr kumimoji="0" lang="fr-FR" sz="2000" b="1" i="0" u="none" strike="noStrike" kern="1200" cap="none" spc="0" normalizeH="0" baseline="0" noProof="0" dirty="0">
                <a:ln>
                  <a:noFill/>
                </a:ln>
                <a:solidFill>
                  <a:srgbClr val="225D6D"/>
                </a:solidFill>
                <a:effectLst/>
                <a:uLnTx/>
                <a:uFillTx/>
                <a:latin typeface="Dosis" pitchFamily="2" charset="0"/>
                <a:ea typeface="+mn-ea"/>
                <a:cs typeface="+mn-cs"/>
              </a:rPr>
              <a:t>avec – sous -  vous -  nous -  pour  - du - c’est  - des -  est - dans.</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3287321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Lisons ensemble.</a:t>
            </a:r>
          </a:p>
        </p:txBody>
      </p:sp>
      <p:sp>
        <p:nvSpPr>
          <p:cNvPr id="4" name="ZoneTexte 3">
            <a:extLst>
              <a:ext uri="{FF2B5EF4-FFF2-40B4-BE49-F238E27FC236}">
                <a16:creationId xmlns:a16="http://schemas.microsoft.com/office/drawing/2014/main" id="{20E24FA5-A8F2-1D94-7EE1-E7F88CA4E694}"/>
              </a:ext>
            </a:extLst>
          </p:cNvPr>
          <p:cNvSpPr txBox="1"/>
          <p:nvPr>
            <p:custDataLst>
              <p:tags r:id="rId8"/>
            </p:custDataLst>
          </p:nvPr>
        </p:nvSpPr>
        <p:spPr>
          <a:xfrm>
            <a:off x="285872" y="2458258"/>
            <a:ext cx="8559801" cy="2862322"/>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avec   sous   vous   nous   pour       du      c’est          des   est    dans</a:t>
            </a:r>
          </a:p>
        </p:txBody>
      </p:sp>
    </p:spTree>
    <p:extLst>
      <p:ext uri="{BB962C8B-B14F-4D97-AF65-F5344CB8AC3E}">
        <p14:creationId xmlns:p14="http://schemas.microsoft.com/office/powerpoint/2010/main" val="3036040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 </a:t>
            </a:r>
          </a:p>
        </p:txBody>
      </p:sp>
      <p:sp>
        <p:nvSpPr>
          <p:cNvPr id="2" name="ZoneTexte 1">
            <a:extLst>
              <a:ext uri="{FF2B5EF4-FFF2-40B4-BE49-F238E27FC236}">
                <a16:creationId xmlns:a16="http://schemas.microsoft.com/office/drawing/2014/main" id="{E41E9F4C-6D70-8043-0836-592B199DB306}"/>
              </a:ext>
            </a:extLst>
          </p:cNvPr>
          <p:cNvSpPr txBox="1"/>
          <p:nvPr>
            <p:custDataLst>
              <p:tags r:id="rId8"/>
            </p:custDataLst>
          </p:nvPr>
        </p:nvSpPr>
        <p:spPr>
          <a:xfrm>
            <a:off x="171081" y="3525800"/>
            <a:ext cx="8776195" cy="1938992"/>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avec    sous     vous      nous     pour </a:t>
            </a:r>
          </a:p>
        </p:txBody>
      </p:sp>
    </p:spTree>
    <p:extLst>
      <p:ext uri="{BB962C8B-B14F-4D97-AF65-F5344CB8AC3E}">
        <p14:creationId xmlns:p14="http://schemas.microsoft.com/office/powerpoint/2010/main" val="2108268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472105" y="494829"/>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61940" y="421022"/>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Qui veut passer au tableau pour lire ? </a:t>
            </a:r>
          </a:p>
        </p:txBody>
      </p:sp>
      <p:sp>
        <p:nvSpPr>
          <p:cNvPr id="2" name="ZoneTexte 1">
            <a:extLst>
              <a:ext uri="{FF2B5EF4-FFF2-40B4-BE49-F238E27FC236}">
                <a16:creationId xmlns:a16="http://schemas.microsoft.com/office/drawing/2014/main" id="{C1E0B392-9F98-6879-F527-505BA8641E4F}"/>
              </a:ext>
            </a:extLst>
          </p:cNvPr>
          <p:cNvSpPr txBox="1"/>
          <p:nvPr>
            <p:custDataLst>
              <p:tags r:id="rId8"/>
            </p:custDataLst>
          </p:nvPr>
        </p:nvSpPr>
        <p:spPr>
          <a:xfrm>
            <a:off x="-148713" y="3525800"/>
            <a:ext cx="9292713" cy="1938992"/>
          </a:xfrm>
          <a:prstGeom prst="rect">
            <a:avLst/>
          </a:prstGeom>
          <a:noFill/>
        </p:spPr>
        <p:txBody>
          <a:bodyPr wrap="square" rtlCol="0">
            <a:spAutoFit/>
          </a:bodyPr>
          <a:lstStyle/>
          <a:p>
            <a:pPr marL="0" marR="0" lvl="0" indent="0" algn="ctr" defTabSz="685869" rtl="0" eaLnBrk="1" fontAlgn="auto" latinLnBrk="0" hangingPunct="1">
              <a:lnSpc>
                <a:spcPct val="100000"/>
              </a:lnSpc>
              <a:spcBef>
                <a:spcPts val="0"/>
              </a:spcBef>
              <a:spcAft>
                <a:spcPts val="1800"/>
              </a:spcAft>
              <a:buClrTx/>
              <a:buSzTx/>
              <a:buFontTx/>
              <a:buNone/>
              <a:tabLst/>
              <a:defRPr/>
            </a:pPr>
            <a:r>
              <a:rPr kumimoji="0" lang="fr-FR" sz="6000" b="1" i="0" u="none" strike="noStrike" kern="0" cap="none" spc="320" normalizeH="0" baseline="0" noProof="0" dirty="0">
                <a:ln>
                  <a:noFill/>
                </a:ln>
                <a:solidFill>
                  <a:srgbClr val="106585"/>
                </a:solidFill>
                <a:effectLst/>
                <a:uLnTx/>
                <a:uFillTx/>
                <a:latin typeface="Dosis" pitchFamily="2" charset="0"/>
                <a:ea typeface="+mn-ea"/>
                <a:cs typeface="+mn-cs"/>
              </a:rPr>
              <a:t> du      c’est       des         est        dans</a:t>
            </a:r>
          </a:p>
        </p:txBody>
      </p:sp>
    </p:spTree>
    <p:extLst>
      <p:ext uri="{BB962C8B-B14F-4D97-AF65-F5344CB8AC3E}">
        <p14:creationId xmlns:p14="http://schemas.microsoft.com/office/powerpoint/2010/main" val="3236882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856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797511" y="405372"/>
            <a:ext cx="8099045"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livrets à la page </a:t>
            </a:r>
            <a:r>
              <a:rPr lang="fr-FR" sz="1600" b="1" dirty="0">
                <a:solidFill>
                  <a:prstClr val="white">
                    <a:lumMod val="65000"/>
                  </a:prstClr>
                </a:solidFill>
                <a:latin typeface="Calibri"/>
              </a:rPr>
              <a:t>30</a:t>
            </a: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 </a:t>
            </a:r>
          </a:p>
        </p:txBody>
      </p:sp>
      <p:pic>
        <p:nvPicPr>
          <p:cNvPr id="2" name="Image 1">
            <a:extLst>
              <a:ext uri="{FF2B5EF4-FFF2-40B4-BE49-F238E27FC236}">
                <a16:creationId xmlns:a16="http://schemas.microsoft.com/office/drawing/2014/main" id="{1C8F5098-D506-C55A-FCF9-8ADBCDF5F311}"/>
              </a:ext>
            </a:extLst>
          </p:cNvPr>
          <p:cNvPicPr>
            <a:picLocks noChangeAspect="1"/>
          </p:cNvPicPr>
          <p:nvPr/>
        </p:nvPicPr>
        <p:blipFill>
          <a:blip r:embed="rId12"/>
          <a:stretch>
            <a:fillRect/>
          </a:stretch>
        </p:blipFill>
        <p:spPr>
          <a:xfrm>
            <a:off x="2549883" y="983195"/>
            <a:ext cx="4095561" cy="5694514"/>
          </a:xfrm>
          <a:prstGeom prst="rect">
            <a:avLst/>
          </a:prstGeom>
        </p:spPr>
      </p:pic>
      <p:sp>
        <p:nvSpPr>
          <p:cNvPr id="5" name="Rectangle 4">
            <a:extLst>
              <a:ext uri="{FF2B5EF4-FFF2-40B4-BE49-F238E27FC236}">
                <a16:creationId xmlns:a16="http://schemas.microsoft.com/office/drawing/2014/main" id="{B8F29712-1820-D232-93A9-18D62B0492F1}"/>
              </a:ext>
            </a:extLst>
          </p:cNvPr>
          <p:cNvSpPr/>
          <p:nvPr>
            <p:custDataLst>
              <p:tags r:id="rId8"/>
            </p:custDataLst>
          </p:nvPr>
        </p:nvSpPr>
        <p:spPr>
          <a:xfrm>
            <a:off x="2549883" y="4020205"/>
            <a:ext cx="4389301" cy="8769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8216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666298"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965664" y="256339"/>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rPr>
              <a:t>Sur votre livret, lisez  à votre voisin . Ensuite, échangez les rôles.</a:t>
            </a:r>
          </a:p>
        </p:txBody>
      </p:sp>
      <p:sp>
        <p:nvSpPr>
          <p:cNvPr id="2" name="ZoneTexte 1">
            <a:extLst>
              <a:ext uri="{FF2B5EF4-FFF2-40B4-BE49-F238E27FC236}">
                <a16:creationId xmlns:a16="http://schemas.microsoft.com/office/drawing/2014/main" id="{209D59A6-47B9-4F6B-A4FC-1872AC03A120}"/>
              </a:ext>
            </a:extLst>
          </p:cNvPr>
          <p:cNvSpPr txBox="1"/>
          <p:nvPr>
            <p:custDataLst>
              <p:tags r:id="rId8"/>
            </p:custDataLst>
          </p:nvPr>
        </p:nvSpPr>
        <p:spPr>
          <a:xfrm>
            <a:off x="943311" y="521087"/>
            <a:ext cx="60383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pour superviser l’activité et  aider les élèves</a:t>
            </a:r>
            <a:r>
              <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rPr>
              <a:t>.</a:t>
            </a:r>
          </a:p>
        </p:txBody>
      </p:sp>
      <p:pic>
        <p:nvPicPr>
          <p:cNvPr id="6" name="Image 5" descr="Une image contenant dessin, dessin humoristique, croquis, Dessin d’enfant&#10;&#10;Description générée automatiquement">
            <a:extLst>
              <a:ext uri="{FF2B5EF4-FFF2-40B4-BE49-F238E27FC236}">
                <a16:creationId xmlns:a16="http://schemas.microsoft.com/office/drawing/2014/main" id="{C81D1104-FEF7-5390-24D2-C67FA0EC63E8}"/>
              </a:ext>
            </a:extLst>
          </p:cNvPr>
          <p:cNvPicPr>
            <a:picLocks noChangeAspect="1"/>
          </p:cNvPicPr>
          <p:nvPr>
            <p:custDataLst>
              <p:tags r:id="rId9"/>
            </p:custDataLst>
          </p:nvPr>
        </p:nvPicPr>
        <p:blipFill>
          <a:blip r:embed="rId13">
            <a:extLst>
              <a:ext uri="{28A0092B-C50C-407E-A947-70E740481C1C}">
                <a14:useLocalDpi xmlns:a14="http://schemas.microsoft.com/office/drawing/2010/main" val="0"/>
              </a:ext>
            </a:extLst>
          </a:blip>
          <a:stretch>
            <a:fillRect/>
          </a:stretch>
        </p:blipFill>
        <p:spPr>
          <a:xfrm>
            <a:off x="311117" y="2086526"/>
            <a:ext cx="3636607" cy="2684948"/>
          </a:xfrm>
          <a:prstGeom prst="rect">
            <a:avLst/>
          </a:prstGeom>
        </p:spPr>
      </p:pic>
      <p:pic>
        <p:nvPicPr>
          <p:cNvPr id="4" name="Image 3">
            <a:extLst>
              <a:ext uri="{FF2B5EF4-FFF2-40B4-BE49-F238E27FC236}">
                <a16:creationId xmlns:a16="http://schemas.microsoft.com/office/drawing/2014/main" id="{23E6B343-FD1C-21FF-5266-F270F5E83345}"/>
              </a:ext>
            </a:extLst>
          </p:cNvPr>
          <p:cNvPicPr>
            <a:picLocks noChangeAspect="1"/>
          </p:cNvPicPr>
          <p:nvPr/>
        </p:nvPicPr>
        <p:blipFill>
          <a:blip r:embed="rId14"/>
          <a:srcRect t="52849" b="30937"/>
          <a:stretch/>
        </p:blipFill>
        <p:spPr>
          <a:xfrm>
            <a:off x="4157706" y="2818828"/>
            <a:ext cx="4476006" cy="1008993"/>
          </a:xfrm>
          <a:prstGeom prst="rect">
            <a:avLst/>
          </a:prstGeom>
        </p:spPr>
      </p:pic>
    </p:spTree>
    <p:extLst>
      <p:ext uri="{BB962C8B-B14F-4D97-AF65-F5344CB8AC3E}">
        <p14:creationId xmlns:p14="http://schemas.microsoft.com/office/powerpoint/2010/main" val="1518966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47630" y="175155"/>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5: Lecture de mots-outils</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6: Écriture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a:t>
            </a: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7</a:t>
            </a: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33063" y="3901965"/>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433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86594" y="1794228"/>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Objectifs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54077" y="2575325"/>
            <a:ext cx="7701965" cy="183951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09908" y="2634677"/>
            <a:ext cx="471005" cy="1720811"/>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666757" y="2938787"/>
            <a:ext cx="6651456" cy="446931"/>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50000"/>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Écrire des mots simples.</a:t>
            </a:r>
            <a:endPar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endParaRP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215139" y="3027350"/>
            <a:ext cx="336283" cy="366045"/>
          </a:xfrm>
          <a:prstGeom prst="rect">
            <a:avLst/>
          </a:prstGeom>
        </p:spPr>
      </p:pic>
      <p:sp>
        <p:nvSpPr>
          <p:cNvPr id="15" name="ZoneTexte 14">
            <a:extLst>
              <a:ext uri="{FF2B5EF4-FFF2-40B4-BE49-F238E27FC236}">
                <a16:creationId xmlns:a16="http://schemas.microsoft.com/office/drawing/2014/main" id="{F0194C25-944F-DEE0-CB9D-F621C6C5A109}"/>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20104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1"/>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3168736" y="1714800"/>
            <a:ext cx="361178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06585"/>
                </a:solidFill>
                <a:effectLst/>
                <a:uLnTx/>
                <a:uFillTx/>
                <a:latin typeface="Dosis" pitchFamily="2" charset="0"/>
                <a:ea typeface="+mn-ea"/>
                <a:cs typeface="+mn-cs"/>
              </a:rPr>
              <a:t>Objectif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920897" y="2490838"/>
            <a:ext cx="7839645" cy="2202744"/>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1076728" y="2550190"/>
            <a:ext cx="471005" cy="2110865"/>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14">
              <a:extLst>
                <a:ext uri="{96DAC541-7B7A-43D3-8B79-37D633B846F1}">
                  <asvg:svgBlip xmlns:asvg="http://schemas.microsoft.com/office/drawing/2016/SVG/main" r:embed="rId15"/>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8" name="TextBox 10">
            <a:extLst>
              <a:ext uri="{FF2B5EF4-FFF2-40B4-BE49-F238E27FC236}">
                <a16:creationId xmlns:a16="http://schemas.microsoft.com/office/drawing/2014/main" id="{444E5172-1FEC-C726-0EF2-92DE9D6F9BD3}"/>
              </a:ext>
            </a:extLst>
          </p:cNvPr>
          <p:cNvSpPr txBox="1"/>
          <p:nvPr>
            <p:custDataLst>
              <p:tags r:id="rId7"/>
            </p:custDataLst>
          </p:nvPr>
        </p:nvSpPr>
        <p:spPr>
          <a:xfrm>
            <a:off x="1838286" y="3115651"/>
            <a:ext cx="5281495"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Chanter la chanson </a:t>
            </a:r>
            <a:r>
              <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 </a:t>
            </a:r>
            <a:r>
              <a:rPr lang="fr-FR" sz="2000" b="1" dirty="0">
                <a:solidFill>
                  <a:srgbClr val="4BACC6">
                    <a:lumMod val="50000"/>
                  </a:srgbClr>
                </a:solidFill>
                <a:latin typeface="Dosis" pitchFamily="2" charset="0"/>
              </a:rPr>
              <a:t>toute la famille se réveille »</a:t>
            </a:r>
            <a:r>
              <a:rPr kumimoji="0" lang="fr-FR" sz="2000" b="1" i="0" u="none" strike="noStrike" kern="1200" cap="none" spc="0" normalizeH="0" baseline="0" noProof="0" dirty="0">
                <a:ln>
                  <a:noFill/>
                </a:ln>
                <a:solidFill>
                  <a:srgbClr val="4BACC6">
                    <a:lumMod val="50000"/>
                  </a:srgbClr>
                </a:solidFill>
                <a:effectLst/>
                <a:uLnTx/>
                <a:uFillTx/>
                <a:latin typeface="Dosis" pitchFamily="2" charset="0"/>
                <a:ea typeface="+mn-ea"/>
                <a:cs typeface="+mn-cs"/>
              </a:rPr>
              <a:t>.</a:t>
            </a:r>
          </a:p>
        </p:txBody>
      </p:sp>
      <p:pic>
        <p:nvPicPr>
          <p:cNvPr id="13" name="Image 12">
            <a:extLst>
              <a:ext uri="{FF2B5EF4-FFF2-40B4-BE49-F238E27FC236}">
                <a16:creationId xmlns:a16="http://schemas.microsoft.com/office/drawing/2014/main" id="{B6CF2F32-CD60-B83B-E47B-2BBFF6B8E015}"/>
              </a:ext>
            </a:extLst>
          </p:cNvPr>
          <p:cNvPicPr>
            <a:picLocks noChangeAspect="1"/>
          </p:cNvPicPr>
          <p:nvPr>
            <p:custDataLst>
              <p:tags r:id="rId8"/>
            </p:custDataLst>
          </p:nvPr>
        </p:nvPicPr>
        <p:blipFill>
          <a:blip r:embed="rId16"/>
          <a:stretch>
            <a:fillRect/>
          </a:stretch>
        </p:blipFill>
        <p:spPr>
          <a:xfrm>
            <a:off x="1367281" y="3055946"/>
            <a:ext cx="336283" cy="366045"/>
          </a:xfrm>
          <a:prstGeom prst="rect">
            <a:avLst/>
          </a:prstGeom>
        </p:spPr>
      </p:pic>
      <p:sp>
        <p:nvSpPr>
          <p:cNvPr id="10" name="ZoneTexte 9">
            <a:extLst>
              <a:ext uri="{FF2B5EF4-FFF2-40B4-BE49-F238E27FC236}">
                <a16:creationId xmlns:a16="http://schemas.microsoft.com/office/drawing/2014/main" id="{2410553D-5636-BF19-AF36-DE5C57140DA6}"/>
              </a:ext>
            </a:extLst>
          </p:cNvPr>
          <p:cNvSpPr txBox="1"/>
          <p:nvPr>
            <p:custDataLst>
              <p:tags r:id="rId9"/>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1302735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370235" y="5022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1123360" y="33293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942681" y="351222"/>
            <a:ext cx="8026399" cy="58477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Nous allons apprendre à écrire des mots. Regardez comment je fais. Quand j’entends la syllabe « ca », j’entends « k » et « a ». J’écris un c  et un a. </a:t>
            </a: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2963918" y="2491049"/>
            <a:ext cx="2917284" cy="221599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ca</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pic>
        <p:nvPicPr>
          <p:cNvPr id="2" name="Picture 4" descr="Peau moyennement claire main qui écrit image clipart ...">
            <a:extLst>
              <a:ext uri="{FF2B5EF4-FFF2-40B4-BE49-F238E27FC236}">
                <a16:creationId xmlns:a16="http://schemas.microsoft.com/office/drawing/2014/main" id="{5E3C7492-B1A2-0B7B-988E-32EFB32CBCE1}"/>
              </a:ext>
            </a:extLst>
          </p:cNvPr>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81201" y="2497976"/>
            <a:ext cx="1862048" cy="186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8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370235" y="502213"/>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1123360" y="332936"/>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B5D60E2F-ACED-FC82-9130-9D307BB29DF2}"/>
              </a:ext>
            </a:extLst>
          </p:cNvPr>
          <p:cNvSpPr txBox="1"/>
          <p:nvPr>
            <p:custDataLst>
              <p:tags r:id="rId4"/>
            </p:custDataLst>
          </p:nvPr>
        </p:nvSpPr>
        <p:spPr>
          <a:xfrm>
            <a:off x="878236" y="332936"/>
            <a:ext cx="8026399" cy="60529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Quand j’entends le mot « café » . « ca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fé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J’entends « ka »,  j’écris les lettres c et a. J’entends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fé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j’écris la lettre f et é. C</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afé</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endParaRPr kumimoji="0" lang="fr-FR" sz="16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D810D62-E709-3041-5FBD-94246560C583}"/>
              </a:ext>
            </a:extLst>
          </p:cNvPr>
          <p:cNvSpPr/>
          <p:nvPr>
            <p:custDataLst>
              <p:tags r:id="rId5"/>
            </p:custDataLst>
          </p:nvPr>
        </p:nvSpPr>
        <p:spPr>
          <a:xfrm>
            <a:off x="1106542" y="2321004"/>
            <a:ext cx="4757842" cy="221599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96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ca</a:t>
            </a:r>
            <a:r>
              <a:rPr kumimoji="0" lang="pt-BR" sz="6000" b="1" i="0" u="none" strike="noStrike" kern="1200" cap="none" spc="0" normalizeH="0" baseline="0" noProof="0" dirty="0">
                <a:ln>
                  <a:noFill/>
                </a:ln>
                <a:solidFill>
                  <a:srgbClr val="106585"/>
                </a:solidFill>
                <a:effectLst/>
                <a:uLnTx/>
                <a:uFillTx/>
                <a:latin typeface="Dosis" pitchFamily="2" charset="0"/>
                <a:ea typeface="+mn-ea"/>
                <a:cs typeface="+mn-cs"/>
              </a:rPr>
              <a:t> </a:t>
            </a:r>
            <a:r>
              <a:rPr kumimoji="0" lang="pt-BR" sz="13800" b="1" i="0" u="none" strike="noStrike" kern="1200" cap="none" spc="0" normalizeH="0" baseline="0" noProof="0" dirty="0">
                <a:ln>
                  <a:noFill/>
                </a:ln>
                <a:solidFill>
                  <a:srgbClr val="106585"/>
                </a:solidFill>
                <a:effectLst/>
                <a:uLnTx/>
                <a:uFillTx/>
                <a:latin typeface="Dosis" pitchFamily="2" charset="0"/>
                <a:ea typeface="+mn-ea"/>
                <a:cs typeface="+mn-cs"/>
              </a:rPr>
              <a:t>fé</a:t>
            </a:r>
            <a:endParaRPr kumimoji="0" lang="pt-BR" sz="8000" b="1" i="0" u="none" strike="noStrike" kern="1200" cap="none" spc="0" normalizeH="0" baseline="0" noProof="0" dirty="0">
              <a:ln>
                <a:noFill/>
              </a:ln>
              <a:solidFill>
                <a:srgbClr val="106585"/>
              </a:solidFill>
              <a:effectLst/>
              <a:uLnTx/>
              <a:uFillTx/>
              <a:latin typeface="Dosis" pitchFamily="2" charset="0"/>
              <a:ea typeface="+mn-ea"/>
              <a:cs typeface="+mn-cs"/>
            </a:endParaRPr>
          </a:p>
        </p:txBody>
      </p:sp>
      <p:pic>
        <p:nvPicPr>
          <p:cNvPr id="2" name="Picture 4" descr="Peau moyennement claire main qui écrit image clipart ...">
            <a:extLst>
              <a:ext uri="{FF2B5EF4-FFF2-40B4-BE49-F238E27FC236}">
                <a16:creationId xmlns:a16="http://schemas.microsoft.com/office/drawing/2014/main" id="{5E3C7492-B1A2-0B7B-988E-32EFB32CBCE1}"/>
              </a:ext>
            </a:extLst>
          </p:cNvPr>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81201" y="2497976"/>
            <a:ext cx="1862048" cy="1862048"/>
          </a:xfrm>
          <a:prstGeom prst="rect">
            <a:avLst/>
          </a:prstGeom>
          <a:noFill/>
          <a:extLst>
            <a:ext uri="{909E8E84-426E-40DD-AFC4-6F175D3DCCD1}">
              <a14:hiddenFill xmlns:a14="http://schemas.microsoft.com/office/drawing/2010/main">
                <a:solidFill>
                  <a:srgbClr val="FFFFFF"/>
                </a:solidFill>
              </a14:hiddenFill>
            </a:ext>
          </a:extLst>
        </p:spPr>
      </p:pic>
      <p:sp>
        <p:nvSpPr>
          <p:cNvPr id="3" name="Parenthèse ouvrante 2">
            <a:extLst>
              <a:ext uri="{FF2B5EF4-FFF2-40B4-BE49-F238E27FC236}">
                <a16:creationId xmlns:a16="http://schemas.microsoft.com/office/drawing/2014/main" id="{FBF9EC0B-0093-47CE-11A9-305D4E9B6C87}"/>
              </a:ext>
            </a:extLst>
          </p:cNvPr>
          <p:cNvSpPr/>
          <p:nvPr/>
        </p:nvSpPr>
        <p:spPr>
          <a:xfrm rot="16200000">
            <a:off x="2542251" y="3460336"/>
            <a:ext cx="278418" cy="1610718"/>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Parenthèse ouvrante 10">
            <a:extLst>
              <a:ext uri="{FF2B5EF4-FFF2-40B4-BE49-F238E27FC236}">
                <a16:creationId xmlns:a16="http://schemas.microsoft.com/office/drawing/2014/main" id="{DE43D208-B782-2C86-7D30-49C9F06C77D5}"/>
              </a:ext>
            </a:extLst>
          </p:cNvPr>
          <p:cNvSpPr/>
          <p:nvPr/>
        </p:nvSpPr>
        <p:spPr>
          <a:xfrm rot="16200000">
            <a:off x="4542755" y="3406154"/>
            <a:ext cx="233539" cy="1763961"/>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923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BF9609E0-21E1-2769-9B3B-E856695E0932}"/>
              </a:ext>
            </a:extLst>
          </p:cNvPr>
          <p:cNvGrpSpPr/>
          <p:nvPr>
            <p:custDataLst>
              <p:tags r:id="rId1"/>
            </p:custDataLst>
          </p:nvPr>
        </p:nvGrpSpPr>
        <p:grpSpPr>
          <a:xfrm>
            <a:off x="0" y="-6927"/>
            <a:ext cx="9144000" cy="6858000"/>
            <a:chOff x="0" y="0"/>
            <a:chExt cx="13716000" cy="10287000"/>
          </a:xfrm>
        </p:grpSpPr>
        <p:sp>
          <p:nvSpPr>
            <p:cNvPr id="7" name="Rectangle 6">
              <a:extLst>
                <a:ext uri="{FF2B5EF4-FFF2-40B4-BE49-F238E27FC236}">
                  <a16:creationId xmlns:a16="http://schemas.microsoft.com/office/drawing/2014/main" id="{B905104D-94A9-1D3C-7666-DB6181BE0ADE}"/>
                </a:ext>
              </a:extLst>
            </p:cNvPr>
            <p:cNvSpPr/>
            <p:nvPr/>
          </p:nvSpPr>
          <p:spPr>
            <a:xfrm>
              <a:off x="0" y="0"/>
              <a:ext cx="13716000" cy="10287000"/>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E76527E8-04C4-3A75-0AC6-7F32A4E3F749}"/>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9" name="Rectangle : coins arrondis 8">
              <a:extLst>
                <a:ext uri="{FF2B5EF4-FFF2-40B4-BE49-F238E27FC236}">
                  <a16:creationId xmlns:a16="http://schemas.microsoft.com/office/drawing/2014/main" id="{391DBF42-C5A5-2D35-3703-F5C40976BD02}"/>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508000" y="469492"/>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1" i="0" u="none" strike="noStrike" kern="1200" cap="none" spc="0" normalizeH="0" baseline="0" noProof="0" dirty="0">
              <a:ln>
                <a:noFill/>
              </a:ln>
              <a:solidFill>
                <a:prstClr val="white">
                  <a:lumMod val="50000"/>
                </a:prstClr>
              </a:solidFill>
              <a:effectLst/>
              <a:uLnTx/>
              <a:uFillTx/>
              <a:latin typeface="Dosis" pitchFamily="2" charset="0"/>
              <a:ea typeface="+mn-ea"/>
              <a:cs typeface="+mn-cs"/>
            </a:endParaRPr>
          </a:p>
        </p:txBody>
      </p:sp>
      <p:sp>
        <p:nvSpPr>
          <p:cNvPr id="10" name="ZoneTexte 9">
            <a:extLst>
              <a:ext uri="{FF2B5EF4-FFF2-40B4-BE49-F238E27FC236}">
                <a16:creationId xmlns:a16="http://schemas.microsoft.com/office/drawing/2014/main" id="{37EF2ADE-B959-5993-A71F-4320DC335AB1}"/>
              </a:ext>
            </a:extLst>
          </p:cNvPr>
          <p:cNvSpPr txBox="1"/>
          <p:nvPr>
            <p:custDataLst>
              <p:tags r:id="rId3"/>
            </p:custDataLst>
          </p:nvPr>
        </p:nvSpPr>
        <p:spPr>
          <a:xfrm>
            <a:off x="762000" y="330200"/>
            <a:ext cx="7874000" cy="338554"/>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400"/>
              </a:spcAft>
              <a:buClrTx/>
              <a:buSzTx/>
              <a:buFontTx/>
              <a:buNone/>
              <a:tabLst/>
              <a:defRPr/>
            </a:pPr>
            <a:endParaRPr kumimoji="0" lang="fr-FR" sz="16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9383021F-AD55-194B-1ADD-72EDB30F778A}"/>
              </a:ext>
            </a:extLst>
          </p:cNvPr>
          <p:cNvSpPr txBox="1"/>
          <p:nvPr>
            <p:custDataLst>
              <p:tags r:id="rId4"/>
            </p:custDataLst>
          </p:nvPr>
        </p:nvSpPr>
        <p:spPr>
          <a:xfrm>
            <a:off x="1016000" y="424344"/>
            <a:ext cx="7008647" cy="338554"/>
          </a:xfrm>
          <a:prstGeom prst="rect">
            <a:avLst/>
          </a:prstGeom>
          <a:noFill/>
        </p:spPr>
        <p:txBody>
          <a:bodyPr wrap="square" rtlCol="0">
            <a:spAutoFit/>
          </a:bodyPr>
          <a:lstStyle/>
          <a:p>
            <a:pPr marL="0" marR="0" lvl="0" indent="0" algn="l" defTabSz="457246"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Prenez vos ardoises. Ecrivez les mots : café – cinéma – </a:t>
            </a:r>
            <a:r>
              <a:rPr kumimoji="0" lang="fr-FR" sz="1600" b="1" i="0" u="none" strike="noStrike" kern="1200" cap="none" spc="0" normalizeH="0" baseline="0" noProof="0" dirty="0" err="1">
                <a:ln>
                  <a:noFill/>
                </a:ln>
                <a:solidFill>
                  <a:prstClr val="white">
                    <a:lumMod val="65000"/>
                  </a:prstClr>
                </a:solidFill>
                <a:effectLst/>
                <a:uLnTx/>
                <a:uFillTx/>
                <a:latin typeface="Calibri"/>
                <a:ea typeface="+mn-ea"/>
                <a:cs typeface="+mn-cs"/>
              </a:rPr>
              <a:t>camu</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a:t>
            </a:r>
          </a:p>
        </p:txBody>
      </p:sp>
      <p:pic>
        <p:nvPicPr>
          <p:cNvPr id="3" name="Image 2">
            <a:extLst>
              <a:ext uri="{FF2B5EF4-FFF2-40B4-BE49-F238E27FC236}">
                <a16:creationId xmlns:a16="http://schemas.microsoft.com/office/drawing/2014/main" id="{2EDCCAC3-E3B0-AAAF-A115-C1C1E70E349D}"/>
              </a:ext>
            </a:extLst>
          </p:cNvPr>
          <p:cNvPicPr>
            <a:picLocks noChangeAspect="1"/>
          </p:cNvPicPr>
          <p:nvPr>
            <p:custDataLst>
              <p:tags r:id="rId5"/>
            </p:custDataLst>
          </p:nvPr>
        </p:nvPicPr>
        <p:blipFill>
          <a:blip r:embed="rId9">
            <a:clrChange>
              <a:clrFrom>
                <a:srgbClr val="FFFFFF"/>
              </a:clrFrom>
              <a:clrTo>
                <a:srgbClr val="FFFFFF">
                  <a:alpha val="0"/>
                </a:srgbClr>
              </a:clrTo>
            </a:clrChange>
          </a:blip>
          <a:stretch>
            <a:fillRect/>
          </a:stretch>
        </p:blipFill>
        <p:spPr>
          <a:xfrm>
            <a:off x="2081047" y="1790949"/>
            <a:ext cx="4237421" cy="3276102"/>
          </a:xfrm>
          <a:prstGeom prst="rect">
            <a:avLst/>
          </a:prstGeom>
        </p:spPr>
      </p:pic>
      <p:sp>
        <p:nvSpPr>
          <p:cNvPr id="4" name="ZoneTexte 3">
            <a:extLst>
              <a:ext uri="{FF2B5EF4-FFF2-40B4-BE49-F238E27FC236}">
                <a16:creationId xmlns:a16="http://schemas.microsoft.com/office/drawing/2014/main" id="{F7F6FF26-C14A-D7AA-2AC4-6B39FCCAD555}"/>
              </a:ext>
            </a:extLst>
          </p:cNvPr>
          <p:cNvSpPr txBox="1"/>
          <p:nvPr/>
        </p:nvSpPr>
        <p:spPr>
          <a:xfrm>
            <a:off x="1066800" y="682112"/>
            <a:ext cx="45720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dicte un mot à la fois.</a:t>
            </a:r>
            <a:endParaRPr kumimoji="0" lang="fr-FR" sz="1800" b="0" i="1"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2234389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44757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803351" y="343267"/>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vous allez écrire des </a:t>
            </a:r>
            <a:r>
              <a:rPr lang="fr-FR" sz="1600" b="1" dirty="0">
                <a:solidFill>
                  <a:prstClr val="white">
                    <a:lumMod val="65000"/>
                  </a:prstClr>
                </a:solidFill>
                <a:latin typeface="Calibri"/>
              </a:rPr>
              <a:t>syllabes et des mots</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Prenez vos livrets </a:t>
            </a:r>
            <a:r>
              <a:rPr lang="fr-FR" sz="1600" b="1" dirty="0">
                <a:solidFill>
                  <a:prstClr val="white">
                    <a:lumMod val="65000"/>
                  </a:prstClr>
                </a:solidFill>
                <a:latin typeface="Calibri"/>
              </a:rPr>
              <a:t>à la</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page 30.</a:t>
            </a:r>
            <a:endParaRPr kumimoji="0" lang="fr-FR" sz="1600" b="1" i="0" u="none" strike="noStrike" kern="1200" cap="none" spc="0" normalizeH="0" baseline="0" noProof="0" dirty="0">
              <a:ln>
                <a:noFill/>
              </a:ln>
              <a:solidFill>
                <a:prstClr val="white">
                  <a:lumMod val="65000"/>
                </a:prstClr>
              </a:solidFill>
              <a:effectLst/>
              <a:uLnTx/>
              <a:uFillTx/>
              <a:latin typeface="Dosis" pitchFamily="2" charset="0"/>
              <a:ea typeface="+mn-ea"/>
              <a:cs typeface="+mn-cs"/>
            </a:endParaRPr>
          </a:p>
        </p:txBody>
      </p:sp>
      <p:pic>
        <p:nvPicPr>
          <p:cNvPr id="2" name="Image 1">
            <a:extLst>
              <a:ext uri="{FF2B5EF4-FFF2-40B4-BE49-F238E27FC236}">
                <a16:creationId xmlns:a16="http://schemas.microsoft.com/office/drawing/2014/main" id="{DFA1444A-BC76-21BC-800B-84CBBE9EED12}"/>
              </a:ext>
            </a:extLst>
          </p:cNvPr>
          <p:cNvPicPr>
            <a:picLocks noChangeAspect="1"/>
          </p:cNvPicPr>
          <p:nvPr/>
        </p:nvPicPr>
        <p:blipFill>
          <a:blip r:embed="rId12"/>
          <a:stretch>
            <a:fillRect/>
          </a:stretch>
        </p:blipFill>
        <p:spPr>
          <a:xfrm>
            <a:off x="2549883" y="983195"/>
            <a:ext cx="4095561" cy="5694514"/>
          </a:xfrm>
          <a:prstGeom prst="rect">
            <a:avLst/>
          </a:prstGeom>
        </p:spPr>
      </p:pic>
      <p:sp>
        <p:nvSpPr>
          <p:cNvPr id="10" name="Rectangle 9">
            <a:extLst>
              <a:ext uri="{FF2B5EF4-FFF2-40B4-BE49-F238E27FC236}">
                <a16:creationId xmlns:a16="http://schemas.microsoft.com/office/drawing/2014/main" id="{7185D738-70D8-9B88-6E1F-21F02D1AD8E3}"/>
              </a:ext>
            </a:extLst>
          </p:cNvPr>
          <p:cNvSpPr/>
          <p:nvPr>
            <p:custDataLst>
              <p:tags r:id="rId8"/>
            </p:custDataLst>
          </p:nvPr>
        </p:nvSpPr>
        <p:spPr>
          <a:xfrm>
            <a:off x="2636287" y="4856479"/>
            <a:ext cx="4070555" cy="158496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27487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3938-B96C-14C0-0571-28EF2801725E}"/>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C3C3D1E-E726-F853-6587-D0A52A048FB3}"/>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0C1F09DB-6D34-318F-9A9A-6593E275DFFD}"/>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59F9B0F2-73A9-DBCE-DAEC-89B63BF17701}"/>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5F188DBA-3975-4496-3EE8-E80F94B6C54A}"/>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F651CA21-BDE7-980A-84BC-E04C6594724D}"/>
              </a:ext>
            </a:extLst>
          </p:cNvPr>
          <p:cNvSpPr/>
          <p:nvPr>
            <p:custDataLst>
              <p:tags r:id="rId5"/>
            </p:custDataLst>
          </p:nvPr>
        </p:nvSpPr>
        <p:spPr>
          <a:xfrm>
            <a:off x="196725" y="737687"/>
            <a:ext cx="8776195" cy="24550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2FAAB471-E100-D367-86DB-70EA48DE9457}"/>
              </a:ext>
            </a:extLst>
          </p:cNvPr>
          <p:cNvSpPr/>
          <p:nvPr>
            <p:custDataLst>
              <p:tags r:id="rId6"/>
            </p:custDataLst>
          </p:nvPr>
        </p:nvSpPr>
        <p:spPr>
          <a:xfrm>
            <a:off x="507676" y="330146"/>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2" name="ZoneTexte 11">
            <a:extLst>
              <a:ext uri="{FF2B5EF4-FFF2-40B4-BE49-F238E27FC236}">
                <a16:creationId xmlns:a16="http://schemas.microsoft.com/office/drawing/2014/main" id="{DAF7D908-6C99-9903-5A78-35EA208AF6C5}"/>
              </a:ext>
            </a:extLst>
          </p:cNvPr>
          <p:cNvSpPr txBox="1"/>
          <p:nvPr>
            <p:custDataLst>
              <p:tags r:id="rId7"/>
            </p:custDataLst>
          </p:nvPr>
        </p:nvSpPr>
        <p:spPr>
          <a:xfrm>
            <a:off x="1024498" y="238997"/>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Écrivez les syllabes </a:t>
            </a:r>
            <a:r>
              <a:rPr lang="fr-FR" sz="1600" b="1" dirty="0">
                <a:solidFill>
                  <a:prstClr val="white">
                    <a:lumMod val="65000"/>
                  </a:prstClr>
                </a:solidFill>
                <a:latin typeface="Calibri"/>
              </a:rPr>
              <a:t>et les mots </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comme le modèle en respectant les interlignes. </a:t>
            </a:r>
          </a:p>
        </p:txBody>
      </p:sp>
      <p:sp>
        <p:nvSpPr>
          <p:cNvPr id="4" name="ZoneTexte 3">
            <a:extLst>
              <a:ext uri="{FF2B5EF4-FFF2-40B4-BE49-F238E27FC236}">
                <a16:creationId xmlns:a16="http://schemas.microsoft.com/office/drawing/2014/main" id="{B928EF04-BAEE-DAD7-69F1-D88FC1EA530B}"/>
              </a:ext>
            </a:extLst>
          </p:cNvPr>
          <p:cNvSpPr txBox="1"/>
          <p:nvPr>
            <p:custDataLst>
              <p:tags r:id="rId8"/>
            </p:custDataLst>
          </p:nvPr>
        </p:nvSpPr>
        <p:spPr>
          <a:xfrm>
            <a:off x="1024498" y="557396"/>
            <a:ext cx="6437557" cy="307777"/>
          </a:xfrm>
          <a:prstGeom prst="rect">
            <a:avLst/>
          </a:prstGeom>
          <a:noFill/>
        </p:spPr>
        <p:txBody>
          <a:bodyPr wrap="square">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white">
                    <a:lumMod val="65000"/>
                  </a:prstClr>
                </a:solidFill>
                <a:effectLst/>
                <a:uLnTx/>
                <a:uFillTx/>
                <a:latin typeface="Calibri"/>
                <a:ea typeface="+mn-ea"/>
                <a:cs typeface="+mn-cs"/>
              </a:rPr>
              <a:t>L’enseignant circule entre les rangs et corrige si nécessaire.</a:t>
            </a:r>
            <a:endParaRPr kumimoji="0" lang="fr-MA" sz="1400" b="0" i="1"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age 1">
            <a:extLst>
              <a:ext uri="{FF2B5EF4-FFF2-40B4-BE49-F238E27FC236}">
                <a16:creationId xmlns:a16="http://schemas.microsoft.com/office/drawing/2014/main" id="{5E0A8055-BE43-CFF0-7494-82E7AE83A71D}"/>
              </a:ext>
            </a:extLst>
          </p:cNvPr>
          <p:cNvPicPr>
            <a:picLocks noChangeAspect="1"/>
          </p:cNvPicPr>
          <p:nvPr/>
        </p:nvPicPr>
        <p:blipFill>
          <a:blip r:embed="rId12"/>
          <a:srcRect t="67452" b="3651"/>
          <a:stretch/>
        </p:blipFill>
        <p:spPr>
          <a:xfrm>
            <a:off x="1301482" y="2201940"/>
            <a:ext cx="5883588" cy="2363961"/>
          </a:xfrm>
          <a:prstGeom prst="rect">
            <a:avLst/>
          </a:prstGeom>
        </p:spPr>
      </p:pic>
    </p:spTree>
    <p:extLst>
      <p:ext uri="{BB962C8B-B14F-4D97-AF65-F5344CB8AC3E}">
        <p14:creationId xmlns:p14="http://schemas.microsoft.com/office/powerpoint/2010/main" val="22101916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8B176-737A-9792-E08B-7DC87159D4FE}"/>
              </a:ext>
            </a:extLst>
          </p:cNvPr>
          <p:cNvSpPr/>
          <p:nvPr>
            <p:custDataLst>
              <p:tags r:id="rId1"/>
            </p:custDataLst>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5555" b="-5555"/>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6" name="TextBox 6"/>
          <p:cNvSpPr txBox="1"/>
          <p:nvPr>
            <p:custDataLst>
              <p:tags r:id="rId2"/>
            </p:custDataLst>
          </p:nvPr>
        </p:nvSpPr>
        <p:spPr>
          <a:xfrm>
            <a:off x="1290297" y="417116"/>
            <a:ext cx="7663307" cy="4901342"/>
          </a:xfrm>
          <a:prstGeom prst="rect">
            <a:avLst/>
          </a:prstGeom>
        </p:spPr>
        <p:txBody>
          <a:bodyPr wrap="square" lIns="0" tIns="0" rIns="0" bIns="0" rtlCol="0" anchor="t">
            <a:spAutoFit/>
          </a:bodyPr>
          <a:lstStyle/>
          <a:p>
            <a:pPr marL="0" marR="0" lvl="0" indent="0" algn="l" defTabSz="609630" rtl="0" eaLnBrk="1" fontAlgn="auto" latinLnBrk="0" hangingPunct="1">
              <a:lnSpc>
                <a:spcPts val="5486"/>
              </a:lnSpc>
              <a:spcBef>
                <a:spcPts val="0"/>
              </a:spcBef>
              <a:spcAft>
                <a:spcPts val="2000"/>
              </a:spcAft>
              <a:buClrTx/>
              <a:buSzTx/>
              <a:buFontTx/>
              <a:buNone/>
              <a:tabLst/>
              <a:defRPr/>
            </a:pPr>
            <a:r>
              <a:rPr kumimoji="0" lang="fr-FR" sz="48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                      </a:t>
            </a:r>
            <a:endParaRPr kumimoji="0" lang="fr-FR" sz="44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1: Chanson-action</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2:  Vocabulaire</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3: Lecture de syllabes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4: Lecture de pseudo-mots /mots simples</a:t>
            </a:r>
          </a:p>
          <a:p>
            <a:pPr marL="0" marR="0" lvl="0" indent="0" algn="l" defTabSz="609630" rtl="0" eaLnBrk="1" fontAlgn="auto" latinLnBrk="0" hangingPunct="1">
              <a:lnSpc>
                <a:spcPct val="100000"/>
              </a:lnSpc>
              <a:spcBef>
                <a:spcPts val="0"/>
              </a:spcBef>
              <a:spcAft>
                <a:spcPts val="1200"/>
              </a:spcAft>
              <a:buClrTx/>
              <a:buSzTx/>
              <a:buFontTx/>
              <a:buNone/>
              <a:tabLst/>
              <a:defRPr/>
            </a:pPr>
            <a:r>
              <a:rPr kumimoji="0" lang="fr-FR" sz="2800" b="1" i="0" u="none" strike="noStrike" kern="1200" cap="none" spc="0" normalizeH="0" baseline="0" noProof="0" dirty="0">
                <a:ln>
                  <a:noFill/>
                </a:ln>
                <a:solidFill>
                  <a:prstClr val="white">
                    <a:lumMod val="75000"/>
                  </a:prstClr>
                </a:solidFill>
                <a:effectLst/>
                <a:uLnTx/>
                <a:uFillTx/>
                <a:latin typeface="Dosis" pitchFamily="2" charset="0"/>
                <a:ea typeface="Calibri" panose="020F0502020204030204" pitchFamily="34" charset="0"/>
                <a:cs typeface="Calibri" panose="020F0502020204030204" pitchFamily="34" charset="0"/>
              </a:rPr>
              <a:t>Activité 5: Lecture de mots-outils</a:t>
            </a:r>
          </a:p>
          <a:p>
            <a:pPr defTabSz="609630">
              <a:spcAft>
                <a:spcPts val="1200"/>
              </a:spcAft>
              <a:defRPr/>
            </a:pPr>
            <a:r>
              <a:rPr lang="fr-FR" sz="2800" b="1" dirty="0">
                <a:solidFill>
                  <a:prstClr val="white">
                    <a:lumMod val="75000"/>
                  </a:prstClr>
                </a:solidFill>
                <a:latin typeface="Dosis" pitchFamily="2" charset="0"/>
                <a:ea typeface="Calibri" panose="020F0502020204030204" pitchFamily="34" charset="0"/>
                <a:cs typeface="Calibri" panose="020F0502020204030204" pitchFamily="34" charset="0"/>
              </a:rPr>
              <a:t>Activité 6: Écriture</a:t>
            </a:r>
          </a:p>
          <a:p>
            <a:pPr defTabSz="609630">
              <a:spcAft>
                <a:spcPts val="1200"/>
              </a:spcAft>
              <a:defRPr/>
            </a:pPr>
            <a:r>
              <a:rPr lang="fr-FR" sz="2800" b="1" dirty="0">
                <a:solidFill>
                  <a:srgbClr val="4BACC6">
                    <a:lumMod val="50000"/>
                  </a:srgbClr>
                </a:solidFill>
                <a:latin typeface="Dosis" pitchFamily="2" charset="0"/>
                <a:ea typeface="Calibri" panose="020F0502020204030204" pitchFamily="34" charset="0"/>
                <a:cs typeface="Calibri" panose="020F0502020204030204" pitchFamily="34" charset="0"/>
              </a:rPr>
              <a:t>Activité 7: Jeu</a:t>
            </a:r>
          </a:p>
        </p:txBody>
      </p:sp>
      <p:sp>
        <p:nvSpPr>
          <p:cNvPr id="9" name="Freeform 9"/>
          <p:cNvSpPr/>
          <p:nvPr>
            <p:custDataLst>
              <p:tags r:id="rId3"/>
            </p:custDataLst>
          </p:nvPr>
        </p:nvSpPr>
        <p:spPr>
          <a:xfrm>
            <a:off x="1" y="5502166"/>
            <a:ext cx="1061440" cy="1353534"/>
          </a:xfrm>
          <a:custGeom>
            <a:avLst/>
            <a:gdLst/>
            <a:ahLst/>
            <a:cxnLst/>
            <a:rect l="l" t="t" r="r" b="b"/>
            <a:pathLst>
              <a:path w="2684349" h="3327606">
                <a:moveTo>
                  <a:pt x="0" y="0"/>
                </a:moveTo>
                <a:lnTo>
                  <a:pt x="2684349" y="0"/>
                </a:lnTo>
                <a:lnTo>
                  <a:pt x="2684349" y="3327606"/>
                </a:lnTo>
                <a:lnTo>
                  <a:pt x="0" y="3327606"/>
                </a:lnTo>
                <a:lnTo>
                  <a:pt x="0" y="0"/>
                </a:lnTo>
                <a:close/>
              </a:path>
            </a:pathLst>
          </a:custGeom>
          <a:blipFill>
            <a:blip r:embed="rId9">
              <a:extLst>
                <a:ext uri="{96DAC541-7B7A-43D3-8B79-37D633B846F1}">
                  <asvg:svgBlip xmlns:asvg="http://schemas.microsoft.com/office/drawing/2016/SVG/main" r:embed="rId10"/>
                </a:ext>
              </a:extLst>
            </a:blip>
            <a:stretch>
              <a:fillRect l="-157570" t="-6438" b="-44673"/>
            </a:stretch>
          </a:blipFill>
          <a:ln>
            <a:noFill/>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0" name="Freeform 10"/>
          <p:cNvSpPr/>
          <p:nvPr>
            <p:custDataLst>
              <p:tags r:id="rId4"/>
            </p:custDataLst>
          </p:nvPr>
        </p:nvSpPr>
        <p:spPr>
          <a:xfrm>
            <a:off x="7803932" y="5155324"/>
            <a:ext cx="1318648" cy="1700376"/>
          </a:xfrm>
          <a:custGeom>
            <a:avLst/>
            <a:gdLst/>
            <a:ahLst/>
            <a:cxnLst/>
            <a:rect l="l" t="t" r="r" b="b"/>
            <a:pathLst>
              <a:path w="3556432" h="3755858">
                <a:moveTo>
                  <a:pt x="0" y="0"/>
                </a:moveTo>
                <a:lnTo>
                  <a:pt x="3556432" y="0"/>
                </a:lnTo>
                <a:lnTo>
                  <a:pt x="3556432" y="3755858"/>
                </a:lnTo>
                <a:lnTo>
                  <a:pt x="0" y="3755858"/>
                </a:lnTo>
                <a:lnTo>
                  <a:pt x="0" y="0"/>
                </a:lnTo>
                <a:close/>
              </a:path>
            </a:pathLst>
          </a:custGeom>
          <a:blipFill>
            <a:blip r:embed="rId11">
              <a:extLst>
                <a:ext uri="{96DAC541-7B7A-43D3-8B79-37D633B846F1}">
                  <asvg:svgBlip xmlns:asvg="http://schemas.microsoft.com/office/drawing/2016/SVG/main" r:embed="rId12"/>
                </a:ext>
              </a:extLst>
            </a:blip>
            <a:stretch>
              <a:fillRect l="-4351" t="-332" r="-93446" b="-4155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428"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4" name="Image 13">
            <a:extLst>
              <a:ext uri="{FF2B5EF4-FFF2-40B4-BE49-F238E27FC236}">
                <a16:creationId xmlns:a16="http://schemas.microsoft.com/office/drawing/2014/main" id="{01F9BE56-F3B5-9179-869D-9A0005D0B30C}"/>
              </a:ext>
            </a:extLst>
          </p:cNvPr>
          <p:cNvPicPr>
            <a:picLocks noChangeAspect="1"/>
          </p:cNvPicPr>
          <p:nvPr>
            <p:custDataLst>
              <p:tags r:id="rId5"/>
            </p:custDataLst>
          </p:nvPr>
        </p:nvPicPr>
        <p:blipFill>
          <a:blip r:embed="rId13">
            <a:clrChange>
              <a:clrFrom>
                <a:srgbClr val="E5E5E5"/>
              </a:clrFrom>
              <a:clrTo>
                <a:srgbClr val="E5E5E5">
                  <a:alpha val="0"/>
                </a:srgbClr>
              </a:clrTo>
            </a:clrChange>
          </a:blip>
          <a:stretch>
            <a:fillRect/>
          </a:stretch>
        </p:blipFill>
        <p:spPr>
          <a:xfrm>
            <a:off x="204712" y="4761410"/>
            <a:ext cx="916609" cy="508000"/>
          </a:xfrm>
          <a:prstGeom prst="rect">
            <a:avLst/>
          </a:prstGeom>
        </p:spPr>
      </p:pic>
      <p:sp>
        <p:nvSpPr>
          <p:cNvPr id="4" name="ZoneTexte 3">
            <a:extLst>
              <a:ext uri="{FF2B5EF4-FFF2-40B4-BE49-F238E27FC236}">
                <a16:creationId xmlns:a16="http://schemas.microsoft.com/office/drawing/2014/main" id="{B119C72B-B75D-7123-5906-BCEBD08B1612}"/>
              </a:ext>
            </a:extLst>
          </p:cNvPr>
          <p:cNvSpPr txBox="1"/>
          <p:nvPr>
            <p:custDataLst>
              <p:tags r:id="rId6"/>
            </p:custDataLst>
          </p:nvPr>
        </p:nvSpPr>
        <p:spPr>
          <a:xfrm>
            <a:off x="3639075" y="63173"/>
            <a:ext cx="278666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106585"/>
                </a:solidFill>
                <a:effectLst/>
                <a:uLnTx/>
                <a:uFillTx/>
                <a:latin typeface="Dosis" pitchFamily="2" charset="0"/>
                <a:ea typeface="Calibri" panose="020F0502020204030204" pitchFamily="34" charset="0"/>
                <a:cs typeface="Calibri" panose="020F0502020204030204" pitchFamily="34" charset="0"/>
              </a:rPr>
              <a:t>Séance 15</a:t>
            </a: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7291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custDataLst>
              <p:tags r:id="rId1"/>
            </p:custDataLst>
          </p:nvPr>
        </p:nvSpPr>
        <p:spPr>
          <a:xfrm>
            <a:off x="0" y="-168628"/>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7"/>
            <a:stretch>
              <a:fillRect t="-5555" b="-5555"/>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nvGrpSpPr>
          <p:cNvPr id="3" name="Group 3"/>
          <p:cNvGrpSpPr/>
          <p:nvPr>
            <p:custDataLst>
              <p:tags r:id="rId2"/>
            </p:custDataLst>
          </p:nvPr>
        </p:nvGrpSpPr>
        <p:grpSpPr>
          <a:xfrm>
            <a:off x="254000" y="736600"/>
            <a:ext cx="8636000" cy="5596244"/>
            <a:chOff x="0" y="0"/>
            <a:chExt cx="3895412" cy="2555175"/>
          </a:xfrm>
        </p:grpSpPr>
        <p:sp>
          <p:nvSpPr>
            <p:cNvPr id="4" name="Freeform 4"/>
            <p:cNvSpPr/>
            <p:nvPr/>
          </p:nvSpPr>
          <p:spPr>
            <a:xfrm>
              <a:off x="0" y="0"/>
              <a:ext cx="3895412" cy="2555175"/>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a:solidFill>
                <a:srgbClr val="000000"/>
              </a:solidFill>
            </a:ln>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5" name="TextBox 5"/>
            <p:cNvSpPr txBox="1"/>
            <p:nvPr/>
          </p:nvSpPr>
          <p:spPr>
            <a:xfrm>
              <a:off x="0" y="-47625"/>
              <a:ext cx="812800" cy="860425"/>
            </a:xfrm>
            <a:prstGeom prst="rect">
              <a:avLst/>
            </a:prstGeom>
          </p:spPr>
          <p:txBody>
            <a:bodyPr lIns="25400" tIns="25400" rIns="25400" bIns="25400" rtlCol="0" anchor="ctr"/>
            <a:lstStyle/>
            <a:p>
              <a:pPr marL="0" marR="0" lvl="0" indent="0" algn="just" defTabSz="457223" rtl="0" eaLnBrk="1" fontAlgn="auto" latinLnBrk="0" hangingPunct="1">
                <a:lnSpc>
                  <a:spcPts val="1605"/>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grpSp>
      <p:sp>
        <p:nvSpPr>
          <p:cNvPr id="7" name="Freeform 7"/>
          <p:cNvSpPr/>
          <p:nvPr>
            <p:custDataLst>
              <p:tags r:id="rId3"/>
            </p:custDataLst>
          </p:nvPr>
        </p:nvSpPr>
        <p:spPr>
          <a:xfrm>
            <a:off x="396417" y="294200"/>
            <a:ext cx="619583" cy="594800"/>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just"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9" name="TextBox 9"/>
          <p:cNvSpPr txBox="1"/>
          <p:nvPr>
            <p:custDataLst>
              <p:tags r:id="rId4"/>
            </p:custDataLst>
          </p:nvPr>
        </p:nvSpPr>
        <p:spPr>
          <a:xfrm>
            <a:off x="2855136" y="1500521"/>
            <a:ext cx="4590722" cy="359073"/>
          </a:xfrm>
          <a:prstGeom prst="rect">
            <a:avLst/>
          </a:prstGeom>
        </p:spPr>
        <p:txBody>
          <a:bodyPr wrap="square" lIns="0" tIns="0" rIns="0" bIns="0" rtlCol="0" anchor="t">
            <a:spAutoFit/>
          </a:bodyPr>
          <a:lstStyle/>
          <a:p>
            <a:pPr marL="0" marR="0" lvl="0" indent="0" algn="just" defTabSz="457223" rtl="0" eaLnBrk="1" fontAlgn="auto" latinLnBrk="0" hangingPunct="1">
              <a:lnSpc>
                <a:spcPts val="2799"/>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106585"/>
                </a:solidFill>
                <a:effectLst/>
                <a:uLnTx/>
                <a:uFillTx/>
                <a:latin typeface="Dosis" pitchFamily="2" charset="0"/>
                <a:ea typeface="+mn-ea"/>
                <a:cs typeface="+mn-cs"/>
              </a:rPr>
              <a:t>Préparation  de l’activité </a:t>
            </a:r>
          </a:p>
        </p:txBody>
      </p:sp>
      <p:sp>
        <p:nvSpPr>
          <p:cNvPr id="12" name="Freeform 17">
            <a:extLst>
              <a:ext uri="{FF2B5EF4-FFF2-40B4-BE49-F238E27FC236}">
                <a16:creationId xmlns:a16="http://schemas.microsoft.com/office/drawing/2014/main" id="{C1D261BA-3ABE-2DE1-E789-F4046D0C8328}"/>
              </a:ext>
            </a:extLst>
          </p:cNvPr>
          <p:cNvSpPr/>
          <p:nvPr>
            <p:custDataLst>
              <p:tags r:id="rId5"/>
            </p:custDataLst>
          </p:nvPr>
        </p:nvSpPr>
        <p:spPr>
          <a:xfrm rot="10800000" flipH="1">
            <a:off x="770164" y="2270796"/>
            <a:ext cx="7603671" cy="2302389"/>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8" name="Freeform 17">
            <a:extLst>
              <a:ext uri="{FF2B5EF4-FFF2-40B4-BE49-F238E27FC236}">
                <a16:creationId xmlns:a16="http://schemas.microsoft.com/office/drawing/2014/main" id="{395C32B6-3F71-2033-BA88-FCA970C59DCF}"/>
              </a:ext>
            </a:extLst>
          </p:cNvPr>
          <p:cNvSpPr/>
          <p:nvPr>
            <p:custDataLst>
              <p:tags r:id="rId6"/>
            </p:custDataLst>
          </p:nvPr>
        </p:nvSpPr>
        <p:spPr>
          <a:xfrm>
            <a:off x="925995" y="2330151"/>
            <a:ext cx="471005" cy="2125049"/>
          </a:xfrm>
          <a:custGeom>
            <a:avLst/>
            <a:gdLst/>
            <a:ahLst/>
            <a:cxnLst/>
            <a:rect l="l" t="t" r="r" b="b"/>
            <a:pathLst>
              <a:path w="3062465" h="1213150">
                <a:moveTo>
                  <a:pt x="0" y="0"/>
                </a:moveTo>
                <a:lnTo>
                  <a:pt x="3062465" y="0"/>
                </a:lnTo>
                <a:lnTo>
                  <a:pt x="3062465" y="1213150"/>
                </a:lnTo>
                <a:lnTo>
                  <a:pt x="0" y="1213150"/>
                </a:lnTo>
                <a:lnTo>
                  <a:pt x="0" y="0"/>
                </a:lnTo>
                <a:close/>
              </a:path>
            </a:pathLst>
          </a:custGeom>
          <a:blipFill>
            <a:blip r:embed="rId20">
              <a:extLst>
                <a:ext uri="{96DAC541-7B7A-43D3-8B79-37D633B846F1}">
                  <asvg:svgBlip xmlns:asvg="http://schemas.microsoft.com/office/drawing/2016/SVG/main" r:embed="rId21"/>
                </a:ext>
              </a:extLst>
            </a:blip>
            <a:stretch>
              <a:fillRect l="-109199" t="-6937" r="-896458" b="-829367"/>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MA" sz="6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15" name="TextBox 10">
            <a:extLst>
              <a:ext uri="{FF2B5EF4-FFF2-40B4-BE49-F238E27FC236}">
                <a16:creationId xmlns:a16="http://schemas.microsoft.com/office/drawing/2014/main" id="{49158EF7-1A29-910E-4457-143F08AF8FB4}"/>
              </a:ext>
            </a:extLst>
          </p:cNvPr>
          <p:cNvSpPr txBox="1"/>
          <p:nvPr>
            <p:custDataLst>
              <p:tags r:id="rId7"/>
            </p:custDataLst>
          </p:nvPr>
        </p:nvSpPr>
        <p:spPr>
          <a:xfrm>
            <a:off x="1583537" y="2627983"/>
            <a:ext cx="6208881" cy="289441"/>
          </a:xfrm>
          <a:prstGeom prst="roundRect">
            <a:avLst/>
          </a:prstGeom>
          <a:noFill/>
        </p:spPr>
        <p:txBody>
          <a:bodyPr wrap="square" lIns="0" tIns="0" rIns="0" bIns="0" rtlCol="0" anchor="t">
            <a:spAutoFit/>
          </a:bodyPr>
          <a:lstStyle/>
          <a:p>
            <a:pPr marL="0" marR="0" lvl="0" indent="0" algn="l" defTabSz="457223" rtl="0" eaLnBrk="1" fontAlgn="auto" latinLnBrk="0" hangingPunct="1">
              <a:lnSpc>
                <a:spcPts val="2017"/>
              </a:lnSpc>
              <a:spcBef>
                <a:spcPts val="0"/>
              </a:spcBef>
              <a:spcAft>
                <a:spcPts val="40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Tracer une grille sur le sol avec </a:t>
            </a:r>
            <a:r>
              <a:rPr kumimoji="0" lang="fr-FR" sz="2000" b="1" i="0" u="none" strike="noStrike" kern="1200" cap="none" spc="0" normalizeH="0" baseline="0" noProof="0" dirty="0">
                <a:ln>
                  <a:noFill/>
                </a:ln>
                <a:solidFill>
                  <a:srgbClr val="0070C0"/>
                </a:solidFill>
                <a:effectLst/>
                <a:uLnTx/>
                <a:uFillTx/>
                <a:latin typeface="Dosis" pitchFamily="2" charset="0"/>
                <a:ea typeface="+mn-ea"/>
                <a:cs typeface="+mn-cs"/>
              </a:rPr>
              <a:t>9 cases. </a:t>
            </a:r>
          </a:p>
        </p:txBody>
      </p:sp>
      <p:pic>
        <p:nvPicPr>
          <p:cNvPr id="17" name="Image 16">
            <a:extLst>
              <a:ext uri="{FF2B5EF4-FFF2-40B4-BE49-F238E27FC236}">
                <a16:creationId xmlns:a16="http://schemas.microsoft.com/office/drawing/2014/main" id="{B891F837-A361-58E0-C20B-D67A42A121D4}"/>
              </a:ext>
            </a:extLst>
          </p:cNvPr>
          <p:cNvPicPr>
            <a:picLocks noChangeAspect="1"/>
          </p:cNvPicPr>
          <p:nvPr>
            <p:custDataLst>
              <p:tags r:id="rId8"/>
            </p:custDataLst>
          </p:nvPr>
        </p:nvPicPr>
        <p:blipFill>
          <a:blip r:embed="rId22"/>
          <a:stretch>
            <a:fillRect/>
          </a:stretch>
        </p:blipFill>
        <p:spPr>
          <a:xfrm>
            <a:off x="904258" y="2589682"/>
            <a:ext cx="336283" cy="366045"/>
          </a:xfrm>
          <a:prstGeom prst="rect">
            <a:avLst/>
          </a:prstGeom>
        </p:spPr>
      </p:pic>
      <p:sp>
        <p:nvSpPr>
          <p:cNvPr id="8" name="TextBox 10">
            <a:extLst>
              <a:ext uri="{FF2B5EF4-FFF2-40B4-BE49-F238E27FC236}">
                <a16:creationId xmlns:a16="http://schemas.microsoft.com/office/drawing/2014/main" id="{0063267F-8CB5-1CFC-D4A9-B9EEB0264AD6}"/>
              </a:ext>
            </a:extLst>
          </p:cNvPr>
          <p:cNvSpPr txBox="1"/>
          <p:nvPr>
            <p:custDataLst>
              <p:tags r:id="rId9"/>
            </p:custDataLst>
          </p:nvPr>
        </p:nvSpPr>
        <p:spPr>
          <a:xfrm>
            <a:off x="1552329" y="3217521"/>
            <a:ext cx="6696157" cy="681038"/>
          </a:xfrm>
          <a:prstGeom prst="roundRect">
            <a:avLst/>
          </a:prstGeom>
          <a:noFill/>
        </p:spPr>
        <p:txBody>
          <a:bodyPr wrap="square" lIns="0" tIns="0" rIns="0" bIns="0" rtlCol="0" anchor="t">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Écrire ou </a:t>
            </a:r>
            <a:r>
              <a:rPr lang="fr-FR" sz="2000" dirty="0">
                <a:solidFill>
                  <a:prstClr val="black"/>
                </a:solidFill>
                <a:latin typeface="Dosis" pitchFamily="2" charset="0"/>
              </a:rPr>
              <a:t>m</a:t>
            </a:r>
            <a:r>
              <a:rPr kumimoji="0" lang="fr-FR" sz="2000" b="0" i="0" u="none" strike="noStrike" kern="1200" cap="none" spc="0" normalizeH="0" baseline="0" noProof="0" dirty="0" err="1">
                <a:ln>
                  <a:noFill/>
                </a:ln>
                <a:solidFill>
                  <a:prstClr val="black"/>
                </a:solidFill>
                <a:effectLst/>
                <a:uLnTx/>
                <a:uFillTx/>
                <a:latin typeface="Dosis" pitchFamily="2" charset="0"/>
                <a:ea typeface="+mn-ea"/>
                <a:cs typeface="+mn-cs"/>
              </a:rPr>
              <a:t>ettr</a:t>
            </a:r>
            <a:r>
              <a:rPr lang="fr-FR" sz="2000" dirty="0">
                <a:solidFill>
                  <a:prstClr val="black"/>
                </a:solidFill>
                <a:latin typeface="Dosis" pitchFamily="2" charset="0"/>
              </a:rPr>
              <a:t>e</a:t>
            </a: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 les cartes des </a:t>
            </a:r>
            <a:r>
              <a:rPr lang="fr-FR" sz="2000" dirty="0">
                <a:solidFill>
                  <a:prstClr val="black"/>
                </a:solidFill>
                <a:latin typeface="Dosis" pitchFamily="2" charset="0"/>
              </a:rPr>
              <a:t>syllabes avec </a:t>
            </a:r>
            <a:r>
              <a:rPr lang="fr-FR" sz="2000" b="1" dirty="0">
                <a:solidFill>
                  <a:srgbClr val="0070C0"/>
                </a:solidFill>
                <a:latin typeface="Dosis" pitchFamily="2" charset="0"/>
              </a:rPr>
              <a:t>c</a:t>
            </a:r>
            <a:r>
              <a:rPr kumimoji="0" lang="fr-FR" sz="2000" b="1" i="0" u="none" strike="noStrike" kern="1200" cap="none" spc="0" normalizeH="0" baseline="0" noProof="0" dirty="0">
                <a:ln>
                  <a:noFill/>
                </a:ln>
                <a:solidFill>
                  <a:srgbClr val="0070C0"/>
                </a:solidFill>
                <a:effectLst/>
                <a:uLnTx/>
                <a:uFillTx/>
                <a:latin typeface="Dosis" pitchFamily="2" charset="0"/>
                <a:ea typeface="+mn-ea"/>
                <a:cs typeface="+mn-cs"/>
              </a:rPr>
              <a:t> </a:t>
            </a:r>
            <a:r>
              <a:rPr kumimoji="0" lang="fr-FR" sz="2000" b="0" i="0" u="none" strike="noStrike" kern="1200" cap="none" spc="0" normalizeH="0" baseline="0" noProof="0" dirty="0">
                <a:ln>
                  <a:noFill/>
                </a:ln>
                <a:solidFill>
                  <a:prstClr val="black"/>
                </a:solidFill>
                <a:effectLst/>
                <a:uLnTx/>
                <a:uFillTx/>
                <a:latin typeface="Dosis" pitchFamily="2" charset="0"/>
                <a:ea typeface="+mn-ea"/>
                <a:cs typeface="+mn-cs"/>
              </a:rPr>
              <a:t>dans les cases de la grille. </a:t>
            </a:r>
            <a:endParaRPr kumimoji="0" lang="fr-FR" sz="1800" b="0" i="0" u="none" strike="noStrike" kern="1200" cap="none" spc="0" normalizeH="0" baseline="0" noProof="0" dirty="0">
              <a:ln>
                <a:noFill/>
              </a:ln>
              <a:solidFill>
                <a:prstClr val="black"/>
              </a:solidFill>
              <a:effectLst/>
              <a:uLnTx/>
              <a:uFillTx/>
              <a:latin typeface="Dosis" pitchFamily="2" charset="0"/>
              <a:ea typeface="+mn-ea"/>
              <a:cs typeface="+mn-cs"/>
            </a:endParaRPr>
          </a:p>
        </p:txBody>
      </p:sp>
      <p:pic>
        <p:nvPicPr>
          <p:cNvPr id="10" name="Image 9">
            <a:extLst>
              <a:ext uri="{FF2B5EF4-FFF2-40B4-BE49-F238E27FC236}">
                <a16:creationId xmlns:a16="http://schemas.microsoft.com/office/drawing/2014/main" id="{4CA8A096-A102-B099-ABCB-DFA0BCC407C2}"/>
              </a:ext>
            </a:extLst>
          </p:cNvPr>
          <p:cNvPicPr>
            <a:picLocks noChangeAspect="1"/>
          </p:cNvPicPr>
          <p:nvPr>
            <p:custDataLst>
              <p:tags r:id="rId10"/>
            </p:custDataLst>
          </p:nvPr>
        </p:nvPicPr>
        <p:blipFill>
          <a:blip r:embed="rId22"/>
          <a:stretch>
            <a:fillRect/>
          </a:stretch>
        </p:blipFill>
        <p:spPr>
          <a:xfrm>
            <a:off x="895514" y="3248685"/>
            <a:ext cx="336283" cy="366045"/>
          </a:xfrm>
          <a:prstGeom prst="rect">
            <a:avLst/>
          </a:prstGeom>
        </p:spPr>
      </p:pic>
      <p:sp>
        <p:nvSpPr>
          <p:cNvPr id="13" name="ZoneTexte 12">
            <a:extLst>
              <a:ext uri="{FF2B5EF4-FFF2-40B4-BE49-F238E27FC236}">
                <a16:creationId xmlns:a16="http://schemas.microsoft.com/office/drawing/2014/main" id="{F3880F26-F291-6F41-20D5-58320889DCB6}"/>
              </a:ext>
            </a:extLst>
          </p:cNvPr>
          <p:cNvSpPr txBox="1"/>
          <p:nvPr>
            <p:custDataLst>
              <p:tags r:id="rId11"/>
            </p:custDataLst>
          </p:nvPr>
        </p:nvSpPr>
        <p:spPr>
          <a:xfrm>
            <a:off x="1707267" y="5185802"/>
            <a:ext cx="71500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Voir la </a:t>
            </a:r>
            <a:r>
              <a:rPr kumimoji="0" lang="fr-FR" sz="1800" b="1" i="0" u="none" strike="noStrike" kern="1200" cap="none" spc="0" normalizeH="0" baseline="0" noProof="0" dirty="0">
                <a:ln>
                  <a:noFill/>
                </a:ln>
                <a:solidFill>
                  <a:srgbClr val="0070C0"/>
                </a:solidFill>
                <a:effectLst/>
                <a:uLnTx/>
                <a:uFillTx/>
                <a:latin typeface="Calibri"/>
                <a:ea typeface="+mn-ea"/>
                <a:cs typeface="+mn-cs"/>
              </a:rPr>
              <a:t>vidéo F2 </a:t>
            </a:r>
            <a:r>
              <a:rPr kumimoji="0" lang="fr-FR" sz="1800" b="1" i="0" u="none" strike="noStrike" kern="1200" cap="none" spc="0" normalizeH="0" baseline="0" noProof="0" dirty="0">
                <a:ln>
                  <a:noFill/>
                </a:ln>
                <a:solidFill>
                  <a:prstClr val="black"/>
                </a:solidFill>
                <a:effectLst/>
                <a:uLnTx/>
                <a:uFillTx/>
                <a:latin typeface="Calibri"/>
                <a:ea typeface="+mn-ea"/>
                <a:cs typeface="+mn-cs"/>
              </a:rPr>
              <a:t>pour une démonstration de l’activité sur le </a:t>
            </a:r>
            <a:r>
              <a:rPr kumimoji="0" lang="fr-FR" sz="1800" b="1" i="0" u="none" strike="noStrike" kern="1200" cap="none" spc="0" normalizeH="0" baseline="0" noProof="0" dirty="0">
                <a:ln>
                  <a:noFill/>
                </a:ln>
                <a:solidFill>
                  <a:srgbClr val="0070C0"/>
                </a:solidFill>
                <a:effectLst/>
                <a:uLnTx/>
                <a:uFillTx/>
                <a:latin typeface="Calibri"/>
                <a:ea typeface="+mn-ea"/>
                <a:cs typeface="+mn-cs"/>
              </a:rPr>
              <a:t>portail </a:t>
            </a:r>
            <a:r>
              <a:rPr kumimoji="0" lang="fr-FR" sz="1800" b="1" i="0" u="none" strike="noStrike" kern="1200" cap="none" spc="0" normalizeH="0" baseline="0" noProof="0" dirty="0" err="1">
                <a:ln>
                  <a:noFill/>
                </a:ln>
                <a:solidFill>
                  <a:srgbClr val="0070C0"/>
                </a:solidFill>
                <a:effectLst/>
                <a:uLnTx/>
                <a:uFillTx/>
                <a:latin typeface="Calibri"/>
                <a:ea typeface="+mn-ea"/>
                <a:cs typeface="+mn-cs"/>
              </a:rPr>
              <a:t>Riada</a:t>
            </a:r>
            <a:r>
              <a:rPr kumimoji="0" lang="fr-FR" sz="1800" b="1" i="0" u="none" strike="noStrike" kern="1200" cap="none" spc="0" normalizeH="0" baseline="0" noProof="0" dirty="0">
                <a:ln>
                  <a:noFill/>
                </a:ln>
                <a:solidFill>
                  <a:srgbClr val="0070C0"/>
                </a:solidFill>
                <a:effectLst/>
                <a:uLnTx/>
                <a:uFillTx/>
                <a:latin typeface="Calibri"/>
                <a:ea typeface="+mn-ea"/>
                <a:cs typeface="+mn-cs"/>
              </a:rPr>
              <a:t>. </a:t>
            </a:r>
          </a:p>
        </p:txBody>
      </p:sp>
      <p:sp>
        <p:nvSpPr>
          <p:cNvPr id="14" name="AutoShape 2" descr="A very simple and clean clipart or icon of a video camera to indicate a link to a video, designed for children. The design should be playful and easy to understand, with soft edges, bright colors like blue, yellow, or green, and minimal details.">
            <a:extLst>
              <a:ext uri="{FF2B5EF4-FFF2-40B4-BE49-F238E27FC236}">
                <a16:creationId xmlns:a16="http://schemas.microsoft.com/office/drawing/2014/main" id="{562E3520-5921-F467-13C5-6A1240B40AF1}"/>
              </a:ext>
            </a:extLst>
          </p:cNvPr>
          <p:cNvSpPr>
            <a:spLocks noChangeAspect="1" noChangeArrowheads="1"/>
          </p:cNvSpPr>
          <p:nvPr>
            <p:custDataLst>
              <p:tags r:id="rId12"/>
            </p:custDataLst>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AutoShape 4" descr="A very simple and clean clipart or icon of a video camera to indicate a link to a video, designed for children. The design should be playful and easy to understand, with soft edges and bright colors like yellow or green, without the blue ellipse at the bottom, and minimal details.">
            <a:extLst>
              <a:ext uri="{FF2B5EF4-FFF2-40B4-BE49-F238E27FC236}">
                <a16:creationId xmlns:a16="http://schemas.microsoft.com/office/drawing/2014/main" id="{6513A5E0-6DF6-7458-6E15-61BA811B8B44}"/>
              </a:ext>
            </a:extLst>
          </p:cNvPr>
          <p:cNvSpPr>
            <a:spLocks noChangeAspect="1" noChangeArrowheads="1"/>
          </p:cNvSpPr>
          <p:nvPr>
            <p:custDataLst>
              <p:tags r:id="rId13"/>
            </p:custDataLst>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0" name="Picture 6" descr="Video player - Free multimedia icons">
            <a:extLst>
              <a:ext uri="{FF2B5EF4-FFF2-40B4-BE49-F238E27FC236}">
                <a16:creationId xmlns:a16="http://schemas.microsoft.com/office/drawing/2014/main" id="{3DE438CE-AF63-9CEA-34F6-64DCC67C1332}"/>
              </a:ext>
            </a:extLst>
          </p:cNvPr>
          <p:cNvPicPr>
            <a:picLocks noChangeAspect="1" noChangeArrowheads="1"/>
          </p:cNvPicPr>
          <p:nvPr>
            <p:custDataLst>
              <p:tags r:id="rId14"/>
            </p:custDataLst>
          </p:nvPr>
        </p:nvPicPr>
        <p:blipFill>
          <a:blip r:embed="rId2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5025" y="4866143"/>
            <a:ext cx="783789" cy="78378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185150C6-F754-4A52-7DD4-562EAF58A69B}"/>
              </a:ext>
            </a:extLst>
          </p:cNvPr>
          <p:cNvSpPr txBox="1"/>
          <p:nvPr>
            <p:custDataLst>
              <p:tags r:id="rId15"/>
            </p:custDataLst>
          </p:nvPr>
        </p:nvSpPr>
        <p:spPr>
          <a:xfrm>
            <a:off x="5150497" y="215242"/>
            <a:ext cx="383746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lumMod val="50000"/>
                  </a:prstClr>
                </a:solidFill>
                <a:effectLst/>
                <a:uLnTx/>
                <a:uFillTx/>
                <a:latin typeface="Calibri"/>
                <a:ea typeface="+mn-ea"/>
                <a:cs typeface="+mn-cs"/>
              </a:rPr>
              <a:t>Pour l’enseignant – À ne pas lire aux élèves.</a:t>
            </a:r>
          </a:p>
        </p:txBody>
      </p:sp>
    </p:spTree>
    <p:extLst>
      <p:ext uri="{BB962C8B-B14F-4D97-AF65-F5344CB8AC3E}">
        <p14:creationId xmlns:p14="http://schemas.microsoft.com/office/powerpoint/2010/main" val="4109060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39205" y="180292"/>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497746" y="478914"/>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2DB474C9-729B-255F-5A87-0D410F95384F}"/>
              </a:ext>
            </a:extLst>
          </p:cNvPr>
          <p:cNvSpPr txBox="1"/>
          <p:nvPr>
            <p:custDataLst>
              <p:tags r:id="rId7"/>
            </p:custDataLst>
          </p:nvPr>
        </p:nvSpPr>
        <p:spPr>
          <a:xfrm>
            <a:off x="821483" y="393871"/>
            <a:ext cx="7686264" cy="338554"/>
          </a:xfrm>
          <a:prstGeom prst="rect">
            <a:avLst/>
          </a:prstGeom>
          <a:noFill/>
        </p:spPr>
        <p:txBody>
          <a:bodyPr wrap="square" rtlCol="0">
            <a:spAutoFit/>
          </a:bodyPr>
          <a:lstStyle/>
          <a:p>
            <a:pPr marL="0" marR="0" lvl="0" indent="0" algn="l"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Maintenant, </a:t>
            </a:r>
            <a:r>
              <a:rPr lang="fr-FR" sz="1600" b="1" dirty="0">
                <a:solidFill>
                  <a:prstClr val="white">
                    <a:lumMod val="65000"/>
                  </a:prstClr>
                </a:solidFill>
                <a:latin typeface="Calibri"/>
              </a:rPr>
              <a:t>o</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n va  sauter sur les </a:t>
            </a:r>
            <a:r>
              <a:rPr lang="fr-FR" sz="1600" b="1" dirty="0">
                <a:solidFill>
                  <a:prstClr val="white">
                    <a:lumMod val="65000"/>
                  </a:prstClr>
                </a:solidFill>
                <a:latin typeface="Calibri"/>
              </a:rPr>
              <a:t>syllabes</a:t>
            </a: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 .  </a:t>
            </a:r>
          </a:p>
        </p:txBody>
      </p:sp>
      <p:pic>
        <p:nvPicPr>
          <p:cNvPr id="2" name="Image 1">
            <a:extLst>
              <a:ext uri="{FF2B5EF4-FFF2-40B4-BE49-F238E27FC236}">
                <a16:creationId xmlns:a16="http://schemas.microsoft.com/office/drawing/2014/main" id="{A61D4B01-E137-12B2-4FD8-32153DD6E8C0}"/>
              </a:ext>
            </a:extLst>
          </p:cNvPr>
          <p:cNvPicPr>
            <a:picLocks noChangeAspect="1"/>
          </p:cNvPicPr>
          <p:nvPr>
            <p:custDataLst>
              <p:tags r:id="rId8"/>
            </p:custDataLst>
          </p:nvPr>
        </p:nvPicPr>
        <p:blipFill>
          <a:blip r:embed="rId13">
            <a:clrChange>
              <a:clrFrom>
                <a:srgbClr val="FFFFFF"/>
              </a:clrFrom>
              <a:clrTo>
                <a:srgbClr val="FFFFFF">
                  <a:alpha val="0"/>
                </a:srgbClr>
              </a:clrTo>
            </a:clrChange>
          </a:blip>
          <a:stretch>
            <a:fillRect/>
          </a:stretch>
        </p:blipFill>
        <p:spPr>
          <a:xfrm>
            <a:off x="319208" y="2028634"/>
            <a:ext cx="4293980" cy="2710574"/>
          </a:xfrm>
          <a:prstGeom prst="rect">
            <a:avLst/>
          </a:prstGeom>
        </p:spPr>
      </p:pic>
      <p:sp>
        <p:nvSpPr>
          <p:cNvPr id="4" name="ZoneTexte 3">
            <a:extLst>
              <a:ext uri="{FF2B5EF4-FFF2-40B4-BE49-F238E27FC236}">
                <a16:creationId xmlns:a16="http://schemas.microsoft.com/office/drawing/2014/main" id="{2B5D0D71-8D6E-376A-3E30-8C9DE7DBC84D}"/>
              </a:ext>
            </a:extLst>
          </p:cNvPr>
          <p:cNvSpPr txBox="1"/>
          <p:nvPr>
            <p:custDataLst>
              <p:tags r:id="rId9"/>
            </p:custDataLst>
          </p:nvPr>
        </p:nvSpPr>
        <p:spPr>
          <a:xfrm>
            <a:off x="4803820" y="1743790"/>
            <a:ext cx="3920948"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L’enseignant désigne un joueur pour sauter sur les </a:t>
            </a:r>
            <a:r>
              <a:rPr lang="fr-FR" sz="2000" b="1" dirty="0">
                <a:solidFill>
                  <a:srgbClr val="1F497D"/>
                </a:solidFill>
                <a:latin typeface="Dosis" pitchFamily="2" charset="0"/>
              </a:rPr>
              <a:t>syllabes</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Les autres élèves disent une </a:t>
            </a:r>
            <a:r>
              <a:rPr lang="fr-FR" sz="2000" b="1" dirty="0">
                <a:solidFill>
                  <a:srgbClr val="1F497D"/>
                </a:solidFill>
                <a:latin typeface="Dosis" pitchFamily="2" charset="0"/>
              </a:rPr>
              <a:t>syllabe avec </a:t>
            </a:r>
            <a:r>
              <a:rPr lang="fr-FR" sz="2000" b="1" dirty="0">
                <a:solidFill>
                  <a:srgbClr val="0070C0"/>
                </a:solidFill>
                <a:latin typeface="Dosis" pitchFamily="2" charset="0"/>
              </a:rPr>
              <a:t>c</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 joueur doit sauter sur toutes les cases comprenant la </a:t>
            </a:r>
            <a:r>
              <a:rPr lang="fr-FR" sz="2000" b="1" dirty="0">
                <a:solidFill>
                  <a:srgbClr val="1F497D"/>
                </a:solidFill>
                <a:latin typeface="Dosis" pitchFamily="2" charset="0"/>
              </a:rPr>
              <a:t>syllabe</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dite. Après chaque saut, il lit la </a:t>
            </a:r>
            <a:r>
              <a:rPr lang="fr-FR" sz="2000" b="1" dirty="0">
                <a:solidFill>
                  <a:srgbClr val="1F497D"/>
                </a:solidFill>
                <a:latin typeface="Dosis" pitchFamily="2" charset="0"/>
              </a:rPr>
              <a:t>syllabe</a:t>
            </a: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 de la case. </a:t>
            </a:r>
          </a:p>
          <a:p>
            <a:pPr marL="457200" marR="0" lvl="0" indent="-457200" algn="l" defTabSz="457200" rtl="0" eaLnBrk="1" fontAlgn="auto" latinLnBrk="0" hangingPunct="1">
              <a:lnSpc>
                <a:spcPct val="100000"/>
              </a:lnSpc>
              <a:spcBef>
                <a:spcPts val="0"/>
              </a:spcBef>
              <a:spcAft>
                <a:spcPts val="2400"/>
              </a:spcAft>
              <a:buClrTx/>
              <a:buSzTx/>
              <a:buFontTx/>
              <a:buAutoNum type="arabicPeriod"/>
              <a:tabLst/>
              <a:defRPr/>
            </a:pPr>
            <a:r>
              <a:rPr kumimoji="0" lang="fr-FR" sz="2000" b="1" i="0" u="none" strike="noStrike" kern="1200" cap="none" spc="0" normalizeH="0" baseline="0" noProof="0" dirty="0">
                <a:ln>
                  <a:noFill/>
                </a:ln>
                <a:solidFill>
                  <a:srgbClr val="1F497D"/>
                </a:solidFill>
                <a:effectLst/>
                <a:uLnTx/>
                <a:uFillTx/>
                <a:latin typeface="Dosis" pitchFamily="2" charset="0"/>
                <a:ea typeface="+mn-ea"/>
                <a:cs typeface="+mn-cs"/>
              </a:rPr>
              <a:t>L’enseignant désigne un autre joueur et répète la procédure. </a:t>
            </a:r>
          </a:p>
        </p:txBody>
      </p:sp>
    </p:spTree>
    <p:extLst>
      <p:ext uri="{BB962C8B-B14F-4D97-AF65-F5344CB8AC3E}">
        <p14:creationId xmlns:p14="http://schemas.microsoft.com/office/powerpoint/2010/main" val="42385888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8D3C-4E16-DC46-CB40-67AA81F05B2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C1F3C90-F569-EE1D-7F30-96C719A65175}"/>
              </a:ext>
            </a:extLst>
          </p:cNvPr>
          <p:cNvSpPr/>
          <p:nvPr>
            <p:custDataLst>
              <p:tags r:id="rId1"/>
            </p:custDataLst>
          </p:nvPr>
        </p:nvSpPr>
        <p:spPr>
          <a:xfrm>
            <a:off x="228600" y="990601"/>
            <a:ext cx="8686801" cy="4786641"/>
          </a:xfrm>
          <a:prstGeom prst="roundRect">
            <a:avLst>
              <a:gd name="adj" fmla="val 96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15" name="Rectangle 14">
            <a:extLst>
              <a:ext uri="{FF2B5EF4-FFF2-40B4-BE49-F238E27FC236}">
                <a16:creationId xmlns:a16="http://schemas.microsoft.com/office/drawing/2014/main" id="{7C895E45-0D72-A8CC-AC5E-E22373B17869}"/>
              </a:ext>
            </a:extLst>
          </p:cNvPr>
          <p:cNvSpPr/>
          <p:nvPr>
            <p:custDataLst>
              <p:tags r:id="rId2"/>
            </p:custDataLst>
          </p:nvPr>
        </p:nvSpPr>
        <p:spPr>
          <a:xfrm>
            <a:off x="0" y="1"/>
            <a:ext cx="9144000" cy="6857999"/>
          </a:xfrm>
          <a:prstGeom prst="rect">
            <a:avLst/>
          </a:prstGeom>
          <a:solidFill>
            <a:srgbClr val="1065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8" name="Rectangle : coins arrondis 7">
            <a:extLst>
              <a:ext uri="{FF2B5EF4-FFF2-40B4-BE49-F238E27FC236}">
                <a16:creationId xmlns:a16="http://schemas.microsoft.com/office/drawing/2014/main" id="{DFBCB0F9-397B-82B5-B0CF-30CD08F40189}"/>
              </a:ext>
            </a:extLst>
          </p:cNvPr>
          <p:cNvSpPr/>
          <p:nvPr>
            <p:custDataLst>
              <p:tags r:id="rId3"/>
            </p:custDataLst>
          </p:nvPr>
        </p:nvSpPr>
        <p:spPr>
          <a:xfrm>
            <a:off x="183903" y="177800"/>
            <a:ext cx="8776195" cy="6499909"/>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3" name="Rectangle : coins arrondis 22">
            <a:extLst>
              <a:ext uri="{FF2B5EF4-FFF2-40B4-BE49-F238E27FC236}">
                <a16:creationId xmlns:a16="http://schemas.microsoft.com/office/drawing/2014/main" id="{A47082A4-DCA5-32E3-FA03-2535ED0F1508}"/>
              </a:ext>
            </a:extLst>
          </p:cNvPr>
          <p:cNvSpPr/>
          <p:nvPr>
            <p:custDataLst>
              <p:tags r:id="rId4"/>
            </p:custDataLst>
          </p:nvPr>
        </p:nvSpPr>
        <p:spPr>
          <a:xfrm>
            <a:off x="180975" y="180292"/>
            <a:ext cx="8769597" cy="597245"/>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6" name="Rectangle 25">
            <a:extLst>
              <a:ext uri="{FF2B5EF4-FFF2-40B4-BE49-F238E27FC236}">
                <a16:creationId xmlns:a16="http://schemas.microsoft.com/office/drawing/2014/main" id="{DE94A21B-15F4-8E45-687E-805A80BC5556}"/>
              </a:ext>
            </a:extLst>
          </p:cNvPr>
          <p:cNvSpPr/>
          <p:nvPr>
            <p:custDataLst>
              <p:tags r:id="rId5"/>
            </p:custDataLst>
          </p:nvPr>
        </p:nvSpPr>
        <p:spPr>
          <a:xfrm>
            <a:off x="196725" y="737687"/>
            <a:ext cx="8718676" cy="224355"/>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white"/>
              </a:solidFill>
              <a:effectLst/>
              <a:uLnTx/>
              <a:uFillTx/>
              <a:latin typeface="Dosis" pitchFamily="2" charset="0"/>
              <a:ea typeface="+mn-ea"/>
              <a:cs typeface="+mn-cs"/>
            </a:endParaRPr>
          </a:p>
        </p:txBody>
      </p:sp>
      <p:sp>
        <p:nvSpPr>
          <p:cNvPr id="22" name="Freeform 8">
            <a:extLst>
              <a:ext uri="{FF2B5EF4-FFF2-40B4-BE49-F238E27FC236}">
                <a16:creationId xmlns:a16="http://schemas.microsoft.com/office/drawing/2014/main" id="{E1524DF7-1A48-5F8F-3D10-C65972E2F4D8}"/>
              </a:ext>
            </a:extLst>
          </p:cNvPr>
          <p:cNvSpPr/>
          <p:nvPr>
            <p:custDataLst>
              <p:tags r:id="rId6"/>
            </p:custDataLst>
          </p:nvPr>
        </p:nvSpPr>
        <p:spPr>
          <a:xfrm>
            <a:off x="507675" y="421012"/>
            <a:ext cx="277013" cy="190941"/>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fr-MA" sz="900" b="0" i="0" u="none" strike="noStrike" kern="1200" cap="none" spc="0" normalizeH="0" baseline="0" noProof="0" dirty="0">
              <a:ln>
                <a:noFill/>
              </a:ln>
              <a:solidFill>
                <a:prstClr val="black"/>
              </a:solidFill>
              <a:effectLst/>
              <a:uLnTx/>
              <a:uFillTx/>
              <a:latin typeface="Dosis" pitchFamily="2" charset="0"/>
              <a:ea typeface="+mn-ea"/>
              <a:cs typeface="+mn-cs"/>
            </a:endParaRPr>
          </a:p>
        </p:txBody>
      </p:sp>
      <p:sp>
        <p:nvSpPr>
          <p:cNvPr id="7" name="ZoneTexte 6">
            <a:extLst>
              <a:ext uri="{FF2B5EF4-FFF2-40B4-BE49-F238E27FC236}">
                <a16:creationId xmlns:a16="http://schemas.microsoft.com/office/drawing/2014/main" id="{2DB474C9-729B-255F-5A87-0D410F95384F}"/>
              </a:ext>
            </a:extLst>
          </p:cNvPr>
          <p:cNvSpPr txBox="1"/>
          <p:nvPr>
            <p:custDataLst>
              <p:tags r:id="rId7"/>
            </p:custDataLst>
          </p:nvPr>
        </p:nvSpPr>
        <p:spPr>
          <a:xfrm>
            <a:off x="1024498" y="359852"/>
            <a:ext cx="7686264" cy="338554"/>
          </a:xfrm>
          <a:prstGeom prst="rect">
            <a:avLst/>
          </a:prstGeom>
          <a:noFill/>
        </p:spPr>
        <p:txBody>
          <a:bodyPr wrap="square" rtlCol="0">
            <a:spAutoFit/>
          </a:bodyPr>
          <a:lstStyle/>
          <a:p>
            <a:pPr marL="0" marR="0" lvl="0" indent="0" algn="just" defTabSz="68581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lumMod val="65000"/>
                  </a:prstClr>
                </a:solidFill>
                <a:effectLst/>
                <a:uLnTx/>
                <a:uFillTx/>
                <a:latin typeface="Calibri"/>
                <a:ea typeface="+mn-ea"/>
                <a:cs typeface="+mn-cs"/>
              </a:rPr>
              <a:t>Jouons maintenant !  </a:t>
            </a:r>
          </a:p>
        </p:txBody>
      </p:sp>
      <p:pic>
        <p:nvPicPr>
          <p:cNvPr id="2" name="Image 1">
            <a:extLst>
              <a:ext uri="{FF2B5EF4-FFF2-40B4-BE49-F238E27FC236}">
                <a16:creationId xmlns:a16="http://schemas.microsoft.com/office/drawing/2014/main" id="{9A361EA7-82A8-4A06-D606-769C9212C01E}"/>
              </a:ext>
            </a:extLst>
          </p:cNvPr>
          <p:cNvPicPr>
            <a:picLocks noChangeAspect="1"/>
          </p:cNvPicPr>
          <p:nvPr>
            <p:custDataLst>
              <p:tags r:id="rId8"/>
            </p:custDataLst>
          </p:nvPr>
        </p:nvPicPr>
        <p:blipFill>
          <a:blip r:embed="rId12">
            <a:clrChange>
              <a:clrFrom>
                <a:srgbClr val="FFFFFF"/>
              </a:clrFrom>
              <a:clrTo>
                <a:srgbClr val="FFFFFF">
                  <a:alpha val="0"/>
                </a:srgbClr>
              </a:clrTo>
            </a:clrChange>
          </a:blip>
          <a:stretch>
            <a:fillRect/>
          </a:stretch>
        </p:blipFill>
        <p:spPr>
          <a:xfrm>
            <a:off x="1972947" y="1788348"/>
            <a:ext cx="5198105" cy="3281303"/>
          </a:xfrm>
          <a:prstGeom prst="rect">
            <a:avLst/>
          </a:prstGeom>
        </p:spPr>
      </p:pic>
    </p:spTree>
    <p:extLst>
      <p:ext uri="{BB962C8B-B14F-4D97-AF65-F5344CB8AC3E}">
        <p14:creationId xmlns:p14="http://schemas.microsoft.com/office/powerpoint/2010/main" val="17634245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51A81A8-4F06-C093-25A9-0FE3712ACE6B}"/>
              </a:ext>
            </a:extLst>
          </p:cNvPr>
          <p:cNvGrpSpPr/>
          <p:nvPr>
            <p:custDataLst>
              <p:tags r:id="rId1"/>
            </p:custDataLst>
          </p:nvPr>
        </p:nvGrpSpPr>
        <p:grpSpPr>
          <a:xfrm>
            <a:off x="-50800" y="-6928"/>
            <a:ext cx="9245600" cy="6890327"/>
            <a:chOff x="0" y="0"/>
            <a:chExt cx="13716000" cy="10287000"/>
          </a:xfrm>
        </p:grpSpPr>
        <p:sp>
          <p:nvSpPr>
            <p:cNvPr id="10" name="Rectangle 9">
              <a:extLst>
                <a:ext uri="{FF2B5EF4-FFF2-40B4-BE49-F238E27FC236}">
                  <a16:creationId xmlns:a16="http://schemas.microsoft.com/office/drawing/2014/main" id="{AA80821A-6045-A7B6-8BA1-654CC7001F11}"/>
                </a:ext>
              </a:extLst>
            </p:cNvPr>
            <p:cNvSpPr/>
            <p:nvPr/>
          </p:nvSpPr>
          <p:spPr>
            <a:xfrm>
              <a:off x="0" y="0"/>
              <a:ext cx="13716000" cy="10287000"/>
            </a:xfrm>
            <a:prstGeom prst="rect">
              <a:avLst/>
            </a:prstGeom>
            <a:solidFill>
              <a:srgbClr val="6780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prstClr val="white"/>
                </a:solidFill>
                <a:latin typeface="Dosis" pitchFamily="2" charset="0"/>
              </a:endParaRPr>
            </a:p>
          </p:txBody>
        </p:sp>
        <p:sp>
          <p:nvSpPr>
            <p:cNvPr id="12" name="Rectangle : coins arrondis 11">
              <a:extLst>
                <a:ext uri="{FF2B5EF4-FFF2-40B4-BE49-F238E27FC236}">
                  <a16:creationId xmlns:a16="http://schemas.microsoft.com/office/drawing/2014/main" id="{64F59840-A01A-8173-DC12-4FC80A9EAD5C}"/>
                </a:ext>
              </a:extLst>
            </p:cNvPr>
            <p:cNvSpPr/>
            <p:nvPr/>
          </p:nvSpPr>
          <p:spPr>
            <a:xfrm>
              <a:off x="304801" y="783948"/>
              <a:ext cx="13106398" cy="9160152"/>
            </a:xfrm>
            <a:prstGeom prst="roundRect">
              <a:avLst>
                <a:gd name="adj" fmla="val 22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MA" sz="900" dirty="0">
                <a:solidFill>
                  <a:prstClr val="white"/>
                </a:solidFill>
                <a:latin typeface="Dosis" pitchFamily="2" charset="0"/>
              </a:endParaRPr>
            </a:p>
          </p:txBody>
        </p:sp>
        <p:sp>
          <p:nvSpPr>
            <p:cNvPr id="13" name="Rectangle : coins arrondis 12">
              <a:extLst>
                <a:ext uri="{FF2B5EF4-FFF2-40B4-BE49-F238E27FC236}">
                  <a16:creationId xmlns:a16="http://schemas.microsoft.com/office/drawing/2014/main" id="{C42AFE5A-6CA2-6FC9-C6F7-D582C1D97B73}"/>
                </a:ext>
              </a:extLst>
            </p:cNvPr>
            <p:cNvSpPr/>
            <p:nvPr/>
          </p:nvSpPr>
          <p:spPr>
            <a:xfrm>
              <a:off x="304801" y="310242"/>
              <a:ext cx="13106398" cy="1230086"/>
            </a:xfrm>
            <a:prstGeom prst="roundRect">
              <a:avLst>
                <a:gd name="adj" fmla="val 14434"/>
              </a:avLst>
            </a:prstGeom>
            <a:solidFill>
              <a:schemeClr val="bg1">
                <a:lumMod val="9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23">
                <a:defRPr/>
              </a:pPr>
              <a:endParaRPr lang="fr-FR" sz="900" dirty="0">
                <a:solidFill>
                  <a:prstClr val="white"/>
                </a:solidFill>
                <a:latin typeface="Dosis" pitchFamily="2" charset="0"/>
              </a:endParaRPr>
            </a:p>
          </p:txBody>
        </p:sp>
      </p:grpSp>
      <p:sp>
        <p:nvSpPr>
          <p:cNvPr id="5" name="Freeform 8">
            <a:extLst>
              <a:ext uri="{FF2B5EF4-FFF2-40B4-BE49-F238E27FC236}">
                <a16:creationId xmlns:a16="http://schemas.microsoft.com/office/drawing/2014/main" id="{D70A2AEF-A0A8-20E0-E6A3-86EA8A8B10CC}"/>
              </a:ext>
            </a:extLst>
          </p:cNvPr>
          <p:cNvSpPr/>
          <p:nvPr>
            <p:custDataLst>
              <p:tags r:id="rId2"/>
            </p:custDataLst>
          </p:nvPr>
        </p:nvSpPr>
        <p:spPr>
          <a:xfrm rot="10800000" flipH="1">
            <a:off x="457200" y="482601"/>
            <a:ext cx="304800" cy="212619"/>
          </a:xfrm>
          <a:custGeom>
            <a:avLst/>
            <a:gdLst/>
            <a:ahLst/>
            <a:cxnLst/>
            <a:rect l="l" t="t" r="r" b="b"/>
            <a:pathLst>
              <a:path w="771785" h="671453">
                <a:moveTo>
                  <a:pt x="0" y="0"/>
                </a:moveTo>
                <a:lnTo>
                  <a:pt x="771785" y="0"/>
                </a:lnTo>
                <a:lnTo>
                  <a:pt x="771785" y="671453"/>
                </a:lnTo>
                <a:lnTo>
                  <a:pt x="0" y="6714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defRPr/>
            </a:pPr>
            <a:endParaRPr lang="fr-MA" sz="900" b="1" dirty="0">
              <a:solidFill>
                <a:prstClr val="white">
                  <a:lumMod val="50000"/>
                </a:prstClr>
              </a:solidFill>
              <a:latin typeface="Dosis" pitchFamily="2" charset="0"/>
            </a:endParaRPr>
          </a:p>
        </p:txBody>
      </p:sp>
      <p:sp>
        <p:nvSpPr>
          <p:cNvPr id="2" name="AutoShape 2">
            <a:extLst>
              <a:ext uri="{FF2B5EF4-FFF2-40B4-BE49-F238E27FC236}">
                <a16:creationId xmlns:a16="http://schemas.microsoft.com/office/drawing/2014/main" id="{8FC75DF5-3FDA-9219-0E54-39CA7102F9B0}"/>
              </a:ext>
            </a:extLst>
          </p:cNvPr>
          <p:cNvSpPr>
            <a:spLocks noChangeAspect="1" noChangeArrowheads="1"/>
          </p:cNvSpPr>
          <p:nvPr>
            <p:custDataLst>
              <p:tags r:id="rId3"/>
            </p:custDataLst>
          </p:nvPr>
        </p:nvSpPr>
        <p:spPr bwMode="auto">
          <a:xfrm>
            <a:off x="4470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defTabSz="609630">
              <a:defRPr/>
            </a:pPr>
            <a:endParaRPr lang="fr-FR" sz="1200" dirty="0">
              <a:solidFill>
                <a:prstClr val="black"/>
              </a:solidFill>
              <a:latin typeface="Calibri"/>
            </a:endParaRPr>
          </a:p>
        </p:txBody>
      </p:sp>
      <p:pic>
        <p:nvPicPr>
          <p:cNvPr id="11" name="Image 10">
            <a:extLst>
              <a:ext uri="{FF2B5EF4-FFF2-40B4-BE49-F238E27FC236}">
                <a16:creationId xmlns:a16="http://schemas.microsoft.com/office/drawing/2014/main" id="{7716C7A4-C367-13D5-42B2-22528625D86D}"/>
              </a:ext>
            </a:extLst>
          </p:cNvPr>
          <p:cNvPicPr>
            <a:picLocks noChangeAspect="1"/>
          </p:cNvPicPr>
          <p:nvPr>
            <p:custDataLst>
              <p:tags r:id="rId4"/>
            </p:custDataLst>
          </p:nvPr>
        </p:nvPicPr>
        <p:blipFill>
          <a:blip r:embed="rId9"/>
          <a:stretch>
            <a:fillRect/>
          </a:stretch>
        </p:blipFill>
        <p:spPr>
          <a:xfrm>
            <a:off x="2039847" y="1796732"/>
            <a:ext cx="5064307" cy="4158646"/>
          </a:xfrm>
          <a:prstGeom prst="rect">
            <a:avLst/>
          </a:prstGeom>
        </p:spPr>
      </p:pic>
      <p:sp>
        <p:nvSpPr>
          <p:cNvPr id="3" name="ZoneTexte 2">
            <a:extLst>
              <a:ext uri="{FF2B5EF4-FFF2-40B4-BE49-F238E27FC236}">
                <a16:creationId xmlns:a16="http://schemas.microsoft.com/office/drawing/2014/main" id="{5E5AED38-3DED-93F7-D4C2-14AFC0DD8E78}"/>
              </a:ext>
            </a:extLst>
          </p:cNvPr>
          <p:cNvSpPr txBox="1"/>
          <p:nvPr>
            <p:custDataLst>
              <p:tags r:id="rId5"/>
            </p:custDataLst>
          </p:nvPr>
        </p:nvSpPr>
        <p:spPr>
          <a:xfrm>
            <a:off x="838199" y="435021"/>
            <a:ext cx="8128000" cy="338554"/>
          </a:xfrm>
          <a:prstGeom prst="rect">
            <a:avLst/>
          </a:prstGeom>
          <a:noFill/>
        </p:spPr>
        <p:txBody>
          <a:bodyPr wrap="square">
            <a:spAutoFit/>
          </a:bodyPr>
          <a:lstStyle/>
          <a:p>
            <a:pPr defTabSz="609630">
              <a:defRPr/>
            </a:pPr>
            <a:r>
              <a:rPr lang="fr-FR" sz="1600" b="1" dirty="0">
                <a:solidFill>
                  <a:prstClr val="white">
                    <a:lumMod val="65000"/>
                  </a:prstClr>
                </a:solidFill>
                <a:latin typeface="Calibri"/>
              </a:rPr>
              <a:t>La séance d’aujourd’hui est terminée. À demain ! </a:t>
            </a:r>
          </a:p>
        </p:txBody>
      </p:sp>
    </p:spTree>
    <p:extLst>
      <p:ext uri="{BB962C8B-B14F-4D97-AF65-F5344CB8AC3E}">
        <p14:creationId xmlns:p14="http://schemas.microsoft.com/office/powerpoint/2010/main" val="215810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1"/>
</p:tagLst>
</file>

<file path=ppt/tags/tag194.xml><?xml version="1.0" encoding="utf-8"?>
<p:tagLst xmlns:a="http://schemas.openxmlformats.org/drawingml/2006/main" xmlns:r="http://schemas.openxmlformats.org/officeDocument/2006/relationships" xmlns:p="http://schemas.openxmlformats.org/presentationml/2006/main">
  <p:tag name="NUM" val="2"/>
</p:tagLst>
</file>

<file path=ppt/tags/tag195.xml><?xml version="1.0" encoding="utf-8"?>
<p:tagLst xmlns:a="http://schemas.openxmlformats.org/drawingml/2006/main" xmlns:r="http://schemas.openxmlformats.org/officeDocument/2006/relationships" xmlns:p="http://schemas.openxmlformats.org/presentationml/2006/main">
  <p:tag name="NUM" val="3"/>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5"/>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13"/>
</p:tagLst>
</file>

<file path=ppt/tags/tag214.xml><?xml version="1.0" encoding="utf-8"?>
<p:tagLst xmlns:a="http://schemas.openxmlformats.org/drawingml/2006/main" xmlns:r="http://schemas.openxmlformats.org/officeDocument/2006/relationships" xmlns:p="http://schemas.openxmlformats.org/presentationml/2006/main">
  <p:tag name="NUM" val="1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8"/>
</p:tagLst>
</file>

<file path=ppt/tags/tag229.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5"/>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7"/>
</p:tagLst>
</file>

<file path=ppt/tags/tag242.xml><?xml version="1.0" encoding="utf-8"?>
<p:tagLst xmlns:a="http://schemas.openxmlformats.org/drawingml/2006/main" xmlns:r="http://schemas.openxmlformats.org/officeDocument/2006/relationships" xmlns:p="http://schemas.openxmlformats.org/presentationml/2006/main">
  <p:tag name="NUM" val="8"/>
</p:tagLst>
</file>

<file path=ppt/tags/tag243.xml><?xml version="1.0" encoding="utf-8"?>
<p:tagLst xmlns:a="http://schemas.openxmlformats.org/drawingml/2006/main" xmlns:r="http://schemas.openxmlformats.org/officeDocument/2006/relationships" xmlns:p="http://schemas.openxmlformats.org/presentationml/2006/main">
  <p:tag name="NUM" val="9"/>
</p:tagLst>
</file>

<file path=ppt/tags/tag244.xml><?xml version="1.0" encoding="utf-8"?>
<p:tagLst xmlns:a="http://schemas.openxmlformats.org/drawingml/2006/main" xmlns:r="http://schemas.openxmlformats.org/officeDocument/2006/relationships" xmlns:p="http://schemas.openxmlformats.org/presentationml/2006/main">
  <p:tag name="NUM" val="10"/>
</p:tagLst>
</file>

<file path=ppt/tags/tag245.xml><?xml version="1.0" encoding="utf-8"?>
<p:tagLst xmlns:a="http://schemas.openxmlformats.org/drawingml/2006/main" xmlns:r="http://schemas.openxmlformats.org/officeDocument/2006/relationships" xmlns:p="http://schemas.openxmlformats.org/presentationml/2006/main">
  <p:tag name="NUM" val="11"/>
</p:tagLst>
</file>

<file path=ppt/tags/tag246.xml><?xml version="1.0" encoding="utf-8"?>
<p:tagLst xmlns:a="http://schemas.openxmlformats.org/drawingml/2006/main" xmlns:r="http://schemas.openxmlformats.org/officeDocument/2006/relationships" xmlns:p="http://schemas.openxmlformats.org/presentationml/2006/main">
  <p:tag name="NUM" val="12"/>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7"/>
</p:tagLst>
</file>

<file path=ppt/tags/tag267.xml><?xml version="1.0" encoding="utf-8"?>
<p:tagLst xmlns:a="http://schemas.openxmlformats.org/drawingml/2006/main" xmlns:r="http://schemas.openxmlformats.org/officeDocument/2006/relationships" xmlns:p="http://schemas.openxmlformats.org/presentationml/2006/main">
  <p:tag name="NUM" val="8"/>
</p:tagLst>
</file>

<file path=ppt/tags/tag268.xml><?xml version="1.0" encoding="utf-8"?>
<p:tagLst xmlns:a="http://schemas.openxmlformats.org/drawingml/2006/main" xmlns:r="http://schemas.openxmlformats.org/officeDocument/2006/relationships" xmlns:p="http://schemas.openxmlformats.org/presentationml/2006/main">
  <p:tag name="NUM" val="9"/>
</p:tagLst>
</file>

<file path=ppt/tags/tag269.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11"/>
</p:tagLst>
</file>

<file path=ppt/tags/tag271.xml><?xml version="1.0" encoding="utf-8"?>
<p:tagLst xmlns:a="http://schemas.openxmlformats.org/drawingml/2006/main" xmlns:r="http://schemas.openxmlformats.org/officeDocument/2006/relationships" xmlns:p="http://schemas.openxmlformats.org/presentationml/2006/main">
  <p:tag name="NUM" val="12"/>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5"/>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7"/>
</p:tagLst>
</file>

<file path=ppt/tags/tag279.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9"/>
</p:tagLst>
</file>

<file path=ppt/tags/tag281.xml><?xml version="1.0" encoding="utf-8"?>
<p:tagLst xmlns:a="http://schemas.openxmlformats.org/drawingml/2006/main" xmlns:r="http://schemas.openxmlformats.org/officeDocument/2006/relationships" xmlns:p="http://schemas.openxmlformats.org/presentationml/2006/main">
  <p:tag name="NUM" val="10"/>
</p:tagLst>
</file>

<file path=ppt/tags/tag282.xml><?xml version="1.0" encoding="utf-8"?>
<p:tagLst xmlns:a="http://schemas.openxmlformats.org/drawingml/2006/main" xmlns:r="http://schemas.openxmlformats.org/officeDocument/2006/relationships" xmlns:p="http://schemas.openxmlformats.org/presentationml/2006/main">
  <p:tag name="NUM" val="11"/>
</p:tagLst>
</file>

<file path=ppt/tags/tag283.xml><?xml version="1.0" encoding="utf-8"?>
<p:tagLst xmlns:a="http://schemas.openxmlformats.org/drawingml/2006/main" xmlns:r="http://schemas.openxmlformats.org/officeDocument/2006/relationships" xmlns:p="http://schemas.openxmlformats.org/presentationml/2006/main">
  <p:tag name="NUM" val="12"/>
</p:tagLst>
</file>

<file path=ppt/tags/tag284.xml><?xml version="1.0" encoding="utf-8"?>
<p:tagLst xmlns:a="http://schemas.openxmlformats.org/drawingml/2006/main" xmlns:r="http://schemas.openxmlformats.org/officeDocument/2006/relationships" xmlns:p="http://schemas.openxmlformats.org/presentationml/2006/main">
  <p:tag name="NUM" val="13"/>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8"/>
</p:tagLst>
</file>

<file path=ppt/tags/tag293.xml><?xml version="1.0" encoding="utf-8"?>
<p:tagLst xmlns:a="http://schemas.openxmlformats.org/drawingml/2006/main" xmlns:r="http://schemas.openxmlformats.org/officeDocument/2006/relationships" xmlns:p="http://schemas.openxmlformats.org/presentationml/2006/main">
  <p:tag name="NUM" val="9"/>
</p:tagLst>
</file>

<file path=ppt/tags/tag294.xml><?xml version="1.0" encoding="utf-8"?>
<p:tagLst xmlns:a="http://schemas.openxmlformats.org/drawingml/2006/main" xmlns:r="http://schemas.openxmlformats.org/officeDocument/2006/relationships" xmlns:p="http://schemas.openxmlformats.org/presentationml/2006/main">
  <p:tag name="NUM" val="10"/>
</p:tagLst>
</file>

<file path=ppt/tags/tag295.xml><?xml version="1.0" encoding="utf-8"?>
<p:tagLst xmlns:a="http://schemas.openxmlformats.org/drawingml/2006/main" xmlns:r="http://schemas.openxmlformats.org/officeDocument/2006/relationships" xmlns:p="http://schemas.openxmlformats.org/presentationml/2006/main">
  <p:tag name="NUM" val="11"/>
</p:tagLst>
</file>

<file path=ppt/tags/tag296.xml><?xml version="1.0" encoding="utf-8"?>
<p:tagLst xmlns:a="http://schemas.openxmlformats.org/drawingml/2006/main" xmlns:r="http://schemas.openxmlformats.org/officeDocument/2006/relationships" xmlns:p="http://schemas.openxmlformats.org/presentationml/2006/main">
  <p:tag name="NUM" val="12"/>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6"/>
</p:tagLst>
</file>

<file path=ppt/tags/tag303.xml><?xml version="1.0" encoding="utf-8"?>
<p:tagLst xmlns:a="http://schemas.openxmlformats.org/drawingml/2006/main" xmlns:r="http://schemas.openxmlformats.org/officeDocument/2006/relationships" xmlns:p="http://schemas.openxmlformats.org/presentationml/2006/main">
  <p:tag name="NUM" val="7"/>
</p:tagLst>
</file>

<file path=ppt/tags/tag304.xml><?xml version="1.0" encoding="utf-8"?>
<p:tagLst xmlns:a="http://schemas.openxmlformats.org/drawingml/2006/main" xmlns:r="http://schemas.openxmlformats.org/officeDocument/2006/relationships" xmlns:p="http://schemas.openxmlformats.org/presentationml/2006/main">
  <p:tag name="NUM" val="8"/>
</p:tagLst>
</file>

<file path=ppt/tags/tag305.xml><?xml version="1.0" encoding="utf-8"?>
<p:tagLst xmlns:a="http://schemas.openxmlformats.org/drawingml/2006/main" xmlns:r="http://schemas.openxmlformats.org/officeDocument/2006/relationships" xmlns:p="http://schemas.openxmlformats.org/presentationml/2006/main">
  <p:tag name="NUM" val="9"/>
</p:tagLst>
</file>

<file path=ppt/tags/tag306.xml><?xml version="1.0" encoding="utf-8"?>
<p:tagLst xmlns:a="http://schemas.openxmlformats.org/drawingml/2006/main" xmlns:r="http://schemas.openxmlformats.org/officeDocument/2006/relationships" xmlns:p="http://schemas.openxmlformats.org/presentationml/2006/main">
  <p:tag name="NUM" val="10"/>
</p:tagLst>
</file>

<file path=ppt/tags/tag307.xml><?xml version="1.0" encoding="utf-8"?>
<p:tagLst xmlns:a="http://schemas.openxmlformats.org/drawingml/2006/main" xmlns:r="http://schemas.openxmlformats.org/officeDocument/2006/relationships" xmlns:p="http://schemas.openxmlformats.org/presentationml/2006/main">
  <p:tag name="NUM" val="11"/>
</p:tagLst>
</file>

<file path=ppt/tags/tag308.xml><?xml version="1.0" encoding="utf-8"?>
<p:tagLst xmlns:a="http://schemas.openxmlformats.org/drawingml/2006/main" xmlns:r="http://schemas.openxmlformats.org/officeDocument/2006/relationships" xmlns:p="http://schemas.openxmlformats.org/presentationml/2006/main">
  <p:tag name="NUM" val="12"/>
</p:tagLst>
</file>

<file path=ppt/tags/tag309.xml><?xml version="1.0" encoding="utf-8"?>
<p:tagLst xmlns:a="http://schemas.openxmlformats.org/drawingml/2006/main" xmlns:r="http://schemas.openxmlformats.org/officeDocument/2006/relationships" xmlns:p="http://schemas.openxmlformats.org/presentationml/2006/main">
  <p:tag name="NUM" val="13"/>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9"/>
</p:tagLst>
</file>

<file path=ppt/tags/tag319.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20.xml><?xml version="1.0" encoding="utf-8"?>
<p:tagLst xmlns:a="http://schemas.openxmlformats.org/drawingml/2006/main" xmlns:r="http://schemas.openxmlformats.org/officeDocument/2006/relationships" xmlns:p="http://schemas.openxmlformats.org/presentationml/2006/main">
  <p:tag name="NUM" val="11"/>
</p:tagLst>
</file>

<file path=ppt/tags/tag321.xml><?xml version="1.0" encoding="utf-8"?>
<p:tagLst xmlns:a="http://schemas.openxmlformats.org/drawingml/2006/main" xmlns:r="http://schemas.openxmlformats.org/officeDocument/2006/relationships" xmlns:p="http://schemas.openxmlformats.org/presentationml/2006/main">
  <p:tag name="NUM" val="12"/>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6"/>
</p:tagLst>
</file>

<file path=ppt/tags/tag328.xml><?xml version="1.0" encoding="utf-8"?>
<p:tagLst xmlns:a="http://schemas.openxmlformats.org/drawingml/2006/main" xmlns:r="http://schemas.openxmlformats.org/officeDocument/2006/relationships" xmlns:p="http://schemas.openxmlformats.org/presentationml/2006/main">
  <p:tag name="NUM" val="7"/>
</p:tagLst>
</file>

<file path=ppt/tags/tag329.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30.xml><?xml version="1.0" encoding="utf-8"?>
<p:tagLst xmlns:a="http://schemas.openxmlformats.org/drawingml/2006/main" xmlns:r="http://schemas.openxmlformats.org/officeDocument/2006/relationships" xmlns:p="http://schemas.openxmlformats.org/presentationml/2006/main">
  <p:tag name="NUM" val="9"/>
</p:tagLst>
</file>

<file path=ppt/tags/tag331.xml><?xml version="1.0" encoding="utf-8"?>
<p:tagLst xmlns:a="http://schemas.openxmlformats.org/drawingml/2006/main" xmlns:r="http://schemas.openxmlformats.org/officeDocument/2006/relationships" xmlns:p="http://schemas.openxmlformats.org/presentationml/2006/main">
  <p:tag name="NUM" val="10"/>
</p:tagLst>
</file>

<file path=ppt/tags/tag332.xml><?xml version="1.0" encoding="utf-8"?>
<p:tagLst xmlns:a="http://schemas.openxmlformats.org/drawingml/2006/main" xmlns:r="http://schemas.openxmlformats.org/officeDocument/2006/relationships" xmlns:p="http://schemas.openxmlformats.org/presentationml/2006/main">
  <p:tag name="NUM" val="11"/>
</p:tagLst>
</file>

<file path=ppt/tags/tag333.xml><?xml version="1.0" encoding="utf-8"?>
<p:tagLst xmlns:a="http://schemas.openxmlformats.org/drawingml/2006/main" xmlns:r="http://schemas.openxmlformats.org/officeDocument/2006/relationships" xmlns:p="http://schemas.openxmlformats.org/presentationml/2006/main">
  <p:tag name="NUM" val="12"/>
</p:tagLst>
</file>

<file path=ppt/tags/tag334.xml><?xml version="1.0" encoding="utf-8"?>
<p:tagLst xmlns:a="http://schemas.openxmlformats.org/drawingml/2006/main" xmlns:r="http://schemas.openxmlformats.org/officeDocument/2006/relationships" xmlns:p="http://schemas.openxmlformats.org/presentationml/2006/main">
  <p:tag name="NUM" val="13"/>
</p:tagLst>
</file>

<file path=ppt/tags/tag335.xml><?xml version="1.0" encoding="utf-8"?>
<p:tagLst xmlns:a="http://schemas.openxmlformats.org/drawingml/2006/main" xmlns:r="http://schemas.openxmlformats.org/officeDocument/2006/relationships" xmlns:p="http://schemas.openxmlformats.org/presentationml/2006/main">
  <p:tag name="NUM" val="1"/>
</p:tagLst>
</file>

<file path=ppt/tags/tag336.xml><?xml version="1.0" encoding="utf-8"?>
<p:tagLst xmlns:a="http://schemas.openxmlformats.org/drawingml/2006/main" xmlns:r="http://schemas.openxmlformats.org/officeDocument/2006/relationships" xmlns:p="http://schemas.openxmlformats.org/presentationml/2006/main">
  <p:tag name="NUM" val="2"/>
</p:tagLst>
</file>

<file path=ppt/tags/tag337.xml><?xml version="1.0" encoding="utf-8"?>
<p:tagLst xmlns:a="http://schemas.openxmlformats.org/drawingml/2006/main" xmlns:r="http://schemas.openxmlformats.org/officeDocument/2006/relationships" xmlns:p="http://schemas.openxmlformats.org/presentationml/2006/main">
  <p:tag name="NUM" val="3"/>
</p:tagLst>
</file>

<file path=ppt/tags/tag338.xml><?xml version="1.0" encoding="utf-8"?>
<p:tagLst xmlns:a="http://schemas.openxmlformats.org/drawingml/2006/main" xmlns:r="http://schemas.openxmlformats.org/officeDocument/2006/relationships" xmlns:p="http://schemas.openxmlformats.org/presentationml/2006/main">
  <p:tag name="NUM" val="4"/>
</p:tagLst>
</file>

<file path=ppt/tags/tag339.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6"/>
</p:tagLst>
</file>

<file path=ppt/tags/tag341.xml><?xml version="1.0" encoding="utf-8"?>
<p:tagLst xmlns:a="http://schemas.openxmlformats.org/drawingml/2006/main" xmlns:r="http://schemas.openxmlformats.org/officeDocument/2006/relationships" xmlns:p="http://schemas.openxmlformats.org/presentationml/2006/main">
  <p:tag name="NUM" val="7"/>
</p:tagLst>
</file>

<file path=ppt/tags/tag342.xml><?xml version="1.0" encoding="utf-8"?>
<p:tagLst xmlns:a="http://schemas.openxmlformats.org/drawingml/2006/main" xmlns:r="http://schemas.openxmlformats.org/officeDocument/2006/relationships" xmlns:p="http://schemas.openxmlformats.org/presentationml/2006/main">
  <p:tag name="NUM" val="8"/>
</p:tagLst>
</file>

<file path=ppt/tags/tag343.xml><?xml version="1.0" encoding="utf-8"?>
<p:tagLst xmlns:a="http://schemas.openxmlformats.org/drawingml/2006/main" xmlns:r="http://schemas.openxmlformats.org/officeDocument/2006/relationships" xmlns:p="http://schemas.openxmlformats.org/presentationml/2006/main">
  <p:tag name="NUM" val="9"/>
</p:tagLst>
</file>

<file path=ppt/tags/tag344.xml><?xml version="1.0" encoding="utf-8"?>
<p:tagLst xmlns:a="http://schemas.openxmlformats.org/drawingml/2006/main" xmlns:r="http://schemas.openxmlformats.org/officeDocument/2006/relationships" xmlns:p="http://schemas.openxmlformats.org/presentationml/2006/main">
  <p:tag name="NUM" val="10"/>
</p:tagLst>
</file>

<file path=ppt/tags/tag345.xml><?xml version="1.0" encoding="utf-8"?>
<p:tagLst xmlns:a="http://schemas.openxmlformats.org/drawingml/2006/main" xmlns:r="http://schemas.openxmlformats.org/officeDocument/2006/relationships" xmlns:p="http://schemas.openxmlformats.org/presentationml/2006/main">
  <p:tag name="NUM" val="11"/>
</p:tagLst>
</file>

<file path=ppt/tags/tag346.xml><?xml version="1.0" encoding="utf-8"?>
<p:tagLst xmlns:a="http://schemas.openxmlformats.org/drawingml/2006/main" xmlns:r="http://schemas.openxmlformats.org/officeDocument/2006/relationships" xmlns:p="http://schemas.openxmlformats.org/presentationml/2006/main">
  <p:tag name="NUM" val="12"/>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50.xml><?xml version="1.0" encoding="utf-8"?>
<p:tagLst xmlns:a="http://schemas.openxmlformats.org/drawingml/2006/main" xmlns:r="http://schemas.openxmlformats.org/officeDocument/2006/relationships" xmlns:p="http://schemas.openxmlformats.org/presentationml/2006/main">
  <p:tag name="NUM" val="4"/>
</p:tagLst>
</file>

<file path=ppt/tags/tag351.xml><?xml version="1.0" encoding="utf-8"?>
<p:tagLst xmlns:a="http://schemas.openxmlformats.org/drawingml/2006/main" xmlns:r="http://schemas.openxmlformats.org/officeDocument/2006/relationships" xmlns:p="http://schemas.openxmlformats.org/presentationml/2006/main">
  <p:tag name="NUM" val="5"/>
</p:tagLst>
</file>

<file path=ppt/tags/tag352.xml><?xml version="1.0" encoding="utf-8"?>
<p:tagLst xmlns:a="http://schemas.openxmlformats.org/drawingml/2006/main" xmlns:r="http://schemas.openxmlformats.org/officeDocument/2006/relationships" xmlns:p="http://schemas.openxmlformats.org/presentationml/2006/main">
  <p:tag name="NUM" val="6"/>
</p:tagLst>
</file>

<file path=ppt/tags/tag353.xml><?xml version="1.0" encoding="utf-8"?>
<p:tagLst xmlns:a="http://schemas.openxmlformats.org/drawingml/2006/main" xmlns:r="http://schemas.openxmlformats.org/officeDocument/2006/relationships" xmlns:p="http://schemas.openxmlformats.org/presentationml/2006/main">
  <p:tag name="NUM" val="7"/>
</p:tagLst>
</file>

<file path=ppt/tags/tag354.xml><?xml version="1.0" encoding="utf-8"?>
<p:tagLst xmlns:a="http://schemas.openxmlformats.org/drawingml/2006/main" xmlns:r="http://schemas.openxmlformats.org/officeDocument/2006/relationships" xmlns:p="http://schemas.openxmlformats.org/presentationml/2006/main">
  <p:tag name="NUM" val="8"/>
</p:tagLst>
</file>

<file path=ppt/tags/tag355.xml><?xml version="1.0" encoding="utf-8"?>
<p:tagLst xmlns:a="http://schemas.openxmlformats.org/drawingml/2006/main" xmlns:r="http://schemas.openxmlformats.org/officeDocument/2006/relationships" xmlns:p="http://schemas.openxmlformats.org/presentationml/2006/main">
  <p:tag name="NUM" val="9"/>
</p:tagLst>
</file>

<file path=ppt/tags/tag356.xml><?xml version="1.0" encoding="utf-8"?>
<p:tagLst xmlns:a="http://schemas.openxmlformats.org/drawingml/2006/main" xmlns:r="http://schemas.openxmlformats.org/officeDocument/2006/relationships" xmlns:p="http://schemas.openxmlformats.org/presentationml/2006/main">
  <p:tag name="NUM" val="10"/>
</p:tagLst>
</file>

<file path=ppt/tags/tag357.xml><?xml version="1.0" encoding="utf-8"?>
<p:tagLst xmlns:a="http://schemas.openxmlformats.org/drawingml/2006/main" xmlns:r="http://schemas.openxmlformats.org/officeDocument/2006/relationships" xmlns:p="http://schemas.openxmlformats.org/presentationml/2006/main">
  <p:tag name="NUM" val="11"/>
</p:tagLst>
</file>

<file path=ppt/tags/tag358.xml><?xml version="1.0" encoding="utf-8"?>
<p:tagLst xmlns:a="http://schemas.openxmlformats.org/drawingml/2006/main" xmlns:r="http://schemas.openxmlformats.org/officeDocument/2006/relationships" xmlns:p="http://schemas.openxmlformats.org/presentationml/2006/main">
  <p:tag name="NUM" val="12"/>
</p:tagLst>
</file>

<file path=ppt/tags/tag359.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60.xml><?xml version="1.0" encoding="utf-8"?>
<p:tagLst xmlns:a="http://schemas.openxmlformats.org/drawingml/2006/main" xmlns:r="http://schemas.openxmlformats.org/officeDocument/2006/relationships" xmlns:p="http://schemas.openxmlformats.org/presentationml/2006/main">
  <p:tag name="NUM" val="2"/>
</p:tagLst>
</file>

<file path=ppt/tags/tag361.xml><?xml version="1.0" encoding="utf-8"?>
<p:tagLst xmlns:a="http://schemas.openxmlformats.org/drawingml/2006/main" xmlns:r="http://schemas.openxmlformats.org/officeDocument/2006/relationships" xmlns:p="http://schemas.openxmlformats.org/presentationml/2006/main">
  <p:tag name="NUM" val="3"/>
</p:tagLst>
</file>

<file path=ppt/tags/tag362.xml><?xml version="1.0" encoding="utf-8"?>
<p:tagLst xmlns:a="http://schemas.openxmlformats.org/drawingml/2006/main" xmlns:r="http://schemas.openxmlformats.org/officeDocument/2006/relationships" xmlns:p="http://schemas.openxmlformats.org/presentationml/2006/main">
  <p:tag name="NUM" val="4"/>
</p:tagLst>
</file>

<file path=ppt/tags/tag363.xml><?xml version="1.0" encoding="utf-8"?>
<p:tagLst xmlns:a="http://schemas.openxmlformats.org/drawingml/2006/main" xmlns:r="http://schemas.openxmlformats.org/officeDocument/2006/relationships" xmlns:p="http://schemas.openxmlformats.org/presentationml/2006/main">
  <p:tag name="NUM" val="5"/>
</p:tagLst>
</file>

<file path=ppt/tags/tag364.xml><?xml version="1.0" encoding="utf-8"?>
<p:tagLst xmlns:a="http://schemas.openxmlformats.org/drawingml/2006/main" xmlns:r="http://schemas.openxmlformats.org/officeDocument/2006/relationships" xmlns:p="http://schemas.openxmlformats.org/presentationml/2006/main">
  <p:tag name="NUM" val="6"/>
</p:tagLst>
</file>

<file path=ppt/tags/tag365.xml><?xml version="1.0" encoding="utf-8"?>
<p:tagLst xmlns:a="http://schemas.openxmlformats.org/drawingml/2006/main" xmlns:r="http://schemas.openxmlformats.org/officeDocument/2006/relationships" xmlns:p="http://schemas.openxmlformats.org/presentationml/2006/main">
  <p:tag name="NUM" val="7"/>
</p:tagLst>
</file>

<file path=ppt/tags/tag366.xml><?xml version="1.0" encoding="utf-8"?>
<p:tagLst xmlns:a="http://schemas.openxmlformats.org/drawingml/2006/main" xmlns:r="http://schemas.openxmlformats.org/officeDocument/2006/relationships" xmlns:p="http://schemas.openxmlformats.org/presentationml/2006/main">
  <p:tag name="NUM" val="8"/>
</p:tagLst>
</file>

<file path=ppt/tags/tag367.xml><?xml version="1.0" encoding="utf-8"?>
<p:tagLst xmlns:a="http://schemas.openxmlformats.org/drawingml/2006/main" xmlns:r="http://schemas.openxmlformats.org/officeDocument/2006/relationships" xmlns:p="http://schemas.openxmlformats.org/presentationml/2006/main">
  <p:tag name="NUM" val="9"/>
</p:tagLst>
</file>

<file path=ppt/tags/tag368.xml><?xml version="1.0" encoding="utf-8"?>
<p:tagLst xmlns:a="http://schemas.openxmlformats.org/drawingml/2006/main" xmlns:r="http://schemas.openxmlformats.org/officeDocument/2006/relationships" xmlns:p="http://schemas.openxmlformats.org/presentationml/2006/main">
  <p:tag name="NUM" val="10"/>
</p:tagLst>
</file>

<file path=ppt/tags/tag369.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70.xml><?xml version="1.0" encoding="utf-8"?>
<p:tagLst xmlns:a="http://schemas.openxmlformats.org/drawingml/2006/main" xmlns:r="http://schemas.openxmlformats.org/officeDocument/2006/relationships" xmlns:p="http://schemas.openxmlformats.org/presentationml/2006/main">
  <p:tag name="NUM" val="12"/>
</p:tagLst>
</file>

<file path=ppt/tags/tag371.xml><?xml version="1.0" encoding="utf-8"?>
<p:tagLst xmlns:a="http://schemas.openxmlformats.org/drawingml/2006/main" xmlns:r="http://schemas.openxmlformats.org/officeDocument/2006/relationships" xmlns:p="http://schemas.openxmlformats.org/presentationml/2006/main">
  <p:tag name="NUM" val="13"/>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5"/>
</p:tagLst>
</file>

<file path=ppt/tags/tag377.xml><?xml version="1.0" encoding="utf-8"?>
<p:tagLst xmlns:a="http://schemas.openxmlformats.org/drawingml/2006/main" xmlns:r="http://schemas.openxmlformats.org/officeDocument/2006/relationships" xmlns:p="http://schemas.openxmlformats.org/presentationml/2006/main">
  <p:tag name="NUM" val="6"/>
</p:tagLst>
</file>

<file path=ppt/tags/tag378.xml><?xml version="1.0" encoding="utf-8"?>
<p:tagLst xmlns:a="http://schemas.openxmlformats.org/drawingml/2006/main" xmlns:r="http://schemas.openxmlformats.org/officeDocument/2006/relationships" xmlns:p="http://schemas.openxmlformats.org/presentationml/2006/main">
  <p:tag name="NUM" val="7"/>
</p:tagLst>
</file>

<file path=ppt/tags/tag379.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80.xml><?xml version="1.0" encoding="utf-8"?>
<p:tagLst xmlns:a="http://schemas.openxmlformats.org/drawingml/2006/main" xmlns:r="http://schemas.openxmlformats.org/officeDocument/2006/relationships" xmlns:p="http://schemas.openxmlformats.org/presentationml/2006/main">
  <p:tag name="NUM" val="9"/>
</p:tagLst>
</file>

<file path=ppt/tags/tag381.xml><?xml version="1.0" encoding="utf-8"?>
<p:tagLst xmlns:a="http://schemas.openxmlformats.org/drawingml/2006/main" xmlns:r="http://schemas.openxmlformats.org/officeDocument/2006/relationships" xmlns:p="http://schemas.openxmlformats.org/presentationml/2006/main">
  <p:tag name="NUM" val="10"/>
</p:tagLst>
</file>

<file path=ppt/tags/tag382.xml><?xml version="1.0" encoding="utf-8"?>
<p:tagLst xmlns:a="http://schemas.openxmlformats.org/drawingml/2006/main" xmlns:r="http://schemas.openxmlformats.org/officeDocument/2006/relationships" xmlns:p="http://schemas.openxmlformats.org/presentationml/2006/main">
  <p:tag name="NUM" val="11"/>
</p:tagLst>
</file>

<file path=ppt/tags/tag383.xml><?xml version="1.0" encoding="utf-8"?>
<p:tagLst xmlns:a="http://schemas.openxmlformats.org/drawingml/2006/main" xmlns:r="http://schemas.openxmlformats.org/officeDocument/2006/relationships" xmlns:p="http://schemas.openxmlformats.org/presentationml/2006/main">
  <p:tag name="NUM" val="12"/>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3"/>
</p:tagLst>
</file>

<file path=ppt/tags/tag387.xml><?xml version="1.0" encoding="utf-8"?>
<p:tagLst xmlns:a="http://schemas.openxmlformats.org/drawingml/2006/main" xmlns:r="http://schemas.openxmlformats.org/officeDocument/2006/relationships" xmlns:p="http://schemas.openxmlformats.org/presentationml/2006/main">
  <p:tag name="NUM" val="4"/>
</p:tagLst>
</file>

<file path=ppt/tags/tag388.xml><?xml version="1.0" encoding="utf-8"?>
<p:tagLst xmlns:a="http://schemas.openxmlformats.org/drawingml/2006/main" xmlns:r="http://schemas.openxmlformats.org/officeDocument/2006/relationships" xmlns:p="http://schemas.openxmlformats.org/presentationml/2006/main">
  <p:tag name="NUM" val="5"/>
</p:tagLst>
</file>

<file path=ppt/tags/tag389.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390.xml><?xml version="1.0" encoding="utf-8"?>
<p:tagLst xmlns:a="http://schemas.openxmlformats.org/drawingml/2006/main" xmlns:r="http://schemas.openxmlformats.org/officeDocument/2006/relationships" xmlns:p="http://schemas.openxmlformats.org/presentationml/2006/main">
  <p:tag name="NUM" val="7"/>
</p:tagLst>
</file>

<file path=ppt/tags/tag391.xml><?xml version="1.0" encoding="utf-8"?>
<p:tagLst xmlns:a="http://schemas.openxmlformats.org/drawingml/2006/main" xmlns:r="http://schemas.openxmlformats.org/officeDocument/2006/relationships" xmlns:p="http://schemas.openxmlformats.org/presentationml/2006/main">
  <p:tag name="NUM" val="8"/>
</p:tagLst>
</file>

<file path=ppt/tags/tag392.xml><?xml version="1.0" encoding="utf-8"?>
<p:tagLst xmlns:a="http://schemas.openxmlformats.org/drawingml/2006/main" xmlns:r="http://schemas.openxmlformats.org/officeDocument/2006/relationships" xmlns:p="http://schemas.openxmlformats.org/presentationml/2006/main">
  <p:tag name="NUM" val="9"/>
</p:tagLst>
</file>

<file path=ppt/tags/tag393.xml><?xml version="1.0" encoding="utf-8"?>
<p:tagLst xmlns:a="http://schemas.openxmlformats.org/drawingml/2006/main" xmlns:r="http://schemas.openxmlformats.org/officeDocument/2006/relationships" xmlns:p="http://schemas.openxmlformats.org/presentationml/2006/main">
  <p:tag name="NUM" val="10"/>
</p:tagLst>
</file>

<file path=ppt/tags/tag394.xml><?xml version="1.0" encoding="utf-8"?>
<p:tagLst xmlns:a="http://schemas.openxmlformats.org/drawingml/2006/main" xmlns:r="http://schemas.openxmlformats.org/officeDocument/2006/relationships" xmlns:p="http://schemas.openxmlformats.org/presentationml/2006/main">
  <p:tag name="NUM" val="11"/>
</p:tagLst>
</file>

<file path=ppt/tags/tag395.xml><?xml version="1.0" encoding="utf-8"?>
<p:tagLst xmlns:a="http://schemas.openxmlformats.org/drawingml/2006/main" xmlns:r="http://schemas.openxmlformats.org/officeDocument/2006/relationships" xmlns:p="http://schemas.openxmlformats.org/presentationml/2006/main">
  <p:tag name="NUM" val="12"/>
</p:tagLst>
</file>

<file path=ppt/tags/tag396.xml><?xml version="1.0" encoding="utf-8"?>
<p:tagLst xmlns:a="http://schemas.openxmlformats.org/drawingml/2006/main" xmlns:r="http://schemas.openxmlformats.org/officeDocument/2006/relationships" xmlns:p="http://schemas.openxmlformats.org/presentationml/2006/main">
  <p:tag name="NUM" val="13"/>
</p:tagLst>
</file>

<file path=ppt/tags/tag397.xml><?xml version="1.0" encoding="utf-8"?>
<p:tagLst xmlns:a="http://schemas.openxmlformats.org/drawingml/2006/main" xmlns:r="http://schemas.openxmlformats.org/officeDocument/2006/relationships" xmlns:p="http://schemas.openxmlformats.org/presentationml/2006/main">
  <p:tag name="NUM" val="1"/>
</p:tagLst>
</file>

<file path=ppt/tags/tag398.xml><?xml version="1.0" encoding="utf-8"?>
<p:tagLst xmlns:a="http://schemas.openxmlformats.org/drawingml/2006/main" xmlns:r="http://schemas.openxmlformats.org/officeDocument/2006/relationships" xmlns:p="http://schemas.openxmlformats.org/presentationml/2006/main">
  <p:tag name="NUM" val="2"/>
</p:tagLst>
</file>

<file path=ppt/tags/tag39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00.xml><?xml version="1.0" encoding="utf-8"?>
<p:tagLst xmlns:a="http://schemas.openxmlformats.org/drawingml/2006/main" xmlns:r="http://schemas.openxmlformats.org/officeDocument/2006/relationships" xmlns:p="http://schemas.openxmlformats.org/presentationml/2006/main">
  <p:tag name="NUM" val="4"/>
</p:tagLst>
</file>

<file path=ppt/tags/tag401.xml><?xml version="1.0" encoding="utf-8"?>
<p:tagLst xmlns:a="http://schemas.openxmlformats.org/drawingml/2006/main" xmlns:r="http://schemas.openxmlformats.org/officeDocument/2006/relationships" xmlns:p="http://schemas.openxmlformats.org/presentationml/2006/main">
  <p:tag name="NUM" val="5"/>
</p:tagLst>
</file>

<file path=ppt/tags/tag402.xml><?xml version="1.0" encoding="utf-8"?>
<p:tagLst xmlns:a="http://schemas.openxmlformats.org/drawingml/2006/main" xmlns:r="http://schemas.openxmlformats.org/officeDocument/2006/relationships" xmlns:p="http://schemas.openxmlformats.org/presentationml/2006/main">
  <p:tag name="NUM" val="6"/>
</p:tagLst>
</file>

<file path=ppt/tags/tag403.xml><?xml version="1.0" encoding="utf-8"?>
<p:tagLst xmlns:a="http://schemas.openxmlformats.org/drawingml/2006/main" xmlns:r="http://schemas.openxmlformats.org/officeDocument/2006/relationships" xmlns:p="http://schemas.openxmlformats.org/presentationml/2006/main">
  <p:tag name="NUM" val="7"/>
</p:tagLst>
</file>

<file path=ppt/tags/tag404.xml><?xml version="1.0" encoding="utf-8"?>
<p:tagLst xmlns:a="http://schemas.openxmlformats.org/drawingml/2006/main" xmlns:r="http://schemas.openxmlformats.org/officeDocument/2006/relationships" xmlns:p="http://schemas.openxmlformats.org/presentationml/2006/main">
  <p:tag name="NUM" val="8"/>
</p:tagLst>
</file>

<file path=ppt/tags/tag405.xml><?xml version="1.0" encoding="utf-8"?>
<p:tagLst xmlns:a="http://schemas.openxmlformats.org/drawingml/2006/main" xmlns:r="http://schemas.openxmlformats.org/officeDocument/2006/relationships" xmlns:p="http://schemas.openxmlformats.org/presentationml/2006/main">
  <p:tag name="NUM" val="9"/>
</p:tagLst>
</file>

<file path=ppt/tags/tag406.xml><?xml version="1.0" encoding="utf-8"?>
<p:tagLst xmlns:a="http://schemas.openxmlformats.org/drawingml/2006/main" xmlns:r="http://schemas.openxmlformats.org/officeDocument/2006/relationships" xmlns:p="http://schemas.openxmlformats.org/presentationml/2006/main">
  <p:tag name="NUM" val="10"/>
</p:tagLst>
</file>

<file path=ppt/tags/tag407.xml><?xml version="1.0" encoding="utf-8"?>
<p:tagLst xmlns:a="http://schemas.openxmlformats.org/drawingml/2006/main" xmlns:r="http://schemas.openxmlformats.org/officeDocument/2006/relationships" xmlns:p="http://schemas.openxmlformats.org/presentationml/2006/main">
  <p:tag name="NUM" val="11"/>
</p:tagLst>
</file>

<file path=ppt/tags/tag408.xml><?xml version="1.0" encoding="utf-8"?>
<p:tagLst xmlns:a="http://schemas.openxmlformats.org/drawingml/2006/main" xmlns:r="http://schemas.openxmlformats.org/officeDocument/2006/relationships" xmlns:p="http://schemas.openxmlformats.org/presentationml/2006/main">
  <p:tag name="NUM" val="12"/>
</p:tagLst>
</file>

<file path=ppt/tags/tag409.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10.xml><?xml version="1.0" encoding="utf-8"?>
<p:tagLst xmlns:a="http://schemas.openxmlformats.org/drawingml/2006/main" xmlns:r="http://schemas.openxmlformats.org/officeDocument/2006/relationships" xmlns:p="http://schemas.openxmlformats.org/presentationml/2006/main">
  <p:tag name="NUM" val="2"/>
</p:tagLst>
</file>

<file path=ppt/tags/tag411.xml><?xml version="1.0" encoding="utf-8"?>
<p:tagLst xmlns:a="http://schemas.openxmlformats.org/drawingml/2006/main" xmlns:r="http://schemas.openxmlformats.org/officeDocument/2006/relationships" xmlns:p="http://schemas.openxmlformats.org/presentationml/2006/main">
  <p:tag name="NUM" val="3"/>
</p:tagLst>
</file>

<file path=ppt/tags/tag412.xml><?xml version="1.0" encoding="utf-8"?>
<p:tagLst xmlns:a="http://schemas.openxmlformats.org/drawingml/2006/main" xmlns:r="http://schemas.openxmlformats.org/officeDocument/2006/relationships" xmlns:p="http://schemas.openxmlformats.org/presentationml/2006/main">
  <p:tag name="NUM" val="4"/>
</p:tagLst>
</file>

<file path=ppt/tags/tag413.xml><?xml version="1.0" encoding="utf-8"?>
<p:tagLst xmlns:a="http://schemas.openxmlformats.org/drawingml/2006/main" xmlns:r="http://schemas.openxmlformats.org/officeDocument/2006/relationships" xmlns:p="http://schemas.openxmlformats.org/presentationml/2006/main">
  <p:tag name="NUM" val="5"/>
</p:tagLst>
</file>

<file path=ppt/tags/tag414.xml><?xml version="1.0" encoding="utf-8"?>
<p:tagLst xmlns:a="http://schemas.openxmlformats.org/drawingml/2006/main" xmlns:r="http://schemas.openxmlformats.org/officeDocument/2006/relationships" xmlns:p="http://schemas.openxmlformats.org/presentationml/2006/main">
  <p:tag name="NUM" val="6"/>
</p:tagLst>
</file>

<file path=ppt/tags/tag415.xml><?xml version="1.0" encoding="utf-8"?>
<p:tagLst xmlns:a="http://schemas.openxmlformats.org/drawingml/2006/main" xmlns:r="http://schemas.openxmlformats.org/officeDocument/2006/relationships" xmlns:p="http://schemas.openxmlformats.org/presentationml/2006/main">
  <p:tag name="NUM" val="7"/>
</p:tagLst>
</file>

<file path=ppt/tags/tag416.xml><?xml version="1.0" encoding="utf-8"?>
<p:tagLst xmlns:a="http://schemas.openxmlformats.org/drawingml/2006/main" xmlns:r="http://schemas.openxmlformats.org/officeDocument/2006/relationships" xmlns:p="http://schemas.openxmlformats.org/presentationml/2006/main">
  <p:tag name="NUM" val="8"/>
</p:tagLst>
</file>

<file path=ppt/tags/tag417.xml><?xml version="1.0" encoding="utf-8"?>
<p:tagLst xmlns:a="http://schemas.openxmlformats.org/drawingml/2006/main" xmlns:r="http://schemas.openxmlformats.org/officeDocument/2006/relationships" xmlns:p="http://schemas.openxmlformats.org/presentationml/2006/main">
  <p:tag name="NUM" val="9"/>
</p:tagLst>
</file>

<file path=ppt/tags/tag418.xml><?xml version="1.0" encoding="utf-8"?>
<p:tagLst xmlns:a="http://schemas.openxmlformats.org/drawingml/2006/main" xmlns:r="http://schemas.openxmlformats.org/officeDocument/2006/relationships" xmlns:p="http://schemas.openxmlformats.org/presentationml/2006/main">
  <p:tag name="NUM" val="10"/>
</p:tagLst>
</file>

<file path=ppt/tags/tag419.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20.xml><?xml version="1.0" encoding="utf-8"?>
<p:tagLst xmlns:a="http://schemas.openxmlformats.org/drawingml/2006/main" xmlns:r="http://schemas.openxmlformats.org/officeDocument/2006/relationships" xmlns:p="http://schemas.openxmlformats.org/presentationml/2006/main">
  <p:tag name="NUM" val="12"/>
</p:tagLst>
</file>

<file path=ppt/tags/tag421.xml><?xml version="1.0" encoding="utf-8"?>
<p:tagLst xmlns:a="http://schemas.openxmlformats.org/drawingml/2006/main" xmlns:r="http://schemas.openxmlformats.org/officeDocument/2006/relationships" xmlns:p="http://schemas.openxmlformats.org/presentationml/2006/main">
  <p:tag name="NUM" val="13"/>
</p:tagLst>
</file>

<file path=ppt/tags/tag422.xml><?xml version="1.0" encoding="utf-8"?>
<p:tagLst xmlns:a="http://schemas.openxmlformats.org/drawingml/2006/main" xmlns:r="http://schemas.openxmlformats.org/officeDocument/2006/relationships" xmlns:p="http://schemas.openxmlformats.org/presentationml/2006/main">
  <p:tag name="NUM" val="1"/>
</p:tagLst>
</file>

<file path=ppt/tags/tag423.xml><?xml version="1.0" encoding="utf-8"?>
<p:tagLst xmlns:a="http://schemas.openxmlformats.org/drawingml/2006/main" xmlns:r="http://schemas.openxmlformats.org/officeDocument/2006/relationships" xmlns:p="http://schemas.openxmlformats.org/presentationml/2006/main">
  <p:tag name="NUM" val="2"/>
</p:tagLst>
</file>

<file path=ppt/tags/tag424.xml><?xml version="1.0" encoding="utf-8"?>
<p:tagLst xmlns:a="http://schemas.openxmlformats.org/drawingml/2006/main" xmlns:r="http://schemas.openxmlformats.org/officeDocument/2006/relationships" xmlns:p="http://schemas.openxmlformats.org/presentationml/2006/main">
  <p:tag name="NUM" val="3"/>
</p:tagLst>
</file>

<file path=ppt/tags/tag425.xml><?xml version="1.0" encoding="utf-8"?>
<p:tagLst xmlns:a="http://schemas.openxmlformats.org/drawingml/2006/main" xmlns:r="http://schemas.openxmlformats.org/officeDocument/2006/relationships" xmlns:p="http://schemas.openxmlformats.org/presentationml/2006/main">
  <p:tag name="NUM" val="4"/>
</p:tagLst>
</file>

<file path=ppt/tags/tag426.xml><?xml version="1.0" encoding="utf-8"?>
<p:tagLst xmlns:a="http://schemas.openxmlformats.org/drawingml/2006/main" xmlns:r="http://schemas.openxmlformats.org/officeDocument/2006/relationships" xmlns:p="http://schemas.openxmlformats.org/presentationml/2006/main">
  <p:tag name="NUM" val="5"/>
</p:tagLst>
</file>

<file path=ppt/tags/tag427.xml><?xml version="1.0" encoding="utf-8"?>
<p:tagLst xmlns:a="http://schemas.openxmlformats.org/drawingml/2006/main" xmlns:r="http://schemas.openxmlformats.org/officeDocument/2006/relationships" xmlns:p="http://schemas.openxmlformats.org/presentationml/2006/main">
  <p:tag name="NUM" val="6"/>
</p:tagLst>
</file>

<file path=ppt/tags/tag428.xml><?xml version="1.0" encoding="utf-8"?>
<p:tagLst xmlns:a="http://schemas.openxmlformats.org/drawingml/2006/main" xmlns:r="http://schemas.openxmlformats.org/officeDocument/2006/relationships" xmlns:p="http://schemas.openxmlformats.org/presentationml/2006/main">
  <p:tag name="NUM" val="7"/>
</p:tagLst>
</file>

<file path=ppt/tags/tag429.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30.xml><?xml version="1.0" encoding="utf-8"?>
<p:tagLst xmlns:a="http://schemas.openxmlformats.org/drawingml/2006/main" xmlns:r="http://schemas.openxmlformats.org/officeDocument/2006/relationships" xmlns:p="http://schemas.openxmlformats.org/presentationml/2006/main">
  <p:tag name="NUM" val="9"/>
</p:tagLst>
</file>

<file path=ppt/tags/tag431.xml><?xml version="1.0" encoding="utf-8"?>
<p:tagLst xmlns:a="http://schemas.openxmlformats.org/drawingml/2006/main" xmlns:r="http://schemas.openxmlformats.org/officeDocument/2006/relationships" xmlns:p="http://schemas.openxmlformats.org/presentationml/2006/main">
  <p:tag name="NUM" val="10"/>
</p:tagLst>
</file>

<file path=ppt/tags/tag432.xml><?xml version="1.0" encoding="utf-8"?>
<p:tagLst xmlns:a="http://schemas.openxmlformats.org/drawingml/2006/main" xmlns:r="http://schemas.openxmlformats.org/officeDocument/2006/relationships" xmlns:p="http://schemas.openxmlformats.org/presentationml/2006/main">
  <p:tag name="NUM" val="11"/>
</p:tagLst>
</file>

<file path=ppt/tags/tag433.xml><?xml version="1.0" encoding="utf-8"?>
<p:tagLst xmlns:a="http://schemas.openxmlformats.org/drawingml/2006/main" xmlns:r="http://schemas.openxmlformats.org/officeDocument/2006/relationships" xmlns:p="http://schemas.openxmlformats.org/presentationml/2006/main">
  <p:tag name="NUM" val="12"/>
</p:tagLst>
</file>

<file path=ppt/tags/tag434.xml><?xml version="1.0" encoding="utf-8"?>
<p:tagLst xmlns:a="http://schemas.openxmlformats.org/drawingml/2006/main" xmlns:r="http://schemas.openxmlformats.org/officeDocument/2006/relationships" xmlns:p="http://schemas.openxmlformats.org/presentationml/2006/main">
  <p:tag name="NUM" val="1"/>
</p:tagLst>
</file>

<file path=ppt/tags/tag435.xml><?xml version="1.0" encoding="utf-8"?>
<p:tagLst xmlns:a="http://schemas.openxmlformats.org/drawingml/2006/main" xmlns:r="http://schemas.openxmlformats.org/officeDocument/2006/relationships" xmlns:p="http://schemas.openxmlformats.org/presentationml/2006/main">
  <p:tag name="NUM" val="2"/>
</p:tagLst>
</file>

<file path=ppt/tags/tag436.xml><?xml version="1.0" encoding="utf-8"?>
<p:tagLst xmlns:a="http://schemas.openxmlformats.org/drawingml/2006/main" xmlns:r="http://schemas.openxmlformats.org/officeDocument/2006/relationships" xmlns:p="http://schemas.openxmlformats.org/presentationml/2006/main">
  <p:tag name="NUM" val="3"/>
</p:tagLst>
</file>

<file path=ppt/tags/tag437.xml><?xml version="1.0" encoding="utf-8"?>
<p:tagLst xmlns:a="http://schemas.openxmlformats.org/drawingml/2006/main" xmlns:r="http://schemas.openxmlformats.org/officeDocument/2006/relationships" xmlns:p="http://schemas.openxmlformats.org/presentationml/2006/main">
  <p:tag name="NUM" val="4"/>
</p:tagLst>
</file>

<file path=ppt/tags/tag438.xml><?xml version="1.0" encoding="utf-8"?>
<p:tagLst xmlns:a="http://schemas.openxmlformats.org/drawingml/2006/main" xmlns:r="http://schemas.openxmlformats.org/officeDocument/2006/relationships" xmlns:p="http://schemas.openxmlformats.org/presentationml/2006/main">
  <p:tag name="NUM" val="5"/>
</p:tagLst>
</file>

<file path=ppt/tags/tag439.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40.xml><?xml version="1.0" encoding="utf-8"?>
<p:tagLst xmlns:a="http://schemas.openxmlformats.org/drawingml/2006/main" xmlns:r="http://schemas.openxmlformats.org/officeDocument/2006/relationships" xmlns:p="http://schemas.openxmlformats.org/presentationml/2006/main">
  <p:tag name="NUM" val="7"/>
</p:tagLst>
</file>

<file path=ppt/tags/tag441.xml><?xml version="1.0" encoding="utf-8"?>
<p:tagLst xmlns:a="http://schemas.openxmlformats.org/drawingml/2006/main" xmlns:r="http://schemas.openxmlformats.org/officeDocument/2006/relationships" xmlns:p="http://schemas.openxmlformats.org/presentationml/2006/main">
  <p:tag name="NUM" val="8"/>
</p:tagLst>
</file>

<file path=ppt/tags/tag442.xml><?xml version="1.0" encoding="utf-8"?>
<p:tagLst xmlns:a="http://schemas.openxmlformats.org/drawingml/2006/main" xmlns:r="http://schemas.openxmlformats.org/officeDocument/2006/relationships" xmlns:p="http://schemas.openxmlformats.org/presentationml/2006/main">
  <p:tag name="NUM" val="9"/>
</p:tagLst>
</file>

<file path=ppt/tags/tag443.xml><?xml version="1.0" encoding="utf-8"?>
<p:tagLst xmlns:a="http://schemas.openxmlformats.org/drawingml/2006/main" xmlns:r="http://schemas.openxmlformats.org/officeDocument/2006/relationships" xmlns:p="http://schemas.openxmlformats.org/presentationml/2006/main">
  <p:tag name="NUM" val="10"/>
</p:tagLst>
</file>

<file path=ppt/tags/tag444.xml><?xml version="1.0" encoding="utf-8"?>
<p:tagLst xmlns:a="http://schemas.openxmlformats.org/drawingml/2006/main" xmlns:r="http://schemas.openxmlformats.org/officeDocument/2006/relationships" xmlns:p="http://schemas.openxmlformats.org/presentationml/2006/main">
  <p:tag name="NUM" val="11"/>
</p:tagLst>
</file>

<file path=ppt/tags/tag445.xml><?xml version="1.0" encoding="utf-8"?>
<p:tagLst xmlns:a="http://schemas.openxmlformats.org/drawingml/2006/main" xmlns:r="http://schemas.openxmlformats.org/officeDocument/2006/relationships" xmlns:p="http://schemas.openxmlformats.org/presentationml/2006/main">
  <p:tag name="NUM" val="12"/>
</p:tagLst>
</file>

<file path=ppt/tags/tag446.xml><?xml version="1.0" encoding="utf-8"?>
<p:tagLst xmlns:a="http://schemas.openxmlformats.org/drawingml/2006/main" xmlns:r="http://schemas.openxmlformats.org/officeDocument/2006/relationships" xmlns:p="http://schemas.openxmlformats.org/presentationml/2006/main">
  <p:tag name="NUM" val="1"/>
</p:tagLst>
</file>

<file path=ppt/tags/tag447.xml><?xml version="1.0" encoding="utf-8"?>
<p:tagLst xmlns:a="http://schemas.openxmlformats.org/drawingml/2006/main" xmlns:r="http://schemas.openxmlformats.org/officeDocument/2006/relationships" xmlns:p="http://schemas.openxmlformats.org/presentationml/2006/main">
  <p:tag name="NUM" val="2"/>
</p:tagLst>
</file>

<file path=ppt/tags/tag448.xml><?xml version="1.0" encoding="utf-8"?>
<p:tagLst xmlns:a="http://schemas.openxmlformats.org/drawingml/2006/main" xmlns:r="http://schemas.openxmlformats.org/officeDocument/2006/relationships" xmlns:p="http://schemas.openxmlformats.org/presentationml/2006/main">
  <p:tag name="NUM" val="3"/>
</p:tagLst>
</file>

<file path=ppt/tags/tag449.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50.xml><?xml version="1.0" encoding="utf-8"?>
<p:tagLst xmlns:a="http://schemas.openxmlformats.org/drawingml/2006/main" xmlns:r="http://schemas.openxmlformats.org/officeDocument/2006/relationships" xmlns:p="http://schemas.openxmlformats.org/presentationml/2006/main">
  <p:tag name="NUM" val="5"/>
</p:tagLst>
</file>

<file path=ppt/tags/tag451.xml><?xml version="1.0" encoding="utf-8"?>
<p:tagLst xmlns:a="http://schemas.openxmlformats.org/drawingml/2006/main" xmlns:r="http://schemas.openxmlformats.org/officeDocument/2006/relationships" xmlns:p="http://schemas.openxmlformats.org/presentationml/2006/main">
  <p:tag name="NUM" val="6"/>
</p:tagLst>
</file>

<file path=ppt/tags/tag452.xml><?xml version="1.0" encoding="utf-8"?>
<p:tagLst xmlns:a="http://schemas.openxmlformats.org/drawingml/2006/main" xmlns:r="http://schemas.openxmlformats.org/officeDocument/2006/relationships" xmlns:p="http://schemas.openxmlformats.org/presentationml/2006/main">
  <p:tag name="NUM" val="7"/>
</p:tagLst>
</file>

<file path=ppt/tags/tag453.xml><?xml version="1.0" encoding="utf-8"?>
<p:tagLst xmlns:a="http://schemas.openxmlformats.org/drawingml/2006/main" xmlns:r="http://schemas.openxmlformats.org/officeDocument/2006/relationships" xmlns:p="http://schemas.openxmlformats.org/presentationml/2006/main">
  <p:tag name="NUM" val="8"/>
</p:tagLst>
</file>

<file path=ppt/tags/tag454.xml><?xml version="1.0" encoding="utf-8"?>
<p:tagLst xmlns:a="http://schemas.openxmlformats.org/drawingml/2006/main" xmlns:r="http://schemas.openxmlformats.org/officeDocument/2006/relationships" xmlns:p="http://schemas.openxmlformats.org/presentationml/2006/main">
  <p:tag name="NUM" val="9"/>
</p:tagLst>
</file>

<file path=ppt/tags/tag455.xml><?xml version="1.0" encoding="utf-8"?>
<p:tagLst xmlns:a="http://schemas.openxmlformats.org/drawingml/2006/main" xmlns:r="http://schemas.openxmlformats.org/officeDocument/2006/relationships" xmlns:p="http://schemas.openxmlformats.org/presentationml/2006/main">
  <p:tag name="NUM" val="10"/>
</p:tagLst>
</file>

<file path=ppt/tags/tag456.xml><?xml version="1.0" encoding="utf-8"?>
<p:tagLst xmlns:a="http://schemas.openxmlformats.org/drawingml/2006/main" xmlns:r="http://schemas.openxmlformats.org/officeDocument/2006/relationships" xmlns:p="http://schemas.openxmlformats.org/presentationml/2006/main">
  <p:tag name="NUM" val="11"/>
</p:tagLst>
</file>

<file path=ppt/tags/tag457.xml><?xml version="1.0" encoding="utf-8"?>
<p:tagLst xmlns:a="http://schemas.openxmlformats.org/drawingml/2006/main" xmlns:r="http://schemas.openxmlformats.org/officeDocument/2006/relationships" xmlns:p="http://schemas.openxmlformats.org/presentationml/2006/main">
  <p:tag name="NUM" val="1"/>
</p:tagLst>
</file>

<file path=ppt/tags/tag458.xml><?xml version="1.0" encoding="utf-8"?>
<p:tagLst xmlns:a="http://schemas.openxmlformats.org/drawingml/2006/main" xmlns:r="http://schemas.openxmlformats.org/officeDocument/2006/relationships" xmlns:p="http://schemas.openxmlformats.org/presentationml/2006/main">
  <p:tag name="NUM" val="2"/>
</p:tagLst>
</file>

<file path=ppt/tags/tag459.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60.xml><?xml version="1.0" encoding="utf-8"?>
<p:tagLst xmlns:a="http://schemas.openxmlformats.org/drawingml/2006/main" xmlns:r="http://schemas.openxmlformats.org/officeDocument/2006/relationships" xmlns:p="http://schemas.openxmlformats.org/presentationml/2006/main">
  <p:tag name="NUM" val="4"/>
</p:tagLst>
</file>

<file path=ppt/tags/tag461.xml><?xml version="1.0" encoding="utf-8"?>
<p:tagLst xmlns:a="http://schemas.openxmlformats.org/drawingml/2006/main" xmlns:r="http://schemas.openxmlformats.org/officeDocument/2006/relationships" xmlns:p="http://schemas.openxmlformats.org/presentationml/2006/main">
  <p:tag name="NUM" val="5"/>
</p:tagLst>
</file>

<file path=ppt/tags/tag462.xml><?xml version="1.0" encoding="utf-8"?>
<p:tagLst xmlns:a="http://schemas.openxmlformats.org/drawingml/2006/main" xmlns:r="http://schemas.openxmlformats.org/officeDocument/2006/relationships" xmlns:p="http://schemas.openxmlformats.org/presentationml/2006/main">
  <p:tag name="NUM" val="6"/>
</p:tagLst>
</file>

<file path=ppt/tags/tag463.xml><?xml version="1.0" encoding="utf-8"?>
<p:tagLst xmlns:a="http://schemas.openxmlformats.org/drawingml/2006/main" xmlns:r="http://schemas.openxmlformats.org/officeDocument/2006/relationships" xmlns:p="http://schemas.openxmlformats.org/presentationml/2006/main">
  <p:tag name="NUM" val="7"/>
</p:tagLst>
</file>

<file path=ppt/tags/tag464.xml><?xml version="1.0" encoding="utf-8"?>
<p:tagLst xmlns:a="http://schemas.openxmlformats.org/drawingml/2006/main" xmlns:r="http://schemas.openxmlformats.org/officeDocument/2006/relationships" xmlns:p="http://schemas.openxmlformats.org/presentationml/2006/main">
  <p:tag name="NUM" val="8"/>
</p:tagLst>
</file>

<file path=ppt/tags/tag465.xml><?xml version="1.0" encoding="utf-8"?>
<p:tagLst xmlns:a="http://schemas.openxmlformats.org/drawingml/2006/main" xmlns:r="http://schemas.openxmlformats.org/officeDocument/2006/relationships" xmlns:p="http://schemas.openxmlformats.org/presentationml/2006/main">
  <p:tag name="NUM" val="9"/>
</p:tagLst>
</file>

<file path=ppt/tags/tag466.xml><?xml version="1.0" encoding="utf-8"?>
<p:tagLst xmlns:a="http://schemas.openxmlformats.org/drawingml/2006/main" xmlns:r="http://schemas.openxmlformats.org/officeDocument/2006/relationships" xmlns:p="http://schemas.openxmlformats.org/presentationml/2006/main">
  <p:tag name="NUM" val="10"/>
</p:tagLst>
</file>

<file path=ppt/tags/tag467.xml><?xml version="1.0" encoding="utf-8"?>
<p:tagLst xmlns:a="http://schemas.openxmlformats.org/drawingml/2006/main" xmlns:r="http://schemas.openxmlformats.org/officeDocument/2006/relationships" xmlns:p="http://schemas.openxmlformats.org/presentationml/2006/main">
  <p:tag name="NUM" val="11"/>
</p:tagLst>
</file>

<file path=ppt/tags/tag468.xml><?xml version="1.0" encoding="utf-8"?>
<p:tagLst xmlns:a="http://schemas.openxmlformats.org/drawingml/2006/main" xmlns:r="http://schemas.openxmlformats.org/officeDocument/2006/relationships" xmlns:p="http://schemas.openxmlformats.org/presentationml/2006/main">
  <p:tag name="NUM" val="12"/>
</p:tagLst>
</file>

<file path=ppt/tags/tag469.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70.xml><?xml version="1.0" encoding="utf-8"?>
<p:tagLst xmlns:a="http://schemas.openxmlformats.org/drawingml/2006/main" xmlns:r="http://schemas.openxmlformats.org/officeDocument/2006/relationships" xmlns:p="http://schemas.openxmlformats.org/presentationml/2006/main">
  <p:tag name="NUM" val="2"/>
</p:tagLst>
</file>

<file path=ppt/tags/tag471.xml><?xml version="1.0" encoding="utf-8"?>
<p:tagLst xmlns:a="http://schemas.openxmlformats.org/drawingml/2006/main" xmlns:r="http://schemas.openxmlformats.org/officeDocument/2006/relationships" xmlns:p="http://schemas.openxmlformats.org/presentationml/2006/main">
  <p:tag name="NUM" val="3"/>
</p:tagLst>
</file>

<file path=ppt/tags/tag472.xml><?xml version="1.0" encoding="utf-8"?>
<p:tagLst xmlns:a="http://schemas.openxmlformats.org/drawingml/2006/main" xmlns:r="http://schemas.openxmlformats.org/officeDocument/2006/relationships" xmlns:p="http://schemas.openxmlformats.org/presentationml/2006/main">
  <p:tag name="NUM" val="4"/>
</p:tagLst>
</file>

<file path=ppt/tags/tag473.xml><?xml version="1.0" encoding="utf-8"?>
<p:tagLst xmlns:a="http://schemas.openxmlformats.org/drawingml/2006/main" xmlns:r="http://schemas.openxmlformats.org/officeDocument/2006/relationships" xmlns:p="http://schemas.openxmlformats.org/presentationml/2006/main">
  <p:tag name="NUM" val="5"/>
</p:tagLst>
</file>

<file path=ppt/tags/tag474.xml><?xml version="1.0" encoding="utf-8"?>
<p:tagLst xmlns:a="http://schemas.openxmlformats.org/drawingml/2006/main" xmlns:r="http://schemas.openxmlformats.org/officeDocument/2006/relationships" xmlns:p="http://schemas.openxmlformats.org/presentationml/2006/main">
  <p:tag name="NUM" val="6"/>
</p:tagLst>
</file>

<file path=ppt/tags/tag475.xml><?xml version="1.0" encoding="utf-8"?>
<p:tagLst xmlns:a="http://schemas.openxmlformats.org/drawingml/2006/main" xmlns:r="http://schemas.openxmlformats.org/officeDocument/2006/relationships" xmlns:p="http://schemas.openxmlformats.org/presentationml/2006/main">
  <p:tag name="NUM" val="7"/>
</p:tagLst>
</file>

<file path=ppt/tags/tag476.xml><?xml version="1.0" encoding="utf-8"?>
<p:tagLst xmlns:a="http://schemas.openxmlformats.org/drawingml/2006/main" xmlns:r="http://schemas.openxmlformats.org/officeDocument/2006/relationships" xmlns:p="http://schemas.openxmlformats.org/presentationml/2006/main">
  <p:tag name="NUM" val="8"/>
</p:tagLst>
</file>

<file path=ppt/tags/tag477.xml><?xml version="1.0" encoding="utf-8"?>
<p:tagLst xmlns:a="http://schemas.openxmlformats.org/drawingml/2006/main" xmlns:r="http://schemas.openxmlformats.org/officeDocument/2006/relationships" xmlns:p="http://schemas.openxmlformats.org/presentationml/2006/main">
  <p:tag name="NUM" val="9"/>
</p:tagLst>
</file>

<file path=ppt/tags/tag478.xml><?xml version="1.0" encoding="utf-8"?>
<p:tagLst xmlns:a="http://schemas.openxmlformats.org/drawingml/2006/main" xmlns:r="http://schemas.openxmlformats.org/officeDocument/2006/relationships" xmlns:p="http://schemas.openxmlformats.org/presentationml/2006/main">
  <p:tag name="NUM" val="10"/>
</p:tagLst>
</file>

<file path=ppt/tags/tag479.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80.xml><?xml version="1.0" encoding="utf-8"?>
<p:tagLst xmlns:a="http://schemas.openxmlformats.org/drawingml/2006/main" xmlns:r="http://schemas.openxmlformats.org/officeDocument/2006/relationships" xmlns:p="http://schemas.openxmlformats.org/presentationml/2006/main">
  <p:tag name="NUM" val="13"/>
</p:tagLst>
</file>

<file path=ppt/tags/tag481.xml><?xml version="1.0" encoding="utf-8"?>
<p:tagLst xmlns:a="http://schemas.openxmlformats.org/drawingml/2006/main" xmlns:r="http://schemas.openxmlformats.org/officeDocument/2006/relationships" xmlns:p="http://schemas.openxmlformats.org/presentationml/2006/main">
  <p:tag name="NUM" val="1"/>
</p:tagLst>
</file>

<file path=ppt/tags/tag482.xml><?xml version="1.0" encoding="utf-8"?>
<p:tagLst xmlns:a="http://schemas.openxmlformats.org/drawingml/2006/main" xmlns:r="http://schemas.openxmlformats.org/officeDocument/2006/relationships" xmlns:p="http://schemas.openxmlformats.org/presentationml/2006/main">
  <p:tag name="NUM" val="2"/>
</p:tagLst>
</file>

<file path=ppt/tags/tag483.xml><?xml version="1.0" encoding="utf-8"?>
<p:tagLst xmlns:a="http://schemas.openxmlformats.org/drawingml/2006/main" xmlns:r="http://schemas.openxmlformats.org/officeDocument/2006/relationships" xmlns:p="http://schemas.openxmlformats.org/presentationml/2006/main">
  <p:tag name="NUM" val="3"/>
</p:tagLst>
</file>

<file path=ppt/tags/tag484.xml><?xml version="1.0" encoding="utf-8"?>
<p:tagLst xmlns:a="http://schemas.openxmlformats.org/drawingml/2006/main" xmlns:r="http://schemas.openxmlformats.org/officeDocument/2006/relationships" xmlns:p="http://schemas.openxmlformats.org/presentationml/2006/main">
  <p:tag name="NUM" val="4"/>
</p:tagLst>
</file>

<file path=ppt/tags/tag485.xml><?xml version="1.0" encoding="utf-8"?>
<p:tagLst xmlns:a="http://schemas.openxmlformats.org/drawingml/2006/main" xmlns:r="http://schemas.openxmlformats.org/officeDocument/2006/relationships" xmlns:p="http://schemas.openxmlformats.org/presentationml/2006/main">
  <p:tag name="NUM" val="5"/>
</p:tagLst>
</file>

<file path=ppt/tags/tag486.xml><?xml version="1.0" encoding="utf-8"?>
<p:tagLst xmlns:a="http://schemas.openxmlformats.org/drawingml/2006/main" xmlns:r="http://schemas.openxmlformats.org/officeDocument/2006/relationships" xmlns:p="http://schemas.openxmlformats.org/presentationml/2006/main">
  <p:tag name="NUM" val="6"/>
</p:tagLst>
</file>

<file path=ppt/tags/tag487.xml><?xml version="1.0" encoding="utf-8"?>
<p:tagLst xmlns:a="http://schemas.openxmlformats.org/drawingml/2006/main" xmlns:r="http://schemas.openxmlformats.org/officeDocument/2006/relationships" xmlns:p="http://schemas.openxmlformats.org/presentationml/2006/main">
  <p:tag name="NUM" val="7"/>
</p:tagLst>
</file>

<file path=ppt/tags/tag488.xml><?xml version="1.0" encoding="utf-8"?>
<p:tagLst xmlns:a="http://schemas.openxmlformats.org/drawingml/2006/main" xmlns:r="http://schemas.openxmlformats.org/officeDocument/2006/relationships" xmlns:p="http://schemas.openxmlformats.org/presentationml/2006/main">
  <p:tag name="NUM" val="8"/>
</p:tagLst>
</file>

<file path=ppt/tags/tag489.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10"/>
</p:tagLst>
</file>

<file path=ppt/tags/tag491.xml><?xml version="1.0" encoding="utf-8"?>
<p:tagLst xmlns:a="http://schemas.openxmlformats.org/drawingml/2006/main" xmlns:r="http://schemas.openxmlformats.org/officeDocument/2006/relationships" xmlns:p="http://schemas.openxmlformats.org/presentationml/2006/main">
  <p:tag name="NUM" val="13"/>
</p:tagLst>
</file>

<file path=ppt/tags/tag492.xml><?xml version="1.0" encoding="utf-8"?>
<p:tagLst xmlns:a="http://schemas.openxmlformats.org/drawingml/2006/main" xmlns:r="http://schemas.openxmlformats.org/officeDocument/2006/relationships" xmlns:p="http://schemas.openxmlformats.org/presentationml/2006/main">
  <p:tag name="NUM" val="11"/>
</p:tagLst>
</file>

<file path=ppt/tags/tag493.xml><?xml version="1.0" encoding="utf-8"?>
<p:tagLst xmlns:a="http://schemas.openxmlformats.org/drawingml/2006/main" xmlns:r="http://schemas.openxmlformats.org/officeDocument/2006/relationships" xmlns:p="http://schemas.openxmlformats.org/presentationml/2006/main">
  <p:tag name="NUM" val="12"/>
</p:tagLst>
</file>

<file path=ppt/tags/tag494.xml><?xml version="1.0" encoding="utf-8"?>
<p:tagLst xmlns:a="http://schemas.openxmlformats.org/drawingml/2006/main" xmlns:r="http://schemas.openxmlformats.org/officeDocument/2006/relationships" xmlns:p="http://schemas.openxmlformats.org/presentationml/2006/main">
  <p:tag name="NUM" val="1"/>
</p:tagLst>
</file>

<file path=ppt/tags/tag495.xml><?xml version="1.0" encoding="utf-8"?>
<p:tagLst xmlns:a="http://schemas.openxmlformats.org/drawingml/2006/main" xmlns:r="http://schemas.openxmlformats.org/officeDocument/2006/relationships" xmlns:p="http://schemas.openxmlformats.org/presentationml/2006/main">
  <p:tag name="NUM" val="2"/>
</p:tagLst>
</file>

<file path=ppt/tags/tag496.xml><?xml version="1.0" encoding="utf-8"?>
<p:tagLst xmlns:a="http://schemas.openxmlformats.org/drawingml/2006/main" xmlns:r="http://schemas.openxmlformats.org/officeDocument/2006/relationships" xmlns:p="http://schemas.openxmlformats.org/presentationml/2006/main">
  <p:tag name="NUM" val="3"/>
</p:tagLst>
</file>

<file path=ppt/tags/tag497.xml><?xml version="1.0" encoding="utf-8"?>
<p:tagLst xmlns:a="http://schemas.openxmlformats.org/drawingml/2006/main" xmlns:r="http://schemas.openxmlformats.org/officeDocument/2006/relationships" xmlns:p="http://schemas.openxmlformats.org/presentationml/2006/main">
  <p:tag name="NUM" val="4"/>
</p:tagLst>
</file>

<file path=ppt/tags/tag498.xml><?xml version="1.0" encoding="utf-8"?>
<p:tagLst xmlns:a="http://schemas.openxmlformats.org/drawingml/2006/main" xmlns:r="http://schemas.openxmlformats.org/officeDocument/2006/relationships" xmlns:p="http://schemas.openxmlformats.org/presentationml/2006/main">
  <p:tag name="NUM" val="5"/>
</p:tagLst>
</file>

<file path=ppt/tags/tag49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00.xml><?xml version="1.0" encoding="utf-8"?>
<p:tagLst xmlns:a="http://schemas.openxmlformats.org/drawingml/2006/main" xmlns:r="http://schemas.openxmlformats.org/officeDocument/2006/relationships" xmlns:p="http://schemas.openxmlformats.org/presentationml/2006/main">
  <p:tag name="NUM" val="7"/>
</p:tagLst>
</file>

<file path=ppt/tags/tag501.xml><?xml version="1.0" encoding="utf-8"?>
<p:tagLst xmlns:a="http://schemas.openxmlformats.org/drawingml/2006/main" xmlns:r="http://schemas.openxmlformats.org/officeDocument/2006/relationships" xmlns:p="http://schemas.openxmlformats.org/presentationml/2006/main">
  <p:tag name="NUM" val="8"/>
</p:tagLst>
</file>

<file path=ppt/tags/tag502.xml><?xml version="1.0" encoding="utf-8"?>
<p:tagLst xmlns:a="http://schemas.openxmlformats.org/drawingml/2006/main" xmlns:r="http://schemas.openxmlformats.org/officeDocument/2006/relationships" xmlns:p="http://schemas.openxmlformats.org/presentationml/2006/main">
  <p:tag name="NUM" val="9"/>
</p:tagLst>
</file>

<file path=ppt/tags/tag503.xml><?xml version="1.0" encoding="utf-8"?>
<p:tagLst xmlns:a="http://schemas.openxmlformats.org/drawingml/2006/main" xmlns:r="http://schemas.openxmlformats.org/officeDocument/2006/relationships" xmlns:p="http://schemas.openxmlformats.org/presentationml/2006/main">
  <p:tag name="NUM" val="10"/>
</p:tagLst>
</file>

<file path=ppt/tags/tag504.xml><?xml version="1.0" encoding="utf-8"?>
<p:tagLst xmlns:a="http://schemas.openxmlformats.org/drawingml/2006/main" xmlns:r="http://schemas.openxmlformats.org/officeDocument/2006/relationships" xmlns:p="http://schemas.openxmlformats.org/presentationml/2006/main">
  <p:tag name="NUM" val="11"/>
</p:tagLst>
</file>

<file path=ppt/tags/tag505.xml><?xml version="1.0" encoding="utf-8"?>
<p:tagLst xmlns:a="http://schemas.openxmlformats.org/drawingml/2006/main" xmlns:r="http://schemas.openxmlformats.org/officeDocument/2006/relationships" xmlns:p="http://schemas.openxmlformats.org/presentationml/2006/main">
  <p:tag name="NUM" val="12"/>
</p:tagLst>
</file>

<file path=ppt/tags/tag506.xml><?xml version="1.0" encoding="utf-8"?>
<p:tagLst xmlns:a="http://schemas.openxmlformats.org/drawingml/2006/main" xmlns:r="http://schemas.openxmlformats.org/officeDocument/2006/relationships" xmlns:p="http://schemas.openxmlformats.org/presentationml/2006/main">
  <p:tag name="NUM" val="13"/>
</p:tagLst>
</file>

<file path=ppt/tags/tag507.xml><?xml version="1.0" encoding="utf-8"?>
<p:tagLst xmlns:a="http://schemas.openxmlformats.org/drawingml/2006/main" xmlns:r="http://schemas.openxmlformats.org/officeDocument/2006/relationships" xmlns:p="http://schemas.openxmlformats.org/presentationml/2006/main">
  <p:tag name="NUM" val="1"/>
</p:tagLst>
</file>

<file path=ppt/tags/tag508.xml><?xml version="1.0" encoding="utf-8"?>
<p:tagLst xmlns:a="http://schemas.openxmlformats.org/drawingml/2006/main" xmlns:r="http://schemas.openxmlformats.org/officeDocument/2006/relationships" xmlns:p="http://schemas.openxmlformats.org/presentationml/2006/main">
  <p:tag name="NUM" val="2"/>
</p:tagLst>
</file>

<file path=ppt/tags/tag509.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10.xml><?xml version="1.0" encoding="utf-8"?>
<p:tagLst xmlns:a="http://schemas.openxmlformats.org/drawingml/2006/main" xmlns:r="http://schemas.openxmlformats.org/officeDocument/2006/relationships" xmlns:p="http://schemas.openxmlformats.org/presentationml/2006/main">
  <p:tag name="NUM" val="4"/>
</p:tagLst>
</file>

<file path=ppt/tags/tag511.xml><?xml version="1.0" encoding="utf-8"?>
<p:tagLst xmlns:a="http://schemas.openxmlformats.org/drawingml/2006/main" xmlns:r="http://schemas.openxmlformats.org/officeDocument/2006/relationships" xmlns:p="http://schemas.openxmlformats.org/presentationml/2006/main">
  <p:tag name="NUM" val="5"/>
</p:tagLst>
</file>

<file path=ppt/tags/tag512.xml><?xml version="1.0" encoding="utf-8"?>
<p:tagLst xmlns:a="http://schemas.openxmlformats.org/drawingml/2006/main" xmlns:r="http://schemas.openxmlformats.org/officeDocument/2006/relationships" xmlns:p="http://schemas.openxmlformats.org/presentationml/2006/main">
  <p:tag name="NUM" val="6"/>
</p:tagLst>
</file>

<file path=ppt/tags/tag513.xml><?xml version="1.0" encoding="utf-8"?>
<p:tagLst xmlns:a="http://schemas.openxmlformats.org/drawingml/2006/main" xmlns:r="http://schemas.openxmlformats.org/officeDocument/2006/relationships" xmlns:p="http://schemas.openxmlformats.org/presentationml/2006/main">
  <p:tag name="NUM" val="7"/>
</p:tagLst>
</file>

<file path=ppt/tags/tag514.xml><?xml version="1.0" encoding="utf-8"?>
<p:tagLst xmlns:a="http://schemas.openxmlformats.org/drawingml/2006/main" xmlns:r="http://schemas.openxmlformats.org/officeDocument/2006/relationships" xmlns:p="http://schemas.openxmlformats.org/presentationml/2006/main">
  <p:tag name="NUM" val="9"/>
</p:tagLst>
</file>

<file path=ppt/tags/tag515.xml><?xml version="1.0" encoding="utf-8"?>
<p:tagLst xmlns:a="http://schemas.openxmlformats.org/drawingml/2006/main" xmlns:r="http://schemas.openxmlformats.org/officeDocument/2006/relationships" xmlns:p="http://schemas.openxmlformats.org/presentationml/2006/main">
  <p:tag name="NUM" val="1"/>
</p:tagLst>
</file>

<file path=ppt/tags/tag516.xml><?xml version="1.0" encoding="utf-8"?>
<p:tagLst xmlns:a="http://schemas.openxmlformats.org/drawingml/2006/main" xmlns:r="http://schemas.openxmlformats.org/officeDocument/2006/relationships" xmlns:p="http://schemas.openxmlformats.org/presentationml/2006/main">
  <p:tag name="NUM" val="2"/>
</p:tagLst>
</file>

<file path=ppt/tags/tag517.xml><?xml version="1.0" encoding="utf-8"?>
<p:tagLst xmlns:a="http://schemas.openxmlformats.org/drawingml/2006/main" xmlns:r="http://schemas.openxmlformats.org/officeDocument/2006/relationships" xmlns:p="http://schemas.openxmlformats.org/presentationml/2006/main">
  <p:tag name="NUM" val="3"/>
</p:tagLst>
</file>

<file path=ppt/tags/tag518.xml><?xml version="1.0" encoding="utf-8"?>
<p:tagLst xmlns:a="http://schemas.openxmlformats.org/drawingml/2006/main" xmlns:r="http://schemas.openxmlformats.org/officeDocument/2006/relationships" xmlns:p="http://schemas.openxmlformats.org/presentationml/2006/main">
  <p:tag name="NUM" val="4"/>
</p:tagLst>
</file>

<file path=ppt/tags/tag519.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20.xml><?xml version="1.0" encoding="utf-8"?>
<p:tagLst xmlns:a="http://schemas.openxmlformats.org/drawingml/2006/main" xmlns:r="http://schemas.openxmlformats.org/officeDocument/2006/relationships" xmlns:p="http://schemas.openxmlformats.org/presentationml/2006/main">
  <p:tag name="NUM" val="6"/>
</p:tagLst>
</file>

<file path=ppt/tags/tag521.xml><?xml version="1.0" encoding="utf-8"?>
<p:tagLst xmlns:a="http://schemas.openxmlformats.org/drawingml/2006/main" xmlns:r="http://schemas.openxmlformats.org/officeDocument/2006/relationships" xmlns:p="http://schemas.openxmlformats.org/presentationml/2006/main">
  <p:tag name="NUM" val="7"/>
</p:tagLst>
</file>

<file path=ppt/tags/tag522.xml><?xml version="1.0" encoding="utf-8"?>
<p:tagLst xmlns:a="http://schemas.openxmlformats.org/drawingml/2006/main" xmlns:r="http://schemas.openxmlformats.org/officeDocument/2006/relationships" xmlns:p="http://schemas.openxmlformats.org/presentationml/2006/main">
  <p:tag name="NUM" val="8"/>
</p:tagLst>
</file>

<file path=ppt/tags/tag523.xml><?xml version="1.0" encoding="utf-8"?>
<p:tagLst xmlns:a="http://schemas.openxmlformats.org/drawingml/2006/main" xmlns:r="http://schemas.openxmlformats.org/officeDocument/2006/relationships" xmlns:p="http://schemas.openxmlformats.org/presentationml/2006/main">
  <p:tag name="NUM" val="9"/>
</p:tagLst>
</file>

<file path=ppt/tags/tag524.xml><?xml version="1.0" encoding="utf-8"?>
<p:tagLst xmlns:a="http://schemas.openxmlformats.org/drawingml/2006/main" xmlns:r="http://schemas.openxmlformats.org/officeDocument/2006/relationships" xmlns:p="http://schemas.openxmlformats.org/presentationml/2006/main">
  <p:tag name="NUM" val="1"/>
</p:tagLst>
</file>

<file path=ppt/tags/tag525.xml><?xml version="1.0" encoding="utf-8"?>
<p:tagLst xmlns:a="http://schemas.openxmlformats.org/drawingml/2006/main" xmlns:r="http://schemas.openxmlformats.org/officeDocument/2006/relationships" xmlns:p="http://schemas.openxmlformats.org/presentationml/2006/main">
  <p:tag name="NUM" val="2"/>
</p:tagLst>
</file>

<file path=ppt/tags/tag526.xml><?xml version="1.0" encoding="utf-8"?>
<p:tagLst xmlns:a="http://schemas.openxmlformats.org/drawingml/2006/main" xmlns:r="http://schemas.openxmlformats.org/officeDocument/2006/relationships" xmlns:p="http://schemas.openxmlformats.org/presentationml/2006/main">
  <p:tag name="NUM" val="3"/>
</p:tagLst>
</file>

<file path=ppt/tags/tag527.xml><?xml version="1.0" encoding="utf-8"?>
<p:tagLst xmlns:a="http://schemas.openxmlformats.org/drawingml/2006/main" xmlns:r="http://schemas.openxmlformats.org/officeDocument/2006/relationships" xmlns:p="http://schemas.openxmlformats.org/presentationml/2006/main">
  <p:tag name="NUM" val="4"/>
</p:tagLst>
</file>

<file path=ppt/tags/tag528.xml><?xml version="1.0" encoding="utf-8"?>
<p:tagLst xmlns:a="http://schemas.openxmlformats.org/drawingml/2006/main" xmlns:r="http://schemas.openxmlformats.org/officeDocument/2006/relationships" xmlns:p="http://schemas.openxmlformats.org/presentationml/2006/main">
  <p:tag name="NUM" val="5"/>
</p:tagLst>
</file>

<file path=ppt/tags/tag529.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30.xml><?xml version="1.0" encoding="utf-8"?>
<p:tagLst xmlns:a="http://schemas.openxmlformats.org/drawingml/2006/main" xmlns:r="http://schemas.openxmlformats.org/officeDocument/2006/relationships" xmlns:p="http://schemas.openxmlformats.org/presentationml/2006/main">
  <p:tag name="NUM" val="1"/>
</p:tagLst>
</file>

<file path=ppt/tags/tag531.xml><?xml version="1.0" encoding="utf-8"?>
<p:tagLst xmlns:a="http://schemas.openxmlformats.org/drawingml/2006/main" xmlns:r="http://schemas.openxmlformats.org/officeDocument/2006/relationships" xmlns:p="http://schemas.openxmlformats.org/presentationml/2006/main">
  <p:tag name="NUM" val="2"/>
</p:tagLst>
</file>

<file path=ppt/tags/tag532.xml><?xml version="1.0" encoding="utf-8"?>
<p:tagLst xmlns:a="http://schemas.openxmlformats.org/drawingml/2006/main" xmlns:r="http://schemas.openxmlformats.org/officeDocument/2006/relationships" xmlns:p="http://schemas.openxmlformats.org/presentationml/2006/main">
  <p:tag name="NUM" val="3"/>
</p:tagLst>
</file>

<file path=ppt/tags/tag533.xml><?xml version="1.0" encoding="utf-8"?>
<p:tagLst xmlns:a="http://schemas.openxmlformats.org/drawingml/2006/main" xmlns:r="http://schemas.openxmlformats.org/officeDocument/2006/relationships" xmlns:p="http://schemas.openxmlformats.org/presentationml/2006/main">
  <p:tag name="NUM" val="4"/>
</p:tagLst>
</file>

<file path=ppt/tags/tag534.xml><?xml version="1.0" encoding="utf-8"?>
<p:tagLst xmlns:a="http://schemas.openxmlformats.org/drawingml/2006/main" xmlns:r="http://schemas.openxmlformats.org/officeDocument/2006/relationships" xmlns:p="http://schemas.openxmlformats.org/presentationml/2006/main">
  <p:tag name="NUM" val="5"/>
</p:tagLst>
</file>

<file path=ppt/tags/tag535.xml><?xml version="1.0" encoding="utf-8"?>
<p:tagLst xmlns:a="http://schemas.openxmlformats.org/drawingml/2006/main" xmlns:r="http://schemas.openxmlformats.org/officeDocument/2006/relationships" xmlns:p="http://schemas.openxmlformats.org/presentationml/2006/main">
  <p:tag name="NUM" val="6"/>
</p:tagLst>
</file>

<file path=ppt/tags/tag536.xml><?xml version="1.0" encoding="utf-8"?>
<p:tagLst xmlns:a="http://schemas.openxmlformats.org/drawingml/2006/main" xmlns:r="http://schemas.openxmlformats.org/officeDocument/2006/relationships" xmlns:p="http://schemas.openxmlformats.org/presentationml/2006/main">
  <p:tag name="NUM" val="7"/>
</p:tagLst>
</file>

<file path=ppt/tags/tag537.xml><?xml version="1.0" encoding="utf-8"?>
<p:tagLst xmlns:a="http://schemas.openxmlformats.org/drawingml/2006/main" xmlns:r="http://schemas.openxmlformats.org/officeDocument/2006/relationships" xmlns:p="http://schemas.openxmlformats.org/presentationml/2006/main">
  <p:tag name="NUM" val="8"/>
</p:tagLst>
</file>

<file path=ppt/tags/tag538.xml><?xml version="1.0" encoding="utf-8"?>
<p:tagLst xmlns:a="http://schemas.openxmlformats.org/drawingml/2006/main" xmlns:r="http://schemas.openxmlformats.org/officeDocument/2006/relationships" xmlns:p="http://schemas.openxmlformats.org/presentationml/2006/main">
  <p:tag name="NUM" val="9"/>
</p:tagLst>
</file>

<file path=ppt/tags/tag539.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40.xml><?xml version="1.0" encoding="utf-8"?>
<p:tagLst xmlns:a="http://schemas.openxmlformats.org/drawingml/2006/main" xmlns:r="http://schemas.openxmlformats.org/officeDocument/2006/relationships" xmlns:p="http://schemas.openxmlformats.org/presentationml/2006/main">
  <p:tag name="NUM" val="2"/>
</p:tagLst>
</file>

<file path=ppt/tags/tag541.xml><?xml version="1.0" encoding="utf-8"?>
<p:tagLst xmlns:a="http://schemas.openxmlformats.org/drawingml/2006/main" xmlns:r="http://schemas.openxmlformats.org/officeDocument/2006/relationships" xmlns:p="http://schemas.openxmlformats.org/presentationml/2006/main">
  <p:tag name="NUM" val="3"/>
</p:tagLst>
</file>

<file path=ppt/tags/tag542.xml><?xml version="1.0" encoding="utf-8"?>
<p:tagLst xmlns:a="http://schemas.openxmlformats.org/drawingml/2006/main" xmlns:r="http://schemas.openxmlformats.org/officeDocument/2006/relationships" xmlns:p="http://schemas.openxmlformats.org/presentationml/2006/main">
  <p:tag name="NUM" val="4"/>
</p:tagLst>
</file>

<file path=ppt/tags/tag543.xml><?xml version="1.0" encoding="utf-8"?>
<p:tagLst xmlns:a="http://schemas.openxmlformats.org/drawingml/2006/main" xmlns:r="http://schemas.openxmlformats.org/officeDocument/2006/relationships" xmlns:p="http://schemas.openxmlformats.org/presentationml/2006/main">
  <p:tag name="NUM" val="5"/>
</p:tagLst>
</file>

<file path=ppt/tags/tag544.xml><?xml version="1.0" encoding="utf-8"?>
<p:tagLst xmlns:a="http://schemas.openxmlformats.org/drawingml/2006/main" xmlns:r="http://schemas.openxmlformats.org/officeDocument/2006/relationships" xmlns:p="http://schemas.openxmlformats.org/presentationml/2006/main">
  <p:tag name="NUM" val="6"/>
</p:tagLst>
</file>

<file path=ppt/tags/tag545.xml><?xml version="1.0" encoding="utf-8"?>
<p:tagLst xmlns:a="http://schemas.openxmlformats.org/drawingml/2006/main" xmlns:r="http://schemas.openxmlformats.org/officeDocument/2006/relationships" xmlns:p="http://schemas.openxmlformats.org/presentationml/2006/main">
  <p:tag name="NUM" val="7"/>
</p:tagLst>
</file>

<file path=ppt/tags/tag546.xml><?xml version="1.0" encoding="utf-8"?>
<p:tagLst xmlns:a="http://schemas.openxmlformats.org/drawingml/2006/main" xmlns:r="http://schemas.openxmlformats.org/officeDocument/2006/relationships" xmlns:p="http://schemas.openxmlformats.org/presentationml/2006/main">
  <p:tag name="NUM" val="8"/>
</p:tagLst>
</file>

<file path=ppt/tags/tag547.xml><?xml version="1.0" encoding="utf-8"?>
<p:tagLst xmlns:a="http://schemas.openxmlformats.org/drawingml/2006/main" xmlns:r="http://schemas.openxmlformats.org/officeDocument/2006/relationships" xmlns:p="http://schemas.openxmlformats.org/presentationml/2006/main">
  <p:tag name="NUM" val="9"/>
</p:tagLst>
</file>

<file path=ppt/tags/tag548.xml><?xml version="1.0" encoding="utf-8"?>
<p:tagLst xmlns:a="http://schemas.openxmlformats.org/drawingml/2006/main" xmlns:r="http://schemas.openxmlformats.org/officeDocument/2006/relationships" xmlns:p="http://schemas.openxmlformats.org/presentationml/2006/main">
  <p:tag name="NUM" val="10"/>
</p:tagLst>
</file>

<file path=ppt/tags/tag549.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50.xml><?xml version="1.0" encoding="utf-8"?>
<p:tagLst xmlns:a="http://schemas.openxmlformats.org/drawingml/2006/main" xmlns:r="http://schemas.openxmlformats.org/officeDocument/2006/relationships" xmlns:p="http://schemas.openxmlformats.org/presentationml/2006/main">
  <p:tag name="NUM" val="2"/>
</p:tagLst>
</file>

<file path=ppt/tags/tag551.xml><?xml version="1.0" encoding="utf-8"?>
<p:tagLst xmlns:a="http://schemas.openxmlformats.org/drawingml/2006/main" xmlns:r="http://schemas.openxmlformats.org/officeDocument/2006/relationships" xmlns:p="http://schemas.openxmlformats.org/presentationml/2006/main">
  <p:tag name="NUM" val="3"/>
</p:tagLst>
</file>

<file path=ppt/tags/tag552.xml><?xml version="1.0" encoding="utf-8"?>
<p:tagLst xmlns:a="http://schemas.openxmlformats.org/drawingml/2006/main" xmlns:r="http://schemas.openxmlformats.org/officeDocument/2006/relationships" xmlns:p="http://schemas.openxmlformats.org/presentationml/2006/main">
  <p:tag name="NUM" val="4"/>
</p:tagLst>
</file>

<file path=ppt/tags/tag553.xml><?xml version="1.0" encoding="utf-8"?>
<p:tagLst xmlns:a="http://schemas.openxmlformats.org/drawingml/2006/main" xmlns:r="http://schemas.openxmlformats.org/officeDocument/2006/relationships" xmlns:p="http://schemas.openxmlformats.org/presentationml/2006/main">
  <p:tag name="NUM" val="5"/>
</p:tagLst>
</file>

<file path=ppt/tags/tag554.xml><?xml version="1.0" encoding="utf-8"?>
<p:tagLst xmlns:a="http://schemas.openxmlformats.org/drawingml/2006/main" xmlns:r="http://schemas.openxmlformats.org/officeDocument/2006/relationships" xmlns:p="http://schemas.openxmlformats.org/presentationml/2006/main">
  <p:tag name="NUM" val="6"/>
</p:tagLst>
</file>

<file path=ppt/tags/tag555.xml><?xml version="1.0" encoding="utf-8"?>
<p:tagLst xmlns:a="http://schemas.openxmlformats.org/drawingml/2006/main" xmlns:r="http://schemas.openxmlformats.org/officeDocument/2006/relationships" xmlns:p="http://schemas.openxmlformats.org/presentationml/2006/main">
  <p:tag name="NUM" val="7"/>
</p:tagLst>
</file>

<file path=ppt/tags/tag556.xml><?xml version="1.0" encoding="utf-8"?>
<p:tagLst xmlns:a="http://schemas.openxmlformats.org/drawingml/2006/main" xmlns:r="http://schemas.openxmlformats.org/officeDocument/2006/relationships" xmlns:p="http://schemas.openxmlformats.org/presentationml/2006/main">
  <p:tag name="NUM" val="8"/>
</p:tagLst>
</file>

<file path=ppt/tags/tag557.xml><?xml version="1.0" encoding="utf-8"?>
<p:tagLst xmlns:a="http://schemas.openxmlformats.org/drawingml/2006/main" xmlns:r="http://schemas.openxmlformats.org/officeDocument/2006/relationships" xmlns:p="http://schemas.openxmlformats.org/presentationml/2006/main">
  <p:tag name="NUM" val="9"/>
</p:tagLst>
</file>

<file path=ppt/tags/tag558.xml><?xml version="1.0" encoding="utf-8"?>
<p:tagLst xmlns:a="http://schemas.openxmlformats.org/drawingml/2006/main" xmlns:r="http://schemas.openxmlformats.org/officeDocument/2006/relationships" xmlns:p="http://schemas.openxmlformats.org/presentationml/2006/main">
  <p:tag name="NUM" val="10"/>
</p:tagLst>
</file>

<file path=ppt/tags/tag559.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60.xml><?xml version="1.0" encoding="utf-8"?>
<p:tagLst xmlns:a="http://schemas.openxmlformats.org/drawingml/2006/main" xmlns:r="http://schemas.openxmlformats.org/officeDocument/2006/relationships" xmlns:p="http://schemas.openxmlformats.org/presentationml/2006/main">
  <p:tag name="NUM" val="1"/>
</p:tagLst>
</file>

<file path=ppt/tags/tag561.xml><?xml version="1.0" encoding="utf-8"?>
<p:tagLst xmlns:a="http://schemas.openxmlformats.org/drawingml/2006/main" xmlns:r="http://schemas.openxmlformats.org/officeDocument/2006/relationships" xmlns:p="http://schemas.openxmlformats.org/presentationml/2006/main">
  <p:tag name="NUM" val="2"/>
</p:tagLst>
</file>

<file path=ppt/tags/tag562.xml><?xml version="1.0" encoding="utf-8"?>
<p:tagLst xmlns:a="http://schemas.openxmlformats.org/drawingml/2006/main" xmlns:r="http://schemas.openxmlformats.org/officeDocument/2006/relationships" xmlns:p="http://schemas.openxmlformats.org/presentationml/2006/main">
  <p:tag name="NUM" val="3"/>
</p:tagLst>
</file>

<file path=ppt/tags/tag563.xml><?xml version="1.0" encoding="utf-8"?>
<p:tagLst xmlns:a="http://schemas.openxmlformats.org/drawingml/2006/main" xmlns:r="http://schemas.openxmlformats.org/officeDocument/2006/relationships" xmlns:p="http://schemas.openxmlformats.org/presentationml/2006/main">
  <p:tag name="NUM" val="4"/>
</p:tagLst>
</file>

<file path=ppt/tags/tag564.xml><?xml version="1.0" encoding="utf-8"?>
<p:tagLst xmlns:a="http://schemas.openxmlformats.org/drawingml/2006/main" xmlns:r="http://schemas.openxmlformats.org/officeDocument/2006/relationships" xmlns:p="http://schemas.openxmlformats.org/presentationml/2006/main">
  <p:tag name="NUM" val="5"/>
</p:tagLst>
</file>

<file path=ppt/tags/tag565.xml><?xml version="1.0" encoding="utf-8"?>
<p:tagLst xmlns:a="http://schemas.openxmlformats.org/drawingml/2006/main" xmlns:r="http://schemas.openxmlformats.org/officeDocument/2006/relationships" xmlns:p="http://schemas.openxmlformats.org/presentationml/2006/main">
  <p:tag name="NUM" val="6"/>
</p:tagLst>
</file>

<file path=ppt/tags/tag566.xml><?xml version="1.0" encoding="utf-8"?>
<p:tagLst xmlns:a="http://schemas.openxmlformats.org/drawingml/2006/main" xmlns:r="http://schemas.openxmlformats.org/officeDocument/2006/relationships" xmlns:p="http://schemas.openxmlformats.org/presentationml/2006/main">
  <p:tag name="NUM" val="7"/>
</p:tagLst>
</file>

<file path=ppt/tags/tag567.xml><?xml version="1.0" encoding="utf-8"?>
<p:tagLst xmlns:a="http://schemas.openxmlformats.org/drawingml/2006/main" xmlns:r="http://schemas.openxmlformats.org/officeDocument/2006/relationships" xmlns:p="http://schemas.openxmlformats.org/presentationml/2006/main">
  <p:tag name="NUM" val="8"/>
</p:tagLst>
</file>

<file path=ppt/tags/tag568.xml><?xml version="1.0" encoding="utf-8"?>
<p:tagLst xmlns:a="http://schemas.openxmlformats.org/drawingml/2006/main" xmlns:r="http://schemas.openxmlformats.org/officeDocument/2006/relationships" xmlns:p="http://schemas.openxmlformats.org/presentationml/2006/main">
  <p:tag name="NUM" val="9"/>
</p:tagLst>
</file>

<file path=ppt/tags/tag569.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70.xml><?xml version="1.0" encoding="utf-8"?>
<p:tagLst xmlns:a="http://schemas.openxmlformats.org/drawingml/2006/main" xmlns:r="http://schemas.openxmlformats.org/officeDocument/2006/relationships" xmlns:p="http://schemas.openxmlformats.org/presentationml/2006/main">
  <p:tag name="NUM" val="10"/>
</p:tagLst>
</file>

<file path=ppt/tags/tag571.xml><?xml version="1.0" encoding="utf-8"?>
<p:tagLst xmlns:a="http://schemas.openxmlformats.org/drawingml/2006/main" xmlns:r="http://schemas.openxmlformats.org/officeDocument/2006/relationships" xmlns:p="http://schemas.openxmlformats.org/presentationml/2006/main">
  <p:tag name="NUM" val="1"/>
</p:tagLst>
</file>

<file path=ppt/tags/tag572.xml><?xml version="1.0" encoding="utf-8"?>
<p:tagLst xmlns:a="http://schemas.openxmlformats.org/drawingml/2006/main" xmlns:r="http://schemas.openxmlformats.org/officeDocument/2006/relationships" xmlns:p="http://schemas.openxmlformats.org/presentationml/2006/main">
  <p:tag name="NUM" val="2"/>
</p:tagLst>
</file>

<file path=ppt/tags/tag573.xml><?xml version="1.0" encoding="utf-8"?>
<p:tagLst xmlns:a="http://schemas.openxmlformats.org/drawingml/2006/main" xmlns:r="http://schemas.openxmlformats.org/officeDocument/2006/relationships" xmlns:p="http://schemas.openxmlformats.org/presentationml/2006/main">
  <p:tag name="NUM" val="3"/>
</p:tagLst>
</file>

<file path=ppt/tags/tag574.xml><?xml version="1.0" encoding="utf-8"?>
<p:tagLst xmlns:a="http://schemas.openxmlformats.org/drawingml/2006/main" xmlns:r="http://schemas.openxmlformats.org/officeDocument/2006/relationships" xmlns:p="http://schemas.openxmlformats.org/presentationml/2006/main">
  <p:tag name="NUM" val="4"/>
</p:tagLst>
</file>

<file path=ppt/tags/tag575.xml><?xml version="1.0" encoding="utf-8"?>
<p:tagLst xmlns:a="http://schemas.openxmlformats.org/drawingml/2006/main" xmlns:r="http://schemas.openxmlformats.org/officeDocument/2006/relationships" xmlns:p="http://schemas.openxmlformats.org/presentationml/2006/main">
  <p:tag name="NUM" val="5"/>
</p:tagLst>
</file>

<file path=ppt/tags/tag576.xml><?xml version="1.0" encoding="utf-8"?>
<p:tagLst xmlns:a="http://schemas.openxmlformats.org/drawingml/2006/main" xmlns:r="http://schemas.openxmlformats.org/officeDocument/2006/relationships" xmlns:p="http://schemas.openxmlformats.org/presentationml/2006/main">
  <p:tag name="NUM" val="6"/>
</p:tagLst>
</file>

<file path=ppt/tags/tag577.xml><?xml version="1.0" encoding="utf-8"?>
<p:tagLst xmlns:a="http://schemas.openxmlformats.org/drawingml/2006/main" xmlns:r="http://schemas.openxmlformats.org/officeDocument/2006/relationships" xmlns:p="http://schemas.openxmlformats.org/presentationml/2006/main">
  <p:tag name="NUM" val="7"/>
</p:tagLst>
</file>

<file path=ppt/tags/tag578.xml><?xml version="1.0" encoding="utf-8"?>
<p:tagLst xmlns:a="http://schemas.openxmlformats.org/drawingml/2006/main" xmlns:r="http://schemas.openxmlformats.org/officeDocument/2006/relationships" xmlns:p="http://schemas.openxmlformats.org/presentationml/2006/main">
  <p:tag name="NUM" val="8"/>
</p:tagLst>
</file>

<file path=ppt/tags/tag579.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80.xml><?xml version="1.0" encoding="utf-8"?>
<p:tagLst xmlns:a="http://schemas.openxmlformats.org/drawingml/2006/main" xmlns:r="http://schemas.openxmlformats.org/officeDocument/2006/relationships" xmlns:p="http://schemas.openxmlformats.org/presentationml/2006/main">
  <p:tag name="NUM" val="10"/>
</p:tagLst>
</file>

<file path=ppt/tags/tag581.xml><?xml version="1.0" encoding="utf-8"?>
<p:tagLst xmlns:a="http://schemas.openxmlformats.org/drawingml/2006/main" xmlns:r="http://schemas.openxmlformats.org/officeDocument/2006/relationships" xmlns:p="http://schemas.openxmlformats.org/presentationml/2006/main">
  <p:tag name="NUM" val="1"/>
</p:tagLst>
</file>

<file path=ppt/tags/tag582.xml><?xml version="1.0" encoding="utf-8"?>
<p:tagLst xmlns:a="http://schemas.openxmlformats.org/drawingml/2006/main" xmlns:r="http://schemas.openxmlformats.org/officeDocument/2006/relationships" xmlns:p="http://schemas.openxmlformats.org/presentationml/2006/main">
  <p:tag name="NUM" val="2"/>
</p:tagLst>
</file>

<file path=ppt/tags/tag583.xml><?xml version="1.0" encoding="utf-8"?>
<p:tagLst xmlns:a="http://schemas.openxmlformats.org/drawingml/2006/main" xmlns:r="http://schemas.openxmlformats.org/officeDocument/2006/relationships" xmlns:p="http://schemas.openxmlformats.org/presentationml/2006/main">
  <p:tag name="NUM" val="3"/>
</p:tagLst>
</file>

<file path=ppt/tags/tag584.xml><?xml version="1.0" encoding="utf-8"?>
<p:tagLst xmlns:a="http://schemas.openxmlformats.org/drawingml/2006/main" xmlns:r="http://schemas.openxmlformats.org/officeDocument/2006/relationships" xmlns:p="http://schemas.openxmlformats.org/presentationml/2006/main">
  <p:tag name="NUM" val="4"/>
</p:tagLst>
</file>

<file path=ppt/tags/tag585.xml><?xml version="1.0" encoding="utf-8"?>
<p:tagLst xmlns:a="http://schemas.openxmlformats.org/drawingml/2006/main" xmlns:r="http://schemas.openxmlformats.org/officeDocument/2006/relationships" xmlns:p="http://schemas.openxmlformats.org/presentationml/2006/main">
  <p:tag name="NUM" val="5"/>
</p:tagLst>
</file>

<file path=ppt/tags/tag586.xml><?xml version="1.0" encoding="utf-8"?>
<p:tagLst xmlns:a="http://schemas.openxmlformats.org/drawingml/2006/main" xmlns:r="http://schemas.openxmlformats.org/officeDocument/2006/relationships" xmlns:p="http://schemas.openxmlformats.org/presentationml/2006/main">
  <p:tag name="NUM" val="6"/>
</p:tagLst>
</file>

<file path=ppt/tags/tag587.xml><?xml version="1.0" encoding="utf-8"?>
<p:tagLst xmlns:a="http://schemas.openxmlformats.org/drawingml/2006/main" xmlns:r="http://schemas.openxmlformats.org/officeDocument/2006/relationships" xmlns:p="http://schemas.openxmlformats.org/presentationml/2006/main">
  <p:tag name="NUM" val="7"/>
</p:tagLst>
</file>

<file path=ppt/tags/tag588.xml><?xml version="1.0" encoding="utf-8"?>
<p:tagLst xmlns:a="http://schemas.openxmlformats.org/drawingml/2006/main" xmlns:r="http://schemas.openxmlformats.org/officeDocument/2006/relationships" xmlns:p="http://schemas.openxmlformats.org/presentationml/2006/main">
  <p:tag name="NUM" val="8"/>
</p:tagLst>
</file>

<file path=ppt/tags/tag589.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590.xml><?xml version="1.0" encoding="utf-8"?>
<p:tagLst xmlns:a="http://schemas.openxmlformats.org/drawingml/2006/main" xmlns:r="http://schemas.openxmlformats.org/officeDocument/2006/relationships" xmlns:p="http://schemas.openxmlformats.org/presentationml/2006/main">
  <p:tag name="NUM" val="1"/>
</p:tagLst>
</file>

<file path=ppt/tags/tag591.xml><?xml version="1.0" encoding="utf-8"?>
<p:tagLst xmlns:a="http://schemas.openxmlformats.org/drawingml/2006/main" xmlns:r="http://schemas.openxmlformats.org/officeDocument/2006/relationships" xmlns:p="http://schemas.openxmlformats.org/presentationml/2006/main">
  <p:tag name="NUM" val="2"/>
</p:tagLst>
</file>

<file path=ppt/tags/tag592.xml><?xml version="1.0" encoding="utf-8"?>
<p:tagLst xmlns:a="http://schemas.openxmlformats.org/drawingml/2006/main" xmlns:r="http://schemas.openxmlformats.org/officeDocument/2006/relationships" xmlns:p="http://schemas.openxmlformats.org/presentationml/2006/main">
  <p:tag name="NUM" val="3"/>
</p:tagLst>
</file>

<file path=ppt/tags/tag593.xml><?xml version="1.0" encoding="utf-8"?>
<p:tagLst xmlns:a="http://schemas.openxmlformats.org/drawingml/2006/main" xmlns:r="http://schemas.openxmlformats.org/officeDocument/2006/relationships" xmlns:p="http://schemas.openxmlformats.org/presentationml/2006/main">
  <p:tag name="NUM" val="4"/>
</p:tagLst>
</file>

<file path=ppt/tags/tag594.xml><?xml version="1.0" encoding="utf-8"?>
<p:tagLst xmlns:a="http://schemas.openxmlformats.org/drawingml/2006/main" xmlns:r="http://schemas.openxmlformats.org/officeDocument/2006/relationships" xmlns:p="http://schemas.openxmlformats.org/presentationml/2006/main">
  <p:tag name="NUM" val="5"/>
</p:tagLst>
</file>

<file path=ppt/tags/tag595.xml><?xml version="1.0" encoding="utf-8"?>
<p:tagLst xmlns:a="http://schemas.openxmlformats.org/drawingml/2006/main" xmlns:r="http://schemas.openxmlformats.org/officeDocument/2006/relationships" xmlns:p="http://schemas.openxmlformats.org/presentationml/2006/main">
  <p:tag name="NUM" val="6"/>
</p:tagLst>
</file>

<file path=ppt/tags/tag596.xml><?xml version="1.0" encoding="utf-8"?>
<p:tagLst xmlns:a="http://schemas.openxmlformats.org/drawingml/2006/main" xmlns:r="http://schemas.openxmlformats.org/officeDocument/2006/relationships" xmlns:p="http://schemas.openxmlformats.org/presentationml/2006/main">
  <p:tag name="NUM" val="7"/>
</p:tagLst>
</file>

<file path=ppt/tags/tag597.xml><?xml version="1.0" encoding="utf-8"?>
<p:tagLst xmlns:a="http://schemas.openxmlformats.org/drawingml/2006/main" xmlns:r="http://schemas.openxmlformats.org/officeDocument/2006/relationships" xmlns:p="http://schemas.openxmlformats.org/presentationml/2006/main">
  <p:tag name="NUM" val="8"/>
</p:tagLst>
</file>

<file path=ppt/tags/tag598.xml><?xml version="1.0" encoding="utf-8"?>
<p:tagLst xmlns:a="http://schemas.openxmlformats.org/drawingml/2006/main" xmlns:r="http://schemas.openxmlformats.org/officeDocument/2006/relationships" xmlns:p="http://schemas.openxmlformats.org/presentationml/2006/main">
  <p:tag name="NUM" val="9"/>
</p:tagLst>
</file>

<file path=ppt/tags/tag59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00.xml><?xml version="1.0" encoding="utf-8"?>
<p:tagLst xmlns:a="http://schemas.openxmlformats.org/drawingml/2006/main" xmlns:r="http://schemas.openxmlformats.org/officeDocument/2006/relationships" xmlns:p="http://schemas.openxmlformats.org/presentationml/2006/main">
  <p:tag name="NUM" val="11"/>
</p:tagLst>
</file>

<file path=ppt/tags/tag601.xml><?xml version="1.0" encoding="utf-8"?>
<p:tagLst xmlns:a="http://schemas.openxmlformats.org/drawingml/2006/main" xmlns:r="http://schemas.openxmlformats.org/officeDocument/2006/relationships" xmlns:p="http://schemas.openxmlformats.org/presentationml/2006/main">
  <p:tag name="NUM" val="12"/>
</p:tagLst>
</file>

<file path=ppt/tags/tag602.xml><?xml version="1.0" encoding="utf-8"?>
<p:tagLst xmlns:a="http://schemas.openxmlformats.org/drawingml/2006/main" xmlns:r="http://schemas.openxmlformats.org/officeDocument/2006/relationships" xmlns:p="http://schemas.openxmlformats.org/presentationml/2006/main">
  <p:tag name="NUM" val="8"/>
</p:tagLst>
</file>

<file path=ppt/tags/tag603.xml><?xml version="1.0" encoding="utf-8"?>
<p:tagLst xmlns:a="http://schemas.openxmlformats.org/drawingml/2006/main" xmlns:r="http://schemas.openxmlformats.org/officeDocument/2006/relationships" xmlns:p="http://schemas.openxmlformats.org/presentationml/2006/main">
  <p:tag name="NUM" val="1"/>
</p:tagLst>
</file>

<file path=ppt/tags/tag604.xml><?xml version="1.0" encoding="utf-8"?>
<p:tagLst xmlns:a="http://schemas.openxmlformats.org/drawingml/2006/main" xmlns:r="http://schemas.openxmlformats.org/officeDocument/2006/relationships" xmlns:p="http://schemas.openxmlformats.org/presentationml/2006/main">
  <p:tag name="NUM" val="2"/>
</p:tagLst>
</file>

<file path=ppt/tags/tag605.xml><?xml version="1.0" encoding="utf-8"?>
<p:tagLst xmlns:a="http://schemas.openxmlformats.org/drawingml/2006/main" xmlns:r="http://schemas.openxmlformats.org/officeDocument/2006/relationships" xmlns:p="http://schemas.openxmlformats.org/presentationml/2006/main">
  <p:tag name="NUM" val="3"/>
</p:tagLst>
</file>

<file path=ppt/tags/tag606.xml><?xml version="1.0" encoding="utf-8"?>
<p:tagLst xmlns:a="http://schemas.openxmlformats.org/drawingml/2006/main" xmlns:r="http://schemas.openxmlformats.org/officeDocument/2006/relationships" xmlns:p="http://schemas.openxmlformats.org/presentationml/2006/main">
  <p:tag name="NUM" val="4"/>
</p:tagLst>
</file>

<file path=ppt/tags/tag607.xml><?xml version="1.0" encoding="utf-8"?>
<p:tagLst xmlns:a="http://schemas.openxmlformats.org/drawingml/2006/main" xmlns:r="http://schemas.openxmlformats.org/officeDocument/2006/relationships" xmlns:p="http://schemas.openxmlformats.org/presentationml/2006/main">
  <p:tag name="NUM" val="5"/>
</p:tagLst>
</file>

<file path=ppt/tags/tag608.xml><?xml version="1.0" encoding="utf-8"?>
<p:tagLst xmlns:a="http://schemas.openxmlformats.org/drawingml/2006/main" xmlns:r="http://schemas.openxmlformats.org/officeDocument/2006/relationships" xmlns:p="http://schemas.openxmlformats.org/presentationml/2006/main">
  <p:tag name="NUM" val="6"/>
</p:tagLst>
</file>

<file path=ppt/tags/tag609.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10.xml><?xml version="1.0" encoding="utf-8"?>
<p:tagLst xmlns:a="http://schemas.openxmlformats.org/drawingml/2006/main" xmlns:r="http://schemas.openxmlformats.org/officeDocument/2006/relationships" xmlns:p="http://schemas.openxmlformats.org/presentationml/2006/main">
  <p:tag name="NUM" val="8"/>
</p:tagLst>
</file>

<file path=ppt/tags/tag611.xml><?xml version="1.0" encoding="utf-8"?>
<p:tagLst xmlns:a="http://schemas.openxmlformats.org/drawingml/2006/main" xmlns:r="http://schemas.openxmlformats.org/officeDocument/2006/relationships" xmlns:p="http://schemas.openxmlformats.org/presentationml/2006/main">
  <p:tag name="NUM" val="9"/>
</p:tagLst>
</file>

<file path=ppt/tags/tag612.xml><?xml version="1.0" encoding="utf-8"?>
<p:tagLst xmlns:a="http://schemas.openxmlformats.org/drawingml/2006/main" xmlns:r="http://schemas.openxmlformats.org/officeDocument/2006/relationships" xmlns:p="http://schemas.openxmlformats.org/presentationml/2006/main">
  <p:tag name="NUM" val="10"/>
</p:tagLst>
</file>

<file path=ppt/tags/tag613.xml><?xml version="1.0" encoding="utf-8"?>
<p:tagLst xmlns:a="http://schemas.openxmlformats.org/drawingml/2006/main" xmlns:r="http://schemas.openxmlformats.org/officeDocument/2006/relationships" xmlns:p="http://schemas.openxmlformats.org/presentationml/2006/main">
  <p:tag name="NUM" val="11"/>
</p:tagLst>
</file>

<file path=ppt/tags/tag614.xml><?xml version="1.0" encoding="utf-8"?>
<p:tagLst xmlns:a="http://schemas.openxmlformats.org/drawingml/2006/main" xmlns:r="http://schemas.openxmlformats.org/officeDocument/2006/relationships" xmlns:p="http://schemas.openxmlformats.org/presentationml/2006/main">
  <p:tag name="NUM" val="12"/>
</p:tagLst>
</file>

<file path=ppt/tags/tag615.xml><?xml version="1.0" encoding="utf-8"?>
<p:tagLst xmlns:a="http://schemas.openxmlformats.org/drawingml/2006/main" xmlns:r="http://schemas.openxmlformats.org/officeDocument/2006/relationships" xmlns:p="http://schemas.openxmlformats.org/presentationml/2006/main">
  <p:tag name="NUM" val="8"/>
</p:tagLst>
</file>

<file path=ppt/tags/tag616.xml><?xml version="1.0" encoding="utf-8"?>
<p:tagLst xmlns:a="http://schemas.openxmlformats.org/drawingml/2006/main" xmlns:r="http://schemas.openxmlformats.org/officeDocument/2006/relationships" xmlns:p="http://schemas.openxmlformats.org/presentationml/2006/main">
  <p:tag name="NUM" val="1"/>
</p:tagLst>
</file>

<file path=ppt/tags/tag617.xml><?xml version="1.0" encoding="utf-8"?>
<p:tagLst xmlns:a="http://schemas.openxmlformats.org/drawingml/2006/main" xmlns:r="http://schemas.openxmlformats.org/officeDocument/2006/relationships" xmlns:p="http://schemas.openxmlformats.org/presentationml/2006/main">
  <p:tag name="NUM" val="2"/>
</p:tagLst>
</file>

<file path=ppt/tags/tag618.xml><?xml version="1.0" encoding="utf-8"?>
<p:tagLst xmlns:a="http://schemas.openxmlformats.org/drawingml/2006/main" xmlns:r="http://schemas.openxmlformats.org/officeDocument/2006/relationships" xmlns:p="http://schemas.openxmlformats.org/presentationml/2006/main">
  <p:tag name="NUM" val="3"/>
</p:tagLst>
</file>

<file path=ppt/tags/tag619.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20.xml><?xml version="1.0" encoding="utf-8"?>
<p:tagLst xmlns:a="http://schemas.openxmlformats.org/drawingml/2006/main" xmlns:r="http://schemas.openxmlformats.org/officeDocument/2006/relationships" xmlns:p="http://schemas.openxmlformats.org/presentationml/2006/main">
  <p:tag name="NUM" val="5"/>
</p:tagLst>
</file>

<file path=ppt/tags/tag621.xml><?xml version="1.0" encoding="utf-8"?>
<p:tagLst xmlns:a="http://schemas.openxmlformats.org/drawingml/2006/main" xmlns:r="http://schemas.openxmlformats.org/officeDocument/2006/relationships" xmlns:p="http://schemas.openxmlformats.org/presentationml/2006/main">
  <p:tag name="NUM" val="6"/>
</p:tagLst>
</file>

<file path=ppt/tags/tag622.xml><?xml version="1.0" encoding="utf-8"?>
<p:tagLst xmlns:a="http://schemas.openxmlformats.org/drawingml/2006/main" xmlns:r="http://schemas.openxmlformats.org/officeDocument/2006/relationships" xmlns:p="http://schemas.openxmlformats.org/presentationml/2006/main">
  <p:tag name="NUM" val="7"/>
</p:tagLst>
</file>

<file path=ppt/tags/tag623.xml><?xml version="1.0" encoding="utf-8"?>
<p:tagLst xmlns:a="http://schemas.openxmlformats.org/drawingml/2006/main" xmlns:r="http://schemas.openxmlformats.org/officeDocument/2006/relationships" xmlns:p="http://schemas.openxmlformats.org/presentationml/2006/main">
  <p:tag name="NUM" val="9"/>
</p:tagLst>
</file>

<file path=ppt/tags/tag624.xml><?xml version="1.0" encoding="utf-8"?>
<p:tagLst xmlns:a="http://schemas.openxmlformats.org/drawingml/2006/main" xmlns:r="http://schemas.openxmlformats.org/officeDocument/2006/relationships" xmlns:p="http://schemas.openxmlformats.org/presentationml/2006/main">
  <p:tag name="NUM" val="1"/>
</p:tagLst>
</file>

<file path=ppt/tags/tag625.xml><?xml version="1.0" encoding="utf-8"?>
<p:tagLst xmlns:a="http://schemas.openxmlformats.org/drawingml/2006/main" xmlns:r="http://schemas.openxmlformats.org/officeDocument/2006/relationships" xmlns:p="http://schemas.openxmlformats.org/presentationml/2006/main">
  <p:tag name="NUM" val="2"/>
</p:tagLst>
</file>

<file path=ppt/tags/tag626.xml><?xml version="1.0" encoding="utf-8"?>
<p:tagLst xmlns:a="http://schemas.openxmlformats.org/drawingml/2006/main" xmlns:r="http://schemas.openxmlformats.org/officeDocument/2006/relationships" xmlns:p="http://schemas.openxmlformats.org/presentationml/2006/main">
  <p:tag name="NUM" val="3"/>
</p:tagLst>
</file>

<file path=ppt/tags/tag627.xml><?xml version="1.0" encoding="utf-8"?>
<p:tagLst xmlns:a="http://schemas.openxmlformats.org/drawingml/2006/main" xmlns:r="http://schemas.openxmlformats.org/officeDocument/2006/relationships" xmlns:p="http://schemas.openxmlformats.org/presentationml/2006/main">
  <p:tag name="NUM" val="4"/>
</p:tagLst>
</file>

<file path=ppt/tags/tag628.xml><?xml version="1.0" encoding="utf-8"?>
<p:tagLst xmlns:a="http://schemas.openxmlformats.org/drawingml/2006/main" xmlns:r="http://schemas.openxmlformats.org/officeDocument/2006/relationships" xmlns:p="http://schemas.openxmlformats.org/presentationml/2006/main">
  <p:tag name="NUM" val="5"/>
</p:tagLst>
</file>

<file path=ppt/tags/tag629.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30.xml><?xml version="1.0" encoding="utf-8"?>
<p:tagLst xmlns:a="http://schemas.openxmlformats.org/drawingml/2006/main" xmlns:r="http://schemas.openxmlformats.org/officeDocument/2006/relationships" xmlns:p="http://schemas.openxmlformats.org/presentationml/2006/main">
  <p:tag name="NUM" val="7"/>
</p:tagLst>
</file>

<file path=ppt/tags/tag631.xml><?xml version="1.0" encoding="utf-8"?>
<p:tagLst xmlns:a="http://schemas.openxmlformats.org/drawingml/2006/main" xmlns:r="http://schemas.openxmlformats.org/officeDocument/2006/relationships" xmlns:p="http://schemas.openxmlformats.org/presentationml/2006/main">
  <p:tag name="NUM" val="8"/>
</p:tagLst>
</file>

<file path=ppt/tags/tag632.xml><?xml version="1.0" encoding="utf-8"?>
<p:tagLst xmlns:a="http://schemas.openxmlformats.org/drawingml/2006/main" xmlns:r="http://schemas.openxmlformats.org/officeDocument/2006/relationships" xmlns:p="http://schemas.openxmlformats.org/presentationml/2006/main">
  <p:tag name="NUM" val="9"/>
</p:tagLst>
</file>

<file path=ppt/tags/tag633.xml><?xml version="1.0" encoding="utf-8"?>
<p:tagLst xmlns:a="http://schemas.openxmlformats.org/drawingml/2006/main" xmlns:r="http://schemas.openxmlformats.org/officeDocument/2006/relationships" xmlns:p="http://schemas.openxmlformats.org/presentationml/2006/main">
  <p:tag name="NUM" val="1"/>
</p:tagLst>
</file>

<file path=ppt/tags/tag634.xml><?xml version="1.0" encoding="utf-8"?>
<p:tagLst xmlns:a="http://schemas.openxmlformats.org/drawingml/2006/main" xmlns:r="http://schemas.openxmlformats.org/officeDocument/2006/relationships" xmlns:p="http://schemas.openxmlformats.org/presentationml/2006/main">
  <p:tag name="NUM" val="2"/>
</p:tagLst>
</file>

<file path=ppt/tags/tag635.xml><?xml version="1.0" encoding="utf-8"?>
<p:tagLst xmlns:a="http://schemas.openxmlformats.org/drawingml/2006/main" xmlns:r="http://schemas.openxmlformats.org/officeDocument/2006/relationships" xmlns:p="http://schemas.openxmlformats.org/presentationml/2006/main">
  <p:tag name="NUM" val="3"/>
</p:tagLst>
</file>

<file path=ppt/tags/tag636.xml><?xml version="1.0" encoding="utf-8"?>
<p:tagLst xmlns:a="http://schemas.openxmlformats.org/drawingml/2006/main" xmlns:r="http://schemas.openxmlformats.org/officeDocument/2006/relationships" xmlns:p="http://schemas.openxmlformats.org/presentationml/2006/main">
  <p:tag name="NUM" val="4"/>
</p:tagLst>
</file>

<file path=ppt/tags/tag637.xml><?xml version="1.0" encoding="utf-8"?>
<p:tagLst xmlns:a="http://schemas.openxmlformats.org/drawingml/2006/main" xmlns:r="http://schemas.openxmlformats.org/officeDocument/2006/relationships" xmlns:p="http://schemas.openxmlformats.org/presentationml/2006/main">
  <p:tag name="NUM" val="5"/>
</p:tagLst>
</file>

<file path=ppt/tags/tag638.xml><?xml version="1.0" encoding="utf-8"?>
<p:tagLst xmlns:a="http://schemas.openxmlformats.org/drawingml/2006/main" xmlns:r="http://schemas.openxmlformats.org/officeDocument/2006/relationships" xmlns:p="http://schemas.openxmlformats.org/presentationml/2006/main">
  <p:tag name="NUM" val="6"/>
</p:tagLst>
</file>

<file path=ppt/tags/tag639.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40.xml><?xml version="1.0" encoding="utf-8"?>
<p:tagLst xmlns:a="http://schemas.openxmlformats.org/drawingml/2006/main" xmlns:r="http://schemas.openxmlformats.org/officeDocument/2006/relationships" xmlns:p="http://schemas.openxmlformats.org/presentationml/2006/main">
  <p:tag name="NUM" val="2"/>
</p:tagLst>
</file>

<file path=ppt/tags/tag641.xml><?xml version="1.0" encoding="utf-8"?>
<p:tagLst xmlns:a="http://schemas.openxmlformats.org/drawingml/2006/main" xmlns:r="http://schemas.openxmlformats.org/officeDocument/2006/relationships" xmlns:p="http://schemas.openxmlformats.org/presentationml/2006/main">
  <p:tag name="NUM" val="3"/>
</p:tagLst>
</file>

<file path=ppt/tags/tag642.xml><?xml version="1.0" encoding="utf-8"?>
<p:tagLst xmlns:a="http://schemas.openxmlformats.org/drawingml/2006/main" xmlns:r="http://schemas.openxmlformats.org/officeDocument/2006/relationships" xmlns:p="http://schemas.openxmlformats.org/presentationml/2006/main">
  <p:tag name="NUM" val="4"/>
</p:tagLst>
</file>

<file path=ppt/tags/tag643.xml><?xml version="1.0" encoding="utf-8"?>
<p:tagLst xmlns:a="http://schemas.openxmlformats.org/drawingml/2006/main" xmlns:r="http://schemas.openxmlformats.org/officeDocument/2006/relationships" xmlns:p="http://schemas.openxmlformats.org/presentationml/2006/main">
  <p:tag name="NUM" val="5"/>
</p:tagLst>
</file>

<file path=ppt/tags/tag644.xml><?xml version="1.0" encoding="utf-8"?>
<p:tagLst xmlns:a="http://schemas.openxmlformats.org/drawingml/2006/main" xmlns:r="http://schemas.openxmlformats.org/officeDocument/2006/relationships" xmlns:p="http://schemas.openxmlformats.org/presentationml/2006/main">
  <p:tag name="NUM" val="6"/>
</p:tagLst>
</file>

<file path=ppt/tags/tag645.xml><?xml version="1.0" encoding="utf-8"?>
<p:tagLst xmlns:a="http://schemas.openxmlformats.org/drawingml/2006/main" xmlns:r="http://schemas.openxmlformats.org/officeDocument/2006/relationships" xmlns:p="http://schemas.openxmlformats.org/presentationml/2006/main">
  <p:tag name="NUM" val="7"/>
</p:tagLst>
</file>

<file path=ppt/tags/tag646.xml><?xml version="1.0" encoding="utf-8"?>
<p:tagLst xmlns:a="http://schemas.openxmlformats.org/drawingml/2006/main" xmlns:r="http://schemas.openxmlformats.org/officeDocument/2006/relationships" xmlns:p="http://schemas.openxmlformats.org/presentationml/2006/main">
  <p:tag name="NUM" val="8"/>
</p:tagLst>
</file>

<file path=ppt/tags/tag647.xml><?xml version="1.0" encoding="utf-8"?>
<p:tagLst xmlns:a="http://schemas.openxmlformats.org/drawingml/2006/main" xmlns:r="http://schemas.openxmlformats.org/officeDocument/2006/relationships" xmlns:p="http://schemas.openxmlformats.org/presentationml/2006/main">
  <p:tag name="NUM" val="9"/>
</p:tagLst>
</file>

<file path=ppt/tags/tag648.xml><?xml version="1.0" encoding="utf-8"?>
<p:tagLst xmlns:a="http://schemas.openxmlformats.org/drawingml/2006/main" xmlns:r="http://schemas.openxmlformats.org/officeDocument/2006/relationships" xmlns:p="http://schemas.openxmlformats.org/presentationml/2006/main">
  <p:tag name="NUM" val="1"/>
</p:tagLst>
</file>

<file path=ppt/tags/tag649.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50.xml><?xml version="1.0" encoding="utf-8"?>
<p:tagLst xmlns:a="http://schemas.openxmlformats.org/drawingml/2006/main" xmlns:r="http://schemas.openxmlformats.org/officeDocument/2006/relationships" xmlns:p="http://schemas.openxmlformats.org/presentationml/2006/main">
  <p:tag name="NUM" val="3"/>
</p:tagLst>
</file>

<file path=ppt/tags/tag651.xml><?xml version="1.0" encoding="utf-8"?>
<p:tagLst xmlns:a="http://schemas.openxmlformats.org/drawingml/2006/main" xmlns:r="http://schemas.openxmlformats.org/officeDocument/2006/relationships" xmlns:p="http://schemas.openxmlformats.org/presentationml/2006/main">
  <p:tag name="NUM" val="4"/>
</p:tagLst>
</file>

<file path=ppt/tags/tag652.xml><?xml version="1.0" encoding="utf-8"?>
<p:tagLst xmlns:a="http://schemas.openxmlformats.org/drawingml/2006/main" xmlns:r="http://schemas.openxmlformats.org/officeDocument/2006/relationships" xmlns:p="http://schemas.openxmlformats.org/presentationml/2006/main">
  <p:tag name="NUM" val="5"/>
</p:tagLst>
</file>

<file path=ppt/tags/tag653.xml><?xml version="1.0" encoding="utf-8"?>
<p:tagLst xmlns:a="http://schemas.openxmlformats.org/drawingml/2006/main" xmlns:r="http://schemas.openxmlformats.org/officeDocument/2006/relationships" xmlns:p="http://schemas.openxmlformats.org/presentationml/2006/main">
  <p:tag name="NUM" val="6"/>
</p:tagLst>
</file>

<file path=ppt/tags/tag654.xml><?xml version="1.0" encoding="utf-8"?>
<p:tagLst xmlns:a="http://schemas.openxmlformats.org/drawingml/2006/main" xmlns:r="http://schemas.openxmlformats.org/officeDocument/2006/relationships" xmlns:p="http://schemas.openxmlformats.org/presentationml/2006/main">
  <p:tag name="NUM" val="7"/>
</p:tagLst>
</file>

<file path=ppt/tags/tag655.xml><?xml version="1.0" encoding="utf-8"?>
<p:tagLst xmlns:a="http://schemas.openxmlformats.org/drawingml/2006/main" xmlns:r="http://schemas.openxmlformats.org/officeDocument/2006/relationships" xmlns:p="http://schemas.openxmlformats.org/presentationml/2006/main">
  <p:tag name="NUM" val="8"/>
</p:tagLst>
</file>

<file path=ppt/tags/tag656.xml><?xml version="1.0" encoding="utf-8"?>
<p:tagLst xmlns:a="http://schemas.openxmlformats.org/drawingml/2006/main" xmlns:r="http://schemas.openxmlformats.org/officeDocument/2006/relationships" xmlns:p="http://schemas.openxmlformats.org/presentationml/2006/main">
  <p:tag name="NUM" val="1"/>
</p:tagLst>
</file>

<file path=ppt/tags/tag657.xml><?xml version="1.0" encoding="utf-8"?>
<p:tagLst xmlns:a="http://schemas.openxmlformats.org/drawingml/2006/main" xmlns:r="http://schemas.openxmlformats.org/officeDocument/2006/relationships" xmlns:p="http://schemas.openxmlformats.org/presentationml/2006/main">
  <p:tag name="NUM" val="2"/>
</p:tagLst>
</file>

<file path=ppt/tags/tag658.xml><?xml version="1.0" encoding="utf-8"?>
<p:tagLst xmlns:a="http://schemas.openxmlformats.org/drawingml/2006/main" xmlns:r="http://schemas.openxmlformats.org/officeDocument/2006/relationships" xmlns:p="http://schemas.openxmlformats.org/presentationml/2006/main">
  <p:tag name="NUM" val="3"/>
</p:tagLst>
</file>

<file path=ppt/tags/tag659.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60.xml><?xml version="1.0" encoding="utf-8"?>
<p:tagLst xmlns:a="http://schemas.openxmlformats.org/drawingml/2006/main" xmlns:r="http://schemas.openxmlformats.org/officeDocument/2006/relationships" xmlns:p="http://schemas.openxmlformats.org/presentationml/2006/main">
  <p:tag name="NUM" val="5"/>
</p:tagLst>
</file>

<file path=ppt/tags/tag661.xml><?xml version="1.0" encoding="utf-8"?>
<p:tagLst xmlns:a="http://schemas.openxmlformats.org/drawingml/2006/main" xmlns:r="http://schemas.openxmlformats.org/officeDocument/2006/relationships" xmlns:p="http://schemas.openxmlformats.org/presentationml/2006/main">
  <p:tag name="NUM" val="6"/>
</p:tagLst>
</file>

<file path=ppt/tags/tag662.xml><?xml version="1.0" encoding="utf-8"?>
<p:tagLst xmlns:a="http://schemas.openxmlformats.org/drawingml/2006/main" xmlns:r="http://schemas.openxmlformats.org/officeDocument/2006/relationships" xmlns:p="http://schemas.openxmlformats.org/presentationml/2006/main">
  <p:tag name="NUM" val="7"/>
</p:tagLst>
</file>

<file path=ppt/tags/tag663.xml><?xml version="1.0" encoding="utf-8"?>
<p:tagLst xmlns:a="http://schemas.openxmlformats.org/drawingml/2006/main" xmlns:r="http://schemas.openxmlformats.org/officeDocument/2006/relationships" xmlns:p="http://schemas.openxmlformats.org/presentationml/2006/main">
  <p:tag name="NUM" val="8"/>
</p:tagLst>
</file>

<file path=ppt/tags/tag664.xml><?xml version="1.0" encoding="utf-8"?>
<p:tagLst xmlns:a="http://schemas.openxmlformats.org/drawingml/2006/main" xmlns:r="http://schemas.openxmlformats.org/officeDocument/2006/relationships" xmlns:p="http://schemas.openxmlformats.org/presentationml/2006/main">
  <p:tag name="NUM" val="1"/>
</p:tagLst>
</file>

<file path=ppt/tags/tag665.xml><?xml version="1.0" encoding="utf-8"?>
<p:tagLst xmlns:a="http://schemas.openxmlformats.org/drawingml/2006/main" xmlns:r="http://schemas.openxmlformats.org/officeDocument/2006/relationships" xmlns:p="http://schemas.openxmlformats.org/presentationml/2006/main">
  <p:tag name="NUM" val="2"/>
</p:tagLst>
</file>

<file path=ppt/tags/tag666.xml><?xml version="1.0" encoding="utf-8"?>
<p:tagLst xmlns:a="http://schemas.openxmlformats.org/drawingml/2006/main" xmlns:r="http://schemas.openxmlformats.org/officeDocument/2006/relationships" xmlns:p="http://schemas.openxmlformats.org/presentationml/2006/main">
  <p:tag name="NUM" val="3"/>
</p:tagLst>
</file>

<file path=ppt/tags/tag667.xml><?xml version="1.0" encoding="utf-8"?>
<p:tagLst xmlns:a="http://schemas.openxmlformats.org/drawingml/2006/main" xmlns:r="http://schemas.openxmlformats.org/officeDocument/2006/relationships" xmlns:p="http://schemas.openxmlformats.org/presentationml/2006/main">
  <p:tag name="NUM" val="4"/>
</p:tagLst>
</file>

<file path=ppt/tags/tag668.xml><?xml version="1.0" encoding="utf-8"?>
<p:tagLst xmlns:a="http://schemas.openxmlformats.org/drawingml/2006/main" xmlns:r="http://schemas.openxmlformats.org/officeDocument/2006/relationships" xmlns:p="http://schemas.openxmlformats.org/presentationml/2006/main">
  <p:tag name="NUM" val="5"/>
</p:tagLst>
</file>

<file path=ppt/tags/tag669.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70.xml><?xml version="1.0" encoding="utf-8"?>
<p:tagLst xmlns:a="http://schemas.openxmlformats.org/drawingml/2006/main" xmlns:r="http://schemas.openxmlformats.org/officeDocument/2006/relationships" xmlns:p="http://schemas.openxmlformats.org/presentationml/2006/main">
  <p:tag name="NUM" val="7"/>
</p:tagLst>
</file>

<file path=ppt/tags/tag671.xml><?xml version="1.0" encoding="utf-8"?>
<p:tagLst xmlns:a="http://schemas.openxmlformats.org/drawingml/2006/main" xmlns:r="http://schemas.openxmlformats.org/officeDocument/2006/relationships" xmlns:p="http://schemas.openxmlformats.org/presentationml/2006/main">
  <p:tag name="NUM" val="8"/>
</p:tagLst>
</file>

<file path=ppt/tags/tag672.xml><?xml version="1.0" encoding="utf-8"?>
<p:tagLst xmlns:a="http://schemas.openxmlformats.org/drawingml/2006/main" xmlns:r="http://schemas.openxmlformats.org/officeDocument/2006/relationships" xmlns:p="http://schemas.openxmlformats.org/presentationml/2006/main">
  <p:tag name="NUM" val="1"/>
</p:tagLst>
</file>

<file path=ppt/tags/tag673.xml><?xml version="1.0" encoding="utf-8"?>
<p:tagLst xmlns:a="http://schemas.openxmlformats.org/drawingml/2006/main" xmlns:r="http://schemas.openxmlformats.org/officeDocument/2006/relationships" xmlns:p="http://schemas.openxmlformats.org/presentationml/2006/main">
  <p:tag name="NUM" val="2"/>
</p:tagLst>
</file>

<file path=ppt/tags/tag674.xml><?xml version="1.0" encoding="utf-8"?>
<p:tagLst xmlns:a="http://schemas.openxmlformats.org/drawingml/2006/main" xmlns:r="http://schemas.openxmlformats.org/officeDocument/2006/relationships" xmlns:p="http://schemas.openxmlformats.org/presentationml/2006/main">
  <p:tag name="NUM" val="3"/>
</p:tagLst>
</file>

<file path=ppt/tags/tag675.xml><?xml version="1.0" encoding="utf-8"?>
<p:tagLst xmlns:a="http://schemas.openxmlformats.org/drawingml/2006/main" xmlns:r="http://schemas.openxmlformats.org/officeDocument/2006/relationships" xmlns:p="http://schemas.openxmlformats.org/presentationml/2006/main">
  <p:tag name="NUM" val="4"/>
</p:tagLst>
</file>

<file path=ppt/tags/tag676.xml><?xml version="1.0" encoding="utf-8"?>
<p:tagLst xmlns:a="http://schemas.openxmlformats.org/drawingml/2006/main" xmlns:r="http://schemas.openxmlformats.org/officeDocument/2006/relationships" xmlns:p="http://schemas.openxmlformats.org/presentationml/2006/main">
  <p:tag name="NUM" val="5"/>
</p:tagLst>
</file>

<file path=ppt/tags/tag677.xml><?xml version="1.0" encoding="utf-8"?>
<p:tagLst xmlns:a="http://schemas.openxmlformats.org/drawingml/2006/main" xmlns:r="http://schemas.openxmlformats.org/officeDocument/2006/relationships" xmlns:p="http://schemas.openxmlformats.org/presentationml/2006/main">
  <p:tag name="NUM" val="6"/>
</p:tagLst>
</file>

<file path=ppt/tags/tag678.xml><?xml version="1.0" encoding="utf-8"?>
<p:tagLst xmlns:a="http://schemas.openxmlformats.org/drawingml/2006/main" xmlns:r="http://schemas.openxmlformats.org/officeDocument/2006/relationships" xmlns:p="http://schemas.openxmlformats.org/presentationml/2006/main">
  <p:tag name="NUM" val="7"/>
</p:tagLst>
</file>

<file path=ppt/tags/tag679.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80.xml><?xml version="1.0" encoding="utf-8"?>
<p:tagLst xmlns:a="http://schemas.openxmlformats.org/drawingml/2006/main" xmlns:r="http://schemas.openxmlformats.org/officeDocument/2006/relationships" xmlns:p="http://schemas.openxmlformats.org/presentationml/2006/main">
  <p:tag name="NUM" val="1"/>
</p:tagLst>
</file>

<file path=ppt/tags/tag681.xml><?xml version="1.0" encoding="utf-8"?>
<p:tagLst xmlns:a="http://schemas.openxmlformats.org/drawingml/2006/main" xmlns:r="http://schemas.openxmlformats.org/officeDocument/2006/relationships" xmlns:p="http://schemas.openxmlformats.org/presentationml/2006/main">
  <p:tag name="NUM" val="2"/>
</p:tagLst>
</file>

<file path=ppt/tags/tag682.xml><?xml version="1.0" encoding="utf-8"?>
<p:tagLst xmlns:a="http://schemas.openxmlformats.org/drawingml/2006/main" xmlns:r="http://schemas.openxmlformats.org/officeDocument/2006/relationships" xmlns:p="http://schemas.openxmlformats.org/presentationml/2006/main">
  <p:tag name="NUM" val="3"/>
</p:tagLst>
</file>

<file path=ppt/tags/tag683.xml><?xml version="1.0" encoding="utf-8"?>
<p:tagLst xmlns:a="http://schemas.openxmlformats.org/drawingml/2006/main" xmlns:r="http://schemas.openxmlformats.org/officeDocument/2006/relationships" xmlns:p="http://schemas.openxmlformats.org/presentationml/2006/main">
  <p:tag name="NUM" val="4"/>
</p:tagLst>
</file>

<file path=ppt/tags/tag684.xml><?xml version="1.0" encoding="utf-8"?>
<p:tagLst xmlns:a="http://schemas.openxmlformats.org/drawingml/2006/main" xmlns:r="http://schemas.openxmlformats.org/officeDocument/2006/relationships" xmlns:p="http://schemas.openxmlformats.org/presentationml/2006/main">
  <p:tag name="NUM" val="5"/>
</p:tagLst>
</file>

<file path=ppt/tags/tag685.xml><?xml version="1.0" encoding="utf-8"?>
<p:tagLst xmlns:a="http://schemas.openxmlformats.org/drawingml/2006/main" xmlns:r="http://schemas.openxmlformats.org/officeDocument/2006/relationships" xmlns:p="http://schemas.openxmlformats.org/presentationml/2006/main">
  <p:tag name="NUM" val="6"/>
</p:tagLst>
</file>

<file path=ppt/tags/tag686.xml><?xml version="1.0" encoding="utf-8"?>
<p:tagLst xmlns:a="http://schemas.openxmlformats.org/drawingml/2006/main" xmlns:r="http://schemas.openxmlformats.org/officeDocument/2006/relationships" xmlns:p="http://schemas.openxmlformats.org/presentationml/2006/main">
  <p:tag name="NUM" val="7"/>
</p:tagLst>
</file>

<file path=ppt/tags/tag687.xml><?xml version="1.0" encoding="utf-8"?>
<p:tagLst xmlns:a="http://schemas.openxmlformats.org/drawingml/2006/main" xmlns:r="http://schemas.openxmlformats.org/officeDocument/2006/relationships" xmlns:p="http://schemas.openxmlformats.org/presentationml/2006/main">
  <p:tag name="NUM" val="8"/>
</p:tagLst>
</file>

<file path=ppt/tags/tag688.xml><?xml version="1.0" encoding="utf-8"?>
<p:tagLst xmlns:a="http://schemas.openxmlformats.org/drawingml/2006/main" xmlns:r="http://schemas.openxmlformats.org/officeDocument/2006/relationships" xmlns:p="http://schemas.openxmlformats.org/presentationml/2006/main">
  <p:tag name="NUM" val="9"/>
</p:tagLst>
</file>

<file path=ppt/tags/tag689.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690.xml><?xml version="1.0" encoding="utf-8"?>
<p:tagLst xmlns:a="http://schemas.openxmlformats.org/drawingml/2006/main" xmlns:r="http://schemas.openxmlformats.org/officeDocument/2006/relationships" xmlns:p="http://schemas.openxmlformats.org/presentationml/2006/main">
  <p:tag name="NUM" val="2"/>
</p:tagLst>
</file>

<file path=ppt/tags/tag691.xml><?xml version="1.0" encoding="utf-8"?>
<p:tagLst xmlns:a="http://schemas.openxmlformats.org/drawingml/2006/main" xmlns:r="http://schemas.openxmlformats.org/officeDocument/2006/relationships" xmlns:p="http://schemas.openxmlformats.org/presentationml/2006/main">
  <p:tag name="NUM" val="3"/>
</p:tagLst>
</file>

<file path=ppt/tags/tag692.xml><?xml version="1.0" encoding="utf-8"?>
<p:tagLst xmlns:a="http://schemas.openxmlformats.org/drawingml/2006/main" xmlns:r="http://schemas.openxmlformats.org/officeDocument/2006/relationships" xmlns:p="http://schemas.openxmlformats.org/presentationml/2006/main">
  <p:tag name="NUM" val="4"/>
</p:tagLst>
</file>

<file path=ppt/tags/tag693.xml><?xml version="1.0" encoding="utf-8"?>
<p:tagLst xmlns:a="http://schemas.openxmlformats.org/drawingml/2006/main" xmlns:r="http://schemas.openxmlformats.org/officeDocument/2006/relationships" xmlns:p="http://schemas.openxmlformats.org/presentationml/2006/main">
  <p:tag name="NUM" val="5"/>
</p:tagLst>
</file>

<file path=ppt/tags/tag694.xml><?xml version="1.0" encoding="utf-8"?>
<p:tagLst xmlns:a="http://schemas.openxmlformats.org/drawingml/2006/main" xmlns:r="http://schemas.openxmlformats.org/officeDocument/2006/relationships" xmlns:p="http://schemas.openxmlformats.org/presentationml/2006/main">
  <p:tag name="NUM" val="6"/>
</p:tagLst>
</file>

<file path=ppt/tags/tag695.xml><?xml version="1.0" encoding="utf-8"?>
<p:tagLst xmlns:a="http://schemas.openxmlformats.org/drawingml/2006/main" xmlns:r="http://schemas.openxmlformats.org/officeDocument/2006/relationships" xmlns:p="http://schemas.openxmlformats.org/presentationml/2006/main">
  <p:tag name="NUM" val="1"/>
</p:tagLst>
</file>

<file path=ppt/tags/tag696.xml><?xml version="1.0" encoding="utf-8"?>
<p:tagLst xmlns:a="http://schemas.openxmlformats.org/drawingml/2006/main" xmlns:r="http://schemas.openxmlformats.org/officeDocument/2006/relationships" xmlns:p="http://schemas.openxmlformats.org/presentationml/2006/main">
  <p:tag name="NUM" val="2"/>
</p:tagLst>
</file>

<file path=ppt/tags/tag697.xml><?xml version="1.0" encoding="utf-8"?>
<p:tagLst xmlns:a="http://schemas.openxmlformats.org/drawingml/2006/main" xmlns:r="http://schemas.openxmlformats.org/officeDocument/2006/relationships" xmlns:p="http://schemas.openxmlformats.org/presentationml/2006/main">
  <p:tag name="NUM" val="3"/>
</p:tagLst>
</file>

<file path=ppt/tags/tag698.xml><?xml version="1.0" encoding="utf-8"?>
<p:tagLst xmlns:a="http://schemas.openxmlformats.org/drawingml/2006/main" xmlns:r="http://schemas.openxmlformats.org/officeDocument/2006/relationships" xmlns:p="http://schemas.openxmlformats.org/presentationml/2006/main">
  <p:tag name="NUM" val="4"/>
</p:tagLst>
</file>

<file path=ppt/tags/tag69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00.xml><?xml version="1.0" encoding="utf-8"?>
<p:tagLst xmlns:a="http://schemas.openxmlformats.org/drawingml/2006/main" xmlns:r="http://schemas.openxmlformats.org/officeDocument/2006/relationships" xmlns:p="http://schemas.openxmlformats.org/presentationml/2006/main">
  <p:tag name="NUM" val="6"/>
</p:tagLst>
</file>

<file path=ppt/tags/tag701.xml><?xml version="1.0" encoding="utf-8"?>
<p:tagLst xmlns:a="http://schemas.openxmlformats.org/drawingml/2006/main" xmlns:r="http://schemas.openxmlformats.org/officeDocument/2006/relationships" xmlns:p="http://schemas.openxmlformats.org/presentationml/2006/main">
  <p:tag name="NUM" val="7"/>
</p:tagLst>
</file>

<file path=ppt/tags/tag702.xml><?xml version="1.0" encoding="utf-8"?>
<p:tagLst xmlns:a="http://schemas.openxmlformats.org/drawingml/2006/main" xmlns:r="http://schemas.openxmlformats.org/officeDocument/2006/relationships" xmlns:p="http://schemas.openxmlformats.org/presentationml/2006/main">
  <p:tag name="NUM" val="8"/>
</p:tagLst>
</file>

<file path=ppt/tags/tag703.xml><?xml version="1.0" encoding="utf-8"?>
<p:tagLst xmlns:a="http://schemas.openxmlformats.org/drawingml/2006/main" xmlns:r="http://schemas.openxmlformats.org/officeDocument/2006/relationships" xmlns:p="http://schemas.openxmlformats.org/presentationml/2006/main">
  <p:tag name="NUM" val="9"/>
</p:tagLst>
</file>

<file path=ppt/tags/tag704.xml><?xml version="1.0" encoding="utf-8"?>
<p:tagLst xmlns:a="http://schemas.openxmlformats.org/drawingml/2006/main" xmlns:r="http://schemas.openxmlformats.org/officeDocument/2006/relationships" xmlns:p="http://schemas.openxmlformats.org/presentationml/2006/main">
  <p:tag name="NUM" val="1"/>
</p:tagLst>
</file>

<file path=ppt/tags/tag705.xml><?xml version="1.0" encoding="utf-8"?>
<p:tagLst xmlns:a="http://schemas.openxmlformats.org/drawingml/2006/main" xmlns:r="http://schemas.openxmlformats.org/officeDocument/2006/relationships" xmlns:p="http://schemas.openxmlformats.org/presentationml/2006/main">
  <p:tag name="NUM" val="2"/>
</p:tagLst>
</file>

<file path=ppt/tags/tag706.xml><?xml version="1.0" encoding="utf-8"?>
<p:tagLst xmlns:a="http://schemas.openxmlformats.org/drawingml/2006/main" xmlns:r="http://schemas.openxmlformats.org/officeDocument/2006/relationships" xmlns:p="http://schemas.openxmlformats.org/presentationml/2006/main">
  <p:tag name="NUM" val="3"/>
</p:tagLst>
</file>

<file path=ppt/tags/tag707.xml><?xml version="1.0" encoding="utf-8"?>
<p:tagLst xmlns:a="http://schemas.openxmlformats.org/drawingml/2006/main" xmlns:r="http://schemas.openxmlformats.org/officeDocument/2006/relationships" xmlns:p="http://schemas.openxmlformats.org/presentationml/2006/main">
  <p:tag name="NUM" val="4"/>
</p:tagLst>
</file>

<file path=ppt/tags/tag708.xml><?xml version="1.0" encoding="utf-8"?>
<p:tagLst xmlns:a="http://schemas.openxmlformats.org/drawingml/2006/main" xmlns:r="http://schemas.openxmlformats.org/officeDocument/2006/relationships" xmlns:p="http://schemas.openxmlformats.org/presentationml/2006/main">
  <p:tag name="NUM" val="5"/>
</p:tagLst>
</file>

<file path=ppt/tags/tag709.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10.xml><?xml version="1.0" encoding="utf-8"?>
<p:tagLst xmlns:a="http://schemas.openxmlformats.org/drawingml/2006/main" xmlns:r="http://schemas.openxmlformats.org/officeDocument/2006/relationships" xmlns:p="http://schemas.openxmlformats.org/presentationml/2006/main">
  <p:tag name="NUM" val="1"/>
</p:tagLst>
</file>

<file path=ppt/tags/tag711.xml><?xml version="1.0" encoding="utf-8"?>
<p:tagLst xmlns:a="http://schemas.openxmlformats.org/drawingml/2006/main" xmlns:r="http://schemas.openxmlformats.org/officeDocument/2006/relationships" xmlns:p="http://schemas.openxmlformats.org/presentationml/2006/main">
  <p:tag name="NUM" val="2"/>
</p:tagLst>
</file>

<file path=ppt/tags/tag712.xml><?xml version="1.0" encoding="utf-8"?>
<p:tagLst xmlns:a="http://schemas.openxmlformats.org/drawingml/2006/main" xmlns:r="http://schemas.openxmlformats.org/officeDocument/2006/relationships" xmlns:p="http://schemas.openxmlformats.org/presentationml/2006/main">
  <p:tag name="NUM" val="3"/>
</p:tagLst>
</file>

<file path=ppt/tags/tag713.xml><?xml version="1.0" encoding="utf-8"?>
<p:tagLst xmlns:a="http://schemas.openxmlformats.org/drawingml/2006/main" xmlns:r="http://schemas.openxmlformats.org/officeDocument/2006/relationships" xmlns:p="http://schemas.openxmlformats.org/presentationml/2006/main">
  <p:tag name="NUM" val="4"/>
</p:tagLst>
</file>

<file path=ppt/tags/tag714.xml><?xml version="1.0" encoding="utf-8"?>
<p:tagLst xmlns:a="http://schemas.openxmlformats.org/drawingml/2006/main" xmlns:r="http://schemas.openxmlformats.org/officeDocument/2006/relationships" xmlns:p="http://schemas.openxmlformats.org/presentationml/2006/main">
  <p:tag name="NUM" val="5"/>
</p:tagLst>
</file>

<file path=ppt/tags/tag715.xml><?xml version="1.0" encoding="utf-8"?>
<p:tagLst xmlns:a="http://schemas.openxmlformats.org/drawingml/2006/main" xmlns:r="http://schemas.openxmlformats.org/officeDocument/2006/relationships" xmlns:p="http://schemas.openxmlformats.org/presentationml/2006/main">
  <p:tag name="NUM" val="6"/>
</p:tagLst>
</file>

<file path=ppt/tags/tag716.xml><?xml version="1.0" encoding="utf-8"?>
<p:tagLst xmlns:a="http://schemas.openxmlformats.org/drawingml/2006/main" xmlns:r="http://schemas.openxmlformats.org/officeDocument/2006/relationships" xmlns:p="http://schemas.openxmlformats.org/presentationml/2006/main">
  <p:tag name="NUM" val="1"/>
</p:tagLst>
</file>

<file path=ppt/tags/tag717.xml><?xml version="1.0" encoding="utf-8"?>
<p:tagLst xmlns:a="http://schemas.openxmlformats.org/drawingml/2006/main" xmlns:r="http://schemas.openxmlformats.org/officeDocument/2006/relationships" xmlns:p="http://schemas.openxmlformats.org/presentationml/2006/main">
  <p:tag name="NUM" val="2"/>
</p:tagLst>
</file>

<file path=ppt/tags/tag718.xml><?xml version="1.0" encoding="utf-8"?>
<p:tagLst xmlns:a="http://schemas.openxmlformats.org/drawingml/2006/main" xmlns:r="http://schemas.openxmlformats.org/officeDocument/2006/relationships" xmlns:p="http://schemas.openxmlformats.org/presentationml/2006/main">
  <p:tag name="NUM" val="3"/>
</p:tagLst>
</file>

<file path=ppt/tags/tag719.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20.xml><?xml version="1.0" encoding="utf-8"?>
<p:tagLst xmlns:a="http://schemas.openxmlformats.org/drawingml/2006/main" xmlns:r="http://schemas.openxmlformats.org/officeDocument/2006/relationships" xmlns:p="http://schemas.openxmlformats.org/presentationml/2006/main">
  <p:tag name="NUM" val="5"/>
</p:tagLst>
</file>

<file path=ppt/tags/tag721.xml><?xml version="1.0" encoding="utf-8"?>
<p:tagLst xmlns:a="http://schemas.openxmlformats.org/drawingml/2006/main" xmlns:r="http://schemas.openxmlformats.org/officeDocument/2006/relationships" xmlns:p="http://schemas.openxmlformats.org/presentationml/2006/main">
  <p:tag name="NUM" val="1"/>
</p:tagLst>
</file>

<file path=ppt/tags/tag722.xml><?xml version="1.0" encoding="utf-8"?>
<p:tagLst xmlns:a="http://schemas.openxmlformats.org/drawingml/2006/main" xmlns:r="http://schemas.openxmlformats.org/officeDocument/2006/relationships" xmlns:p="http://schemas.openxmlformats.org/presentationml/2006/main">
  <p:tag name="NUM" val="2"/>
</p:tagLst>
</file>

<file path=ppt/tags/tag723.xml><?xml version="1.0" encoding="utf-8"?>
<p:tagLst xmlns:a="http://schemas.openxmlformats.org/drawingml/2006/main" xmlns:r="http://schemas.openxmlformats.org/officeDocument/2006/relationships" xmlns:p="http://schemas.openxmlformats.org/presentationml/2006/main">
  <p:tag name="NUM" val="3"/>
</p:tagLst>
</file>

<file path=ppt/tags/tag724.xml><?xml version="1.0" encoding="utf-8"?>
<p:tagLst xmlns:a="http://schemas.openxmlformats.org/drawingml/2006/main" xmlns:r="http://schemas.openxmlformats.org/officeDocument/2006/relationships" xmlns:p="http://schemas.openxmlformats.org/presentationml/2006/main">
  <p:tag name="NUM" val="4"/>
</p:tagLst>
</file>

<file path=ppt/tags/tag725.xml><?xml version="1.0" encoding="utf-8"?>
<p:tagLst xmlns:a="http://schemas.openxmlformats.org/drawingml/2006/main" xmlns:r="http://schemas.openxmlformats.org/officeDocument/2006/relationships" xmlns:p="http://schemas.openxmlformats.org/presentationml/2006/main">
  <p:tag name="NUM" val="5"/>
</p:tagLst>
</file>

<file path=ppt/tags/tag726.xml><?xml version="1.0" encoding="utf-8"?>
<p:tagLst xmlns:a="http://schemas.openxmlformats.org/drawingml/2006/main" xmlns:r="http://schemas.openxmlformats.org/officeDocument/2006/relationships" xmlns:p="http://schemas.openxmlformats.org/presentationml/2006/main">
  <p:tag name="NUM" val="6"/>
</p:tagLst>
</file>

<file path=ppt/tags/tag727.xml><?xml version="1.0" encoding="utf-8"?>
<p:tagLst xmlns:a="http://schemas.openxmlformats.org/drawingml/2006/main" xmlns:r="http://schemas.openxmlformats.org/officeDocument/2006/relationships" xmlns:p="http://schemas.openxmlformats.org/presentationml/2006/main">
  <p:tag name="NUM" val="7"/>
</p:tagLst>
</file>

<file path=ppt/tags/tag728.xml><?xml version="1.0" encoding="utf-8"?>
<p:tagLst xmlns:a="http://schemas.openxmlformats.org/drawingml/2006/main" xmlns:r="http://schemas.openxmlformats.org/officeDocument/2006/relationships" xmlns:p="http://schemas.openxmlformats.org/presentationml/2006/main">
  <p:tag name="NUM" val="9"/>
</p:tagLst>
</file>

<file path=ppt/tags/tag729.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30.xml><?xml version="1.0" encoding="utf-8"?>
<p:tagLst xmlns:a="http://schemas.openxmlformats.org/drawingml/2006/main" xmlns:r="http://schemas.openxmlformats.org/officeDocument/2006/relationships" xmlns:p="http://schemas.openxmlformats.org/presentationml/2006/main">
  <p:tag name="NUM" val="2"/>
</p:tagLst>
</file>

<file path=ppt/tags/tag731.xml><?xml version="1.0" encoding="utf-8"?>
<p:tagLst xmlns:a="http://schemas.openxmlformats.org/drawingml/2006/main" xmlns:r="http://schemas.openxmlformats.org/officeDocument/2006/relationships" xmlns:p="http://schemas.openxmlformats.org/presentationml/2006/main">
  <p:tag name="NUM" val="3"/>
</p:tagLst>
</file>

<file path=ppt/tags/tag732.xml><?xml version="1.0" encoding="utf-8"?>
<p:tagLst xmlns:a="http://schemas.openxmlformats.org/drawingml/2006/main" xmlns:r="http://schemas.openxmlformats.org/officeDocument/2006/relationships" xmlns:p="http://schemas.openxmlformats.org/presentationml/2006/main">
  <p:tag name="NUM" val="4"/>
</p:tagLst>
</file>

<file path=ppt/tags/tag733.xml><?xml version="1.0" encoding="utf-8"?>
<p:tagLst xmlns:a="http://schemas.openxmlformats.org/drawingml/2006/main" xmlns:r="http://schemas.openxmlformats.org/officeDocument/2006/relationships" xmlns:p="http://schemas.openxmlformats.org/presentationml/2006/main">
  <p:tag name="NUM" val="5"/>
</p:tagLst>
</file>

<file path=ppt/tags/tag734.xml><?xml version="1.0" encoding="utf-8"?>
<p:tagLst xmlns:a="http://schemas.openxmlformats.org/drawingml/2006/main" xmlns:r="http://schemas.openxmlformats.org/officeDocument/2006/relationships" xmlns:p="http://schemas.openxmlformats.org/presentationml/2006/main">
  <p:tag name="NUM" val="6"/>
</p:tagLst>
</file>

<file path=ppt/tags/tag735.xml><?xml version="1.0" encoding="utf-8"?>
<p:tagLst xmlns:a="http://schemas.openxmlformats.org/drawingml/2006/main" xmlns:r="http://schemas.openxmlformats.org/officeDocument/2006/relationships" xmlns:p="http://schemas.openxmlformats.org/presentationml/2006/main">
  <p:tag name="NUM" val="7"/>
</p:tagLst>
</file>

<file path=ppt/tags/tag736.xml><?xml version="1.0" encoding="utf-8"?>
<p:tagLst xmlns:a="http://schemas.openxmlformats.org/drawingml/2006/main" xmlns:r="http://schemas.openxmlformats.org/officeDocument/2006/relationships" xmlns:p="http://schemas.openxmlformats.org/presentationml/2006/main">
  <p:tag name="NUM" val="8"/>
</p:tagLst>
</file>

<file path=ppt/tags/tag737.xml><?xml version="1.0" encoding="utf-8"?>
<p:tagLst xmlns:a="http://schemas.openxmlformats.org/drawingml/2006/main" xmlns:r="http://schemas.openxmlformats.org/officeDocument/2006/relationships" xmlns:p="http://schemas.openxmlformats.org/presentationml/2006/main">
  <p:tag name="NUM" val="1"/>
</p:tagLst>
</file>

<file path=ppt/tags/tag738.xml><?xml version="1.0" encoding="utf-8"?>
<p:tagLst xmlns:a="http://schemas.openxmlformats.org/drawingml/2006/main" xmlns:r="http://schemas.openxmlformats.org/officeDocument/2006/relationships" xmlns:p="http://schemas.openxmlformats.org/presentationml/2006/main">
  <p:tag name="NUM" val="2"/>
</p:tagLst>
</file>

<file path=ppt/tags/tag739.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40.xml><?xml version="1.0" encoding="utf-8"?>
<p:tagLst xmlns:a="http://schemas.openxmlformats.org/drawingml/2006/main" xmlns:r="http://schemas.openxmlformats.org/officeDocument/2006/relationships" xmlns:p="http://schemas.openxmlformats.org/presentationml/2006/main">
  <p:tag name="NUM" val="4"/>
</p:tagLst>
</file>

<file path=ppt/tags/tag741.xml><?xml version="1.0" encoding="utf-8"?>
<p:tagLst xmlns:a="http://schemas.openxmlformats.org/drawingml/2006/main" xmlns:r="http://schemas.openxmlformats.org/officeDocument/2006/relationships" xmlns:p="http://schemas.openxmlformats.org/presentationml/2006/main">
  <p:tag name="NUM" val="5"/>
</p:tagLst>
</file>

<file path=ppt/tags/tag742.xml><?xml version="1.0" encoding="utf-8"?>
<p:tagLst xmlns:a="http://schemas.openxmlformats.org/drawingml/2006/main" xmlns:r="http://schemas.openxmlformats.org/officeDocument/2006/relationships" xmlns:p="http://schemas.openxmlformats.org/presentationml/2006/main">
  <p:tag name="NUM" val="6"/>
</p:tagLst>
</file>

<file path=ppt/tags/tag743.xml><?xml version="1.0" encoding="utf-8"?>
<p:tagLst xmlns:a="http://schemas.openxmlformats.org/drawingml/2006/main" xmlns:r="http://schemas.openxmlformats.org/officeDocument/2006/relationships" xmlns:p="http://schemas.openxmlformats.org/presentationml/2006/main">
  <p:tag name="NUM" val="1"/>
</p:tagLst>
</file>

<file path=ppt/tags/tag744.xml><?xml version="1.0" encoding="utf-8"?>
<p:tagLst xmlns:a="http://schemas.openxmlformats.org/drawingml/2006/main" xmlns:r="http://schemas.openxmlformats.org/officeDocument/2006/relationships" xmlns:p="http://schemas.openxmlformats.org/presentationml/2006/main">
  <p:tag name="NUM" val="2"/>
</p:tagLst>
</file>

<file path=ppt/tags/tag745.xml><?xml version="1.0" encoding="utf-8"?>
<p:tagLst xmlns:a="http://schemas.openxmlformats.org/drawingml/2006/main" xmlns:r="http://schemas.openxmlformats.org/officeDocument/2006/relationships" xmlns:p="http://schemas.openxmlformats.org/presentationml/2006/main">
  <p:tag name="NUM" val="3"/>
</p:tagLst>
</file>

<file path=ppt/tags/tag746.xml><?xml version="1.0" encoding="utf-8"?>
<p:tagLst xmlns:a="http://schemas.openxmlformats.org/drawingml/2006/main" xmlns:r="http://schemas.openxmlformats.org/officeDocument/2006/relationships" xmlns:p="http://schemas.openxmlformats.org/presentationml/2006/main">
  <p:tag name="NUM" val="4"/>
</p:tagLst>
</file>

<file path=ppt/tags/tag747.xml><?xml version="1.0" encoding="utf-8"?>
<p:tagLst xmlns:a="http://schemas.openxmlformats.org/drawingml/2006/main" xmlns:r="http://schemas.openxmlformats.org/officeDocument/2006/relationships" xmlns:p="http://schemas.openxmlformats.org/presentationml/2006/main">
  <p:tag name="NUM" val="5"/>
</p:tagLst>
</file>

<file path=ppt/tags/tag748.xml><?xml version="1.0" encoding="utf-8"?>
<p:tagLst xmlns:a="http://schemas.openxmlformats.org/drawingml/2006/main" xmlns:r="http://schemas.openxmlformats.org/officeDocument/2006/relationships" xmlns:p="http://schemas.openxmlformats.org/presentationml/2006/main">
  <p:tag name="NUM" val="6"/>
</p:tagLst>
</file>

<file path=ppt/tags/tag749.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50.xml><?xml version="1.0" encoding="utf-8"?>
<p:tagLst xmlns:a="http://schemas.openxmlformats.org/drawingml/2006/main" xmlns:r="http://schemas.openxmlformats.org/officeDocument/2006/relationships" xmlns:p="http://schemas.openxmlformats.org/presentationml/2006/main">
  <p:tag name="NUM" val="8"/>
</p:tagLst>
</file>

<file path=ppt/tags/tag751.xml><?xml version="1.0" encoding="utf-8"?>
<p:tagLst xmlns:a="http://schemas.openxmlformats.org/drawingml/2006/main" xmlns:r="http://schemas.openxmlformats.org/officeDocument/2006/relationships" xmlns:p="http://schemas.openxmlformats.org/presentationml/2006/main">
  <p:tag name="NUM" val="9"/>
</p:tagLst>
</file>

<file path=ppt/tags/tag752.xml><?xml version="1.0" encoding="utf-8"?>
<p:tagLst xmlns:a="http://schemas.openxmlformats.org/drawingml/2006/main" xmlns:r="http://schemas.openxmlformats.org/officeDocument/2006/relationships" xmlns:p="http://schemas.openxmlformats.org/presentationml/2006/main">
  <p:tag name="NUM" val="10"/>
</p:tagLst>
</file>

<file path=ppt/tags/tag753.xml><?xml version="1.0" encoding="utf-8"?>
<p:tagLst xmlns:a="http://schemas.openxmlformats.org/drawingml/2006/main" xmlns:r="http://schemas.openxmlformats.org/officeDocument/2006/relationships" xmlns:p="http://schemas.openxmlformats.org/presentationml/2006/main">
  <p:tag name="NUM" val="11"/>
</p:tagLst>
</file>

<file path=ppt/tags/tag754.xml><?xml version="1.0" encoding="utf-8"?>
<p:tagLst xmlns:a="http://schemas.openxmlformats.org/drawingml/2006/main" xmlns:r="http://schemas.openxmlformats.org/officeDocument/2006/relationships" xmlns:p="http://schemas.openxmlformats.org/presentationml/2006/main">
  <p:tag name="NUM" val="12"/>
</p:tagLst>
</file>

<file path=ppt/tags/tag755.xml><?xml version="1.0" encoding="utf-8"?>
<p:tagLst xmlns:a="http://schemas.openxmlformats.org/drawingml/2006/main" xmlns:r="http://schemas.openxmlformats.org/officeDocument/2006/relationships" xmlns:p="http://schemas.openxmlformats.org/presentationml/2006/main">
  <p:tag name="NUM" val="13"/>
</p:tagLst>
</file>

<file path=ppt/tags/tag756.xml><?xml version="1.0" encoding="utf-8"?>
<p:tagLst xmlns:a="http://schemas.openxmlformats.org/drawingml/2006/main" xmlns:r="http://schemas.openxmlformats.org/officeDocument/2006/relationships" xmlns:p="http://schemas.openxmlformats.org/presentationml/2006/main">
  <p:tag name="NUM" val="14"/>
</p:tagLst>
</file>

<file path=ppt/tags/tag757.xml><?xml version="1.0" encoding="utf-8"?>
<p:tagLst xmlns:a="http://schemas.openxmlformats.org/drawingml/2006/main" xmlns:r="http://schemas.openxmlformats.org/officeDocument/2006/relationships" xmlns:p="http://schemas.openxmlformats.org/presentationml/2006/main">
  <p:tag name="NUM" val="15"/>
</p:tagLst>
</file>

<file path=ppt/tags/tag758.xml><?xml version="1.0" encoding="utf-8"?>
<p:tagLst xmlns:a="http://schemas.openxmlformats.org/drawingml/2006/main" xmlns:r="http://schemas.openxmlformats.org/officeDocument/2006/relationships" xmlns:p="http://schemas.openxmlformats.org/presentationml/2006/main">
  <p:tag name="NUM" val="1"/>
</p:tagLst>
</file>

<file path=ppt/tags/tag759.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60.xml><?xml version="1.0" encoding="utf-8"?>
<p:tagLst xmlns:a="http://schemas.openxmlformats.org/drawingml/2006/main" xmlns:r="http://schemas.openxmlformats.org/officeDocument/2006/relationships" xmlns:p="http://schemas.openxmlformats.org/presentationml/2006/main">
  <p:tag name="NUM" val="3"/>
</p:tagLst>
</file>

<file path=ppt/tags/tag761.xml><?xml version="1.0" encoding="utf-8"?>
<p:tagLst xmlns:a="http://schemas.openxmlformats.org/drawingml/2006/main" xmlns:r="http://schemas.openxmlformats.org/officeDocument/2006/relationships" xmlns:p="http://schemas.openxmlformats.org/presentationml/2006/main">
  <p:tag name="NUM" val="4"/>
</p:tagLst>
</file>

<file path=ppt/tags/tag762.xml><?xml version="1.0" encoding="utf-8"?>
<p:tagLst xmlns:a="http://schemas.openxmlformats.org/drawingml/2006/main" xmlns:r="http://schemas.openxmlformats.org/officeDocument/2006/relationships" xmlns:p="http://schemas.openxmlformats.org/presentationml/2006/main">
  <p:tag name="NUM" val="5"/>
</p:tagLst>
</file>

<file path=ppt/tags/tag763.xml><?xml version="1.0" encoding="utf-8"?>
<p:tagLst xmlns:a="http://schemas.openxmlformats.org/drawingml/2006/main" xmlns:r="http://schemas.openxmlformats.org/officeDocument/2006/relationships" xmlns:p="http://schemas.openxmlformats.org/presentationml/2006/main">
  <p:tag name="NUM" val="6"/>
</p:tagLst>
</file>

<file path=ppt/tags/tag764.xml><?xml version="1.0" encoding="utf-8"?>
<p:tagLst xmlns:a="http://schemas.openxmlformats.org/drawingml/2006/main" xmlns:r="http://schemas.openxmlformats.org/officeDocument/2006/relationships" xmlns:p="http://schemas.openxmlformats.org/presentationml/2006/main">
  <p:tag name="NUM" val="7"/>
</p:tagLst>
</file>

<file path=ppt/tags/tag765.xml><?xml version="1.0" encoding="utf-8"?>
<p:tagLst xmlns:a="http://schemas.openxmlformats.org/drawingml/2006/main" xmlns:r="http://schemas.openxmlformats.org/officeDocument/2006/relationships" xmlns:p="http://schemas.openxmlformats.org/presentationml/2006/main">
  <p:tag name="NUM" val="8"/>
</p:tagLst>
</file>

<file path=ppt/tags/tag766.xml><?xml version="1.0" encoding="utf-8"?>
<p:tagLst xmlns:a="http://schemas.openxmlformats.org/drawingml/2006/main" xmlns:r="http://schemas.openxmlformats.org/officeDocument/2006/relationships" xmlns:p="http://schemas.openxmlformats.org/presentationml/2006/main">
  <p:tag name="NUM" val="9"/>
</p:tagLst>
</file>

<file path=ppt/tags/tag767.xml><?xml version="1.0" encoding="utf-8"?>
<p:tagLst xmlns:a="http://schemas.openxmlformats.org/drawingml/2006/main" xmlns:r="http://schemas.openxmlformats.org/officeDocument/2006/relationships" xmlns:p="http://schemas.openxmlformats.org/presentationml/2006/main">
  <p:tag name="NUM" val="1"/>
</p:tagLst>
</file>

<file path=ppt/tags/tag768.xml><?xml version="1.0" encoding="utf-8"?>
<p:tagLst xmlns:a="http://schemas.openxmlformats.org/drawingml/2006/main" xmlns:r="http://schemas.openxmlformats.org/officeDocument/2006/relationships" xmlns:p="http://schemas.openxmlformats.org/presentationml/2006/main">
  <p:tag name="NUM" val="2"/>
</p:tagLst>
</file>

<file path=ppt/tags/tag769.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70.xml><?xml version="1.0" encoding="utf-8"?>
<p:tagLst xmlns:a="http://schemas.openxmlformats.org/drawingml/2006/main" xmlns:r="http://schemas.openxmlformats.org/officeDocument/2006/relationships" xmlns:p="http://schemas.openxmlformats.org/presentationml/2006/main">
  <p:tag name="NUM" val="4"/>
</p:tagLst>
</file>

<file path=ppt/tags/tag771.xml><?xml version="1.0" encoding="utf-8"?>
<p:tagLst xmlns:a="http://schemas.openxmlformats.org/drawingml/2006/main" xmlns:r="http://schemas.openxmlformats.org/officeDocument/2006/relationships" xmlns:p="http://schemas.openxmlformats.org/presentationml/2006/main">
  <p:tag name="NUM" val="5"/>
</p:tagLst>
</file>

<file path=ppt/tags/tag772.xml><?xml version="1.0" encoding="utf-8"?>
<p:tagLst xmlns:a="http://schemas.openxmlformats.org/drawingml/2006/main" xmlns:r="http://schemas.openxmlformats.org/officeDocument/2006/relationships" xmlns:p="http://schemas.openxmlformats.org/presentationml/2006/main">
  <p:tag name="NUM" val="6"/>
</p:tagLst>
</file>

<file path=ppt/tags/tag773.xml><?xml version="1.0" encoding="utf-8"?>
<p:tagLst xmlns:a="http://schemas.openxmlformats.org/drawingml/2006/main" xmlns:r="http://schemas.openxmlformats.org/officeDocument/2006/relationships" xmlns:p="http://schemas.openxmlformats.org/presentationml/2006/main">
  <p:tag name="NUM" val="7"/>
</p:tagLst>
</file>

<file path=ppt/tags/tag774.xml><?xml version="1.0" encoding="utf-8"?>
<p:tagLst xmlns:a="http://schemas.openxmlformats.org/drawingml/2006/main" xmlns:r="http://schemas.openxmlformats.org/officeDocument/2006/relationships" xmlns:p="http://schemas.openxmlformats.org/presentationml/2006/main">
  <p:tag name="NUM" val="8"/>
</p:tagLst>
</file>

<file path=ppt/tags/tag775.xml><?xml version="1.0" encoding="utf-8"?>
<p:tagLst xmlns:a="http://schemas.openxmlformats.org/drawingml/2006/main" xmlns:r="http://schemas.openxmlformats.org/officeDocument/2006/relationships" xmlns:p="http://schemas.openxmlformats.org/presentationml/2006/main">
  <p:tag name="NUM" val="1"/>
</p:tagLst>
</file>

<file path=ppt/tags/tag776.xml><?xml version="1.0" encoding="utf-8"?>
<p:tagLst xmlns:a="http://schemas.openxmlformats.org/drawingml/2006/main" xmlns:r="http://schemas.openxmlformats.org/officeDocument/2006/relationships" xmlns:p="http://schemas.openxmlformats.org/presentationml/2006/main">
  <p:tag name="NUM" val="2"/>
</p:tagLst>
</file>

<file path=ppt/tags/tag777.xml><?xml version="1.0" encoding="utf-8"?>
<p:tagLst xmlns:a="http://schemas.openxmlformats.org/drawingml/2006/main" xmlns:r="http://schemas.openxmlformats.org/officeDocument/2006/relationships" xmlns:p="http://schemas.openxmlformats.org/presentationml/2006/main">
  <p:tag name="NUM" val="3"/>
</p:tagLst>
</file>

<file path=ppt/tags/tag778.xml><?xml version="1.0" encoding="utf-8"?>
<p:tagLst xmlns:a="http://schemas.openxmlformats.org/drawingml/2006/main" xmlns:r="http://schemas.openxmlformats.org/officeDocument/2006/relationships" xmlns:p="http://schemas.openxmlformats.org/presentationml/2006/main">
  <p:tag name="NUM" val="4"/>
</p:tagLst>
</file>

<file path=ppt/tags/tag779.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8"/>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2">
      <a:majorFont>
        <a:latin typeface="Dosis"/>
        <a:ea typeface=""/>
        <a:cs typeface=""/>
      </a:majorFont>
      <a:minorFont>
        <a:latin typeface="Dos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7653</TotalTime>
  <Words>2502</Words>
  <PresentationFormat>Affichage à l'écran (4:3)</PresentationFormat>
  <Paragraphs>312</Paragraphs>
  <Slides>99</Slides>
  <Notes>3</Notes>
  <HiddenSlides>0</HiddenSlides>
  <MMClips>2</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99</vt:i4>
      </vt:variant>
    </vt:vector>
  </HeadingPairs>
  <TitlesOfParts>
    <vt:vector size="109" baseType="lpstr">
      <vt:lpstr>Dosis</vt:lpstr>
      <vt:lpstr>Aptos</vt:lpstr>
      <vt:lpstr>Dosis Bold</vt:lpstr>
      <vt:lpstr>Calibri</vt:lpstr>
      <vt:lpstr>Carelia</vt:lpstr>
      <vt:lpstr>Arial</vt:lpstr>
      <vt:lpstr>Cambria</vt:lpstr>
      <vt:lpstr>Office Theme</vt:lpstr>
      <vt:lpstr>7_Office Theme</vt:lpstr>
      <vt:lpstr>3_Office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2024-04-14T16:28:03Z</dcterms:created>
  <dcterms:modified xsi:type="dcterms:W3CDTF">2025-08-13T11:45:18Z</dcterms:modified>
</cp:coreProperties>
</file>