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F278B-FE6A-F19D-D291-AAA36421D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24EFDC7-0752-5374-1F6E-F15E314A457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4EFDC7-0752-5374-1F6E-F15E314A45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F4AF73D-2433-2C5D-EA95-A3C270F03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92A8B07-2521-1FA5-6E9C-757C8BFF504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D7088C7-4AC8-21CF-2EBC-DC0870F797F1}"/>
              </a:ext>
            </a:extLst>
          </p:cNvPr>
          <p:cNvGraphicFramePr>
            <a:graphicFrameLocks noGrp="1"/>
          </p:cNvGraphicFramePr>
          <p:nvPr/>
        </p:nvGraphicFramePr>
        <p:xfrm>
          <a:off x="605863" y="1184554"/>
          <a:ext cx="11156599" cy="456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798">
                  <a:extLst>
                    <a:ext uri="{9D8B030D-6E8A-4147-A177-3AD203B41FA5}">
                      <a16:colId xmlns:a16="http://schemas.microsoft.com/office/drawing/2014/main" val="20907343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135900651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452308803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3134237105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85510681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6373698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334602310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88875718"/>
                    </a:ext>
                  </a:extLst>
                </a:gridCol>
              </a:tblGrid>
              <a:tr h="453502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FFFFFF"/>
                          </a:solidFill>
                          <a:latin typeface="+mn-lt"/>
                        </a:rPr>
                        <a:t>Title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48821"/>
                  </a:ext>
                </a:extLst>
              </a:tr>
              <a:tr h="2057166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33772"/>
                  </a:ext>
                </a:extLst>
              </a:tr>
              <a:tr h="2057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348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1281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8601</TotalTime>
  <Words>30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564</cp:revision>
  <dcterms:created xsi:type="dcterms:W3CDTF">2021-03-31T02:49:57Z</dcterms:created>
  <dcterms:modified xsi:type="dcterms:W3CDTF">2025-10-15T08:45:41Z</dcterms:modified>
  <cp:category/>
</cp:coreProperties>
</file>