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10" r:id="rId4"/>
    <p:sldMasterId id="2147483711" r:id="rId5"/>
    <p:sldMasterId id="214748371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50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Presentation assignment:</a:t>
            </a:r>
            <a:endParaRPr/>
          </a:p>
          <a:p>
            <a:pPr indent="457200" lvl="0" marL="0" rtl="0" algn="l">
              <a:lnSpc>
                <a:spcPct val="100000"/>
              </a:lnSpc>
              <a:spcBef>
                <a:spcPts val="0"/>
              </a:spcBef>
              <a:spcAft>
                <a:spcPts val="0"/>
              </a:spcAft>
              <a:buClr>
                <a:schemeClr val="dk1"/>
              </a:buClr>
              <a:buSzPts val="1100"/>
              <a:buFont typeface="Arial"/>
              <a:buNone/>
            </a:pPr>
            <a:r>
              <a:rPr lang="en"/>
              <a:t>Elementary- Lynne and Chris: Slides- Lynne-1-11, Chris 12-19, Lynne 20-23, Chris 24-28, Lynne 29-end</a:t>
            </a:r>
            <a:endParaRPr/>
          </a:p>
          <a:p>
            <a:pPr indent="457200" lvl="0" marL="0" rtl="0" algn="l">
              <a:lnSpc>
                <a:spcPct val="100000"/>
              </a:lnSpc>
              <a:spcBef>
                <a:spcPts val="0"/>
              </a:spcBef>
              <a:spcAft>
                <a:spcPts val="0"/>
              </a:spcAft>
              <a:buClr>
                <a:schemeClr val="dk1"/>
              </a:buClr>
              <a:buSzPts val="1100"/>
              <a:buFont typeface="Arial"/>
              <a:buNone/>
            </a:pPr>
            <a:r>
              <a:rPr lang="en"/>
              <a:t>Secondary- Aaron and Craig</a:t>
            </a:r>
            <a:endParaRPr/>
          </a:p>
          <a:p>
            <a:pPr indent="457200" lvl="0" marL="0" rtl="0" algn="l">
              <a:lnSpc>
                <a:spcPct val="100000"/>
              </a:lnSpc>
              <a:spcBef>
                <a:spcPts val="0"/>
              </a:spcBef>
              <a:spcAft>
                <a:spcPts val="0"/>
              </a:spcAft>
              <a:buClr>
                <a:schemeClr val="dk1"/>
              </a:buClr>
              <a:buSzPts val="1100"/>
              <a:buFont typeface="Arial"/>
              <a:buNone/>
            </a:pPr>
            <a:r>
              <a:rPr lang="en"/>
              <a:t>Afternoon- Lynne and Chris</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257" name="Google Shape;12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26d4e27de2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26d4e27de2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12 min. Starter/</a:t>
            </a:r>
            <a:r>
              <a:rPr b="1" lang="en"/>
              <a:t>Hook</a:t>
            </a:r>
            <a:endParaRPr b="1"/>
          </a:p>
          <a:p>
            <a:pPr indent="0" lvl="0" marL="0" rtl="0" algn="l">
              <a:spcBef>
                <a:spcPts val="0"/>
              </a:spcBef>
              <a:spcAft>
                <a:spcPts val="0"/>
              </a:spcAft>
              <a:buNone/>
            </a:pPr>
            <a:r>
              <a:rPr b="1" lang="en"/>
              <a:t>(</a:t>
            </a:r>
            <a:r>
              <a:rPr lang="en"/>
              <a:t>This activity is well suited for vocabulary acquisition)</a:t>
            </a:r>
            <a:endParaRPr/>
          </a:p>
          <a:p>
            <a:pPr indent="0" lvl="0" marL="0" rtl="0" algn="l">
              <a:spcBef>
                <a:spcPts val="0"/>
              </a:spcBef>
              <a:spcAft>
                <a:spcPts val="0"/>
              </a:spcAft>
              <a:buNone/>
            </a:pPr>
            <a:r>
              <a:rPr lang="en"/>
              <a:t>Explain that we will modeling some </a:t>
            </a:r>
            <a:r>
              <a:rPr lang="en"/>
              <a:t>engagement</a:t>
            </a:r>
            <a:r>
              <a:rPr lang="en"/>
              <a:t> strategies </a:t>
            </a:r>
            <a:r>
              <a:rPr lang="en"/>
              <a:t>throughout</a:t>
            </a:r>
            <a:r>
              <a:rPr lang="en"/>
              <a:t> this presentation and they will be noted by the “engagement badge.”</a:t>
            </a:r>
            <a:endParaRPr/>
          </a:p>
          <a:p>
            <a:pPr indent="0" lvl="0" marL="0" rtl="0" algn="l">
              <a:spcBef>
                <a:spcPts val="0"/>
              </a:spcBef>
              <a:spcAft>
                <a:spcPts val="0"/>
              </a:spcAft>
              <a:buNone/>
            </a:pPr>
            <a:r>
              <a:rPr lang="en"/>
              <a:t>Presenter explains activity and then gives the word.</a:t>
            </a:r>
            <a:endParaRPr/>
          </a:p>
          <a:p>
            <a:pPr indent="0" lvl="0" marL="0" rtl="0" algn="l">
              <a:spcBef>
                <a:spcPts val="0"/>
              </a:spcBef>
              <a:spcAft>
                <a:spcPts val="0"/>
              </a:spcAft>
              <a:buNone/>
            </a:pPr>
            <a:r>
              <a:rPr lang="en"/>
              <a:t>Word is: Engagement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5" name="Google Shape;13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min</a:t>
            </a:r>
            <a:endParaRPr/>
          </a:p>
          <a:p>
            <a:pPr indent="0" lvl="0" marL="0" rtl="0" algn="l">
              <a:lnSpc>
                <a:spcPct val="100000"/>
              </a:lnSpc>
              <a:spcBef>
                <a:spcPts val="0"/>
              </a:spcBef>
              <a:spcAft>
                <a:spcPts val="0"/>
              </a:spcAft>
              <a:buSzPts val="1100"/>
              <a:buNone/>
            </a:pPr>
            <a:r>
              <a:rPr lang="en"/>
              <a:t>Goal :  1. Student engagement is high levels of Attention and Commitment 2. Intentional and thoughtful learning tasks/strategies is critical to achieve high attention and commitment.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2d097ecb36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2d097ecb36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minutes: Reminder of January 2022 PD where we introduced Schlechty’s Levels of Engagement.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Stop at 0:47 - How often was this your experience as a student? How often do you see this type of engagement at your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Stop at 3:29 - Multiple choice question: which level engagement do you see most often in classroom?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2cb6c3d87b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2" name="Google Shape;1362;g2cb6c3d87b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minutes: Reminder of January 2022 PD where we introduced Schlechty’s Levels of Engagement.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Stop at 0:47 - How often was this your experience as a student? How often do you see this type of engagement at your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Stop at 3:29 - </a:t>
            </a:r>
            <a:r>
              <a:rPr lang="en"/>
              <a:t>Multiple</a:t>
            </a:r>
            <a:r>
              <a:rPr lang="en"/>
              <a:t> choice question: which level engagement do you see most often in classroom?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2cb6c3d87b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8" name="Google Shape;1368;g2cb6c3d87b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minutes</a:t>
            </a:r>
            <a:endParaRPr/>
          </a:p>
          <a:p>
            <a:pPr indent="0" lvl="0" marL="0" rtl="0" algn="l">
              <a:spcBef>
                <a:spcPts val="0"/>
              </a:spcBef>
              <a:spcAft>
                <a:spcPts val="0"/>
              </a:spcAft>
              <a:buNone/>
            </a:pPr>
            <a:r>
              <a:rPr lang="en"/>
              <a:t>When we go into classrooms, what level of engagement is most often seen? (Ritual or Strategic Compliance)  How do we coach our teachers to move from this level to authentic engagement?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2cf6d35389b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2cf6d35389b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 Reminder of Big 8 Strategies-do these alone get us to the level of high engagement? While Big 8 strategies are good strategies (if you look through them, you will notice that…) they focus on increased compliance.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strategies alone are not going to get us a truly engaged student that is committed. This is focused on attention in the classroom (not their commitment).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2cf6d35389b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2cf6d35389b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1 min. -While the Big 8 strategies help with increasing a student’s attention, they don’t address the need for student commitment. Throughout today’s presentation, we will discuss different ways to address both of these important factors for authentic student engagement.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rest of our presentation will be framed with these two constructs: garnering student attention and student commitment.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2d05a9187d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2d05a9187d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1 min. -Clarify that some of these strategies can increase both attention and commitment depending upon how they are </a:t>
            </a:r>
            <a:r>
              <a:rPr lang="en"/>
              <a:t>implemented</a:t>
            </a:r>
            <a:r>
              <a:rPr lang="en"/>
              <a:t> and utilized.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Left side: Big 8 strategies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Right side: (read list)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2cd44e6525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6" name="Google Shape;1396;g2cd44e6525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1 min-Student Engagement is the </a:t>
            </a:r>
            <a:r>
              <a:rPr lang="en"/>
              <a:t>result</a:t>
            </a:r>
            <a:r>
              <a:rPr lang="en"/>
              <a:t> of effective </a:t>
            </a:r>
            <a:r>
              <a:rPr lang="en"/>
              <a:t>instructions</a:t>
            </a:r>
            <a:r>
              <a:rPr lang="en"/>
              <a:t> </a:t>
            </a:r>
            <a:r>
              <a:rPr b="1" lang="en" u="sng"/>
              <a:t>and</a:t>
            </a:r>
            <a:r>
              <a:rPr lang="en"/>
              <a:t> an effective learning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both of these things are strong, we have true engagement.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2cf6d35389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3" name="Google Shape;1403;g2cf6d35389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1 min-(read blue box)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slide links the 5 foundational teaching skills to Schlechty’s model of Engagement and the need to address both the attention and commitment within Instruction and Learning Environment.  How do we do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need to build attention and </a:t>
            </a:r>
            <a:r>
              <a:rPr lang="en"/>
              <a:t>commitment</a:t>
            </a:r>
            <a:r>
              <a:rPr lang="en"/>
              <a:t> into all of these components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6" name="Google Shape;12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Under 1 min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26576a8d28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3" name="Google Shape;1413;g26576a8d287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min.</a:t>
            </a:r>
            <a:endParaRPr/>
          </a:p>
          <a:p>
            <a:pPr indent="0" lvl="0" marL="0" rtl="0" algn="l">
              <a:lnSpc>
                <a:spcPct val="100000"/>
              </a:lnSpc>
              <a:spcBef>
                <a:spcPts val="0"/>
              </a:spcBef>
              <a:spcAft>
                <a:spcPts val="0"/>
              </a:spcAft>
              <a:buSzPts val="1100"/>
              <a:buNone/>
            </a:pPr>
            <a:r>
              <a:rPr lang="en"/>
              <a:t>Teacher should plan for the Learning Tasks/ engagement strategies that they will use during a lesson. This portion of the lesson design guide can be seen in the Create Learning Tasks.  These documents are linked in the above graphics.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26ab94583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4" name="Google Shape;1424;g26ab94583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1 min. Here you see pg. 2 of the Lesson Design Guide.  There is an Explicit and Inquiry-Based Instruction Plan where teachers can plan for the instructional strategies they will use &amp; learning tasks/ engagement strategies that will be part of their lesson. Teachers should select these tasks/strategies according to their desired learning intention and specified success criteria. The questions to consider when designing these learning tasks are: 1.  What will the teacher be doing?  2.  What will the students be doing?  3.  What Materials.Resources and Technology will be used? </a:t>
            </a:r>
            <a:r>
              <a:rPr b="1" lang="en">
                <a:solidFill>
                  <a:schemeClr val="dk1"/>
                </a:solidFill>
              </a:rPr>
              <a:t>They choose whether the lesson will be explicit or inquiry based. That takes them to the lesson templates on the next slide…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learning tasks they choose are according to their learning objectives and success criteria. They help with the attention piece.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relevance is how we add commitment (not yet defined). We have to start with one and we started with attention first.</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g26576a8d28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9" name="Google Shape;1439;g26576a8d287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2-3 min. There is an Explicit and Inquiry-Based Instruction Plan where teachers can plan for the instructional strategies they will use &amp; learning tasks/ engagement strategies that will be part of their lesson. Learning tasks should be considered for each stage (throughout) of the lesson (gradual </a:t>
            </a:r>
            <a:r>
              <a:rPr lang="en"/>
              <a:t>release</a:t>
            </a:r>
            <a:r>
              <a:rPr lang="en"/>
              <a:t>) (there should not be one learning task for each stage of the lesson) Teacher should </a:t>
            </a:r>
            <a:r>
              <a:rPr lang="en"/>
              <a:t>select</a:t>
            </a:r>
            <a:r>
              <a:rPr lang="en"/>
              <a:t> these tasks/strategies according to their desired learning intention and specified success criteria. </a:t>
            </a:r>
            <a:endParaRPr/>
          </a:p>
          <a:p>
            <a:pPr indent="0" lvl="0" marL="0" rtl="0" algn="l">
              <a:lnSpc>
                <a:spcPct val="115000"/>
              </a:lnSpc>
              <a:spcBef>
                <a:spcPts val="0"/>
              </a:spcBef>
              <a:spcAft>
                <a:spcPts val="0"/>
              </a:spcAft>
              <a:buClr>
                <a:schemeClr val="dk1"/>
              </a:buClr>
              <a:buSzPts val="1100"/>
              <a:buFont typeface="Arial"/>
              <a:buNone/>
            </a:pPr>
            <a:r>
              <a:rPr lang="en" u="sng"/>
              <a:t>The questions that should be considered by the teacher during lesson planning are:</a:t>
            </a:r>
            <a:endParaRPr u="sng"/>
          </a:p>
          <a:p>
            <a:pPr indent="0" lvl="0" marL="0" rtl="0" algn="l">
              <a:lnSpc>
                <a:spcPct val="115000"/>
              </a:lnSpc>
              <a:spcBef>
                <a:spcPts val="0"/>
              </a:spcBef>
              <a:spcAft>
                <a:spcPts val="0"/>
              </a:spcAft>
              <a:buClr>
                <a:schemeClr val="dk1"/>
              </a:buClr>
              <a:buSzPts val="1100"/>
              <a:buFont typeface="Arial"/>
              <a:buNone/>
            </a:pPr>
            <a:r>
              <a:rPr lang="en"/>
              <a:t>What learning tasks are used?</a:t>
            </a:r>
            <a:endParaRPr/>
          </a:p>
          <a:p>
            <a:pPr indent="0" lvl="0" marL="0" rtl="0" algn="l">
              <a:lnSpc>
                <a:spcPct val="115000"/>
              </a:lnSpc>
              <a:spcBef>
                <a:spcPts val="0"/>
              </a:spcBef>
              <a:spcAft>
                <a:spcPts val="0"/>
              </a:spcAft>
              <a:buClr>
                <a:schemeClr val="dk1"/>
              </a:buClr>
              <a:buSzPts val="1100"/>
              <a:buFont typeface="Arial"/>
              <a:buNone/>
            </a:pPr>
            <a:r>
              <a:rPr lang="en"/>
              <a:t>Is the task appropriate for the learning </a:t>
            </a:r>
            <a:r>
              <a:rPr lang="en"/>
              <a:t>intention</a:t>
            </a:r>
            <a:r>
              <a:rPr lang="en"/>
              <a:t> and success criteria?</a:t>
            </a:r>
            <a:endParaRPr/>
          </a:p>
          <a:p>
            <a:pPr indent="0" lvl="0" marL="0" rtl="0" algn="l">
              <a:lnSpc>
                <a:spcPct val="115000"/>
              </a:lnSpc>
              <a:spcBef>
                <a:spcPts val="0"/>
              </a:spcBef>
              <a:spcAft>
                <a:spcPts val="0"/>
              </a:spcAft>
              <a:buClr>
                <a:schemeClr val="dk1"/>
              </a:buClr>
              <a:buSzPts val="1100"/>
              <a:buFont typeface="Arial"/>
              <a:buNone/>
            </a:pPr>
            <a:r>
              <a:rPr lang="en"/>
              <a:t>Will </a:t>
            </a:r>
            <a:r>
              <a:rPr lang="en"/>
              <a:t>will</a:t>
            </a:r>
            <a:r>
              <a:rPr lang="en"/>
              <a:t> the teacher be doing? What will the students be doing? What materials, </a:t>
            </a:r>
            <a:r>
              <a:rPr lang="en"/>
              <a:t>resources</a:t>
            </a:r>
            <a:r>
              <a:rPr lang="en"/>
              <a:t> etc.</a:t>
            </a:r>
            <a:endParaRPr/>
          </a:p>
          <a:p>
            <a:pPr indent="0" lvl="0" marL="0" rtl="0" algn="l">
              <a:lnSpc>
                <a:spcPct val="115000"/>
              </a:lnSpc>
              <a:spcBef>
                <a:spcPts val="0"/>
              </a:spcBef>
              <a:spcAft>
                <a:spcPts val="0"/>
              </a:spcAft>
              <a:buClr>
                <a:schemeClr val="dk1"/>
              </a:buClr>
              <a:buSzPts val="1100"/>
              <a:buFont typeface="Arial"/>
              <a:buNone/>
            </a:pPr>
            <a:r>
              <a:rPr lang="en"/>
              <a:t>Lesson Design month PD</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2cf237d664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2cf237d664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2-3 min Now we are going to shift to the delivery piece.</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Activities that an observer could see a student doing increase attention.  Many schools refer to these strategies as Opportunities to Respond (OTR’s).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list is not exhaustive. Here are some examples what we are talking about…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26ff53f74e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26ff53f74e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minutes: Reminder of January 2022 PD where we introduced Schlechty’s Levels of Engagement.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Stop at 0:47 - How often was this your experience as a student? How often do you see this type of engagement at your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Stop at 3:29 - Multiple choice question: which level engagement do you see most often in classroom?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2cb6c3d87b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9" name="Google Shape;1469;g2cb6c3d87b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minutes:. Play video of Albert Ferrons Font using student </a:t>
            </a:r>
            <a:r>
              <a:rPr lang="en"/>
              <a:t>engagement</a:t>
            </a:r>
            <a:r>
              <a:rPr lang="en"/>
              <a:t> strategies in the classroom. Nearpod Activity (Highlight strategies). Teacher shares responses in Nearpod.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Activity: identify what strategies they saw in the lesson.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2cc73944a9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2cc73944a9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a:p>
            <a:pPr indent="0" lvl="0" marL="0" rtl="0" algn="l">
              <a:spcBef>
                <a:spcPts val="0"/>
              </a:spcBef>
              <a:spcAft>
                <a:spcPts val="0"/>
              </a:spcAft>
              <a:buNone/>
            </a:pPr>
            <a:r>
              <a:rPr lang="en"/>
              <a:t>Some examples (Branding): AVID, OTR’s.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lots of different strategies that are marketed or branded differently.</a:t>
            </a:r>
            <a:endParaRPr/>
          </a:p>
          <a:p>
            <a:pPr indent="0" lvl="0" marL="0" rtl="0" algn="l">
              <a:spcBef>
                <a:spcPts val="0"/>
              </a:spcBef>
              <a:spcAft>
                <a:spcPts val="0"/>
              </a:spcAft>
              <a:buNone/>
            </a:pPr>
            <a:r>
              <a:rPr lang="en"/>
              <a:t>-Ex: turn and talk and think pair share are the same strategy</a:t>
            </a:r>
            <a:endParaRPr/>
          </a:p>
          <a:p>
            <a:pPr indent="0" lvl="0" marL="0" rtl="0" algn="l">
              <a:spcBef>
                <a:spcPts val="0"/>
              </a:spcBef>
              <a:spcAft>
                <a:spcPts val="0"/>
              </a:spcAft>
              <a:buNone/>
            </a:pPr>
            <a:r>
              <a:rPr lang="en"/>
              <a:t>-Don’t get hung up on the title of the strategy. The focus should be on these things…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2cf6d35389b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2cf6d35389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a:p>
            <a:pPr indent="0" lvl="0" marL="0" rtl="0" algn="l">
              <a:spcBef>
                <a:spcPts val="0"/>
              </a:spcBef>
              <a:spcAft>
                <a:spcPts val="0"/>
              </a:spcAft>
              <a:buNone/>
            </a:pPr>
            <a:r>
              <a:rPr lang="en"/>
              <a:t>(These are all ways we can increase both attention and commitment, but more so on </a:t>
            </a:r>
            <a:r>
              <a:rPr lang="en"/>
              <a:t>commitment</a:t>
            </a:r>
            <a:r>
              <a:rPr lang="en"/>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g2cb6c3d87b0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2" name="Google Shape;1492;g2cb6c3d87b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 total</a:t>
            </a:r>
            <a:endParaRPr/>
          </a:p>
          <a:p>
            <a:pPr indent="0" lvl="0" marL="0" rtl="0" algn="l">
              <a:spcBef>
                <a:spcPts val="0"/>
              </a:spcBef>
              <a:spcAft>
                <a:spcPts val="0"/>
              </a:spcAft>
              <a:buNone/>
            </a:pPr>
            <a:r>
              <a:rPr lang="en"/>
              <a:t>Often called Turn &amp; Talk OR Think, Pair, Share.  Discuss with a partner.  Choose 3 people to share with group.   Hopefully this leads to the importance of teaching students expectations and procedures on how to engage/collaborate.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g2cb6c3d87b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0" name="Google Shape;1500;g2cb6c3d87b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min.  </a:t>
            </a:r>
            <a:endParaRPr/>
          </a:p>
          <a:p>
            <a:pPr indent="0" lvl="0" marL="0" rtl="0" algn="l">
              <a:spcBef>
                <a:spcPts val="0"/>
              </a:spcBef>
              <a:spcAft>
                <a:spcPts val="0"/>
              </a:spcAft>
              <a:buNone/>
            </a:pPr>
            <a:r>
              <a:rPr lang="en"/>
              <a:t> This clip shows a teacher who established, taught and reinforced clear expectations for the group discussion. Watch video (4 min).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not just the procedures of the classroom (how to ask for a hall pass). These are academic procedures (i.e. for group discussion). These procedures will be sentence stems.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Having clear expectations will remove barriers for students being committed to the classroom.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4" name="Google Shape;12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Under 1 min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g2cf237d664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0" name="Google Shape;1510;g2cf237d664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15 min.</a:t>
            </a:r>
            <a:endParaRPr/>
          </a:p>
          <a:p>
            <a:pPr indent="0" lvl="0" marL="0" rtl="0" algn="l">
              <a:spcBef>
                <a:spcPts val="0"/>
              </a:spcBef>
              <a:spcAft>
                <a:spcPts val="0"/>
              </a:spcAft>
              <a:buNone/>
            </a:pPr>
            <a:r>
              <a:rPr lang="en"/>
              <a:t>Final activity: we understand strategies and how to increase attention and </a:t>
            </a:r>
            <a:r>
              <a:rPr lang="en"/>
              <a:t>commitment</a:t>
            </a:r>
            <a:r>
              <a:rPr lang="en"/>
              <a:t> through lesson </a:t>
            </a:r>
            <a:r>
              <a:rPr lang="en"/>
              <a:t>design</a:t>
            </a:r>
            <a:r>
              <a:rPr lang="en"/>
              <a:t> and delivery… now how do we coach a teacher?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2cb6c3d87b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2cb6c3d87b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75000"/>
              </a:lnSpc>
              <a:spcBef>
                <a:spcPts val="1200"/>
              </a:spcBef>
              <a:spcAft>
                <a:spcPts val="1200"/>
              </a:spcAft>
              <a:buNone/>
            </a:pPr>
            <a:r>
              <a:rPr lang="en">
                <a:solidFill>
                  <a:srgbClr val="2C302E"/>
                </a:solidFill>
              </a:rPr>
              <a:t>What questions might you ask that would help a teacher to see what shifts could be made by increasing opportunities for engagement &amp; teaching and </a:t>
            </a:r>
            <a:r>
              <a:rPr lang="en">
                <a:solidFill>
                  <a:srgbClr val="2C302E"/>
                </a:solidFill>
              </a:rPr>
              <a:t>clarifying</a:t>
            </a:r>
            <a:r>
              <a:rPr lang="en">
                <a:solidFill>
                  <a:srgbClr val="2C302E"/>
                </a:solidFill>
              </a:rPr>
              <a:t> expectations?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g2cf6d35389b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9" name="Google Shape;1529;g2cf6d35389b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a:p>
            <a:pPr indent="0" lvl="0" marL="0" rtl="0" algn="l">
              <a:spcBef>
                <a:spcPts val="0"/>
              </a:spcBef>
              <a:spcAft>
                <a:spcPts val="0"/>
              </a:spcAft>
              <a:buNone/>
            </a:pPr>
            <a:r>
              <a:rPr lang="en"/>
              <a:t>This slide links the 5 foundational teaching skills to Schlechty’s model of Engagement.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2625eac0b09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5" name="Google Shape;1545;g2625eac0b09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2 min.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1" name="Google Shape;155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3 min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highlight>
                  <a:srgbClr val="BF9000"/>
                </a:highlight>
              </a:rPr>
              <a:t>Is this the same qr code each month or do we need to update it? </a:t>
            </a:r>
            <a:endParaRPr>
              <a:highlight>
                <a:srgbClr val="BF9000"/>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2" name="Google Shape;156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26ab94583d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3" name="Google Shape;1573;g26ab94583d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2" name="Google Shape;12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Under I min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2" name="Google Shape;12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-Under 1 min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9" name="Google Shape;12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-1 min.   Bullet 1- Add that in addition to explicit instruction, we also support an </a:t>
            </a:r>
            <a:r>
              <a:rPr lang="en">
                <a:solidFill>
                  <a:schemeClr val="dk1"/>
                </a:solidFill>
              </a:rPr>
              <a:t>inquiry</a:t>
            </a:r>
            <a:r>
              <a:rPr lang="en">
                <a:solidFill>
                  <a:schemeClr val="dk1"/>
                </a:solidFill>
              </a:rPr>
              <a:t> based model (not reflected in this standard) when appropriate.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2625eac0b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9" name="Google Shape;1309;g2625eac0b0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-1 min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What is the difference between </a:t>
            </a:r>
            <a:r>
              <a:rPr lang="en">
                <a:solidFill>
                  <a:schemeClr val="dk1"/>
                </a:solidFill>
              </a:rPr>
              <a:t>instruction and engagement strategies? You will see during our presentation. Differences are: instructional strategies tend to be “inquiry-based versus explicit instruction.” Engagement strategies tend to be what the students are doing/focused on the students’ actions rather than the teachers’ actions.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9" name="Google Shape;13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min. This is the Granite School District Instructional Framework.  This framework is based on the evidence-based instructional practices embedded in the GSD Strategic Plan and represents all of Granite School  District’s priorities.  You will notice student learning is at the heart of the framework as it represents our commitment to student learning around which everything else is built.  The framework features the basic elements of a high quality instructional cycle including Lesson Design, Lesson Delivery, and Student Assessment. You will notice the evidence-based practices at the lesson delivery level that we expect to see in what the teacher and the student are doing during the lesson. The high quality instructional cycle components are reinforced through ongoing, job-embedded coaching in: lesson design, student engagement, lesson delivery, assessment classroom culture and behavior supports, all of which contribute to meaningful learning and career and college readiness.  The framework rests on the foundational pillars of Granite School District’s commitment to Equity, Proficiency-Based Learning, Social Skills and Dispositions and Multi-Tiered Systems of Support.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26579366e26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5" name="Google Shape;1325;g26579366e26_1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min. </a:t>
            </a:r>
            <a:endParaRPr/>
          </a:p>
          <a:p>
            <a:pPr indent="0" lvl="0" marL="0" rtl="0" algn="l">
              <a:spcBef>
                <a:spcPts val="0"/>
              </a:spcBef>
              <a:spcAft>
                <a:spcPts val="0"/>
              </a:spcAft>
              <a:buClr>
                <a:schemeClr val="dk1"/>
              </a:buClr>
              <a:buSzPts val="1100"/>
              <a:buFont typeface="Arial"/>
              <a:buNone/>
            </a:pPr>
            <a:r>
              <a:rPr lang="en">
                <a:solidFill>
                  <a:schemeClr val="dk1"/>
                </a:solidFill>
              </a:rPr>
              <a:t>As we zoom in, you will </a:t>
            </a:r>
            <a:r>
              <a:rPr lang="en">
                <a:solidFill>
                  <a:schemeClr val="dk1"/>
                </a:solidFill>
              </a:rPr>
              <a:t>notice</a:t>
            </a:r>
            <a:r>
              <a:rPr lang="en">
                <a:solidFill>
                  <a:schemeClr val="dk1"/>
                </a:solidFill>
              </a:rPr>
              <a:t> we are in the lesson design and lesson delivery area.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will notice that central to Student Learning is the need to Monitor Learning with Feedback, Routines &amp; Procedures and Student Engagement. Our Feb. PD focused on the monitoring of student learning.  Today we will focus on Routines/Procedures &amp; Student Engagement.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11"/>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4" name="Google Shape;64;p11"/>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2"/>
          <p:cNvSpPr/>
          <p:nvPr>
            <p:ph idx="2" type="pic"/>
          </p:nvPr>
        </p:nvSpPr>
        <p:spPr>
          <a:xfrm>
            <a:off x="3887391" y="740569"/>
            <a:ext cx="4629000" cy="3655200"/>
          </a:xfrm>
          <a:prstGeom prst="rect">
            <a:avLst/>
          </a:prstGeom>
          <a:noFill/>
          <a:ln>
            <a:noFill/>
          </a:ln>
        </p:spPr>
      </p:sp>
      <p:sp>
        <p:nvSpPr>
          <p:cNvPr id="71" name="Google Shape;71;p12"/>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2" name="Google Shape;72;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1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1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sp>
        <p:nvSpPr>
          <p:cNvPr id="88" name="Google Shape;88;p1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15"/>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90" name="Google Shape;90;p1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91" name="Shape 91"/>
        <p:cNvGrpSpPr/>
        <p:nvPr/>
      </p:nvGrpSpPr>
      <p:grpSpPr>
        <a:xfrm>
          <a:off x="0" y="0"/>
          <a:ext cx="0" cy="0"/>
          <a:chOff x="0" y="0"/>
          <a:chExt cx="0" cy="0"/>
        </a:xfrm>
      </p:grpSpPr>
      <p:sp>
        <p:nvSpPr>
          <p:cNvPr id="92" name="Google Shape;92;p1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7"/>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sz="1400"/>
            </a:lvl1pPr>
            <a:lvl2pPr indent="-304800" lvl="1" marL="914400" algn="l">
              <a:lnSpc>
                <a:spcPct val="90000"/>
              </a:lnSpc>
              <a:spcBef>
                <a:spcPts val="400"/>
              </a:spcBef>
              <a:spcAft>
                <a:spcPts val="0"/>
              </a:spcAft>
              <a:buSzPts val="1200"/>
              <a:buChar char="•"/>
              <a:defRPr sz="12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0"/>
              </a:spcAft>
              <a:buSzPts val="1200"/>
              <a:buChar char="•"/>
              <a:defRPr sz="1200"/>
            </a:lvl9pPr>
          </a:lstStyle>
          <a:p/>
        </p:txBody>
      </p:sp>
      <p:sp>
        <p:nvSpPr>
          <p:cNvPr id="96" name="Google Shape;96;p17"/>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sz="1400"/>
            </a:lvl1pPr>
            <a:lvl2pPr indent="-304800" lvl="1" marL="914400" algn="l">
              <a:lnSpc>
                <a:spcPct val="90000"/>
              </a:lnSpc>
              <a:spcBef>
                <a:spcPts val="400"/>
              </a:spcBef>
              <a:spcAft>
                <a:spcPts val="0"/>
              </a:spcAft>
              <a:buSzPts val="1200"/>
              <a:buChar char="•"/>
              <a:defRPr sz="12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0"/>
              </a:spcAft>
              <a:buSzPts val="1200"/>
              <a:buChar char="•"/>
              <a:defRPr sz="1200"/>
            </a:lvl9pPr>
          </a:lstStyle>
          <a:p/>
        </p:txBody>
      </p:sp>
      <p:sp>
        <p:nvSpPr>
          <p:cNvPr id="97" name="Google Shape;97;p1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8" name="Shape 98"/>
        <p:cNvGrpSpPr/>
        <p:nvPr/>
      </p:nvGrpSpPr>
      <p:grpSpPr>
        <a:xfrm>
          <a:off x="0" y="0"/>
          <a:ext cx="0" cy="0"/>
          <a:chOff x="0" y="0"/>
          <a:chExt cx="0" cy="0"/>
        </a:xfrm>
      </p:grpSpPr>
      <p:sp>
        <p:nvSpPr>
          <p:cNvPr id="99" name="Google Shape;99;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8"/>
          <p:cNvSpPr txBox="1"/>
          <p:nvPr>
            <p:ph type="title"/>
          </p:nvPr>
        </p:nvSpPr>
        <p:spPr>
          <a:xfrm>
            <a:off x="265500" y="1233175"/>
            <a:ext cx="4045200" cy="14823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1" name="Google Shape;101;p18"/>
          <p:cNvSpPr txBox="1"/>
          <p:nvPr>
            <p:ph idx="1" type="subTitle"/>
          </p:nvPr>
        </p:nvSpPr>
        <p:spPr>
          <a:xfrm>
            <a:off x="265500" y="2803075"/>
            <a:ext cx="4045200" cy="12351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100"/>
              <a:buNone/>
              <a:defRPr sz="2100"/>
            </a:lvl1pPr>
            <a:lvl2pPr lvl="1" algn="ctr">
              <a:lnSpc>
                <a:spcPct val="100000"/>
              </a:lnSpc>
              <a:spcBef>
                <a:spcPts val="400"/>
              </a:spcBef>
              <a:spcAft>
                <a:spcPts val="0"/>
              </a:spcAft>
              <a:buSzPts val="2100"/>
              <a:buNone/>
              <a:defRPr sz="2100"/>
            </a:lvl2pPr>
            <a:lvl3pPr lvl="2" algn="ctr">
              <a:lnSpc>
                <a:spcPct val="100000"/>
              </a:lnSpc>
              <a:spcBef>
                <a:spcPts val="400"/>
              </a:spcBef>
              <a:spcAft>
                <a:spcPts val="0"/>
              </a:spcAft>
              <a:buSzPts val="2100"/>
              <a:buNone/>
              <a:defRPr sz="2100"/>
            </a:lvl3pPr>
            <a:lvl4pPr lvl="3" algn="ctr">
              <a:lnSpc>
                <a:spcPct val="100000"/>
              </a:lnSpc>
              <a:spcBef>
                <a:spcPts val="400"/>
              </a:spcBef>
              <a:spcAft>
                <a:spcPts val="0"/>
              </a:spcAft>
              <a:buSzPts val="2100"/>
              <a:buNone/>
              <a:defRPr sz="2100"/>
            </a:lvl4pPr>
            <a:lvl5pPr lvl="4" algn="ctr">
              <a:lnSpc>
                <a:spcPct val="100000"/>
              </a:lnSpc>
              <a:spcBef>
                <a:spcPts val="400"/>
              </a:spcBef>
              <a:spcAft>
                <a:spcPts val="0"/>
              </a:spcAft>
              <a:buSzPts val="2100"/>
              <a:buNone/>
              <a:defRPr sz="2100"/>
            </a:lvl5pPr>
            <a:lvl6pPr lvl="5" algn="ctr">
              <a:lnSpc>
                <a:spcPct val="100000"/>
              </a:lnSpc>
              <a:spcBef>
                <a:spcPts val="400"/>
              </a:spcBef>
              <a:spcAft>
                <a:spcPts val="0"/>
              </a:spcAft>
              <a:buSzPts val="2100"/>
              <a:buNone/>
              <a:defRPr sz="2100"/>
            </a:lvl6pPr>
            <a:lvl7pPr lvl="6" algn="ctr">
              <a:lnSpc>
                <a:spcPct val="100000"/>
              </a:lnSpc>
              <a:spcBef>
                <a:spcPts val="400"/>
              </a:spcBef>
              <a:spcAft>
                <a:spcPts val="0"/>
              </a:spcAft>
              <a:buSzPts val="2100"/>
              <a:buNone/>
              <a:defRPr sz="2100"/>
            </a:lvl7pPr>
            <a:lvl8pPr lvl="7" algn="ctr">
              <a:lnSpc>
                <a:spcPct val="100000"/>
              </a:lnSpc>
              <a:spcBef>
                <a:spcPts val="400"/>
              </a:spcBef>
              <a:spcAft>
                <a:spcPts val="0"/>
              </a:spcAft>
              <a:buSzPts val="2100"/>
              <a:buNone/>
              <a:defRPr sz="2100"/>
            </a:lvl8pPr>
            <a:lvl9pPr lvl="8" algn="ctr">
              <a:lnSpc>
                <a:spcPct val="100000"/>
              </a:lnSpc>
              <a:spcBef>
                <a:spcPts val="400"/>
              </a:spcBef>
              <a:spcAft>
                <a:spcPts val="0"/>
              </a:spcAft>
              <a:buSzPts val="2100"/>
              <a:buNone/>
              <a:defRPr sz="2100"/>
            </a:lvl9pPr>
          </a:lstStyle>
          <a:p/>
        </p:txBody>
      </p:sp>
      <p:sp>
        <p:nvSpPr>
          <p:cNvPr id="102" name="Google Shape;102;p18"/>
          <p:cNvSpPr txBox="1"/>
          <p:nvPr>
            <p:ph idx="2" type="body"/>
          </p:nvPr>
        </p:nvSpPr>
        <p:spPr>
          <a:xfrm>
            <a:off x="4939500" y="724075"/>
            <a:ext cx="3837000" cy="3695100"/>
          </a:xfrm>
          <a:prstGeom prst="rect">
            <a:avLst/>
          </a:prstGeom>
          <a:noFill/>
          <a:ln>
            <a:noFill/>
          </a:ln>
        </p:spPr>
        <p:txBody>
          <a:bodyPr anchorCtr="0" anchor="ctr"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03" name="Google Shape;103;p1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104" name="Shape 104"/>
        <p:cNvGrpSpPr/>
        <p:nvPr/>
      </p:nvGrpSpPr>
      <p:grpSpPr>
        <a:xfrm>
          <a:off x="0" y="0"/>
          <a:ext cx="0" cy="0"/>
          <a:chOff x="0" y="0"/>
          <a:chExt cx="0" cy="0"/>
        </a:xfrm>
      </p:grpSpPr>
      <p:sp>
        <p:nvSpPr>
          <p:cNvPr id="105" name="Google Shape;105;p1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ning Meeting">
  <p:cSld name="CUSTOM_18_1">
    <p:spTree>
      <p:nvGrpSpPr>
        <p:cNvPr id="106" name="Shape 106"/>
        <p:cNvGrpSpPr/>
        <p:nvPr/>
      </p:nvGrpSpPr>
      <p:grpSpPr>
        <a:xfrm>
          <a:off x="0" y="0"/>
          <a:ext cx="0" cy="0"/>
          <a:chOff x="0" y="0"/>
          <a:chExt cx="0" cy="0"/>
        </a:xfrm>
      </p:grpSpPr>
      <p:grpSp>
        <p:nvGrpSpPr>
          <p:cNvPr id="107" name="Google Shape;107;p20"/>
          <p:cNvGrpSpPr/>
          <p:nvPr/>
        </p:nvGrpSpPr>
        <p:grpSpPr>
          <a:xfrm rot="5400000">
            <a:off x="-1233296" y="1645305"/>
            <a:ext cx="3694477" cy="1282707"/>
            <a:chOff x="7332906" y="5338665"/>
            <a:chExt cx="4925970" cy="1710276"/>
          </a:xfrm>
        </p:grpSpPr>
        <p:grpSp>
          <p:nvGrpSpPr>
            <p:cNvPr id="108" name="Google Shape;108;p20"/>
            <p:cNvGrpSpPr/>
            <p:nvPr/>
          </p:nvGrpSpPr>
          <p:grpSpPr>
            <a:xfrm>
              <a:off x="9381196" y="5338665"/>
              <a:ext cx="2707325" cy="1707379"/>
              <a:chOff x="6723350" y="566875"/>
              <a:chExt cx="1552188" cy="1732500"/>
            </a:xfrm>
          </p:grpSpPr>
          <p:cxnSp>
            <p:nvCxnSpPr>
              <p:cNvPr id="109" name="Google Shape;109;p20"/>
              <p:cNvCxnSpPr/>
              <p:nvPr/>
            </p:nvCxnSpPr>
            <p:spPr>
              <a:xfrm>
                <a:off x="6723350"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10" name="Google Shape;110;p20"/>
              <p:cNvCxnSpPr/>
              <p:nvPr/>
            </p:nvCxnSpPr>
            <p:spPr>
              <a:xfrm>
                <a:off x="6945091"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11" name="Google Shape;111;p20"/>
              <p:cNvCxnSpPr/>
              <p:nvPr/>
            </p:nvCxnSpPr>
            <p:spPr>
              <a:xfrm>
                <a:off x="7166832"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12" name="Google Shape;112;p20"/>
              <p:cNvCxnSpPr/>
              <p:nvPr/>
            </p:nvCxnSpPr>
            <p:spPr>
              <a:xfrm>
                <a:off x="7388573"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20"/>
              <p:cNvCxnSpPr/>
              <p:nvPr/>
            </p:nvCxnSpPr>
            <p:spPr>
              <a:xfrm>
                <a:off x="7610314"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14" name="Google Shape;114;p20"/>
              <p:cNvCxnSpPr/>
              <p:nvPr/>
            </p:nvCxnSpPr>
            <p:spPr>
              <a:xfrm>
                <a:off x="7832055"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15" name="Google Shape;115;p20"/>
              <p:cNvCxnSpPr/>
              <p:nvPr/>
            </p:nvCxnSpPr>
            <p:spPr>
              <a:xfrm>
                <a:off x="8053796"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16" name="Google Shape;116;p20"/>
              <p:cNvCxnSpPr/>
              <p:nvPr/>
            </p:nvCxnSpPr>
            <p:spPr>
              <a:xfrm>
                <a:off x="8275538" y="566875"/>
                <a:ext cx="0" cy="1732500"/>
              </a:xfrm>
              <a:prstGeom prst="straightConnector1">
                <a:avLst/>
              </a:prstGeom>
              <a:noFill/>
              <a:ln cap="flat" cmpd="sng" w="9525">
                <a:solidFill>
                  <a:schemeClr val="dk1"/>
                </a:solidFill>
                <a:prstDash val="solid"/>
                <a:round/>
                <a:headEnd len="med" w="med" type="none"/>
                <a:tailEnd len="med" w="med" type="none"/>
              </a:ln>
            </p:spPr>
          </p:cxnSp>
        </p:grpSp>
        <p:grpSp>
          <p:nvGrpSpPr>
            <p:cNvPr id="117" name="Google Shape;117;p20"/>
            <p:cNvGrpSpPr/>
            <p:nvPr/>
          </p:nvGrpSpPr>
          <p:grpSpPr>
            <a:xfrm rot="5400000">
              <a:off x="9215748" y="3613047"/>
              <a:ext cx="1160286" cy="4925970"/>
              <a:chOff x="6723350" y="566874"/>
              <a:chExt cx="665225" cy="2824200"/>
            </a:xfrm>
          </p:grpSpPr>
          <p:cxnSp>
            <p:nvCxnSpPr>
              <p:cNvPr id="118" name="Google Shape;118;p20"/>
              <p:cNvCxnSpPr/>
              <p:nvPr/>
            </p:nvCxnSpPr>
            <p:spPr>
              <a:xfrm>
                <a:off x="6723350"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19" name="Google Shape;119;p20"/>
              <p:cNvCxnSpPr/>
              <p:nvPr/>
            </p:nvCxnSpPr>
            <p:spPr>
              <a:xfrm flipH="1" rot="-5400000">
                <a:off x="5972191" y="1539775"/>
                <a:ext cx="1957200" cy="11400"/>
              </a:xfrm>
              <a:prstGeom prst="straightConnector1">
                <a:avLst/>
              </a:prstGeom>
              <a:noFill/>
              <a:ln cap="flat" cmpd="sng" w="9525">
                <a:solidFill>
                  <a:schemeClr val="dk1"/>
                </a:solidFill>
                <a:prstDash val="solid"/>
                <a:round/>
                <a:headEnd len="med" w="med" type="none"/>
                <a:tailEnd len="med" w="med" type="none"/>
              </a:ln>
            </p:spPr>
          </p:cxnSp>
          <p:cxnSp>
            <p:nvCxnSpPr>
              <p:cNvPr id="120" name="Google Shape;120;p20"/>
              <p:cNvCxnSpPr/>
              <p:nvPr/>
            </p:nvCxnSpPr>
            <p:spPr>
              <a:xfrm flipH="1" rot="-5400000">
                <a:off x="5842182" y="1891525"/>
                <a:ext cx="2658300" cy="9000"/>
              </a:xfrm>
              <a:prstGeom prst="straightConnector1">
                <a:avLst/>
              </a:prstGeom>
              <a:noFill/>
              <a:ln cap="flat" cmpd="sng" w="9525">
                <a:solidFill>
                  <a:schemeClr val="dk1"/>
                </a:solidFill>
                <a:prstDash val="solid"/>
                <a:round/>
                <a:headEnd len="med" w="med" type="none"/>
                <a:tailEnd len="med" w="med" type="none"/>
              </a:ln>
            </p:spPr>
          </p:cxnSp>
          <p:cxnSp>
            <p:nvCxnSpPr>
              <p:cNvPr id="121" name="Google Shape;121;p20"/>
              <p:cNvCxnSpPr/>
              <p:nvPr/>
            </p:nvCxnSpPr>
            <p:spPr>
              <a:xfrm rot="5400000">
                <a:off x="5976475" y="1978974"/>
                <a:ext cx="2824200" cy="0"/>
              </a:xfrm>
              <a:prstGeom prst="straightConnector1">
                <a:avLst/>
              </a:prstGeom>
              <a:noFill/>
              <a:ln cap="flat" cmpd="sng" w="9525">
                <a:solidFill>
                  <a:schemeClr val="dk1"/>
                </a:solidFill>
                <a:prstDash val="solid"/>
                <a:round/>
                <a:headEnd len="med" w="med" type="none"/>
                <a:tailEnd len="med" w="med" type="none"/>
              </a:ln>
            </p:spPr>
          </p:cxnSp>
        </p:grpSp>
        <p:cxnSp>
          <p:nvCxnSpPr>
            <p:cNvPr id="122" name="Google Shape;122;p20"/>
            <p:cNvCxnSpPr/>
            <p:nvPr/>
          </p:nvCxnSpPr>
          <p:spPr>
            <a:xfrm>
              <a:off x="8969752" y="5726507"/>
              <a:ext cx="0" cy="1319400"/>
            </a:xfrm>
            <a:prstGeom prst="straightConnector1">
              <a:avLst/>
            </a:prstGeom>
            <a:noFill/>
            <a:ln cap="flat" cmpd="sng" w="9525">
              <a:solidFill>
                <a:schemeClr val="dk1"/>
              </a:solidFill>
              <a:prstDash val="solid"/>
              <a:round/>
              <a:headEnd len="med" w="med" type="none"/>
              <a:tailEnd len="med" w="med" type="none"/>
            </a:ln>
          </p:spPr>
        </p:cxnSp>
        <p:cxnSp>
          <p:nvCxnSpPr>
            <p:cNvPr id="123" name="Google Shape;123;p20"/>
            <p:cNvCxnSpPr/>
            <p:nvPr/>
          </p:nvCxnSpPr>
          <p:spPr>
            <a:xfrm>
              <a:off x="8577275" y="6017475"/>
              <a:ext cx="600" cy="1028400"/>
            </a:xfrm>
            <a:prstGeom prst="straightConnector1">
              <a:avLst/>
            </a:prstGeom>
            <a:noFill/>
            <a:ln cap="flat" cmpd="sng" w="9525">
              <a:solidFill>
                <a:schemeClr val="dk1"/>
              </a:solidFill>
              <a:prstDash val="solid"/>
              <a:round/>
              <a:headEnd len="med" w="med" type="none"/>
              <a:tailEnd len="med" w="med" type="none"/>
            </a:ln>
          </p:spPr>
        </p:cxnSp>
        <p:cxnSp>
          <p:nvCxnSpPr>
            <p:cNvPr id="124" name="Google Shape;124;p20"/>
            <p:cNvCxnSpPr/>
            <p:nvPr/>
          </p:nvCxnSpPr>
          <p:spPr>
            <a:xfrm>
              <a:off x="8185950" y="5723541"/>
              <a:ext cx="0" cy="1325400"/>
            </a:xfrm>
            <a:prstGeom prst="straightConnector1">
              <a:avLst/>
            </a:prstGeom>
            <a:noFill/>
            <a:ln cap="flat" cmpd="sng" w="9525">
              <a:solidFill>
                <a:schemeClr val="dk1"/>
              </a:solidFill>
              <a:prstDash val="solid"/>
              <a:round/>
              <a:headEnd len="med" w="med" type="none"/>
              <a:tailEnd len="med" w="med" type="none"/>
            </a:ln>
          </p:spPr>
        </p:cxnSp>
        <p:cxnSp>
          <p:nvCxnSpPr>
            <p:cNvPr id="125" name="Google Shape;125;p20"/>
            <p:cNvCxnSpPr/>
            <p:nvPr/>
          </p:nvCxnSpPr>
          <p:spPr>
            <a:xfrm>
              <a:off x="7794050" y="6019875"/>
              <a:ext cx="9600" cy="1010100"/>
            </a:xfrm>
            <a:prstGeom prst="straightConnector1">
              <a:avLst/>
            </a:prstGeom>
            <a:noFill/>
            <a:ln cap="flat" cmpd="sng" w="9525">
              <a:solidFill>
                <a:schemeClr val="dk1"/>
              </a:solidFill>
              <a:prstDash val="solid"/>
              <a:round/>
              <a:headEnd len="med" w="med" type="none"/>
              <a:tailEnd len="med" w="med" type="none"/>
            </a:ln>
          </p:spPr>
        </p:cxnSp>
        <p:cxnSp>
          <p:nvCxnSpPr>
            <p:cNvPr id="126" name="Google Shape;126;p20"/>
            <p:cNvCxnSpPr/>
            <p:nvPr/>
          </p:nvCxnSpPr>
          <p:spPr>
            <a:xfrm>
              <a:off x="7402150" y="6298675"/>
              <a:ext cx="0" cy="567000"/>
            </a:xfrm>
            <a:prstGeom prst="straightConnector1">
              <a:avLst/>
            </a:prstGeom>
            <a:noFill/>
            <a:ln cap="flat" cmpd="sng" w="9525">
              <a:solidFill>
                <a:schemeClr val="dk1"/>
              </a:solidFill>
              <a:prstDash val="solid"/>
              <a:round/>
              <a:headEnd len="med" w="med" type="none"/>
              <a:tailEnd len="med" w="med" type="none"/>
            </a:ln>
          </p:spPr>
        </p:cxnSp>
      </p:grpSp>
      <p:grpSp>
        <p:nvGrpSpPr>
          <p:cNvPr id="127" name="Google Shape;127;p20"/>
          <p:cNvGrpSpPr/>
          <p:nvPr/>
        </p:nvGrpSpPr>
        <p:grpSpPr>
          <a:xfrm rot="-9031186">
            <a:off x="-468089" y="619078"/>
            <a:ext cx="3050669" cy="2446079"/>
            <a:chOff x="5353050" y="2833686"/>
            <a:chExt cx="1488947" cy="1193863"/>
          </a:xfrm>
        </p:grpSpPr>
        <p:sp>
          <p:nvSpPr>
            <p:cNvPr id="128" name="Google Shape;128;p20"/>
            <p:cNvSpPr/>
            <p:nvPr/>
          </p:nvSpPr>
          <p:spPr>
            <a:xfrm>
              <a:off x="5353050" y="3293077"/>
              <a:ext cx="201072" cy="99060"/>
            </a:xfrm>
            <a:custGeom>
              <a:rect b="b" l="l" r="r" t="t"/>
              <a:pathLst>
                <a:path extrusionOk="0" h="99060" w="201072">
                  <a:moveTo>
                    <a:pt x="0" y="0"/>
                  </a:moveTo>
                  <a:lnTo>
                    <a:pt x="201073" y="99060"/>
                  </a:lnTo>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29" name="Google Shape;129;p20"/>
            <p:cNvSpPr/>
            <p:nvPr/>
          </p:nvSpPr>
          <p:spPr>
            <a:xfrm>
              <a:off x="5353145" y="2833686"/>
              <a:ext cx="1488852" cy="1193863"/>
            </a:xfrm>
            <a:custGeom>
              <a:rect b="b" l="l" r="r" t="t"/>
              <a:pathLst>
                <a:path extrusionOk="0" h="1193863" w="1488852">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0" name="Google Shape;130;p20"/>
            <p:cNvSpPr/>
            <p:nvPr/>
          </p:nvSpPr>
          <p:spPr>
            <a:xfrm>
              <a:off x="5648515" y="3438429"/>
              <a:ext cx="139827" cy="68865"/>
            </a:xfrm>
            <a:custGeom>
              <a:rect b="b" l="l" r="r" t="t"/>
              <a:pathLst>
                <a:path extrusionOk="0" h="68865" w="139827">
                  <a:moveTo>
                    <a:pt x="0" y="0"/>
                  </a:moveTo>
                  <a:lnTo>
                    <a:pt x="139827" y="68866"/>
                  </a:lnTo>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1" name="Google Shape;131;p20"/>
            <p:cNvSpPr/>
            <p:nvPr/>
          </p:nvSpPr>
          <p:spPr>
            <a:xfrm rot="-1782558">
              <a:off x="6668011" y="3902047"/>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2" name="Google Shape;132;p20"/>
            <p:cNvSpPr/>
            <p:nvPr/>
          </p:nvSpPr>
          <p:spPr>
            <a:xfrm rot="-1782558">
              <a:off x="6661325" y="3840396"/>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3" name="Google Shape;133;p20"/>
            <p:cNvSpPr/>
            <p:nvPr/>
          </p:nvSpPr>
          <p:spPr>
            <a:xfrm rot="-1782558">
              <a:off x="6706466" y="387971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4" name="Google Shape;134;p20"/>
            <p:cNvSpPr/>
            <p:nvPr/>
          </p:nvSpPr>
          <p:spPr>
            <a:xfrm rot="-1782558">
              <a:off x="6700444" y="3869305"/>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5" name="Google Shape;135;p20"/>
            <p:cNvSpPr/>
            <p:nvPr/>
          </p:nvSpPr>
          <p:spPr>
            <a:xfrm rot="-1782558">
              <a:off x="6694505" y="3858748"/>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6" name="Google Shape;136;p20"/>
            <p:cNvSpPr/>
            <p:nvPr/>
          </p:nvSpPr>
          <p:spPr>
            <a:xfrm rot="-1782558">
              <a:off x="6686980" y="384562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7" name="Google Shape;137;p20"/>
            <p:cNvSpPr/>
            <p:nvPr/>
          </p:nvSpPr>
          <p:spPr>
            <a:xfrm rot="-1782558">
              <a:off x="6655594" y="3790438"/>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8" name="Google Shape;138;p20"/>
            <p:cNvSpPr/>
            <p:nvPr/>
          </p:nvSpPr>
          <p:spPr>
            <a:xfrm rot="-1782558">
              <a:off x="6661568" y="380103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9" name="Google Shape;139;p20"/>
            <p:cNvSpPr/>
            <p:nvPr/>
          </p:nvSpPr>
          <p:spPr>
            <a:xfrm rot="-1782558">
              <a:off x="6668962" y="381411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0" name="Google Shape;140;p20"/>
            <p:cNvSpPr/>
            <p:nvPr/>
          </p:nvSpPr>
          <p:spPr>
            <a:xfrm rot="-1782558">
              <a:off x="6675031" y="3824706"/>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1" name="Google Shape;141;p20"/>
            <p:cNvSpPr/>
            <p:nvPr/>
          </p:nvSpPr>
          <p:spPr>
            <a:xfrm rot="-1782558">
              <a:off x="6602138" y="3786612"/>
              <a:ext cx="96561" cy="5993"/>
            </a:xfrm>
            <a:custGeom>
              <a:rect b="b" l="l" r="r" t="t"/>
              <a:pathLst>
                <a:path extrusionOk="0" h="6000" w="96678">
                  <a:moveTo>
                    <a:pt x="-227" y="-10"/>
                  </a:moveTo>
                  <a:lnTo>
                    <a:pt x="96452" y="-10"/>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2" name="Google Shape;142;p20"/>
            <p:cNvSpPr/>
            <p:nvPr/>
          </p:nvSpPr>
          <p:spPr>
            <a:xfrm rot="-1782558">
              <a:off x="6595403" y="3724877"/>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3" name="Google Shape;143;p20"/>
            <p:cNvSpPr/>
            <p:nvPr/>
          </p:nvSpPr>
          <p:spPr>
            <a:xfrm rot="-1782558">
              <a:off x="6640675" y="376423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4" name="Google Shape;144;p20"/>
            <p:cNvSpPr/>
            <p:nvPr/>
          </p:nvSpPr>
          <p:spPr>
            <a:xfrm rot="-1782558">
              <a:off x="6634653" y="375382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5" name="Google Shape;145;p20"/>
            <p:cNvSpPr/>
            <p:nvPr/>
          </p:nvSpPr>
          <p:spPr>
            <a:xfrm rot="-1782558">
              <a:off x="6628584" y="374323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6" name="Google Shape;146;p20"/>
            <p:cNvSpPr/>
            <p:nvPr/>
          </p:nvSpPr>
          <p:spPr>
            <a:xfrm rot="-1782558">
              <a:off x="6622657" y="373272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7" name="Google Shape;147;p20"/>
            <p:cNvSpPr/>
            <p:nvPr/>
          </p:nvSpPr>
          <p:spPr>
            <a:xfrm rot="-1782558">
              <a:off x="6589720" y="3675002"/>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8" name="Google Shape;148;p20"/>
            <p:cNvSpPr/>
            <p:nvPr/>
          </p:nvSpPr>
          <p:spPr>
            <a:xfrm rot="-1782558">
              <a:off x="6595648" y="368551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9" name="Google Shape;149;p20"/>
            <p:cNvSpPr/>
            <p:nvPr/>
          </p:nvSpPr>
          <p:spPr>
            <a:xfrm rot="-1782558">
              <a:off x="6603171" y="369863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0" name="Google Shape;150;p20"/>
            <p:cNvSpPr/>
            <p:nvPr/>
          </p:nvSpPr>
          <p:spPr>
            <a:xfrm rot="-1782558">
              <a:off x="6609110" y="370918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1" name="Google Shape;151;p20"/>
            <p:cNvSpPr/>
            <p:nvPr/>
          </p:nvSpPr>
          <p:spPr>
            <a:xfrm rot="-1782558">
              <a:off x="6536216" y="3671092"/>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2" name="Google Shape;152;p20"/>
            <p:cNvSpPr/>
            <p:nvPr/>
          </p:nvSpPr>
          <p:spPr>
            <a:xfrm rot="-1782558">
              <a:off x="6530985" y="3611968"/>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3" name="Google Shape;153;p20"/>
            <p:cNvSpPr/>
            <p:nvPr/>
          </p:nvSpPr>
          <p:spPr>
            <a:xfrm rot="-1782558">
              <a:off x="6576256" y="365142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4" name="Google Shape;154;p20"/>
            <p:cNvSpPr/>
            <p:nvPr/>
          </p:nvSpPr>
          <p:spPr>
            <a:xfrm rot="-1782558">
              <a:off x="6568732" y="3638303"/>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5" name="Google Shape;155;p20"/>
            <p:cNvSpPr/>
            <p:nvPr/>
          </p:nvSpPr>
          <p:spPr>
            <a:xfrm rot="-1782558">
              <a:off x="6562710" y="362779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6" name="Google Shape;156;p20"/>
            <p:cNvSpPr/>
            <p:nvPr/>
          </p:nvSpPr>
          <p:spPr>
            <a:xfrm rot="-1782558">
              <a:off x="6556736" y="3617202"/>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7" name="Google Shape;157;p20"/>
            <p:cNvSpPr/>
            <p:nvPr/>
          </p:nvSpPr>
          <p:spPr>
            <a:xfrm rot="-1782558">
              <a:off x="6523799" y="35594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8" name="Google Shape;158;p20"/>
            <p:cNvSpPr/>
            <p:nvPr/>
          </p:nvSpPr>
          <p:spPr>
            <a:xfrm rot="-1782558">
              <a:off x="6531323" y="3572603"/>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9" name="Google Shape;159;p20"/>
            <p:cNvSpPr/>
            <p:nvPr/>
          </p:nvSpPr>
          <p:spPr>
            <a:xfrm rot="-1782558">
              <a:off x="6537250" y="358311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0" name="Google Shape;160;p20"/>
            <p:cNvSpPr/>
            <p:nvPr/>
          </p:nvSpPr>
          <p:spPr>
            <a:xfrm rot="-1782558">
              <a:off x="6543272" y="359362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1" name="Google Shape;161;p20"/>
            <p:cNvSpPr/>
            <p:nvPr/>
          </p:nvSpPr>
          <p:spPr>
            <a:xfrm rot="-1782558">
              <a:off x="6471798" y="3558183"/>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2" name="Google Shape;162;p20"/>
            <p:cNvSpPr/>
            <p:nvPr/>
          </p:nvSpPr>
          <p:spPr>
            <a:xfrm rot="-1782558">
              <a:off x="6465111" y="3496532"/>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3" name="Google Shape;163;p20"/>
            <p:cNvSpPr/>
            <p:nvPr/>
          </p:nvSpPr>
          <p:spPr>
            <a:xfrm rot="-1782558">
              <a:off x="6510335" y="3535904"/>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4" name="Google Shape;164;p20"/>
            <p:cNvSpPr/>
            <p:nvPr/>
          </p:nvSpPr>
          <p:spPr>
            <a:xfrm rot="-1782558">
              <a:off x="6504313" y="352539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5" name="Google Shape;165;p20"/>
            <p:cNvSpPr/>
            <p:nvPr/>
          </p:nvSpPr>
          <p:spPr>
            <a:xfrm rot="-1782558">
              <a:off x="6496789" y="351227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6" name="Google Shape;166;p20"/>
            <p:cNvSpPr/>
            <p:nvPr/>
          </p:nvSpPr>
          <p:spPr>
            <a:xfrm rot="-1782558">
              <a:off x="6490944" y="350171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7" name="Google Shape;167;p20"/>
            <p:cNvSpPr/>
            <p:nvPr/>
          </p:nvSpPr>
          <p:spPr>
            <a:xfrm rot="-1782558">
              <a:off x="6459380" y="344667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8" name="Google Shape;168;p20"/>
            <p:cNvSpPr/>
            <p:nvPr/>
          </p:nvSpPr>
          <p:spPr>
            <a:xfrm rot="-1782558">
              <a:off x="6465402" y="34570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9" name="Google Shape;169;p20"/>
            <p:cNvSpPr/>
            <p:nvPr/>
          </p:nvSpPr>
          <p:spPr>
            <a:xfrm rot="-1782558">
              <a:off x="6471376" y="346767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0" name="Google Shape;170;p20"/>
            <p:cNvSpPr/>
            <p:nvPr/>
          </p:nvSpPr>
          <p:spPr>
            <a:xfrm rot="-1782558">
              <a:off x="6477398" y="347818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1" name="Google Shape;171;p20"/>
            <p:cNvSpPr/>
            <p:nvPr/>
          </p:nvSpPr>
          <p:spPr>
            <a:xfrm rot="-1782558">
              <a:off x="6407473" y="3445369"/>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2" name="Google Shape;172;p20"/>
            <p:cNvSpPr/>
            <p:nvPr/>
          </p:nvSpPr>
          <p:spPr>
            <a:xfrm rot="-1782558">
              <a:off x="6400645" y="3383540"/>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3" name="Google Shape;173;p20"/>
            <p:cNvSpPr/>
            <p:nvPr/>
          </p:nvSpPr>
          <p:spPr>
            <a:xfrm rot="-1782558">
              <a:off x="6445916" y="342299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4" name="Google Shape;174;p20"/>
            <p:cNvSpPr/>
            <p:nvPr/>
          </p:nvSpPr>
          <p:spPr>
            <a:xfrm rot="-1782558">
              <a:off x="6439989" y="341248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5" name="Google Shape;175;p20"/>
            <p:cNvSpPr/>
            <p:nvPr/>
          </p:nvSpPr>
          <p:spPr>
            <a:xfrm rot="-1782558">
              <a:off x="6432548" y="339931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6" name="Google Shape;176;p20"/>
            <p:cNvSpPr/>
            <p:nvPr/>
          </p:nvSpPr>
          <p:spPr>
            <a:xfrm rot="-1782558">
              <a:off x="6426526" y="3388905"/>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7" name="Google Shape;177;p20"/>
            <p:cNvSpPr/>
            <p:nvPr/>
          </p:nvSpPr>
          <p:spPr>
            <a:xfrm rot="-1782558">
              <a:off x="6395044" y="333371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8" name="Google Shape;178;p20"/>
            <p:cNvSpPr/>
            <p:nvPr/>
          </p:nvSpPr>
          <p:spPr>
            <a:xfrm rot="-1782558">
              <a:off x="6400983" y="334427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9" name="Google Shape;179;p20"/>
            <p:cNvSpPr/>
            <p:nvPr/>
          </p:nvSpPr>
          <p:spPr>
            <a:xfrm rot="-1782558">
              <a:off x="6407005" y="33546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0" name="Google Shape;180;p20"/>
            <p:cNvSpPr/>
            <p:nvPr/>
          </p:nvSpPr>
          <p:spPr>
            <a:xfrm rot="-1782558">
              <a:off x="6414529" y="3367803"/>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1" name="Google Shape;181;p20"/>
            <p:cNvSpPr/>
            <p:nvPr/>
          </p:nvSpPr>
          <p:spPr>
            <a:xfrm rot="-1782558">
              <a:off x="6341635" y="3329803"/>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2" name="Google Shape;182;p20"/>
            <p:cNvSpPr/>
            <p:nvPr/>
          </p:nvSpPr>
          <p:spPr>
            <a:xfrm rot="-1782558">
              <a:off x="6334853" y="3268057"/>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3" name="Google Shape;183;p20"/>
            <p:cNvSpPr/>
            <p:nvPr/>
          </p:nvSpPr>
          <p:spPr>
            <a:xfrm rot="-1782558">
              <a:off x="6381592" y="331008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4" name="Google Shape;184;p20"/>
            <p:cNvSpPr/>
            <p:nvPr/>
          </p:nvSpPr>
          <p:spPr>
            <a:xfrm rot="-1782558">
              <a:off x="6374068" y="329696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5" name="Google Shape;185;p20"/>
            <p:cNvSpPr/>
            <p:nvPr/>
          </p:nvSpPr>
          <p:spPr>
            <a:xfrm rot="-1782558">
              <a:off x="6368129" y="328650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6" name="Google Shape;186;p20"/>
            <p:cNvSpPr/>
            <p:nvPr/>
          </p:nvSpPr>
          <p:spPr>
            <a:xfrm rot="-1782558">
              <a:off x="6362107" y="3275995"/>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7" name="Google Shape;187;p20"/>
            <p:cNvSpPr/>
            <p:nvPr/>
          </p:nvSpPr>
          <p:spPr>
            <a:xfrm rot="-1782558">
              <a:off x="6329122" y="321819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8" name="Google Shape;188;p20"/>
            <p:cNvSpPr/>
            <p:nvPr/>
          </p:nvSpPr>
          <p:spPr>
            <a:xfrm rot="-1782558">
              <a:off x="6336564" y="323136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9" name="Google Shape;189;p20"/>
            <p:cNvSpPr/>
            <p:nvPr/>
          </p:nvSpPr>
          <p:spPr>
            <a:xfrm rot="-1782558">
              <a:off x="6342586" y="324187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0" name="Google Shape;190;p20"/>
            <p:cNvSpPr/>
            <p:nvPr/>
          </p:nvSpPr>
          <p:spPr>
            <a:xfrm rot="-1782558">
              <a:off x="6348655" y="325236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1" name="Google Shape;191;p20"/>
            <p:cNvSpPr/>
            <p:nvPr/>
          </p:nvSpPr>
          <p:spPr>
            <a:xfrm rot="-1782558">
              <a:off x="6277216" y="3216894"/>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2" name="Google Shape;192;p20"/>
            <p:cNvSpPr/>
            <p:nvPr/>
          </p:nvSpPr>
          <p:spPr>
            <a:xfrm rot="-1782558">
              <a:off x="6270530" y="3155243"/>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3" name="Google Shape;193;p20"/>
            <p:cNvSpPr/>
            <p:nvPr/>
          </p:nvSpPr>
          <p:spPr>
            <a:xfrm rot="-1782558">
              <a:off x="6315671" y="319456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4" name="Google Shape;194;p20"/>
            <p:cNvSpPr/>
            <p:nvPr/>
          </p:nvSpPr>
          <p:spPr>
            <a:xfrm rot="-1782558">
              <a:off x="6309649" y="318415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5" name="Google Shape;195;p20"/>
            <p:cNvSpPr/>
            <p:nvPr/>
          </p:nvSpPr>
          <p:spPr>
            <a:xfrm rot="-1782558">
              <a:off x="6303710" y="3173596"/>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6" name="Google Shape;196;p20"/>
            <p:cNvSpPr/>
            <p:nvPr/>
          </p:nvSpPr>
          <p:spPr>
            <a:xfrm rot="-1782558">
              <a:off x="6296185" y="316047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7" name="Google Shape;197;p20"/>
            <p:cNvSpPr/>
            <p:nvPr/>
          </p:nvSpPr>
          <p:spPr>
            <a:xfrm rot="-1782558">
              <a:off x="6264799" y="310528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8" name="Google Shape;198;p20"/>
            <p:cNvSpPr/>
            <p:nvPr/>
          </p:nvSpPr>
          <p:spPr>
            <a:xfrm rot="-1782558">
              <a:off x="6270726" y="311579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9" name="Google Shape;199;p20"/>
            <p:cNvSpPr/>
            <p:nvPr/>
          </p:nvSpPr>
          <p:spPr>
            <a:xfrm rot="-1782558">
              <a:off x="6276795" y="312638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0" name="Google Shape;200;p20"/>
            <p:cNvSpPr/>
            <p:nvPr/>
          </p:nvSpPr>
          <p:spPr>
            <a:xfrm rot="-1782558">
              <a:off x="6284237" y="313955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1" name="Google Shape;201;p20"/>
            <p:cNvSpPr/>
            <p:nvPr/>
          </p:nvSpPr>
          <p:spPr>
            <a:xfrm rot="-1782558">
              <a:off x="6212798" y="3103985"/>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2" name="Google Shape;202;p20"/>
            <p:cNvSpPr/>
            <p:nvPr/>
          </p:nvSpPr>
          <p:spPr>
            <a:xfrm rot="-1782558">
              <a:off x="6206111" y="3042334"/>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3" name="Google Shape;203;p20"/>
            <p:cNvSpPr/>
            <p:nvPr/>
          </p:nvSpPr>
          <p:spPr>
            <a:xfrm rot="-1782558">
              <a:off x="6251252" y="308175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4" name="Google Shape;204;p20"/>
            <p:cNvSpPr/>
            <p:nvPr/>
          </p:nvSpPr>
          <p:spPr>
            <a:xfrm rot="-1782558">
              <a:off x="6245313" y="3071196"/>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5" name="Google Shape;205;p20"/>
            <p:cNvSpPr/>
            <p:nvPr/>
          </p:nvSpPr>
          <p:spPr>
            <a:xfrm rot="-1782558">
              <a:off x="6239386" y="306078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6" name="Google Shape;206;p20"/>
            <p:cNvSpPr/>
            <p:nvPr/>
          </p:nvSpPr>
          <p:spPr>
            <a:xfrm rot="-1782558">
              <a:off x="6231862" y="3047568"/>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7" name="Google Shape;207;p20"/>
            <p:cNvSpPr/>
            <p:nvPr/>
          </p:nvSpPr>
          <p:spPr>
            <a:xfrm rot="-1782558">
              <a:off x="6200380" y="299247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8" name="Google Shape;208;p20"/>
            <p:cNvSpPr/>
            <p:nvPr/>
          </p:nvSpPr>
          <p:spPr>
            <a:xfrm rot="-1782558">
              <a:off x="6206402" y="300298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9" name="Google Shape;209;p20"/>
            <p:cNvSpPr/>
            <p:nvPr/>
          </p:nvSpPr>
          <p:spPr>
            <a:xfrm rot="-1782558">
              <a:off x="6213844" y="301614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0" name="Google Shape;210;p20"/>
            <p:cNvSpPr/>
            <p:nvPr/>
          </p:nvSpPr>
          <p:spPr>
            <a:xfrm rot="-1782558">
              <a:off x="6219770" y="302656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1" name="Google Shape;211;p20"/>
            <p:cNvSpPr/>
            <p:nvPr/>
          </p:nvSpPr>
          <p:spPr>
            <a:xfrm rot="-1782558">
              <a:off x="6145769" y="2992673"/>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2" name="Google Shape;212;p20"/>
            <p:cNvSpPr/>
            <p:nvPr/>
          </p:nvSpPr>
          <p:spPr>
            <a:xfrm rot="-1782558">
              <a:off x="6082552" y="2875652"/>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3" name="Google Shape;213;p20"/>
            <p:cNvSpPr/>
            <p:nvPr/>
          </p:nvSpPr>
          <p:spPr>
            <a:xfrm rot="-1782558">
              <a:off x="6139035" y="2930940"/>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4" name="Google Shape;214;p20"/>
            <p:cNvSpPr/>
            <p:nvPr/>
          </p:nvSpPr>
          <p:spPr>
            <a:xfrm rot="-1782558">
              <a:off x="6184307" y="297039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5" name="Google Shape;215;p20"/>
            <p:cNvSpPr/>
            <p:nvPr/>
          </p:nvSpPr>
          <p:spPr>
            <a:xfrm rot="-1782558">
              <a:off x="6178285" y="29598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6" name="Google Shape;216;p20"/>
            <p:cNvSpPr/>
            <p:nvPr/>
          </p:nvSpPr>
          <p:spPr>
            <a:xfrm rot="-1782558">
              <a:off x="6170760" y="294676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7" name="Google Shape;217;p20"/>
            <p:cNvSpPr/>
            <p:nvPr/>
          </p:nvSpPr>
          <p:spPr>
            <a:xfrm rot="-1782558">
              <a:off x="6164821" y="293620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8" name="Google Shape;218;p20"/>
            <p:cNvSpPr/>
            <p:nvPr/>
          </p:nvSpPr>
          <p:spPr>
            <a:xfrm rot="-1782558">
              <a:off x="6133352" y="288116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9" name="Google Shape;219;p20"/>
            <p:cNvSpPr/>
            <p:nvPr/>
          </p:nvSpPr>
          <p:spPr>
            <a:xfrm rot="-1782558">
              <a:off x="6139374" y="289157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0" name="Google Shape;220;p20"/>
            <p:cNvSpPr/>
            <p:nvPr/>
          </p:nvSpPr>
          <p:spPr>
            <a:xfrm rot="-1782558">
              <a:off x="6145301" y="29020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1" name="Google Shape;221;p20"/>
            <p:cNvSpPr/>
            <p:nvPr/>
          </p:nvSpPr>
          <p:spPr>
            <a:xfrm rot="-1782558">
              <a:off x="6151323" y="291259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222" name="Google Shape;222;p20"/>
          <p:cNvGrpSpPr/>
          <p:nvPr/>
        </p:nvGrpSpPr>
        <p:grpSpPr>
          <a:xfrm rot="600432">
            <a:off x="719682" y="76135"/>
            <a:ext cx="1936891" cy="1958543"/>
            <a:chOff x="5529738" y="2852832"/>
            <a:chExt cx="1135168" cy="1147858"/>
          </a:xfrm>
        </p:grpSpPr>
        <p:sp>
          <p:nvSpPr>
            <p:cNvPr id="223" name="Google Shape;223;p20"/>
            <p:cNvSpPr/>
            <p:nvPr/>
          </p:nvSpPr>
          <p:spPr>
            <a:xfrm>
              <a:off x="5529738" y="2852996"/>
              <a:ext cx="1135168" cy="1147694"/>
            </a:xfrm>
            <a:custGeom>
              <a:rect b="b" l="l" r="r" t="t"/>
              <a:pathLst>
                <a:path extrusionOk="0" h="1147694" w="1135168">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4" name="Google Shape;224;p20"/>
            <p:cNvSpPr/>
            <p:nvPr/>
          </p:nvSpPr>
          <p:spPr>
            <a:xfrm rot="-2620915">
              <a:off x="5536241" y="3081774"/>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5" name="Google Shape;225;p20"/>
            <p:cNvSpPr/>
            <p:nvPr/>
          </p:nvSpPr>
          <p:spPr>
            <a:xfrm rot="-2620915">
              <a:off x="5585213" y="3139695"/>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6" name="Google Shape;226;p20"/>
            <p:cNvSpPr/>
            <p:nvPr/>
          </p:nvSpPr>
          <p:spPr>
            <a:xfrm rot="-2620915">
              <a:off x="5552009" y="310924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7" name="Google Shape;227;p20"/>
            <p:cNvSpPr/>
            <p:nvPr/>
          </p:nvSpPr>
          <p:spPr>
            <a:xfrm rot="-2620915">
              <a:off x="5561066" y="311866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8" name="Google Shape;228;p20"/>
            <p:cNvSpPr/>
            <p:nvPr/>
          </p:nvSpPr>
          <p:spPr>
            <a:xfrm rot="-2620915">
              <a:off x="5570027" y="312817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9" name="Google Shape;229;p20"/>
            <p:cNvSpPr/>
            <p:nvPr/>
          </p:nvSpPr>
          <p:spPr>
            <a:xfrm rot="-2620915">
              <a:off x="5579083" y="3137595"/>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0" name="Google Shape;230;p20"/>
            <p:cNvSpPr/>
            <p:nvPr/>
          </p:nvSpPr>
          <p:spPr>
            <a:xfrm rot="-2620915">
              <a:off x="5624402" y="318492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1" name="Google Shape;231;p20"/>
            <p:cNvSpPr/>
            <p:nvPr/>
          </p:nvSpPr>
          <p:spPr>
            <a:xfrm rot="-2620915">
              <a:off x="5615346" y="317541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2" name="Google Shape;232;p20"/>
            <p:cNvSpPr/>
            <p:nvPr/>
          </p:nvSpPr>
          <p:spPr>
            <a:xfrm rot="-2620915">
              <a:off x="5606223" y="316592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3" name="Google Shape;233;p20"/>
            <p:cNvSpPr/>
            <p:nvPr/>
          </p:nvSpPr>
          <p:spPr>
            <a:xfrm rot="-2620915">
              <a:off x="5597167" y="315650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4" name="Google Shape;234;p20"/>
            <p:cNvSpPr/>
            <p:nvPr/>
          </p:nvSpPr>
          <p:spPr>
            <a:xfrm rot="-2620915">
              <a:off x="5628834" y="3178599"/>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5" name="Google Shape;235;p20"/>
            <p:cNvSpPr/>
            <p:nvPr/>
          </p:nvSpPr>
          <p:spPr>
            <a:xfrm rot="-2620915">
              <a:off x="5677831" y="3236587"/>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6" name="Google Shape;236;p20"/>
            <p:cNvSpPr/>
            <p:nvPr/>
          </p:nvSpPr>
          <p:spPr>
            <a:xfrm rot="-2620915">
              <a:off x="5644631" y="320599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7" name="Google Shape;237;p20"/>
            <p:cNvSpPr/>
            <p:nvPr/>
          </p:nvSpPr>
          <p:spPr>
            <a:xfrm rot="-2620915">
              <a:off x="5653658" y="321558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8" name="Google Shape;238;p20"/>
            <p:cNvSpPr/>
            <p:nvPr/>
          </p:nvSpPr>
          <p:spPr>
            <a:xfrm rot="-2620915">
              <a:off x="5662714" y="322500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9" name="Google Shape;239;p20"/>
            <p:cNvSpPr/>
            <p:nvPr/>
          </p:nvSpPr>
          <p:spPr>
            <a:xfrm rot="-2620915">
              <a:off x="5671771" y="323442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0" name="Google Shape;240;p20"/>
            <p:cNvSpPr/>
            <p:nvPr/>
          </p:nvSpPr>
          <p:spPr>
            <a:xfrm rot="-2620915">
              <a:off x="5716926" y="328181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1" name="Google Shape;241;p20"/>
            <p:cNvSpPr/>
            <p:nvPr/>
          </p:nvSpPr>
          <p:spPr>
            <a:xfrm rot="-2620915">
              <a:off x="5707967" y="327226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2" name="Google Shape;242;p20"/>
            <p:cNvSpPr/>
            <p:nvPr/>
          </p:nvSpPr>
          <p:spPr>
            <a:xfrm rot="-2620915">
              <a:off x="5698911" y="326274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3" name="Google Shape;243;p20"/>
            <p:cNvSpPr/>
            <p:nvPr/>
          </p:nvSpPr>
          <p:spPr>
            <a:xfrm rot="-2620915">
              <a:off x="5689854" y="325332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4" name="Google Shape;244;p20"/>
            <p:cNvSpPr/>
            <p:nvPr/>
          </p:nvSpPr>
          <p:spPr>
            <a:xfrm rot="-2620915">
              <a:off x="5721482" y="3275326"/>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5" name="Google Shape;245;p20"/>
            <p:cNvSpPr/>
            <p:nvPr/>
          </p:nvSpPr>
          <p:spPr>
            <a:xfrm rot="-2620915">
              <a:off x="5770384" y="3333313"/>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6" name="Google Shape;246;p20"/>
            <p:cNvSpPr/>
            <p:nvPr/>
          </p:nvSpPr>
          <p:spPr>
            <a:xfrm rot="-2620915">
              <a:off x="5737183" y="330282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7" name="Google Shape;247;p20"/>
            <p:cNvSpPr/>
            <p:nvPr/>
          </p:nvSpPr>
          <p:spPr>
            <a:xfrm rot="-2620915">
              <a:off x="5746306" y="331230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8" name="Google Shape;248;p20"/>
            <p:cNvSpPr/>
            <p:nvPr/>
          </p:nvSpPr>
          <p:spPr>
            <a:xfrm rot="-2620915">
              <a:off x="5755267" y="332172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9" name="Google Shape;249;p20"/>
            <p:cNvSpPr/>
            <p:nvPr/>
          </p:nvSpPr>
          <p:spPr>
            <a:xfrm rot="-2620915">
              <a:off x="5764255" y="333121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0" name="Google Shape;250;p20"/>
            <p:cNvSpPr/>
            <p:nvPr/>
          </p:nvSpPr>
          <p:spPr>
            <a:xfrm rot="-2620915">
              <a:off x="5809574" y="337854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1" name="Google Shape;251;p20"/>
            <p:cNvSpPr/>
            <p:nvPr/>
          </p:nvSpPr>
          <p:spPr>
            <a:xfrm rot="-2620915">
              <a:off x="5800517" y="336912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2" name="Google Shape;252;p20"/>
            <p:cNvSpPr/>
            <p:nvPr/>
          </p:nvSpPr>
          <p:spPr>
            <a:xfrm rot="-2620915">
              <a:off x="5791395" y="335963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3" name="Google Shape;253;p20"/>
            <p:cNvSpPr/>
            <p:nvPr/>
          </p:nvSpPr>
          <p:spPr>
            <a:xfrm rot="-2620915">
              <a:off x="5782338" y="335021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4" name="Google Shape;254;p20"/>
            <p:cNvSpPr/>
            <p:nvPr/>
          </p:nvSpPr>
          <p:spPr>
            <a:xfrm rot="-2620915">
              <a:off x="5814034" y="3372244"/>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5" name="Google Shape;255;p20"/>
            <p:cNvSpPr/>
            <p:nvPr/>
          </p:nvSpPr>
          <p:spPr>
            <a:xfrm rot="-2620915">
              <a:off x="5863071" y="3430139"/>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6" name="Google Shape;256;p20"/>
            <p:cNvSpPr/>
            <p:nvPr/>
          </p:nvSpPr>
          <p:spPr>
            <a:xfrm rot="-2620915">
              <a:off x="5829802" y="339971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7" name="Google Shape;257;p20"/>
            <p:cNvSpPr/>
            <p:nvPr/>
          </p:nvSpPr>
          <p:spPr>
            <a:xfrm rot="-2620915">
              <a:off x="5838924" y="340919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8" name="Google Shape;258;p20"/>
            <p:cNvSpPr/>
            <p:nvPr/>
          </p:nvSpPr>
          <p:spPr>
            <a:xfrm rot="-2620915">
              <a:off x="5847886" y="341862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59" name="Google Shape;259;p20"/>
            <p:cNvSpPr/>
            <p:nvPr/>
          </p:nvSpPr>
          <p:spPr>
            <a:xfrm rot="-2620915">
              <a:off x="5856942" y="3428135"/>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0" name="Google Shape;260;p20"/>
            <p:cNvSpPr/>
            <p:nvPr/>
          </p:nvSpPr>
          <p:spPr>
            <a:xfrm rot="-2620915">
              <a:off x="5902166" y="347537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1" name="Google Shape;261;p20"/>
            <p:cNvSpPr/>
            <p:nvPr/>
          </p:nvSpPr>
          <p:spPr>
            <a:xfrm rot="-2620915">
              <a:off x="5893139" y="346588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2" name="Google Shape;262;p20"/>
            <p:cNvSpPr/>
            <p:nvPr/>
          </p:nvSpPr>
          <p:spPr>
            <a:xfrm rot="-2620915">
              <a:off x="5884082" y="345646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3" name="Google Shape;263;p20"/>
            <p:cNvSpPr/>
            <p:nvPr/>
          </p:nvSpPr>
          <p:spPr>
            <a:xfrm rot="-2620915">
              <a:off x="5875026" y="344704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4" name="Google Shape;264;p20"/>
            <p:cNvSpPr/>
            <p:nvPr/>
          </p:nvSpPr>
          <p:spPr>
            <a:xfrm rot="-2620915">
              <a:off x="5904751" y="3467006"/>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5" name="Google Shape;265;p20"/>
            <p:cNvSpPr/>
            <p:nvPr/>
          </p:nvSpPr>
          <p:spPr>
            <a:xfrm rot="-2620915">
              <a:off x="5953722" y="3524927"/>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6" name="Google Shape;266;p20"/>
            <p:cNvSpPr/>
            <p:nvPr/>
          </p:nvSpPr>
          <p:spPr>
            <a:xfrm rot="-2620915">
              <a:off x="5920453" y="349449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7" name="Google Shape;267;p20"/>
            <p:cNvSpPr/>
            <p:nvPr/>
          </p:nvSpPr>
          <p:spPr>
            <a:xfrm rot="-2620915">
              <a:off x="5929575" y="350398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8" name="Google Shape;268;p20"/>
            <p:cNvSpPr/>
            <p:nvPr/>
          </p:nvSpPr>
          <p:spPr>
            <a:xfrm rot="-2620915">
              <a:off x="5938536" y="351340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9" name="Google Shape;269;p20"/>
            <p:cNvSpPr/>
            <p:nvPr/>
          </p:nvSpPr>
          <p:spPr>
            <a:xfrm rot="-2620915">
              <a:off x="5947593" y="352282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0" name="Google Shape;270;p20"/>
            <p:cNvSpPr/>
            <p:nvPr/>
          </p:nvSpPr>
          <p:spPr>
            <a:xfrm rot="-2620915">
              <a:off x="5992912" y="357015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1" name="Google Shape;271;p20"/>
            <p:cNvSpPr/>
            <p:nvPr/>
          </p:nvSpPr>
          <p:spPr>
            <a:xfrm rot="-2620915">
              <a:off x="5983855" y="356073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2" name="Google Shape;272;p20"/>
            <p:cNvSpPr/>
            <p:nvPr/>
          </p:nvSpPr>
          <p:spPr>
            <a:xfrm rot="-2620915">
              <a:off x="5974733" y="355124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3" name="Google Shape;273;p20"/>
            <p:cNvSpPr/>
            <p:nvPr/>
          </p:nvSpPr>
          <p:spPr>
            <a:xfrm rot="-2620915">
              <a:off x="5965677" y="354183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4" name="Google Shape;274;p20"/>
            <p:cNvSpPr/>
            <p:nvPr/>
          </p:nvSpPr>
          <p:spPr>
            <a:xfrm rot="-2620915">
              <a:off x="5996647" y="3563235"/>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5" name="Google Shape;275;p20"/>
            <p:cNvSpPr/>
            <p:nvPr/>
          </p:nvSpPr>
          <p:spPr>
            <a:xfrm rot="-2620915">
              <a:off x="6045618" y="3621061"/>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6" name="Google Shape;276;p20"/>
            <p:cNvSpPr/>
            <p:nvPr/>
          </p:nvSpPr>
          <p:spPr>
            <a:xfrm rot="-2620915">
              <a:off x="6012415" y="359070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7" name="Google Shape;277;p20"/>
            <p:cNvSpPr/>
            <p:nvPr/>
          </p:nvSpPr>
          <p:spPr>
            <a:xfrm rot="-2620915">
              <a:off x="6021471" y="360012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8" name="Google Shape;278;p20"/>
            <p:cNvSpPr/>
            <p:nvPr/>
          </p:nvSpPr>
          <p:spPr>
            <a:xfrm rot="-2620915">
              <a:off x="6030498" y="360970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9" name="Google Shape;279;p20"/>
            <p:cNvSpPr/>
            <p:nvPr/>
          </p:nvSpPr>
          <p:spPr>
            <a:xfrm rot="-2620915">
              <a:off x="6039555" y="361912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0" name="Google Shape;280;p20"/>
            <p:cNvSpPr/>
            <p:nvPr/>
          </p:nvSpPr>
          <p:spPr>
            <a:xfrm rot="-2620915">
              <a:off x="6084808" y="366638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1" name="Google Shape;281;p20"/>
            <p:cNvSpPr/>
            <p:nvPr/>
          </p:nvSpPr>
          <p:spPr>
            <a:xfrm rot="-2620915">
              <a:off x="6075751" y="365687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2" name="Google Shape;282;p20"/>
            <p:cNvSpPr/>
            <p:nvPr/>
          </p:nvSpPr>
          <p:spPr>
            <a:xfrm rot="-2620915">
              <a:off x="6066695" y="364745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3" name="Google Shape;283;p20"/>
            <p:cNvSpPr/>
            <p:nvPr/>
          </p:nvSpPr>
          <p:spPr>
            <a:xfrm rot="-2620915">
              <a:off x="6057668" y="3637965"/>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4" name="Google Shape;284;p20"/>
            <p:cNvSpPr/>
            <p:nvPr/>
          </p:nvSpPr>
          <p:spPr>
            <a:xfrm rot="-2620915">
              <a:off x="6088437" y="3659107"/>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5" name="Google Shape;285;p20"/>
            <p:cNvSpPr/>
            <p:nvPr/>
          </p:nvSpPr>
          <p:spPr>
            <a:xfrm rot="-2620915">
              <a:off x="6137475" y="3717098"/>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6" name="Google Shape;286;p20"/>
            <p:cNvSpPr/>
            <p:nvPr/>
          </p:nvSpPr>
          <p:spPr>
            <a:xfrm rot="-2620915">
              <a:off x="6104205" y="368657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7" name="Google Shape;287;p20"/>
            <p:cNvSpPr/>
            <p:nvPr/>
          </p:nvSpPr>
          <p:spPr>
            <a:xfrm rot="-2620915">
              <a:off x="6113327" y="369615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8" name="Google Shape;288;p20"/>
            <p:cNvSpPr/>
            <p:nvPr/>
          </p:nvSpPr>
          <p:spPr>
            <a:xfrm rot="-2620915">
              <a:off x="6122289" y="370557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9" name="Google Shape;289;p20"/>
            <p:cNvSpPr/>
            <p:nvPr/>
          </p:nvSpPr>
          <p:spPr>
            <a:xfrm rot="-2620915">
              <a:off x="6131345" y="371499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0" name="Google Shape;290;p20"/>
            <p:cNvSpPr/>
            <p:nvPr/>
          </p:nvSpPr>
          <p:spPr>
            <a:xfrm rot="-2620915">
              <a:off x="6176664" y="376232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1" name="Google Shape;291;p20"/>
            <p:cNvSpPr/>
            <p:nvPr/>
          </p:nvSpPr>
          <p:spPr>
            <a:xfrm rot="-2620915">
              <a:off x="6167542" y="375284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2" name="Google Shape;292;p20"/>
            <p:cNvSpPr/>
            <p:nvPr/>
          </p:nvSpPr>
          <p:spPr>
            <a:xfrm rot="-2620915">
              <a:off x="6158485" y="374342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3" name="Google Shape;293;p20"/>
            <p:cNvSpPr/>
            <p:nvPr/>
          </p:nvSpPr>
          <p:spPr>
            <a:xfrm rot="-2620915">
              <a:off x="6149429" y="373390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4" name="Google Shape;294;p20"/>
            <p:cNvSpPr/>
            <p:nvPr/>
          </p:nvSpPr>
          <p:spPr>
            <a:xfrm rot="-2620915">
              <a:off x="6179088" y="3753896"/>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5" name="Google Shape;295;p20"/>
            <p:cNvSpPr/>
            <p:nvPr/>
          </p:nvSpPr>
          <p:spPr>
            <a:xfrm rot="-2620915">
              <a:off x="6228057" y="3811952"/>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6" name="Google Shape;296;p20"/>
            <p:cNvSpPr/>
            <p:nvPr/>
          </p:nvSpPr>
          <p:spPr>
            <a:xfrm rot="-2620915">
              <a:off x="6194787" y="378142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7" name="Google Shape;297;p20"/>
            <p:cNvSpPr/>
            <p:nvPr/>
          </p:nvSpPr>
          <p:spPr>
            <a:xfrm rot="-2620915">
              <a:off x="6203909" y="379091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8" name="Google Shape;298;p20"/>
            <p:cNvSpPr/>
            <p:nvPr/>
          </p:nvSpPr>
          <p:spPr>
            <a:xfrm rot="-2620915">
              <a:off x="6212871" y="380043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9" name="Google Shape;299;p20"/>
            <p:cNvSpPr/>
            <p:nvPr/>
          </p:nvSpPr>
          <p:spPr>
            <a:xfrm rot="-2620915">
              <a:off x="6221927" y="380985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0" name="Google Shape;300;p20"/>
            <p:cNvSpPr/>
            <p:nvPr/>
          </p:nvSpPr>
          <p:spPr>
            <a:xfrm rot="-2620915">
              <a:off x="6267246" y="385718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1" name="Google Shape;301;p20"/>
            <p:cNvSpPr/>
            <p:nvPr/>
          </p:nvSpPr>
          <p:spPr>
            <a:xfrm rot="-2620915">
              <a:off x="6258124" y="384759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2" name="Google Shape;302;p20"/>
            <p:cNvSpPr/>
            <p:nvPr/>
          </p:nvSpPr>
          <p:spPr>
            <a:xfrm rot="-2620915">
              <a:off x="6249067" y="383817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3" name="Google Shape;303;p20"/>
            <p:cNvSpPr/>
            <p:nvPr/>
          </p:nvSpPr>
          <p:spPr>
            <a:xfrm rot="-2620915">
              <a:off x="6240106" y="382876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4" name="Google Shape;304;p20"/>
            <p:cNvSpPr/>
            <p:nvPr/>
          </p:nvSpPr>
          <p:spPr>
            <a:xfrm rot="-2620915">
              <a:off x="6272887" y="3848371"/>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5" name="Google Shape;305;p20"/>
            <p:cNvSpPr/>
            <p:nvPr/>
          </p:nvSpPr>
          <p:spPr>
            <a:xfrm rot="-2620915">
              <a:off x="6362358" y="3945480"/>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6" name="Google Shape;306;p20"/>
            <p:cNvSpPr/>
            <p:nvPr/>
          </p:nvSpPr>
          <p:spPr>
            <a:xfrm rot="-2620915">
              <a:off x="6321859" y="3906292"/>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7" name="Google Shape;307;p20"/>
            <p:cNvSpPr/>
            <p:nvPr/>
          </p:nvSpPr>
          <p:spPr>
            <a:xfrm rot="-2620915">
              <a:off x="6288655" y="387593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8" name="Google Shape;308;p20"/>
            <p:cNvSpPr/>
            <p:nvPr/>
          </p:nvSpPr>
          <p:spPr>
            <a:xfrm rot="-2620915">
              <a:off x="6297712" y="388535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9" name="Google Shape;309;p20"/>
            <p:cNvSpPr/>
            <p:nvPr/>
          </p:nvSpPr>
          <p:spPr>
            <a:xfrm rot="-2620915">
              <a:off x="6306673" y="389477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0" name="Google Shape;310;p20"/>
            <p:cNvSpPr/>
            <p:nvPr/>
          </p:nvSpPr>
          <p:spPr>
            <a:xfrm rot="-2620915">
              <a:off x="6315729" y="390419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1" name="Google Shape;311;p20"/>
            <p:cNvSpPr/>
            <p:nvPr/>
          </p:nvSpPr>
          <p:spPr>
            <a:xfrm rot="-2620915">
              <a:off x="6361048" y="395152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2" name="Google Shape;312;p20"/>
            <p:cNvSpPr/>
            <p:nvPr/>
          </p:nvSpPr>
          <p:spPr>
            <a:xfrm rot="-2620915">
              <a:off x="6351992" y="394210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3" name="Google Shape;313;p20"/>
            <p:cNvSpPr/>
            <p:nvPr/>
          </p:nvSpPr>
          <p:spPr>
            <a:xfrm rot="-2620915">
              <a:off x="6342869" y="3932615"/>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4" name="Google Shape;314;p20"/>
            <p:cNvSpPr/>
            <p:nvPr/>
          </p:nvSpPr>
          <p:spPr>
            <a:xfrm rot="-2620915">
              <a:off x="6333813" y="392310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5" name="Google Shape;315;p20"/>
            <p:cNvSpPr/>
            <p:nvPr/>
          </p:nvSpPr>
          <p:spPr>
            <a:xfrm>
              <a:off x="6465855" y="3015233"/>
              <a:ext cx="53435" cy="51149"/>
            </a:xfrm>
            <a:custGeom>
              <a:rect b="b" l="l" r="r" t="t"/>
              <a:pathLst>
                <a:path extrusionOk="0" h="51149" w="53435">
                  <a:moveTo>
                    <a:pt x="53210" y="3307"/>
                  </a:moveTo>
                  <a:lnTo>
                    <a:pt x="3204" y="50932"/>
                  </a:lnTo>
                  <a:lnTo>
                    <a:pt x="1585" y="49312"/>
                  </a:lnTo>
                  <a:lnTo>
                    <a:pt x="-225" y="47407"/>
                  </a:lnTo>
                  <a:lnTo>
                    <a:pt x="49781"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6" name="Google Shape;316;p20"/>
            <p:cNvSpPr/>
            <p:nvPr/>
          </p:nvSpPr>
          <p:spPr>
            <a:xfrm>
              <a:off x="6142195" y="2853213"/>
              <a:ext cx="6667" cy="69246"/>
            </a:xfrm>
            <a:custGeom>
              <a:rect b="b" l="l" r="r" t="t"/>
              <a:pathLst>
                <a:path extrusionOk="0" h="69246" w="6667">
                  <a:moveTo>
                    <a:pt x="4633" y="69029"/>
                  </a:moveTo>
                  <a:lnTo>
                    <a:pt x="-225" y="69029"/>
                  </a:lnTo>
                  <a:lnTo>
                    <a:pt x="1299" y="-218"/>
                  </a:lnTo>
                  <a:lnTo>
                    <a:pt x="6443"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7" name="Google Shape;317;p20"/>
            <p:cNvSpPr/>
            <p:nvPr/>
          </p:nvSpPr>
          <p:spPr>
            <a:xfrm>
              <a:off x="5765291" y="2999231"/>
              <a:ext cx="50196" cy="52101"/>
            </a:xfrm>
            <a:custGeom>
              <a:rect b="b" l="l" r="r" t="t"/>
              <a:pathLst>
                <a:path extrusionOk="0" h="52101" w="50196">
                  <a:moveTo>
                    <a:pt x="49972" y="48550"/>
                  </a:moveTo>
                  <a:lnTo>
                    <a:pt x="47400" y="50836"/>
                  </a:lnTo>
                  <a:lnTo>
                    <a:pt x="46352" y="51884"/>
                  </a:lnTo>
                  <a:lnTo>
                    <a:pt x="-225" y="3211"/>
                  </a:lnTo>
                  <a:lnTo>
                    <a:pt x="3299"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8" name="Google Shape;318;p20"/>
            <p:cNvSpPr/>
            <p:nvPr/>
          </p:nvSpPr>
          <p:spPr>
            <a:xfrm>
              <a:off x="6315836" y="2895218"/>
              <a:ext cx="33051" cy="66008"/>
            </a:xfrm>
            <a:custGeom>
              <a:rect b="b" l="l" r="r" t="t"/>
              <a:pathLst>
                <a:path extrusionOk="0" h="66008" w="33051">
                  <a:moveTo>
                    <a:pt x="4252" y="65791"/>
                  </a:moveTo>
                  <a:lnTo>
                    <a:pt x="-225" y="63886"/>
                  </a:lnTo>
                  <a:lnTo>
                    <a:pt x="28350" y="-218"/>
                  </a:lnTo>
                  <a:lnTo>
                    <a:pt x="32827" y="1783"/>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9" name="Google Shape;319;p20"/>
            <p:cNvSpPr/>
            <p:nvPr/>
          </p:nvSpPr>
          <p:spPr>
            <a:xfrm>
              <a:off x="6595681" y="3388423"/>
              <a:ext cx="67627" cy="6476"/>
            </a:xfrm>
            <a:custGeom>
              <a:rect b="b" l="l" r="r" t="t"/>
              <a:pathLst>
                <a:path extrusionOk="0" h="6476" w="67627">
                  <a:moveTo>
                    <a:pt x="67307" y="6259"/>
                  </a:moveTo>
                  <a:lnTo>
                    <a:pt x="-225" y="4735"/>
                  </a:lnTo>
                  <a:cubicBezTo>
                    <a:pt x="-225" y="3021"/>
                    <a:pt x="-225" y="1401"/>
                    <a:pt x="-225" y="-218"/>
                  </a:cubicBezTo>
                  <a:lnTo>
                    <a:pt x="67403" y="130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0" name="Google Shape;320;p20"/>
            <p:cNvSpPr/>
            <p:nvPr/>
          </p:nvSpPr>
          <p:spPr>
            <a:xfrm>
              <a:off x="6452710" y="3716844"/>
              <a:ext cx="47910" cy="49339"/>
            </a:xfrm>
            <a:custGeom>
              <a:rect b="b" l="l" r="r" t="t"/>
              <a:pathLst>
                <a:path extrusionOk="0" h="49339" w="47910">
                  <a:moveTo>
                    <a:pt x="47686" y="45693"/>
                  </a:moveTo>
                  <a:lnTo>
                    <a:pt x="44066" y="49122"/>
                  </a:lnTo>
                  <a:lnTo>
                    <a:pt x="-225" y="2926"/>
                  </a:lnTo>
                  <a:lnTo>
                    <a:pt x="-225" y="2926"/>
                  </a:lnTo>
                  <a:lnTo>
                    <a:pt x="301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1" name="Google Shape;321;p20"/>
            <p:cNvSpPr/>
            <p:nvPr/>
          </p:nvSpPr>
          <p:spPr>
            <a:xfrm>
              <a:off x="6563391" y="3188588"/>
              <a:ext cx="66579" cy="29717"/>
            </a:xfrm>
            <a:custGeom>
              <a:rect b="b" l="l" r="r" t="t"/>
              <a:pathLst>
                <a:path extrusionOk="0" h="29717" w="66579">
                  <a:moveTo>
                    <a:pt x="66355" y="4259"/>
                  </a:moveTo>
                  <a:lnTo>
                    <a:pt x="1490" y="29500"/>
                  </a:lnTo>
                  <a:cubicBezTo>
                    <a:pt x="1013" y="27938"/>
                    <a:pt x="442" y="26414"/>
                    <a:pt x="-225" y="24928"/>
                  </a:cubicBezTo>
                  <a:lnTo>
                    <a:pt x="64640"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2" name="Google Shape;322;p20"/>
            <p:cNvSpPr/>
            <p:nvPr/>
          </p:nvSpPr>
          <p:spPr>
            <a:xfrm>
              <a:off x="6556723" y="3567683"/>
              <a:ext cx="65436" cy="32385"/>
            </a:xfrm>
            <a:custGeom>
              <a:rect b="b" l="l" r="r" t="t"/>
              <a:pathLst>
                <a:path extrusionOk="0" h="32385" w="65436">
                  <a:moveTo>
                    <a:pt x="63212" y="32168"/>
                  </a:moveTo>
                  <a:lnTo>
                    <a:pt x="-225" y="4259"/>
                  </a:lnTo>
                  <a:lnTo>
                    <a:pt x="1775" y="-218"/>
                  </a:lnTo>
                  <a:lnTo>
                    <a:pt x="65212" y="276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3" name="Google Shape;323;p20"/>
            <p:cNvSpPr/>
            <p:nvPr/>
          </p:nvSpPr>
          <p:spPr>
            <a:xfrm>
              <a:off x="5940075" y="2888646"/>
              <a:ext cx="30765" cy="69056"/>
            </a:xfrm>
            <a:custGeom>
              <a:rect b="b" l="l" r="r" t="t"/>
              <a:pathLst>
                <a:path extrusionOk="0" h="69056" w="30765">
                  <a:moveTo>
                    <a:pt x="4442" y="-218"/>
                  </a:moveTo>
                  <a:lnTo>
                    <a:pt x="30541" y="67029"/>
                  </a:lnTo>
                  <a:lnTo>
                    <a:pt x="25874" y="68839"/>
                  </a:lnTo>
                  <a:lnTo>
                    <a:pt x="-225" y="159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4" name="Google Shape;324;p20"/>
            <p:cNvSpPr/>
            <p:nvPr/>
          </p:nvSpPr>
          <p:spPr>
            <a:xfrm>
              <a:off x="6142481" y="2852832"/>
              <a:ext cx="6381" cy="69341"/>
            </a:xfrm>
            <a:custGeom>
              <a:rect b="b" l="l" r="r" t="t"/>
              <a:pathLst>
                <a:path extrusionOk="0" h="69341" w="6381">
                  <a:moveTo>
                    <a:pt x="6157" y="-218"/>
                  </a:moveTo>
                  <a:lnTo>
                    <a:pt x="4633" y="69124"/>
                  </a:lnTo>
                  <a:lnTo>
                    <a:pt x="-225" y="69124"/>
                  </a:lnTo>
                  <a:lnTo>
                    <a:pt x="1299" y="-12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5" name="Google Shape;325;p20"/>
            <p:cNvSpPr/>
            <p:nvPr/>
          </p:nvSpPr>
          <p:spPr>
            <a:xfrm>
              <a:off x="6315169" y="2895218"/>
              <a:ext cx="33051" cy="66008"/>
            </a:xfrm>
            <a:custGeom>
              <a:rect b="b" l="l" r="r" t="t"/>
              <a:pathLst>
                <a:path extrusionOk="0" h="66008" w="33051">
                  <a:moveTo>
                    <a:pt x="32827" y="1783"/>
                  </a:moveTo>
                  <a:lnTo>
                    <a:pt x="4252" y="65791"/>
                  </a:lnTo>
                  <a:lnTo>
                    <a:pt x="-225" y="63886"/>
                  </a:lnTo>
                  <a:lnTo>
                    <a:pt x="28350"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6" name="Google Shape;326;p20"/>
            <p:cNvSpPr/>
            <p:nvPr/>
          </p:nvSpPr>
          <p:spPr>
            <a:xfrm>
              <a:off x="6465855" y="3015805"/>
              <a:ext cx="53435" cy="51149"/>
            </a:xfrm>
            <a:custGeom>
              <a:rect b="b" l="l" r="r" t="t"/>
              <a:pathLst>
                <a:path extrusionOk="0" h="51149" w="53435">
                  <a:moveTo>
                    <a:pt x="1585" y="49312"/>
                  </a:moveTo>
                  <a:lnTo>
                    <a:pt x="-225" y="47407"/>
                  </a:lnTo>
                  <a:lnTo>
                    <a:pt x="49781" y="-218"/>
                  </a:lnTo>
                  <a:lnTo>
                    <a:pt x="53210" y="3307"/>
                  </a:lnTo>
                  <a:lnTo>
                    <a:pt x="3204" y="5093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7" name="Google Shape;327;p20"/>
            <p:cNvSpPr/>
            <p:nvPr/>
          </p:nvSpPr>
          <p:spPr>
            <a:xfrm>
              <a:off x="6563391" y="3188588"/>
              <a:ext cx="66579" cy="29717"/>
            </a:xfrm>
            <a:custGeom>
              <a:rect b="b" l="l" r="r" t="t"/>
              <a:pathLst>
                <a:path extrusionOk="0" h="29717" w="66579">
                  <a:moveTo>
                    <a:pt x="64640" y="-218"/>
                  </a:moveTo>
                  <a:lnTo>
                    <a:pt x="66355" y="4259"/>
                  </a:lnTo>
                  <a:lnTo>
                    <a:pt x="1490" y="29500"/>
                  </a:lnTo>
                  <a:cubicBezTo>
                    <a:pt x="1013" y="27938"/>
                    <a:pt x="442" y="26414"/>
                    <a:pt x="-225" y="24928"/>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8" name="Google Shape;328;p20"/>
            <p:cNvSpPr/>
            <p:nvPr/>
          </p:nvSpPr>
          <p:spPr>
            <a:xfrm>
              <a:off x="6596157" y="3388423"/>
              <a:ext cx="67532" cy="6476"/>
            </a:xfrm>
            <a:custGeom>
              <a:rect b="b" l="l" r="r" t="t"/>
              <a:pathLst>
                <a:path extrusionOk="0" h="6476" w="67532">
                  <a:moveTo>
                    <a:pt x="67307" y="1306"/>
                  </a:moveTo>
                  <a:lnTo>
                    <a:pt x="67307" y="6259"/>
                  </a:lnTo>
                  <a:lnTo>
                    <a:pt x="-225" y="4735"/>
                  </a:lnTo>
                  <a:cubicBezTo>
                    <a:pt x="-225" y="3021"/>
                    <a:pt x="-225" y="1401"/>
                    <a:pt x="-225" y="-218"/>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9" name="Google Shape;329;p20"/>
            <p:cNvSpPr/>
            <p:nvPr/>
          </p:nvSpPr>
          <p:spPr>
            <a:xfrm>
              <a:off x="6556723" y="3567683"/>
              <a:ext cx="65436" cy="32385"/>
            </a:xfrm>
            <a:custGeom>
              <a:rect b="b" l="l" r="r" t="t"/>
              <a:pathLst>
                <a:path extrusionOk="0" h="32385" w="65436">
                  <a:moveTo>
                    <a:pt x="63212" y="32168"/>
                  </a:moveTo>
                  <a:lnTo>
                    <a:pt x="-225" y="4259"/>
                  </a:lnTo>
                  <a:lnTo>
                    <a:pt x="1775" y="-218"/>
                  </a:lnTo>
                  <a:lnTo>
                    <a:pt x="65212" y="276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0" name="Google Shape;330;p20"/>
            <p:cNvSpPr/>
            <p:nvPr/>
          </p:nvSpPr>
          <p:spPr>
            <a:xfrm>
              <a:off x="6452710" y="3716844"/>
              <a:ext cx="47910" cy="49339"/>
            </a:xfrm>
            <a:custGeom>
              <a:rect b="b" l="l" r="r" t="t"/>
              <a:pathLst>
                <a:path extrusionOk="0" h="49339" w="47910">
                  <a:moveTo>
                    <a:pt x="47686" y="45693"/>
                  </a:moveTo>
                  <a:lnTo>
                    <a:pt x="44066" y="49122"/>
                  </a:lnTo>
                  <a:lnTo>
                    <a:pt x="-225" y="2926"/>
                  </a:lnTo>
                  <a:lnTo>
                    <a:pt x="-225" y="2926"/>
                  </a:lnTo>
                  <a:lnTo>
                    <a:pt x="301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1" name="Google Shape;331;p20"/>
            <p:cNvSpPr/>
            <p:nvPr/>
          </p:nvSpPr>
          <p:spPr>
            <a:xfrm>
              <a:off x="5765291" y="2999231"/>
              <a:ext cx="50196" cy="52101"/>
            </a:xfrm>
            <a:custGeom>
              <a:rect b="b" l="l" r="r" t="t"/>
              <a:pathLst>
                <a:path extrusionOk="0" h="52101" w="50196">
                  <a:moveTo>
                    <a:pt x="49972" y="48550"/>
                  </a:moveTo>
                  <a:lnTo>
                    <a:pt x="47400" y="50836"/>
                  </a:lnTo>
                  <a:lnTo>
                    <a:pt x="46352" y="51884"/>
                  </a:lnTo>
                  <a:lnTo>
                    <a:pt x="-225" y="3211"/>
                  </a:lnTo>
                  <a:lnTo>
                    <a:pt x="3299"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2" name="Google Shape;332;p20"/>
            <p:cNvSpPr/>
            <p:nvPr/>
          </p:nvSpPr>
          <p:spPr>
            <a:xfrm>
              <a:off x="6413467" y="2948177"/>
              <a:ext cx="25812" cy="34766"/>
            </a:xfrm>
            <a:custGeom>
              <a:rect b="b" l="l" r="r" t="t"/>
              <a:pathLst>
                <a:path extrusionOk="0" h="34766" w="25812">
                  <a:moveTo>
                    <a:pt x="25588" y="1211"/>
                  </a:moveTo>
                  <a:lnTo>
                    <a:pt x="1775" y="34549"/>
                  </a:lnTo>
                  <a:lnTo>
                    <a:pt x="-225" y="33215"/>
                  </a:lnTo>
                  <a:lnTo>
                    <a:pt x="23588"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3" name="Google Shape;333;p20"/>
            <p:cNvSpPr/>
            <p:nvPr/>
          </p:nvSpPr>
          <p:spPr>
            <a:xfrm>
              <a:off x="6239446" y="2866548"/>
              <a:ext cx="11906" cy="39528"/>
            </a:xfrm>
            <a:custGeom>
              <a:rect b="b" l="l" r="r" t="t"/>
              <a:pathLst>
                <a:path extrusionOk="0" h="39528" w="11906">
                  <a:moveTo>
                    <a:pt x="11681" y="354"/>
                  </a:moveTo>
                  <a:lnTo>
                    <a:pt x="2156" y="39311"/>
                  </a:lnTo>
                  <a:lnTo>
                    <a:pt x="-225" y="38740"/>
                  </a:lnTo>
                  <a:lnTo>
                    <a:pt x="882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4" name="Google Shape;334;p20"/>
            <p:cNvSpPr/>
            <p:nvPr/>
          </p:nvSpPr>
          <p:spPr>
            <a:xfrm>
              <a:off x="6048565" y="2858642"/>
              <a:ext cx="8763" cy="41433"/>
            </a:xfrm>
            <a:custGeom>
              <a:rect b="b" l="l" r="r" t="t"/>
              <a:pathLst>
                <a:path extrusionOk="0" h="41433" w="8763">
                  <a:moveTo>
                    <a:pt x="2156" y="-218"/>
                  </a:moveTo>
                  <a:lnTo>
                    <a:pt x="8538" y="41216"/>
                  </a:lnTo>
                  <a:cubicBezTo>
                    <a:pt x="7709" y="41168"/>
                    <a:pt x="6890" y="41168"/>
                    <a:pt x="6062" y="41216"/>
                  </a:cubicBezTo>
                  <a:lnTo>
                    <a:pt x="-225" y="-12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5" name="Google Shape;335;p20"/>
            <p:cNvSpPr/>
            <p:nvPr/>
          </p:nvSpPr>
          <p:spPr>
            <a:xfrm>
              <a:off x="5853016" y="2932651"/>
              <a:ext cx="23336" cy="35909"/>
            </a:xfrm>
            <a:custGeom>
              <a:rect b="b" l="l" r="r" t="t"/>
              <a:pathLst>
                <a:path extrusionOk="0" h="35909" w="23336">
                  <a:moveTo>
                    <a:pt x="1871" y="-218"/>
                  </a:moveTo>
                  <a:lnTo>
                    <a:pt x="23111" y="34358"/>
                  </a:lnTo>
                  <a:lnTo>
                    <a:pt x="21016" y="35691"/>
                  </a:lnTo>
                  <a:lnTo>
                    <a:pt x="-225" y="111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6" name="Google Shape;336;p20"/>
            <p:cNvSpPr/>
            <p:nvPr/>
          </p:nvSpPr>
          <p:spPr>
            <a:xfrm>
              <a:off x="6450520" y="2976847"/>
              <a:ext cx="30384" cy="34766"/>
            </a:xfrm>
            <a:custGeom>
              <a:rect b="b" l="l" r="r" t="t"/>
              <a:pathLst>
                <a:path extrusionOk="0" h="34766" w="30384">
                  <a:moveTo>
                    <a:pt x="30160" y="1402"/>
                  </a:moveTo>
                  <a:lnTo>
                    <a:pt x="1585" y="34549"/>
                  </a:lnTo>
                  <a:lnTo>
                    <a:pt x="-225" y="32929"/>
                  </a:lnTo>
                  <a:lnTo>
                    <a:pt x="28350"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7" name="Google Shape;337;p20"/>
            <p:cNvSpPr/>
            <p:nvPr/>
          </p:nvSpPr>
          <p:spPr>
            <a:xfrm>
              <a:off x="6371176" y="2919507"/>
              <a:ext cx="22479" cy="36957"/>
            </a:xfrm>
            <a:custGeom>
              <a:rect b="b" l="l" r="r" t="t"/>
              <a:pathLst>
                <a:path extrusionOk="0" h="36957" w="22479">
                  <a:moveTo>
                    <a:pt x="22254" y="1021"/>
                  </a:moveTo>
                  <a:lnTo>
                    <a:pt x="1966" y="36739"/>
                  </a:lnTo>
                  <a:lnTo>
                    <a:pt x="-225" y="35501"/>
                  </a:lnTo>
                  <a:lnTo>
                    <a:pt x="20159"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8" name="Google Shape;338;p20"/>
            <p:cNvSpPr/>
            <p:nvPr/>
          </p:nvSpPr>
          <p:spPr>
            <a:xfrm>
              <a:off x="6286690" y="2879597"/>
              <a:ext cx="15525" cy="39528"/>
            </a:xfrm>
            <a:custGeom>
              <a:rect b="b" l="l" r="r" t="t"/>
              <a:pathLst>
                <a:path extrusionOk="0" h="39528" w="15525">
                  <a:moveTo>
                    <a:pt x="15301" y="544"/>
                  </a:moveTo>
                  <a:lnTo>
                    <a:pt x="2061" y="39311"/>
                  </a:lnTo>
                  <a:lnTo>
                    <a:pt x="-225" y="38549"/>
                  </a:lnTo>
                  <a:lnTo>
                    <a:pt x="13015"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9" name="Google Shape;339;p20"/>
            <p:cNvSpPr/>
            <p:nvPr/>
          </p:nvSpPr>
          <p:spPr>
            <a:xfrm>
              <a:off x="6190963" y="2855785"/>
              <a:ext cx="8000" cy="42291"/>
            </a:xfrm>
            <a:custGeom>
              <a:rect b="b" l="l" r="r" t="t"/>
              <a:pathLst>
                <a:path extrusionOk="0" h="42291" w="8000">
                  <a:moveTo>
                    <a:pt x="7776" y="-218"/>
                  </a:moveTo>
                  <a:lnTo>
                    <a:pt x="2251" y="42073"/>
                  </a:lnTo>
                  <a:lnTo>
                    <a:pt x="-225" y="42073"/>
                  </a:lnTo>
                  <a:lnTo>
                    <a:pt x="5299" y="-12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0" name="Google Shape;340;p20"/>
            <p:cNvSpPr/>
            <p:nvPr/>
          </p:nvSpPr>
          <p:spPr>
            <a:xfrm>
              <a:off x="6190963" y="2855785"/>
              <a:ext cx="8000" cy="42291"/>
            </a:xfrm>
            <a:custGeom>
              <a:rect b="b" l="l" r="r" t="t"/>
              <a:pathLst>
                <a:path extrusionOk="0" h="42291" w="8000">
                  <a:moveTo>
                    <a:pt x="7776" y="-218"/>
                  </a:moveTo>
                  <a:lnTo>
                    <a:pt x="2251" y="42073"/>
                  </a:lnTo>
                  <a:lnTo>
                    <a:pt x="-225" y="42073"/>
                  </a:lnTo>
                  <a:lnTo>
                    <a:pt x="5299" y="-12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1" name="Google Shape;341;p20"/>
            <p:cNvSpPr/>
            <p:nvPr/>
          </p:nvSpPr>
          <p:spPr>
            <a:xfrm>
              <a:off x="6101142" y="2854451"/>
              <a:ext cx="4476" cy="40290"/>
            </a:xfrm>
            <a:custGeom>
              <a:rect b="b" l="l" r="r" t="t"/>
              <a:pathLst>
                <a:path extrusionOk="0" h="40290" w="4476">
                  <a:moveTo>
                    <a:pt x="2156" y="-218"/>
                  </a:moveTo>
                  <a:lnTo>
                    <a:pt x="4252" y="40073"/>
                  </a:lnTo>
                  <a:lnTo>
                    <a:pt x="1871" y="40073"/>
                  </a:lnTo>
                  <a:lnTo>
                    <a:pt x="-225"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2" name="Google Shape;342;p20"/>
            <p:cNvSpPr/>
            <p:nvPr/>
          </p:nvSpPr>
          <p:spPr>
            <a:xfrm>
              <a:off x="5994082" y="2872644"/>
              <a:ext cx="12477" cy="38766"/>
            </a:xfrm>
            <a:custGeom>
              <a:rect b="b" l="l" r="r" t="t"/>
              <a:pathLst>
                <a:path extrusionOk="0" h="38766" w="12477">
                  <a:moveTo>
                    <a:pt x="2156" y="-218"/>
                  </a:moveTo>
                  <a:lnTo>
                    <a:pt x="12253" y="37882"/>
                  </a:lnTo>
                  <a:lnTo>
                    <a:pt x="9872" y="38549"/>
                  </a:lnTo>
                  <a:lnTo>
                    <a:pt x="-225" y="44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3" name="Google Shape;343;p20"/>
            <p:cNvSpPr/>
            <p:nvPr/>
          </p:nvSpPr>
          <p:spPr>
            <a:xfrm>
              <a:off x="5892355" y="2910458"/>
              <a:ext cx="20383" cy="37433"/>
            </a:xfrm>
            <a:custGeom>
              <a:rect b="b" l="l" r="r" t="t"/>
              <a:pathLst>
                <a:path extrusionOk="0" h="37433" w="20383">
                  <a:moveTo>
                    <a:pt x="1966" y="-218"/>
                  </a:moveTo>
                  <a:lnTo>
                    <a:pt x="20158" y="36073"/>
                  </a:lnTo>
                  <a:lnTo>
                    <a:pt x="17968" y="37216"/>
                  </a:lnTo>
                  <a:lnTo>
                    <a:pt x="-225" y="92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4" name="Google Shape;344;p20"/>
            <p:cNvSpPr/>
            <p:nvPr/>
          </p:nvSpPr>
          <p:spPr>
            <a:xfrm>
              <a:off x="5803201" y="2962560"/>
              <a:ext cx="29337" cy="36766"/>
            </a:xfrm>
            <a:custGeom>
              <a:rect b="b" l="l" r="r" t="t"/>
              <a:pathLst>
                <a:path extrusionOk="0" h="36766" w="29337">
                  <a:moveTo>
                    <a:pt x="1680" y="-218"/>
                  </a:moveTo>
                  <a:lnTo>
                    <a:pt x="29112" y="35025"/>
                  </a:lnTo>
                  <a:cubicBezTo>
                    <a:pt x="28521" y="35587"/>
                    <a:pt x="27883" y="36092"/>
                    <a:pt x="27207" y="36549"/>
                  </a:cubicBezTo>
                  <a:lnTo>
                    <a:pt x="-225" y="121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5" name="Google Shape;345;p20"/>
            <p:cNvSpPr/>
            <p:nvPr/>
          </p:nvSpPr>
          <p:spPr>
            <a:xfrm>
              <a:off x="6544055" y="3094481"/>
              <a:ext cx="35147" cy="24098"/>
            </a:xfrm>
            <a:custGeom>
              <a:rect b="b" l="l" r="r" t="t"/>
              <a:pathLst>
                <a:path extrusionOk="0" h="24098" w="35147">
                  <a:moveTo>
                    <a:pt x="34922" y="1878"/>
                  </a:moveTo>
                  <a:lnTo>
                    <a:pt x="1109" y="23881"/>
                  </a:lnTo>
                  <a:lnTo>
                    <a:pt x="-225" y="21690"/>
                  </a:lnTo>
                  <a:lnTo>
                    <a:pt x="3368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6" name="Google Shape;346;p20"/>
            <p:cNvSpPr/>
            <p:nvPr/>
          </p:nvSpPr>
          <p:spPr>
            <a:xfrm>
              <a:off x="6614635" y="3285934"/>
              <a:ext cx="37718" cy="9429"/>
            </a:xfrm>
            <a:custGeom>
              <a:rect b="b" l="l" r="r" t="t"/>
              <a:pathLst>
                <a:path extrusionOk="0" h="9429" w="37718">
                  <a:moveTo>
                    <a:pt x="37494" y="2259"/>
                  </a:moveTo>
                  <a:lnTo>
                    <a:pt x="251" y="9212"/>
                  </a:lnTo>
                  <a:cubicBezTo>
                    <a:pt x="147" y="8412"/>
                    <a:pt x="-15" y="7612"/>
                    <a:pt x="-225" y="6831"/>
                  </a:cubicBezTo>
                  <a:lnTo>
                    <a:pt x="37113"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7" name="Google Shape;347;p20"/>
            <p:cNvSpPr/>
            <p:nvPr/>
          </p:nvSpPr>
          <p:spPr>
            <a:xfrm>
              <a:off x="6612825" y="3479005"/>
              <a:ext cx="38671" cy="9906"/>
            </a:xfrm>
            <a:custGeom>
              <a:rect b="b" l="l" r="r" t="t"/>
              <a:pathLst>
                <a:path extrusionOk="0" h="9906" w="38671">
                  <a:moveTo>
                    <a:pt x="37875" y="9688"/>
                  </a:moveTo>
                  <a:lnTo>
                    <a:pt x="-225" y="2164"/>
                  </a:lnTo>
                  <a:lnTo>
                    <a:pt x="347" y="-218"/>
                  </a:lnTo>
                  <a:lnTo>
                    <a:pt x="38447" y="7307"/>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8" name="Google Shape;348;p20"/>
            <p:cNvSpPr/>
            <p:nvPr/>
          </p:nvSpPr>
          <p:spPr>
            <a:xfrm>
              <a:off x="6536911" y="3658266"/>
              <a:ext cx="31908" cy="22574"/>
            </a:xfrm>
            <a:custGeom>
              <a:rect b="b" l="l" r="r" t="t"/>
              <a:pathLst>
                <a:path extrusionOk="0" h="22574" w="31908">
                  <a:moveTo>
                    <a:pt x="30255" y="22357"/>
                  </a:moveTo>
                  <a:lnTo>
                    <a:pt x="-225" y="1782"/>
                  </a:lnTo>
                  <a:lnTo>
                    <a:pt x="1204" y="-218"/>
                  </a:lnTo>
                  <a:lnTo>
                    <a:pt x="31684" y="2035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9" name="Google Shape;349;p20"/>
            <p:cNvSpPr/>
            <p:nvPr/>
          </p:nvSpPr>
          <p:spPr>
            <a:xfrm>
              <a:off x="6516814" y="3051714"/>
              <a:ext cx="35623" cy="28860"/>
            </a:xfrm>
            <a:custGeom>
              <a:rect b="b" l="l" r="r" t="t"/>
              <a:pathLst>
                <a:path extrusionOk="0" h="28860" w="35623">
                  <a:moveTo>
                    <a:pt x="35398" y="1687"/>
                  </a:moveTo>
                  <a:lnTo>
                    <a:pt x="1299" y="28643"/>
                  </a:lnTo>
                  <a:lnTo>
                    <a:pt x="-225" y="26738"/>
                  </a:lnTo>
                  <a:lnTo>
                    <a:pt x="3387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0" name="Google Shape;350;p20"/>
            <p:cNvSpPr/>
            <p:nvPr/>
          </p:nvSpPr>
          <p:spPr>
            <a:xfrm>
              <a:off x="6569391" y="3141439"/>
              <a:ext cx="36671" cy="20383"/>
            </a:xfrm>
            <a:custGeom>
              <a:rect b="b" l="l" r="r" t="t"/>
              <a:pathLst>
                <a:path extrusionOk="0" h="20383" w="36671">
                  <a:moveTo>
                    <a:pt x="36446" y="1878"/>
                  </a:moveTo>
                  <a:lnTo>
                    <a:pt x="918" y="20166"/>
                  </a:lnTo>
                  <a:cubicBezTo>
                    <a:pt x="594" y="19404"/>
                    <a:pt x="213" y="18670"/>
                    <a:pt x="-225" y="17975"/>
                  </a:cubicBezTo>
                  <a:lnTo>
                    <a:pt x="35399"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1" name="Google Shape;351;p20"/>
            <p:cNvSpPr/>
            <p:nvPr/>
          </p:nvSpPr>
          <p:spPr>
            <a:xfrm>
              <a:off x="6603396" y="3234499"/>
              <a:ext cx="38195" cy="13334"/>
            </a:xfrm>
            <a:custGeom>
              <a:rect b="b" l="l" r="r" t="t"/>
              <a:pathLst>
                <a:path extrusionOk="0" h="13334" w="38195">
                  <a:moveTo>
                    <a:pt x="37970" y="2068"/>
                  </a:moveTo>
                  <a:lnTo>
                    <a:pt x="442" y="13117"/>
                  </a:lnTo>
                  <a:lnTo>
                    <a:pt x="-225" y="10736"/>
                  </a:lnTo>
                  <a:lnTo>
                    <a:pt x="3730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2" name="Google Shape;352;p20"/>
            <p:cNvSpPr/>
            <p:nvPr/>
          </p:nvSpPr>
          <p:spPr>
            <a:xfrm>
              <a:off x="6621493" y="3339083"/>
              <a:ext cx="40005" cy="5905"/>
            </a:xfrm>
            <a:custGeom>
              <a:rect b="b" l="l" r="r" t="t"/>
              <a:pathLst>
                <a:path extrusionOk="0" h="5905" w="40005">
                  <a:moveTo>
                    <a:pt x="39780" y="2259"/>
                  </a:moveTo>
                  <a:lnTo>
                    <a:pt x="-225" y="5688"/>
                  </a:lnTo>
                  <a:cubicBezTo>
                    <a:pt x="-177" y="4859"/>
                    <a:pt x="-177" y="4040"/>
                    <a:pt x="-225" y="3211"/>
                  </a:cubicBezTo>
                  <a:lnTo>
                    <a:pt x="39780"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3" name="Google Shape;353;p20"/>
            <p:cNvSpPr/>
            <p:nvPr/>
          </p:nvSpPr>
          <p:spPr>
            <a:xfrm>
              <a:off x="6620446" y="3430713"/>
              <a:ext cx="37337" cy="6096"/>
            </a:xfrm>
            <a:custGeom>
              <a:rect b="b" l="l" r="r" t="t"/>
              <a:pathLst>
                <a:path extrusionOk="0" h="6096" w="37337">
                  <a:moveTo>
                    <a:pt x="37113" y="5878"/>
                  </a:moveTo>
                  <a:lnTo>
                    <a:pt x="-225" y="2259"/>
                  </a:lnTo>
                  <a:lnTo>
                    <a:pt x="-225" y="-218"/>
                  </a:lnTo>
                  <a:lnTo>
                    <a:pt x="37018" y="340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4" name="Google Shape;354;p20"/>
            <p:cNvSpPr/>
            <p:nvPr/>
          </p:nvSpPr>
          <p:spPr>
            <a:xfrm>
              <a:off x="6599872" y="3529678"/>
              <a:ext cx="35242" cy="12953"/>
            </a:xfrm>
            <a:custGeom>
              <a:rect b="b" l="l" r="r" t="t"/>
              <a:pathLst>
                <a:path extrusionOk="0" h="12953" w="35242">
                  <a:moveTo>
                    <a:pt x="34541" y="12736"/>
                  </a:moveTo>
                  <a:lnTo>
                    <a:pt x="-225" y="2164"/>
                  </a:lnTo>
                  <a:cubicBezTo>
                    <a:pt x="89" y="1392"/>
                    <a:pt x="337" y="592"/>
                    <a:pt x="537" y="-218"/>
                  </a:cubicBezTo>
                  <a:lnTo>
                    <a:pt x="35017" y="1054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5" name="Google Shape;355;p20"/>
            <p:cNvSpPr/>
            <p:nvPr/>
          </p:nvSpPr>
          <p:spPr>
            <a:xfrm>
              <a:off x="6559295" y="3622452"/>
              <a:ext cx="33432" cy="20097"/>
            </a:xfrm>
            <a:custGeom>
              <a:rect b="b" l="l" r="r" t="t"/>
              <a:pathLst>
                <a:path extrusionOk="0" h="20097" w="33432">
                  <a:moveTo>
                    <a:pt x="32065" y="19880"/>
                  </a:moveTo>
                  <a:lnTo>
                    <a:pt x="-225" y="1878"/>
                  </a:lnTo>
                  <a:cubicBezTo>
                    <a:pt x="242" y="1211"/>
                    <a:pt x="661" y="516"/>
                    <a:pt x="1013" y="-218"/>
                  </a:cubicBezTo>
                  <a:lnTo>
                    <a:pt x="33208" y="1778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6" name="Google Shape;356;p20"/>
            <p:cNvSpPr/>
            <p:nvPr/>
          </p:nvSpPr>
          <p:spPr>
            <a:xfrm>
              <a:off x="6503955" y="3700938"/>
              <a:ext cx="32861" cy="28479"/>
            </a:xfrm>
            <a:custGeom>
              <a:rect b="b" l="l" r="r" t="t"/>
              <a:pathLst>
                <a:path extrusionOk="0" h="28479" w="32861">
                  <a:moveTo>
                    <a:pt x="31017" y="28262"/>
                  </a:moveTo>
                  <a:lnTo>
                    <a:pt x="-225" y="1592"/>
                  </a:lnTo>
                  <a:cubicBezTo>
                    <a:pt x="366" y="1030"/>
                    <a:pt x="908" y="430"/>
                    <a:pt x="1394" y="-218"/>
                  </a:cubicBezTo>
                  <a:lnTo>
                    <a:pt x="32636" y="26357"/>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7" name="Google Shape;357;p20"/>
            <p:cNvSpPr/>
            <p:nvPr/>
          </p:nvSpPr>
          <p:spPr>
            <a:xfrm>
              <a:off x="5793390" y="3028663"/>
              <a:ext cx="22098" cy="22383"/>
            </a:xfrm>
            <a:custGeom>
              <a:rect b="b" l="l" r="r" t="t"/>
              <a:pathLst>
                <a:path extrusionOk="0" h="22383" w="22098">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358" name="Google Shape;358;p20"/>
          <p:cNvGrpSpPr/>
          <p:nvPr/>
        </p:nvGrpSpPr>
        <p:grpSpPr>
          <a:xfrm rot="784535">
            <a:off x="238412" y="2889542"/>
            <a:ext cx="473860" cy="379949"/>
            <a:chOff x="5353050" y="2833686"/>
            <a:chExt cx="1488947" cy="1193863"/>
          </a:xfrm>
        </p:grpSpPr>
        <p:sp>
          <p:nvSpPr>
            <p:cNvPr id="359" name="Google Shape;359;p20"/>
            <p:cNvSpPr/>
            <p:nvPr/>
          </p:nvSpPr>
          <p:spPr>
            <a:xfrm>
              <a:off x="5353050" y="3293077"/>
              <a:ext cx="201072" cy="99060"/>
            </a:xfrm>
            <a:custGeom>
              <a:rect b="b" l="l" r="r" t="t"/>
              <a:pathLst>
                <a:path extrusionOk="0" h="99060" w="201072">
                  <a:moveTo>
                    <a:pt x="0" y="0"/>
                  </a:moveTo>
                  <a:lnTo>
                    <a:pt x="201073" y="99060"/>
                  </a:lnTo>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0" name="Google Shape;360;p20"/>
            <p:cNvSpPr/>
            <p:nvPr/>
          </p:nvSpPr>
          <p:spPr>
            <a:xfrm>
              <a:off x="5353145" y="2833686"/>
              <a:ext cx="1488852" cy="1193863"/>
            </a:xfrm>
            <a:custGeom>
              <a:rect b="b" l="l" r="r" t="t"/>
              <a:pathLst>
                <a:path extrusionOk="0" h="1193863" w="1488852">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1" name="Google Shape;361;p20"/>
            <p:cNvSpPr/>
            <p:nvPr/>
          </p:nvSpPr>
          <p:spPr>
            <a:xfrm>
              <a:off x="5648515" y="3438429"/>
              <a:ext cx="139827" cy="68865"/>
            </a:xfrm>
            <a:custGeom>
              <a:rect b="b" l="l" r="r" t="t"/>
              <a:pathLst>
                <a:path extrusionOk="0" h="68865" w="139827">
                  <a:moveTo>
                    <a:pt x="0" y="0"/>
                  </a:moveTo>
                  <a:lnTo>
                    <a:pt x="139827" y="68866"/>
                  </a:lnTo>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2" name="Google Shape;362;p20"/>
            <p:cNvSpPr/>
            <p:nvPr/>
          </p:nvSpPr>
          <p:spPr>
            <a:xfrm rot="-1782558">
              <a:off x="6668011" y="3902047"/>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3" name="Google Shape;363;p20"/>
            <p:cNvSpPr/>
            <p:nvPr/>
          </p:nvSpPr>
          <p:spPr>
            <a:xfrm rot="-1782558">
              <a:off x="6661325" y="3840396"/>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4" name="Google Shape;364;p20"/>
            <p:cNvSpPr/>
            <p:nvPr/>
          </p:nvSpPr>
          <p:spPr>
            <a:xfrm rot="-1782558">
              <a:off x="6706466" y="387971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5" name="Google Shape;365;p20"/>
            <p:cNvSpPr/>
            <p:nvPr/>
          </p:nvSpPr>
          <p:spPr>
            <a:xfrm rot="-1782558">
              <a:off x="6700444" y="3869305"/>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6" name="Google Shape;366;p20"/>
            <p:cNvSpPr/>
            <p:nvPr/>
          </p:nvSpPr>
          <p:spPr>
            <a:xfrm rot="-1782558">
              <a:off x="6694505" y="3858748"/>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7" name="Google Shape;367;p20"/>
            <p:cNvSpPr/>
            <p:nvPr/>
          </p:nvSpPr>
          <p:spPr>
            <a:xfrm rot="-1782558">
              <a:off x="6686980" y="384562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8" name="Google Shape;368;p20"/>
            <p:cNvSpPr/>
            <p:nvPr/>
          </p:nvSpPr>
          <p:spPr>
            <a:xfrm rot="-1782558">
              <a:off x="6655594" y="3790438"/>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9" name="Google Shape;369;p20"/>
            <p:cNvSpPr/>
            <p:nvPr/>
          </p:nvSpPr>
          <p:spPr>
            <a:xfrm rot="-1782558">
              <a:off x="6661568" y="380103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0" name="Google Shape;370;p20"/>
            <p:cNvSpPr/>
            <p:nvPr/>
          </p:nvSpPr>
          <p:spPr>
            <a:xfrm rot="-1782558">
              <a:off x="6668962" y="381411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1" name="Google Shape;371;p20"/>
            <p:cNvSpPr/>
            <p:nvPr/>
          </p:nvSpPr>
          <p:spPr>
            <a:xfrm rot="-1782558">
              <a:off x="6675031" y="3824706"/>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2" name="Google Shape;372;p20"/>
            <p:cNvSpPr/>
            <p:nvPr/>
          </p:nvSpPr>
          <p:spPr>
            <a:xfrm rot="-1782558">
              <a:off x="6602138" y="3786612"/>
              <a:ext cx="96561" cy="5993"/>
            </a:xfrm>
            <a:custGeom>
              <a:rect b="b" l="l" r="r" t="t"/>
              <a:pathLst>
                <a:path extrusionOk="0" h="6000" w="96678">
                  <a:moveTo>
                    <a:pt x="-227" y="-10"/>
                  </a:moveTo>
                  <a:lnTo>
                    <a:pt x="96452" y="-10"/>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3" name="Google Shape;373;p20"/>
            <p:cNvSpPr/>
            <p:nvPr/>
          </p:nvSpPr>
          <p:spPr>
            <a:xfrm rot="-1782558">
              <a:off x="6595403" y="3724877"/>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4" name="Google Shape;374;p20"/>
            <p:cNvSpPr/>
            <p:nvPr/>
          </p:nvSpPr>
          <p:spPr>
            <a:xfrm rot="-1782558">
              <a:off x="6640675" y="376423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5" name="Google Shape;375;p20"/>
            <p:cNvSpPr/>
            <p:nvPr/>
          </p:nvSpPr>
          <p:spPr>
            <a:xfrm rot="-1782558">
              <a:off x="6634653" y="375382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6" name="Google Shape;376;p20"/>
            <p:cNvSpPr/>
            <p:nvPr/>
          </p:nvSpPr>
          <p:spPr>
            <a:xfrm rot="-1782558">
              <a:off x="6628584" y="374323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7" name="Google Shape;377;p20"/>
            <p:cNvSpPr/>
            <p:nvPr/>
          </p:nvSpPr>
          <p:spPr>
            <a:xfrm rot="-1782558">
              <a:off x="6622657" y="373272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8" name="Google Shape;378;p20"/>
            <p:cNvSpPr/>
            <p:nvPr/>
          </p:nvSpPr>
          <p:spPr>
            <a:xfrm rot="-1782558">
              <a:off x="6589720" y="3675002"/>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9" name="Google Shape;379;p20"/>
            <p:cNvSpPr/>
            <p:nvPr/>
          </p:nvSpPr>
          <p:spPr>
            <a:xfrm rot="-1782558">
              <a:off x="6595648" y="368551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0" name="Google Shape;380;p20"/>
            <p:cNvSpPr/>
            <p:nvPr/>
          </p:nvSpPr>
          <p:spPr>
            <a:xfrm rot="-1782558">
              <a:off x="6603171" y="369863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1" name="Google Shape;381;p20"/>
            <p:cNvSpPr/>
            <p:nvPr/>
          </p:nvSpPr>
          <p:spPr>
            <a:xfrm rot="-1782558">
              <a:off x="6609110" y="370918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2" name="Google Shape;382;p20"/>
            <p:cNvSpPr/>
            <p:nvPr/>
          </p:nvSpPr>
          <p:spPr>
            <a:xfrm rot="-1782558">
              <a:off x="6536216" y="3671092"/>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3" name="Google Shape;383;p20"/>
            <p:cNvSpPr/>
            <p:nvPr/>
          </p:nvSpPr>
          <p:spPr>
            <a:xfrm rot="-1782558">
              <a:off x="6530985" y="3611968"/>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4" name="Google Shape;384;p20"/>
            <p:cNvSpPr/>
            <p:nvPr/>
          </p:nvSpPr>
          <p:spPr>
            <a:xfrm rot="-1782558">
              <a:off x="6576256" y="365142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5" name="Google Shape;385;p20"/>
            <p:cNvSpPr/>
            <p:nvPr/>
          </p:nvSpPr>
          <p:spPr>
            <a:xfrm rot="-1782558">
              <a:off x="6568732" y="3638303"/>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6" name="Google Shape;386;p20"/>
            <p:cNvSpPr/>
            <p:nvPr/>
          </p:nvSpPr>
          <p:spPr>
            <a:xfrm rot="-1782558">
              <a:off x="6562710" y="362779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7" name="Google Shape;387;p20"/>
            <p:cNvSpPr/>
            <p:nvPr/>
          </p:nvSpPr>
          <p:spPr>
            <a:xfrm rot="-1782558">
              <a:off x="6556736" y="3617202"/>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8" name="Google Shape;388;p20"/>
            <p:cNvSpPr/>
            <p:nvPr/>
          </p:nvSpPr>
          <p:spPr>
            <a:xfrm rot="-1782558">
              <a:off x="6523799" y="35594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9" name="Google Shape;389;p20"/>
            <p:cNvSpPr/>
            <p:nvPr/>
          </p:nvSpPr>
          <p:spPr>
            <a:xfrm rot="-1782558">
              <a:off x="6531323" y="3572603"/>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0" name="Google Shape;390;p20"/>
            <p:cNvSpPr/>
            <p:nvPr/>
          </p:nvSpPr>
          <p:spPr>
            <a:xfrm rot="-1782558">
              <a:off x="6537250" y="358311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1" name="Google Shape;391;p20"/>
            <p:cNvSpPr/>
            <p:nvPr/>
          </p:nvSpPr>
          <p:spPr>
            <a:xfrm rot="-1782558">
              <a:off x="6543272" y="359362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2" name="Google Shape;392;p20"/>
            <p:cNvSpPr/>
            <p:nvPr/>
          </p:nvSpPr>
          <p:spPr>
            <a:xfrm rot="-1782558">
              <a:off x="6471798" y="3558183"/>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3" name="Google Shape;393;p20"/>
            <p:cNvSpPr/>
            <p:nvPr/>
          </p:nvSpPr>
          <p:spPr>
            <a:xfrm rot="-1782558">
              <a:off x="6465111" y="3496532"/>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4" name="Google Shape;394;p20"/>
            <p:cNvSpPr/>
            <p:nvPr/>
          </p:nvSpPr>
          <p:spPr>
            <a:xfrm rot="-1782558">
              <a:off x="6510335" y="3535904"/>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5" name="Google Shape;395;p20"/>
            <p:cNvSpPr/>
            <p:nvPr/>
          </p:nvSpPr>
          <p:spPr>
            <a:xfrm rot="-1782558">
              <a:off x="6504313" y="352539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6" name="Google Shape;396;p20"/>
            <p:cNvSpPr/>
            <p:nvPr/>
          </p:nvSpPr>
          <p:spPr>
            <a:xfrm rot="-1782558">
              <a:off x="6496789" y="351227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7" name="Google Shape;397;p20"/>
            <p:cNvSpPr/>
            <p:nvPr/>
          </p:nvSpPr>
          <p:spPr>
            <a:xfrm rot="-1782558">
              <a:off x="6490944" y="350171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8" name="Google Shape;398;p20"/>
            <p:cNvSpPr/>
            <p:nvPr/>
          </p:nvSpPr>
          <p:spPr>
            <a:xfrm rot="-1782558">
              <a:off x="6459380" y="344667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99" name="Google Shape;399;p20"/>
            <p:cNvSpPr/>
            <p:nvPr/>
          </p:nvSpPr>
          <p:spPr>
            <a:xfrm rot="-1782558">
              <a:off x="6465402" y="34570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0" name="Google Shape;400;p20"/>
            <p:cNvSpPr/>
            <p:nvPr/>
          </p:nvSpPr>
          <p:spPr>
            <a:xfrm rot="-1782558">
              <a:off x="6471376" y="346767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1" name="Google Shape;401;p20"/>
            <p:cNvSpPr/>
            <p:nvPr/>
          </p:nvSpPr>
          <p:spPr>
            <a:xfrm rot="-1782558">
              <a:off x="6477398" y="347818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2" name="Google Shape;402;p20"/>
            <p:cNvSpPr/>
            <p:nvPr/>
          </p:nvSpPr>
          <p:spPr>
            <a:xfrm rot="-1782558">
              <a:off x="6407473" y="3445369"/>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3" name="Google Shape;403;p20"/>
            <p:cNvSpPr/>
            <p:nvPr/>
          </p:nvSpPr>
          <p:spPr>
            <a:xfrm rot="-1782558">
              <a:off x="6400645" y="3383540"/>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4" name="Google Shape;404;p20"/>
            <p:cNvSpPr/>
            <p:nvPr/>
          </p:nvSpPr>
          <p:spPr>
            <a:xfrm rot="-1782558">
              <a:off x="6445916" y="342299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5" name="Google Shape;405;p20"/>
            <p:cNvSpPr/>
            <p:nvPr/>
          </p:nvSpPr>
          <p:spPr>
            <a:xfrm rot="-1782558">
              <a:off x="6439989" y="341248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6" name="Google Shape;406;p20"/>
            <p:cNvSpPr/>
            <p:nvPr/>
          </p:nvSpPr>
          <p:spPr>
            <a:xfrm rot="-1782558">
              <a:off x="6432548" y="339931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7" name="Google Shape;407;p20"/>
            <p:cNvSpPr/>
            <p:nvPr/>
          </p:nvSpPr>
          <p:spPr>
            <a:xfrm rot="-1782558">
              <a:off x="6426526" y="3388905"/>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8" name="Google Shape;408;p20"/>
            <p:cNvSpPr/>
            <p:nvPr/>
          </p:nvSpPr>
          <p:spPr>
            <a:xfrm rot="-1782558">
              <a:off x="6395044" y="333371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09" name="Google Shape;409;p20"/>
            <p:cNvSpPr/>
            <p:nvPr/>
          </p:nvSpPr>
          <p:spPr>
            <a:xfrm rot="-1782558">
              <a:off x="6400983" y="334427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0" name="Google Shape;410;p20"/>
            <p:cNvSpPr/>
            <p:nvPr/>
          </p:nvSpPr>
          <p:spPr>
            <a:xfrm rot="-1782558">
              <a:off x="6407005" y="33546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1" name="Google Shape;411;p20"/>
            <p:cNvSpPr/>
            <p:nvPr/>
          </p:nvSpPr>
          <p:spPr>
            <a:xfrm rot="-1782558">
              <a:off x="6414529" y="3367803"/>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2" name="Google Shape;412;p20"/>
            <p:cNvSpPr/>
            <p:nvPr/>
          </p:nvSpPr>
          <p:spPr>
            <a:xfrm rot="-1782558">
              <a:off x="6341635" y="3329803"/>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3" name="Google Shape;413;p20"/>
            <p:cNvSpPr/>
            <p:nvPr/>
          </p:nvSpPr>
          <p:spPr>
            <a:xfrm rot="-1782558">
              <a:off x="6334853" y="3268057"/>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4" name="Google Shape;414;p20"/>
            <p:cNvSpPr/>
            <p:nvPr/>
          </p:nvSpPr>
          <p:spPr>
            <a:xfrm rot="-1782558">
              <a:off x="6381592" y="331008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5" name="Google Shape;415;p20"/>
            <p:cNvSpPr/>
            <p:nvPr/>
          </p:nvSpPr>
          <p:spPr>
            <a:xfrm rot="-1782558">
              <a:off x="6374068" y="329696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6" name="Google Shape;416;p20"/>
            <p:cNvSpPr/>
            <p:nvPr/>
          </p:nvSpPr>
          <p:spPr>
            <a:xfrm rot="-1782558">
              <a:off x="6368129" y="328650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7" name="Google Shape;417;p20"/>
            <p:cNvSpPr/>
            <p:nvPr/>
          </p:nvSpPr>
          <p:spPr>
            <a:xfrm rot="-1782558">
              <a:off x="6362107" y="3275995"/>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8" name="Google Shape;418;p20"/>
            <p:cNvSpPr/>
            <p:nvPr/>
          </p:nvSpPr>
          <p:spPr>
            <a:xfrm rot="-1782558">
              <a:off x="6329122" y="321819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19" name="Google Shape;419;p20"/>
            <p:cNvSpPr/>
            <p:nvPr/>
          </p:nvSpPr>
          <p:spPr>
            <a:xfrm rot="-1782558">
              <a:off x="6336564" y="323136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0" name="Google Shape;420;p20"/>
            <p:cNvSpPr/>
            <p:nvPr/>
          </p:nvSpPr>
          <p:spPr>
            <a:xfrm rot="-1782558">
              <a:off x="6342586" y="324187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1" name="Google Shape;421;p20"/>
            <p:cNvSpPr/>
            <p:nvPr/>
          </p:nvSpPr>
          <p:spPr>
            <a:xfrm rot="-1782558">
              <a:off x="6348655" y="325236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2" name="Google Shape;422;p20"/>
            <p:cNvSpPr/>
            <p:nvPr/>
          </p:nvSpPr>
          <p:spPr>
            <a:xfrm rot="-1782558">
              <a:off x="6277216" y="3216894"/>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3" name="Google Shape;423;p20"/>
            <p:cNvSpPr/>
            <p:nvPr/>
          </p:nvSpPr>
          <p:spPr>
            <a:xfrm rot="-1782558">
              <a:off x="6270530" y="3155243"/>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4" name="Google Shape;424;p20"/>
            <p:cNvSpPr/>
            <p:nvPr/>
          </p:nvSpPr>
          <p:spPr>
            <a:xfrm rot="-1782558">
              <a:off x="6315671" y="319456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5" name="Google Shape;425;p20"/>
            <p:cNvSpPr/>
            <p:nvPr/>
          </p:nvSpPr>
          <p:spPr>
            <a:xfrm rot="-1782558">
              <a:off x="6309649" y="318415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6" name="Google Shape;426;p20"/>
            <p:cNvSpPr/>
            <p:nvPr/>
          </p:nvSpPr>
          <p:spPr>
            <a:xfrm rot="-1782558">
              <a:off x="6303710" y="3173596"/>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7" name="Google Shape;427;p20"/>
            <p:cNvSpPr/>
            <p:nvPr/>
          </p:nvSpPr>
          <p:spPr>
            <a:xfrm rot="-1782558">
              <a:off x="6296185" y="316047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8" name="Google Shape;428;p20"/>
            <p:cNvSpPr/>
            <p:nvPr/>
          </p:nvSpPr>
          <p:spPr>
            <a:xfrm rot="-1782558">
              <a:off x="6264799" y="3105286"/>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29" name="Google Shape;429;p20"/>
            <p:cNvSpPr/>
            <p:nvPr/>
          </p:nvSpPr>
          <p:spPr>
            <a:xfrm rot="-1782558">
              <a:off x="6270726" y="311579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0" name="Google Shape;430;p20"/>
            <p:cNvSpPr/>
            <p:nvPr/>
          </p:nvSpPr>
          <p:spPr>
            <a:xfrm rot="-1782558">
              <a:off x="6276795" y="312638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1" name="Google Shape;431;p20"/>
            <p:cNvSpPr/>
            <p:nvPr/>
          </p:nvSpPr>
          <p:spPr>
            <a:xfrm rot="-1782558">
              <a:off x="6284237" y="313955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2" name="Google Shape;432;p20"/>
            <p:cNvSpPr/>
            <p:nvPr/>
          </p:nvSpPr>
          <p:spPr>
            <a:xfrm rot="-1782558">
              <a:off x="6212798" y="3103985"/>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3" name="Google Shape;433;p20"/>
            <p:cNvSpPr/>
            <p:nvPr/>
          </p:nvSpPr>
          <p:spPr>
            <a:xfrm rot="-1782558">
              <a:off x="6206111" y="3042334"/>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4" name="Google Shape;434;p20"/>
            <p:cNvSpPr/>
            <p:nvPr/>
          </p:nvSpPr>
          <p:spPr>
            <a:xfrm rot="-1782558">
              <a:off x="6251252" y="308175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5" name="Google Shape;435;p20"/>
            <p:cNvSpPr/>
            <p:nvPr/>
          </p:nvSpPr>
          <p:spPr>
            <a:xfrm rot="-1782558">
              <a:off x="6245313" y="3071196"/>
              <a:ext cx="48328" cy="3044"/>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6" name="Google Shape;436;p20"/>
            <p:cNvSpPr/>
            <p:nvPr/>
          </p:nvSpPr>
          <p:spPr>
            <a:xfrm rot="-1782558">
              <a:off x="6239386" y="306078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7" name="Google Shape;437;p20"/>
            <p:cNvSpPr/>
            <p:nvPr/>
          </p:nvSpPr>
          <p:spPr>
            <a:xfrm rot="-1782558">
              <a:off x="6231862" y="3047568"/>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8" name="Google Shape;438;p20"/>
            <p:cNvSpPr/>
            <p:nvPr/>
          </p:nvSpPr>
          <p:spPr>
            <a:xfrm rot="-1782558">
              <a:off x="6200380" y="2992472"/>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39" name="Google Shape;439;p20"/>
            <p:cNvSpPr/>
            <p:nvPr/>
          </p:nvSpPr>
          <p:spPr>
            <a:xfrm rot="-1782558">
              <a:off x="6206402" y="300298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0" name="Google Shape;440;p20"/>
            <p:cNvSpPr/>
            <p:nvPr/>
          </p:nvSpPr>
          <p:spPr>
            <a:xfrm rot="-1782558">
              <a:off x="6213844" y="3016147"/>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1" name="Google Shape;441;p20"/>
            <p:cNvSpPr/>
            <p:nvPr/>
          </p:nvSpPr>
          <p:spPr>
            <a:xfrm rot="-1782558">
              <a:off x="6219770" y="3026561"/>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2" name="Google Shape;442;p20"/>
            <p:cNvSpPr/>
            <p:nvPr/>
          </p:nvSpPr>
          <p:spPr>
            <a:xfrm rot="-1782558">
              <a:off x="6145769" y="2992673"/>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3" name="Google Shape;443;p20"/>
            <p:cNvSpPr/>
            <p:nvPr/>
          </p:nvSpPr>
          <p:spPr>
            <a:xfrm rot="-1782558">
              <a:off x="6082552" y="2875652"/>
              <a:ext cx="96561" cy="5993"/>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4" name="Google Shape;444;p20"/>
            <p:cNvSpPr/>
            <p:nvPr/>
          </p:nvSpPr>
          <p:spPr>
            <a:xfrm rot="-1782558">
              <a:off x="6139035" y="2930940"/>
              <a:ext cx="69448" cy="3044"/>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5" name="Google Shape;445;p20"/>
            <p:cNvSpPr/>
            <p:nvPr/>
          </p:nvSpPr>
          <p:spPr>
            <a:xfrm rot="-1782558">
              <a:off x="6184307" y="297039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6" name="Google Shape;446;p20"/>
            <p:cNvSpPr/>
            <p:nvPr/>
          </p:nvSpPr>
          <p:spPr>
            <a:xfrm rot="-1782558">
              <a:off x="6178285" y="29598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7" name="Google Shape;447;p20"/>
            <p:cNvSpPr/>
            <p:nvPr/>
          </p:nvSpPr>
          <p:spPr>
            <a:xfrm rot="-1782558">
              <a:off x="6170760" y="2946765"/>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8" name="Google Shape;448;p20"/>
            <p:cNvSpPr/>
            <p:nvPr/>
          </p:nvSpPr>
          <p:spPr>
            <a:xfrm rot="-1782558">
              <a:off x="6164821" y="2936209"/>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49" name="Google Shape;449;p20"/>
            <p:cNvSpPr/>
            <p:nvPr/>
          </p:nvSpPr>
          <p:spPr>
            <a:xfrm rot="-1782558">
              <a:off x="6133352" y="2881160"/>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0" name="Google Shape;450;p20"/>
            <p:cNvSpPr/>
            <p:nvPr/>
          </p:nvSpPr>
          <p:spPr>
            <a:xfrm rot="-1782558">
              <a:off x="6139374" y="289157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1" name="Google Shape;451;p20"/>
            <p:cNvSpPr/>
            <p:nvPr/>
          </p:nvSpPr>
          <p:spPr>
            <a:xfrm rot="-1782558">
              <a:off x="6145301" y="2902084"/>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2" name="Google Shape;452;p20"/>
            <p:cNvSpPr/>
            <p:nvPr/>
          </p:nvSpPr>
          <p:spPr>
            <a:xfrm rot="-1782558">
              <a:off x="6151323" y="2912593"/>
              <a:ext cx="48328" cy="3044"/>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453" name="Google Shape;453;p20"/>
          <p:cNvGrpSpPr/>
          <p:nvPr/>
        </p:nvGrpSpPr>
        <p:grpSpPr>
          <a:xfrm rot="-4518521">
            <a:off x="-136943" y="3619075"/>
            <a:ext cx="627345" cy="473809"/>
            <a:chOff x="5102217" y="2695575"/>
            <a:chExt cx="1971523" cy="1489013"/>
          </a:xfrm>
        </p:grpSpPr>
        <p:sp>
          <p:nvSpPr>
            <p:cNvPr id="454" name="Google Shape;454;p20"/>
            <p:cNvSpPr/>
            <p:nvPr/>
          </p:nvSpPr>
          <p:spPr>
            <a:xfrm rot="-7581239">
              <a:off x="5112820" y="4076055"/>
              <a:ext cx="108725" cy="81306"/>
            </a:xfrm>
            <a:custGeom>
              <a:rect b="b" l="l" r="r" t="t"/>
              <a:pathLst>
                <a:path extrusionOk="0" h="81343" w="108775">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5" name="Google Shape;455;p20"/>
            <p:cNvSpPr/>
            <p:nvPr/>
          </p:nvSpPr>
          <p:spPr>
            <a:xfrm>
              <a:off x="5114864" y="4046981"/>
              <a:ext cx="66735" cy="93630"/>
            </a:xfrm>
            <a:custGeom>
              <a:rect b="b" l="l" r="r" t="t"/>
              <a:pathLst>
                <a:path extrusionOk="0" h="93630" w="66735">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6" name="Google Shape;456;p20"/>
            <p:cNvSpPr/>
            <p:nvPr/>
          </p:nvSpPr>
          <p:spPr>
            <a:xfrm rot="-7581239">
              <a:off x="5167396" y="4104782"/>
              <a:ext cx="36463" cy="62073"/>
            </a:xfrm>
            <a:custGeom>
              <a:rect b="b" l="l" r="r" t="t"/>
              <a:pathLst>
                <a:path extrusionOk="0" h="62102" w="3648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7" name="Google Shape;457;p20"/>
            <p:cNvSpPr/>
            <p:nvPr/>
          </p:nvSpPr>
          <p:spPr>
            <a:xfrm rot="-7581239">
              <a:off x="5171823" y="4030375"/>
              <a:ext cx="112247" cy="82162"/>
            </a:xfrm>
            <a:custGeom>
              <a:rect b="b" l="l" r="r" t="t"/>
              <a:pathLst>
                <a:path extrusionOk="0" h="82200" w="112299">
                  <a:moveTo>
                    <a:pt x="-606" y="-51"/>
                  </a:moveTo>
                  <a:lnTo>
                    <a:pt x="111693" y="-51"/>
                  </a:lnTo>
                  <a:lnTo>
                    <a:pt x="111693" y="82150"/>
                  </a:lnTo>
                  <a:lnTo>
                    <a:pt x="-606" y="82150"/>
                  </a:lnTo>
                  <a:close/>
                </a:path>
              </a:pathLst>
            </a:custGeom>
            <a:solidFill>
              <a:srgbClr val="CCCCC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8" name="Google Shape;458;p20"/>
            <p:cNvSpPr/>
            <p:nvPr/>
          </p:nvSpPr>
          <p:spPr>
            <a:xfrm rot="-7581239">
              <a:off x="5232294" y="4060981"/>
              <a:ext cx="36463" cy="82162"/>
            </a:xfrm>
            <a:custGeom>
              <a:rect b="b" l="l" r="r" t="t"/>
              <a:pathLst>
                <a:path extrusionOk="0" h="82200" w="36480">
                  <a:moveTo>
                    <a:pt x="-606" y="-51"/>
                  </a:moveTo>
                  <a:lnTo>
                    <a:pt x="35875" y="-51"/>
                  </a:lnTo>
                  <a:lnTo>
                    <a:pt x="35875" y="82150"/>
                  </a:lnTo>
                  <a:lnTo>
                    <a:pt x="-606" y="82150"/>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9" name="Google Shape;459;p20"/>
            <p:cNvSpPr/>
            <p:nvPr/>
          </p:nvSpPr>
          <p:spPr>
            <a:xfrm rot="-7581239">
              <a:off x="5187223" y="3999708"/>
              <a:ext cx="36463" cy="82162"/>
            </a:xfrm>
            <a:custGeom>
              <a:rect b="b" l="l" r="r" t="t"/>
              <a:pathLst>
                <a:path extrusionOk="0" h="82200" w="36480">
                  <a:moveTo>
                    <a:pt x="-606" y="-51"/>
                  </a:moveTo>
                  <a:lnTo>
                    <a:pt x="35875" y="-51"/>
                  </a:lnTo>
                  <a:lnTo>
                    <a:pt x="35875" y="82150"/>
                  </a:lnTo>
                  <a:lnTo>
                    <a:pt x="-606" y="82150"/>
                  </a:lnTo>
                  <a:close/>
                </a:path>
              </a:pathLst>
            </a:custGeom>
            <a:solidFill>
              <a:srgbClr val="9999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0" name="Google Shape;460;p20"/>
            <p:cNvSpPr/>
            <p:nvPr/>
          </p:nvSpPr>
          <p:spPr>
            <a:xfrm>
              <a:off x="5200173" y="4050792"/>
              <a:ext cx="52959" cy="72009"/>
            </a:xfrm>
            <a:custGeom>
              <a:rect b="b" l="l" r="r" t="t"/>
              <a:pathLst>
                <a:path extrusionOk="0" h="72009" w="52959">
                  <a:moveTo>
                    <a:pt x="52959" y="72009"/>
                  </a:moveTo>
                  <a:lnTo>
                    <a:pt x="0" y="0"/>
                  </a:lnTo>
                </a:path>
              </a:pathLst>
            </a:custGeom>
            <a:noFill/>
            <a:ln cap="flat" cmpd="sng" w="19050">
              <a:solidFill>
                <a:srgbClr val="999999"/>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1" name="Google Shape;461;p20"/>
            <p:cNvSpPr/>
            <p:nvPr/>
          </p:nvSpPr>
          <p:spPr>
            <a:xfrm>
              <a:off x="5224081" y="4033170"/>
              <a:ext cx="53054" cy="72009"/>
            </a:xfrm>
            <a:custGeom>
              <a:rect b="b" l="l" r="r" t="t"/>
              <a:pathLst>
                <a:path extrusionOk="0" h="72009" w="53054">
                  <a:moveTo>
                    <a:pt x="53054" y="72009"/>
                  </a:moveTo>
                  <a:lnTo>
                    <a:pt x="0" y="0"/>
                  </a:lnTo>
                </a:path>
              </a:pathLst>
            </a:custGeom>
            <a:noFill/>
            <a:ln cap="flat" cmpd="sng" w="19050">
              <a:solidFill>
                <a:srgbClr val="999999"/>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2" name="Google Shape;462;p20"/>
            <p:cNvSpPr/>
            <p:nvPr/>
          </p:nvSpPr>
          <p:spPr>
            <a:xfrm>
              <a:off x="6844664" y="2732521"/>
              <a:ext cx="169677" cy="153839"/>
            </a:xfrm>
            <a:custGeom>
              <a:rect b="b" l="l" r="r" t="t"/>
              <a:pathLst>
                <a:path extrusionOk="0" h="153839" w="169677">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3" name="Google Shape;463;p20"/>
            <p:cNvSpPr/>
            <p:nvPr/>
          </p:nvSpPr>
          <p:spPr>
            <a:xfrm>
              <a:off x="6842379" y="2728436"/>
              <a:ext cx="162401" cy="106679"/>
            </a:xfrm>
            <a:custGeom>
              <a:rect b="b" l="l" r="r" t="t"/>
              <a:pathLst>
                <a:path extrusionOk="0" h="106679" w="162401">
                  <a:moveTo>
                    <a:pt x="158115" y="0"/>
                  </a:moveTo>
                  <a:lnTo>
                    <a:pt x="162401" y="10668"/>
                  </a:lnTo>
                  <a:lnTo>
                    <a:pt x="14954" y="106680"/>
                  </a:lnTo>
                  <a:lnTo>
                    <a:pt x="0" y="70580"/>
                  </a:lnTo>
                  <a:lnTo>
                    <a:pt x="158115" y="0"/>
                  </a:lnTo>
                  <a:close/>
                </a:path>
              </a:pathLst>
            </a:custGeom>
            <a:solidFill>
              <a:srgbClr val="B5751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4" name="Google Shape;464;p20"/>
            <p:cNvSpPr/>
            <p:nvPr/>
          </p:nvSpPr>
          <p:spPr>
            <a:xfrm>
              <a:off x="6877526" y="2753010"/>
              <a:ext cx="143160" cy="136588"/>
            </a:xfrm>
            <a:custGeom>
              <a:rect b="b" l="l" r="r" t="t"/>
              <a:pathLst>
                <a:path extrusionOk="0" h="136588" w="143160">
                  <a:moveTo>
                    <a:pt x="143161" y="6667"/>
                  </a:moveTo>
                  <a:lnTo>
                    <a:pt x="134302" y="0"/>
                  </a:lnTo>
                  <a:lnTo>
                    <a:pt x="0" y="113443"/>
                  </a:lnTo>
                  <a:lnTo>
                    <a:pt x="29813" y="136589"/>
                  </a:lnTo>
                  <a:lnTo>
                    <a:pt x="143161" y="6667"/>
                  </a:lnTo>
                  <a:close/>
                </a:path>
              </a:pathLst>
            </a:custGeom>
            <a:solidFill>
              <a:srgbClr val="D9BB8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5" name="Google Shape;465;p20"/>
            <p:cNvSpPr/>
            <p:nvPr/>
          </p:nvSpPr>
          <p:spPr>
            <a:xfrm>
              <a:off x="6984396" y="2695575"/>
              <a:ext cx="89344" cy="76295"/>
            </a:xfrm>
            <a:custGeom>
              <a:rect b="b" l="l" r="r" t="t"/>
              <a:pathLst>
                <a:path extrusionOk="0" h="76295" w="89344">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6" name="Google Shape;466;p20"/>
            <p:cNvSpPr/>
            <p:nvPr/>
          </p:nvSpPr>
          <p:spPr>
            <a:xfrm>
              <a:off x="5223605" y="2791926"/>
              <a:ext cx="1696478" cy="1302585"/>
            </a:xfrm>
            <a:custGeom>
              <a:rect b="b" l="l" r="r" t="t"/>
              <a:pathLst>
                <a:path extrusionOk="0" h="1302585" w="1696478">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7" name="Google Shape;467;p20"/>
            <p:cNvSpPr/>
            <p:nvPr/>
          </p:nvSpPr>
          <p:spPr>
            <a:xfrm>
              <a:off x="5224558" y="2791830"/>
              <a:ext cx="1653540" cy="1241530"/>
            </a:xfrm>
            <a:custGeom>
              <a:rect b="b" l="l" r="r" t="t"/>
              <a:pathLst>
                <a:path extrusionOk="0" h="1241530" w="165354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68" name="Google Shape;468;p20"/>
            <p:cNvSpPr/>
            <p:nvPr/>
          </p:nvSpPr>
          <p:spPr>
            <a:xfrm>
              <a:off x="5268277" y="2851392"/>
              <a:ext cx="1654641" cy="1243119"/>
            </a:xfrm>
            <a:custGeom>
              <a:rect b="b" l="l" r="r" t="t"/>
              <a:pathLst>
                <a:path extrusionOk="0" h="1243119" w="1654641">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sp>
        <p:nvSpPr>
          <p:cNvPr id="469" name="Google Shape;469;p20"/>
          <p:cNvSpPr/>
          <p:nvPr/>
        </p:nvSpPr>
        <p:spPr>
          <a:xfrm>
            <a:off x="0" y="0"/>
            <a:ext cx="9144000" cy="5143500"/>
          </a:xfrm>
          <a:custGeom>
            <a:rect b="b" l="l" r="r" t="t"/>
            <a:pathLst>
              <a:path extrusionOk="0" h="6858000" w="12192000">
                <a:moveTo>
                  <a:pt x="5107549" y="0"/>
                </a:moveTo>
                <a:lnTo>
                  <a:pt x="12192000" y="0"/>
                </a:lnTo>
                <a:lnTo>
                  <a:pt x="12192000" y="6858000"/>
                </a:lnTo>
                <a:lnTo>
                  <a:pt x="0" y="6858000"/>
                </a:lnTo>
                <a:lnTo>
                  <a:pt x="0" y="5077506"/>
                </a:lnTo>
                <a:lnTo>
                  <a:pt x="100008" y="5186763"/>
                </a:lnTo>
                <a:cubicBezTo>
                  <a:pt x="257361" y="5346783"/>
                  <a:pt x="438574" y="5488920"/>
                  <a:pt x="615834" y="5625937"/>
                </a:cubicBezTo>
                <a:cubicBezTo>
                  <a:pt x="776712" y="5749762"/>
                  <a:pt x="988738" y="5880445"/>
                  <a:pt x="1168284" y="5785671"/>
                </a:cubicBezTo>
                <a:cubicBezTo>
                  <a:pt x="1275631" y="5728521"/>
                  <a:pt x="1316779" y="5595171"/>
                  <a:pt x="1292109" y="5477633"/>
                </a:cubicBezTo>
                <a:cubicBezTo>
                  <a:pt x="1428793" y="5178138"/>
                  <a:pt x="1652764" y="4926907"/>
                  <a:pt x="1934666" y="4756876"/>
                </a:cubicBezTo>
                <a:cubicBezTo>
                  <a:pt x="2103068" y="4656197"/>
                  <a:pt x="2289663" y="4586188"/>
                  <a:pt x="2449016" y="4471888"/>
                </a:cubicBezTo>
                <a:cubicBezTo>
                  <a:pt x="2608369" y="4357588"/>
                  <a:pt x="2743148" y="4182137"/>
                  <a:pt x="2737528" y="3986113"/>
                </a:cubicBezTo>
                <a:cubicBezTo>
                  <a:pt x="2724384" y="3527199"/>
                  <a:pt x="2013628" y="3336032"/>
                  <a:pt x="1992959" y="2877308"/>
                </a:cubicBezTo>
                <a:cubicBezTo>
                  <a:pt x="1982100" y="2632801"/>
                  <a:pt x="2186602" y="2427823"/>
                  <a:pt x="2407868" y="2323048"/>
                </a:cubicBezTo>
                <a:cubicBezTo>
                  <a:pt x="2629134" y="2218273"/>
                  <a:pt x="2877165" y="2180173"/>
                  <a:pt x="3098145" y="2074636"/>
                </a:cubicBezTo>
                <a:cubicBezTo>
                  <a:pt x="3319125" y="1969099"/>
                  <a:pt x="3522579" y="1762787"/>
                  <a:pt x="3509625" y="1518376"/>
                </a:cubicBezTo>
                <a:cubicBezTo>
                  <a:pt x="3496671" y="1273964"/>
                  <a:pt x="3271500" y="1065272"/>
                  <a:pt x="3301313" y="821908"/>
                </a:cubicBezTo>
                <a:cubicBezTo>
                  <a:pt x="3327126" y="608548"/>
                  <a:pt x="3543724" y="466149"/>
                  <a:pt x="3754703" y="424811"/>
                </a:cubicBezTo>
                <a:cubicBezTo>
                  <a:pt x="3965682" y="383472"/>
                  <a:pt x="4184662" y="412428"/>
                  <a:pt x="4397736" y="383853"/>
                </a:cubicBezTo>
                <a:cubicBezTo>
                  <a:pt x="4606334" y="355671"/>
                  <a:pt x="4801805" y="265580"/>
                  <a:pt x="4965469" y="134388"/>
                </a:cubicBezTo>
                <a:close/>
              </a:path>
            </a:pathLst>
          </a:custGeom>
          <a:solidFill>
            <a:schemeClr val="dk1"/>
          </a:solidFill>
          <a:ln>
            <a:noFill/>
          </a:ln>
          <a:effectLst>
            <a:outerShdw blurRad="127000" rotWithShape="0" dir="16200000" dist="127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470" name="Google Shape;470;p20"/>
          <p:cNvSpPr/>
          <p:nvPr/>
        </p:nvSpPr>
        <p:spPr>
          <a:xfrm>
            <a:off x="6581875" y="1053759"/>
            <a:ext cx="2352300" cy="3865200"/>
          </a:xfrm>
          <a:prstGeom prst="rect">
            <a:avLst/>
          </a:prstGeom>
          <a:solidFill>
            <a:srgbClr val="EEEEE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1" name="Google Shape;471;p20"/>
          <p:cNvSpPr/>
          <p:nvPr/>
        </p:nvSpPr>
        <p:spPr>
          <a:xfrm>
            <a:off x="6581875" y="1053759"/>
            <a:ext cx="2352300" cy="3865200"/>
          </a:xfrm>
          <a:prstGeom prst="frame">
            <a:avLst>
              <a:gd fmla="val 7678" name="adj1"/>
            </a:avLst>
          </a:prstGeom>
          <a:solidFill>
            <a:schemeClr val="accent1"/>
          </a:solid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2" name="Google Shape;472;p20"/>
          <p:cNvSpPr/>
          <p:nvPr/>
        </p:nvSpPr>
        <p:spPr>
          <a:xfrm>
            <a:off x="1153350" y="1053769"/>
            <a:ext cx="2422500" cy="3865200"/>
          </a:xfrm>
          <a:prstGeom prst="rect">
            <a:avLst/>
          </a:prstGeom>
          <a:solidFill>
            <a:srgbClr val="EEEEE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3" name="Google Shape;473;p20"/>
          <p:cNvSpPr/>
          <p:nvPr/>
        </p:nvSpPr>
        <p:spPr>
          <a:xfrm>
            <a:off x="1153433" y="1053769"/>
            <a:ext cx="2422500" cy="3865200"/>
          </a:xfrm>
          <a:prstGeom prst="frame">
            <a:avLst>
              <a:gd fmla="val 6502" name="adj1"/>
            </a:avLst>
          </a:prstGeom>
          <a:solidFill>
            <a:schemeClr val="accent1"/>
          </a:solid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4" name="Google Shape;474;p20"/>
          <p:cNvSpPr/>
          <p:nvPr/>
        </p:nvSpPr>
        <p:spPr>
          <a:xfrm>
            <a:off x="3737767" y="1053750"/>
            <a:ext cx="2682300" cy="1861800"/>
          </a:xfrm>
          <a:prstGeom prst="rect">
            <a:avLst/>
          </a:prstGeom>
          <a:solidFill>
            <a:srgbClr val="EEEEE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5" name="Google Shape;475;p20"/>
          <p:cNvSpPr/>
          <p:nvPr/>
        </p:nvSpPr>
        <p:spPr>
          <a:xfrm>
            <a:off x="3737767" y="3057393"/>
            <a:ext cx="2682300" cy="1861800"/>
          </a:xfrm>
          <a:prstGeom prst="rect">
            <a:avLst/>
          </a:prstGeom>
          <a:solidFill>
            <a:srgbClr val="EEEEE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6" name="Google Shape;476;p20"/>
          <p:cNvSpPr/>
          <p:nvPr/>
        </p:nvSpPr>
        <p:spPr>
          <a:xfrm>
            <a:off x="3737767" y="1053759"/>
            <a:ext cx="2682300" cy="1861800"/>
          </a:xfrm>
          <a:prstGeom prst="frame">
            <a:avLst>
              <a:gd fmla="val 8314" name="adj1"/>
            </a:avLst>
          </a:prstGeom>
          <a:solidFill>
            <a:schemeClr val="accent2"/>
          </a:solid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7" name="Google Shape;477;p20"/>
          <p:cNvSpPr/>
          <p:nvPr/>
        </p:nvSpPr>
        <p:spPr>
          <a:xfrm>
            <a:off x="3737767" y="3057398"/>
            <a:ext cx="2682300" cy="1861800"/>
          </a:xfrm>
          <a:prstGeom prst="frame">
            <a:avLst>
              <a:gd fmla="val 8314" name="adj1"/>
            </a:avLst>
          </a:prstGeom>
          <a:solidFill>
            <a:schemeClr val="accent2"/>
          </a:solid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478" name="Google Shape;478;p20"/>
          <p:cNvGrpSpPr/>
          <p:nvPr/>
        </p:nvGrpSpPr>
        <p:grpSpPr>
          <a:xfrm>
            <a:off x="730081" y="2915382"/>
            <a:ext cx="276656" cy="684094"/>
            <a:chOff x="5662611" y="2352674"/>
            <a:chExt cx="869442" cy="2149888"/>
          </a:xfrm>
        </p:grpSpPr>
        <p:sp>
          <p:nvSpPr>
            <p:cNvPr id="479" name="Google Shape;479;p20"/>
            <p:cNvSpPr/>
            <p:nvPr/>
          </p:nvSpPr>
          <p:spPr>
            <a:xfrm>
              <a:off x="6372986" y="2425677"/>
              <a:ext cx="154972" cy="183600"/>
            </a:xfrm>
            <a:custGeom>
              <a:rect b="b" l="l" r="r" t="t"/>
              <a:pathLst>
                <a:path extrusionOk="0" h="183600" w="154972">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80" name="Google Shape;480;p20"/>
            <p:cNvSpPr/>
            <p:nvPr/>
          </p:nvSpPr>
          <p:spPr>
            <a:xfrm>
              <a:off x="6372224" y="2417445"/>
              <a:ext cx="122491" cy="167259"/>
            </a:xfrm>
            <a:custGeom>
              <a:rect b="b" l="l" r="r" t="t"/>
              <a:pathLst>
                <a:path extrusionOk="0" h="167259" w="122491">
                  <a:moveTo>
                    <a:pt x="108966" y="0"/>
                  </a:moveTo>
                  <a:lnTo>
                    <a:pt x="122492" y="8287"/>
                  </a:lnTo>
                  <a:lnTo>
                    <a:pt x="46292" y="167259"/>
                  </a:lnTo>
                  <a:lnTo>
                    <a:pt x="0" y="139351"/>
                  </a:lnTo>
                  <a:lnTo>
                    <a:pt x="108966" y="0"/>
                  </a:lnTo>
                  <a:close/>
                </a:path>
              </a:pathLst>
            </a:custGeom>
            <a:solidFill>
              <a:srgbClr val="D9BB8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81" name="Google Shape;481;p20"/>
            <p:cNvSpPr/>
            <p:nvPr/>
          </p:nvSpPr>
          <p:spPr>
            <a:xfrm>
              <a:off x="6466331" y="2435828"/>
              <a:ext cx="62674" cy="178403"/>
            </a:xfrm>
            <a:custGeom>
              <a:rect b="b" l="l" r="r" t="t"/>
              <a:pathLst>
                <a:path extrusionOk="0" h="178403" w="62674">
                  <a:moveTo>
                    <a:pt x="62675" y="2477"/>
                  </a:moveTo>
                  <a:lnTo>
                    <a:pt x="47625" y="0"/>
                  </a:lnTo>
                  <a:lnTo>
                    <a:pt x="0" y="169736"/>
                  </a:lnTo>
                  <a:lnTo>
                    <a:pt x="51149" y="178403"/>
                  </a:lnTo>
                  <a:lnTo>
                    <a:pt x="62675" y="2477"/>
                  </a:lnTo>
                  <a:close/>
                </a:path>
              </a:pathLst>
            </a:custGeom>
            <a:solidFill>
              <a:srgbClr val="B5751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82" name="Google Shape;482;p20"/>
            <p:cNvSpPr/>
            <p:nvPr/>
          </p:nvSpPr>
          <p:spPr>
            <a:xfrm>
              <a:off x="6469855" y="2352674"/>
              <a:ext cx="62198" cy="103441"/>
            </a:xfrm>
            <a:custGeom>
              <a:rect b="b" l="l" r="r" t="t"/>
              <a:pathLst>
                <a:path extrusionOk="0" h="103441" w="62198">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83" name="Google Shape;483;p20"/>
            <p:cNvSpPr/>
            <p:nvPr/>
          </p:nvSpPr>
          <p:spPr>
            <a:xfrm>
              <a:off x="5662611" y="2540273"/>
              <a:ext cx="857868" cy="1962289"/>
            </a:xfrm>
            <a:custGeom>
              <a:rect b="b" l="l" r="r" t="t"/>
              <a:pathLst>
                <a:path extrusionOk="0" h="1962289" w="857868">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84" name="Google Shape;484;p20"/>
            <p:cNvSpPr/>
            <p:nvPr/>
          </p:nvSpPr>
          <p:spPr>
            <a:xfrm>
              <a:off x="5662802" y="2539968"/>
              <a:ext cx="759714" cy="1925065"/>
            </a:xfrm>
            <a:custGeom>
              <a:rect b="b" l="l" r="r" t="t"/>
              <a:pathLst>
                <a:path extrusionOk="0" h="1925065" w="759714">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85" name="Google Shape;485;p20"/>
            <p:cNvSpPr/>
            <p:nvPr/>
          </p:nvSpPr>
          <p:spPr>
            <a:xfrm>
              <a:off x="5759862" y="2576409"/>
              <a:ext cx="762666" cy="1926153"/>
            </a:xfrm>
            <a:custGeom>
              <a:rect b="b" l="l" r="r" t="t"/>
              <a:pathLst>
                <a:path extrusionOk="0" h="1926153" w="762666">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486" name="Google Shape;486;p20"/>
          <p:cNvGrpSpPr/>
          <p:nvPr/>
        </p:nvGrpSpPr>
        <p:grpSpPr>
          <a:xfrm>
            <a:off x="589851" y="3131363"/>
            <a:ext cx="518124" cy="536764"/>
            <a:chOff x="5281612" y="2586132"/>
            <a:chExt cx="1628298" cy="1686877"/>
          </a:xfrm>
        </p:grpSpPr>
        <p:sp>
          <p:nvSpPr>
            <p:cNvPr id="487" name="Google Shape;487;p20"/>
            <p:cNvSpPr/>
            <p:nvPr/>
          </p:nvSpPr>
          <p:spPr>
            <a:xfrm>
              <a:off x="6684549" y="2631083"/>
              <a:ext cx="183883" cy="185458"/>
            </a:xfrm>
            <a:custGeom>
              <a:rect b="b" l="l" r="r" t="t"/>
              <a:pathLst>
                <a:path extrusionOk="0" h="185458" w="183883">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88" name="Google Shape;488;p20"/>
            <p:cNvSpPr/>
            <p:nvPr/>
          </p:nvSpPr>
          <p:spPr>
            <a:xfrm>
              <a:off x="6682929" y="2625470"/>
              <a:ext cx="164401" cy="128587"/>
            </a:xfrm>
            <a:custGeom>
              <a:rect b="b" l="l" r="r" t="t"/>
              <a:pathLst>
                <a:path extrusionOk="0" h="128587" w="164401">
                  <a:moveTo>
                    <a:pt x="155353" y="0"/>
                  </a:moveTo>
                  <a:lnTo>
                    <a:pt x="164402" y="12954"/>
                  </a:lnTo>
                  <a:lnTo>
                    <a:pt x="31433" y="128587"/>
                  </a:lnTo>
                  <a:lnTo>
                    <a:pt x="0" y="84677"/>
                  </a:lnTo>
                  <a:lnTo>
                    <a:pt x="155353" y="0"/>
                  </a:lnTo>
                  <a:close/>
                </a:path>
              </a:pathLst>
            </a:custGeom>
            <a:solidFill>
              <a:srgbClr val="D9BB8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89" name="Google Shape;489;p20"/>
            <p:cNvSpPr/>
            <p:nvPr/>
          </p:nvSpPr>
          <p:spPr>
            <a:xfrm>
              <a:off x="6749986" y="2655379"/>
              <a:ext cx="123920" cy="165163"/>
            </a:xfrm>
            <a:custGeom>
              <a:rect b="b" l="l" r="r" t="t"/>
              <a:pathLst>
                <a:path extrusionOk="0" h="165163" w="123920">
                  <a:moveTo>
                    <a:pt x="123920" y="8192"/>
                  </a:moveTo>
                  <a:lnTo>
                    <a:pt x="110966" y="0"/>
                  </a:lnTo>
                  <a:lnTo>
                    <a:pt x="0" y="136779"/>
                  </a:lnTo>
                  <a:lnTo>
                    <a:pt x="43529" y="165164"/>
                  </a:lnTo>
                  <a:lnTo>
                    <a:pt x="123920" y="8192"/>
                  </a:lnTo>
                  <a:close/>
                </a:path>
              </a:pathLst>
            </a:custGeom>
            <a:solidFill>
              <a:srgbClr val="B5751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0" name="Google Shape;490;p20"/>
            <p:cNvSpPr/>
            <p:nvPr/>
          </p:nvSpPr>
          <p:spPr>
            <a:xfrm>
              <a:off x="6822090" y="2586132"/>
              <a:ext cx="87820" cy="91916"/>
            </a:xfrm>
            <a:custGeom>
              <a:rect b="b" l="l" r="r" t="t"/>
              <a:pathLst>
                <a:path extrusionOk="0" h="91916" w="8782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1" name="Google Shape;491;p20"/>
            <p:cNvSpPr/>
            <p:nvPr/>
          </p:nvSpPr>
          <p:spPr>
            <a:xfrm>
              <a:off x="5281612" y="2701874"/>
              <a:ext cx="1520627" cy="1571135"/>
            </a:xfrm>
            <a:custGeom>
              <a:rect b="b" l="l" r="r" t="t"/>
              <a:pathLst>
                <a:path extrusionOk="0" h="1571135" w="1520627">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2" name="Google Shape;492;p20"/>
            <p:cNvSpPr/>
            <p:nvPr/>
          </p:nvSpPr>
          <p:spPr>
            <a:xfrm>
              <a:off x="5281802" y="2701938"/>
              <a:ext cx="1445571" cy="1496966"/>
            </a:xfrm>
            <a:custGeom>
              <a:rect b="b" l="l" r="r" t="t"/>
              <a:pathLst>
                <a:path extrusionOk="0" h="1496966" w="1445571">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3" name="Google Shape;493;p20"/>
            <p:cNvSpPr/>
            <p:nvPr/>
          </p:nvSpPr>
          <p:spPr>
            <a:xfrm>
              <a:off x="5356192" y="2774086"/>
              <a:ext cx="1448237" cy="1498923"/>
            </a:xfrm>
            <a:custGeom>
              <a:rect b="b" l="l" r="r" t="t"/>
              <a:pathLst>
                <a:path extrusionOk="0" h="1498923" w="1448237">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494" name="Google Shape;494;p20"/>
          <p:cNvGrpSpPr/>
          <p:nvPr/>
        </p:nvGrpSpPr>
        <p:grpSpPr>
          <a:xfrm rot="1508388">
            <a:off x="-52187" y="2966794"/>
            <a:ext cx="537372" cy="494198"/>
            <a:chOff x="5252920" y="2652722"/>
            <a:chExt cx="1688542" cy="1553086"/>
          </a:xfrm>
        </p:grpSpPr>
        <p:sp>
          <p:nvSpPr>
            <p:cNvPr id="495" name="Google Shape;495;p20"/>
            <p:cNvSpPr/>
            <p:nvPr/>
          </p:nvSpPr>
          <p:spPr>
            <a:xfrm>
              <a:off x="5895212" y="3373278"/>
              <a:ext cx="1041117" cy="287641"/>
            </a:xfrm>
            <a:custGeom>
              <a:rect b="b" l="l" r="r" t="t"/>
              <a:pathLst>
                <a:path extrusionOk="0" h="287641" w="1041117">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6" name="Google Shape;496;p20"/>
            <p:cNvSpPr/>
            <p:nvPr/>
          </p:nvSpPr>
          <p:spPr>
            <a:xfrm>
              <a:off x="5252920" y="3285552"/>
              <a:ext cx="657817" cy="378668"/>
            </a:xfrm>
            <a:custGeom>
              <a:rect b="b" l="l" r="r" t="t"/>
              <a:pathLst>
                <a:path extrusionOk="0" h="378668" w="657817">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7" name="Google Shape;497;p20"/>
            <p:cNvSpPr/>
            <p:nvPr/>
          </p:nvSpPr>
          <p:spPr>
            <a:xfrm>
              <a:off x="5899974" y="3438333"/>
              <a:ext cx="1041488" cy="222711"/>
            </a:xfrm>
            <a:custGeom>
              <a:rect b="b" l="l" r="r" t="t"/>
              <a:pathLst>
                <a:path extrusionOk="0" h="222711" w="1041488">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8" name="Google Shape;498;p20"/>
            <p:cNvSpPr/>
            <p:nvPr/>
          </p:nvSpPr>
          <p:spPr>
            <a:xfrm>
              <a:off x="5257657" y="3421247"/>
              <a:ext cx="650509" cy="244044"/>
            </a:xfrm>
            <a:custGeom>
              <a:rect b="b" l="l" r="r" t="t"/>
              <a:pathLst>
                <a:path extrusionOk="0" h="244044" w="650509">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9" name="Google Shape;499;p20"/>
            <p:cNvSpPr/>
            <p:nvPr/>
          </p:nvSpPr>
          <p:spPr>
            <a:xfrm>
              <a:off x="5958934" y="3263169"/>
              <a:ext cx="586331" cy="942639"/>
            </a:xfrm>
            <a:custGeom>
              <a:rect b="b" l="l" r="r" t="t"/>
              <a:pathLst>
                <a:path extrusionOk="0" h="942639" w="586331">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0" name="Google Shape;500;p20"/>
            <p:cNvSpPr/>
            <p:nvPr/>
          </p:nvSpPr>
          <p:spPr>
            <a:xfrm>
              <a:off x="5702214" y="2652722"/>
              <a:ext cx="383206" cy="662072"/>
            </a:xfrm>
            <a:custGeom>
              <a:rect b="b" l="l" r="r" t="t"/>
              <a:pathLst>
                <a:path extrusionOk="0" h="662072" w="383206">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1" name="Google Shape;501;p20"/>
            <p:cNvSpPr/>
            <p:nvPr/>
          </p:nvSpPr>
          <p:spPr>
            <a:xfrm>
              <a:off x="5960268" y="3277932"/>
              <a:ext cx="570350" cy="913233"/>
            </a:xfrm>
            <a:custGeom>
              <a:rect b="b" l="l" r="r" t="t"/>
              <a:pathLst>
                <a:path extrusionOk="0" h="913233" w="57035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2" name="Google Shape;502;p20"/>
            <p:cNvSpPr/>
            <p:nvPr/>
          </p:nvSpPr>
          <p:spPr>
            <a:xfrm>
              <a:off x="5705557" y="2674619"/>
              <a:ext cx="341483" cy="625316"/>
            </a:xfrm>
            <a:custGeom>
              <a:rect b="b" l="l" r="r" t="t"/>
              <a:pathLst>
                <a:path extrusionOk="0" h="625316" w="341483">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3" name="Google Shape;503;p20"/>
            <p:cNvSpPr/>
            <p:nvPr/>
          </p:nvSpPr>
          <p:spPr>
            <a:xfrm>
              <a:off x="6062733" y="3421267"/>
              <a:ext cx="69351" cy="69353"/>
            </a:xfrm>
            <a:custGeom>
              <a:rect b="b" l="l" r="r" t="t"/>
              <a:pathLst>
                <a:path extrusionOk="0" h="69353" w="69351">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4" name="Google Shape;504;p20"/>
            <p:cNvSpPr/>
            <p:nvPr/>
          </p:nvSpPr>
          <p:spPr>
            <a:xfrm>
              <a:off x="6091618" y="3421951"/>
              <a:ext cx="11620" cy="68389"/>
            </a:xfrm>
            <a:custGeom>
              <a:rect b="b" l="l" r="r" t="t"/>
              <a:pathLst>
                <a:path extrusionOk="0" h="68389" w="11620">
                  <a:moveTo>
                    <a:pt x="0" y="0"/>
                  </a:moveTo>
                  <a:lnTo>
                    <a:pt x="11621" y="68390"/>
                  </a:lnTo>
                </a:path>
              </a:pathLst>
            </a:custGeom>
            <a:noFill/>
            <a:ln cap="flat" cmpd="sng" w="9525">
              <a:solidFill>
                <a:srgbClr val="4D4D4D"/>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505" name="Google Shape;505;p20"/>
          <p:cNvGrpSpPr/>
          <p:nvPr/>
        </p:nvGrpSpPr>
        <p:grpSpPr>
          <a:xfrm>
            <a:off x="632963" y="3060688"/>
            <a:ext cx="201128" cy="324150"/>
            <a:chOff x="5781734" y="2919412"/>
            <a:chExt cx="632081" cy="1018700"/>
          </a:xfrm>
        </p:grpSpPr>
        <p:sp>
          <p:nvSpPr>
            <p:cNvPr id="506" name="Google Shape;506;p20"/>
            <p:cNvSpPr/>
            <p:nvPr/>
          </p:nvSpPr>
          <p:spPr>
            <a:xfrm>
              <a:off x="6257067" y="2919412"/>
              <a:ext cx="130016" cy="123825"/>
            </a:xfrm>
            <a:custGeom>
              <a:rect b="b" l="l" r="r" t="t"/>
              <a:pathLst>
                <a:path extrusionOk="0" h="123825" w="130016">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7" name="Google Shape;507;p20"/>
            <p:cNvSpPr/>
            <p:nvPr/>
          </p:nvSpPr>
          <p:spPr>
            <a:xfrm>
              <a:off x="6186963" y="2976657"/>
              <a:ext cx="184785" cy="152400"/>
            </a:xfrm>
            <a:custGeom>
              <a:rect b="b" l="l" r="r" t="t"/>
              <a:pathLst>
                <a:path extrusionOk="0" h="152400" w="184785">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8" name="Google Shape;508;p20"/>
            <p:cNvSpPr/>
            <p:nvPr/>
          </p:nvSpPr>
          <p:spPr>
            <a:xfrm>
              <a:off x="6307645" y="2919888"/>
              <a:ext cx="80390" cy="109727"/>
            </a:xfrm>
            <a:custGeom>
              <a:rect b="b" l="l" r="r" t="t"/>
              <a:pathLst>
                <a:path extrusionOk="0" h="109727" w="8039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9" name="Google Shape;509;p20"/>
            <p:cNvSpPr/>
            <p:nvPr/>
          </p:nvSpPr>
          <p:spPr>
            <a:xfrm>
              <a:off x="6284023" y="3014662"/>
              <a:ext cx="84581" cy="113156"/>
            </a:xfrm>
            <a:custGeom>
              <a:rect b="b" l="l" r="r" t="t"/>
              <a:pathLst>
                <a:path extrusionOk="0" h="113156" w="84581">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10" name="Google Shape;510;p20"/>
            <p:cNvSpPr/>
            <p:nvPr/>
          </p:nvSpPr>
          <p:spPr>
            <a:xfrm>
              <a:off x="6064377" y="3012090"/>
              <a:ext cx="327945" cy="248316"/>
            </a:xfrm>
            <a:custGeom>
              <a:rect b="b" l="l" r="r" t="t"/>
              <a:pathLst>
                <a:path extrusionOk="0" h="248316" w="327945">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11" name="Google Shape;511;p20"/>
            <p:cNvSpPr/>
            <p:nvPr/>
          </p:nvSpPr>
          <p:spPr>
            <a:xfrm>
              <a:off x="5781734" y="3104485"/>
              <a:ext cx="625778" cy="825503"/>
            </a:xfrm>
            <a:custGeom>
              <a:rect b="b" l="l" r="r" t="t"/>
              <a:pathLst>
                <a:path extrusionOk="0" h="825503" w="625778">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12" name="Google Shape;512;p20"/>
            <p:cNvSpPr/>
            <p:nvPr/>
          </p:nvSpPr>
          <p:spPr>
            <a:xfrm>
              <a:off x="5902802" y="3312652"/>
              <a:ext cx="285996" cy="484112"/>
            </a:xfrm>
            <a:custGeom>
              <a:rect b="b" l="l" r="r" t="t"/>
              <a:pathLst>
                <a:path extrusionOk="0" h="484112" w="285996">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13" name="Google Shape;513;p20"/>
            <p:cNvSpPr/>
            <p:nvPr/>
          </p:nvSpPr>
          <p:spPr>
            <a:xfrm>
              <a:off x="6313455" y="3087432"/>
              <a:ext cx="80390" cy="169449"/>
            </a:xfrm>
            <a:custGeom>
              <a:rect b="b" l="l" r="r" t="t"/>
              <a:pathLst>
                <a:path extrusionOk="0" h="169449" w="8039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14" name="Google Shape;514;p20"/>
            <p:cNvSpPr/>
            <p:nvPr/>
          </p:nvSpPr>
          <p:spPr>
            <a:xfrm>
              <a:off x="5848064" y="3239832"/>
              <a:ext cx="565751" cy="698280"/>
            </a:xfrm>
            <a:custGeom>
              <a:rect b="b" l="l" r="r" t="t"/>
              <a:pathLst>
                <a:path extrusionOk="0" h="698280" w="565751">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15" name="Google Shape;515;p20"/>
            <p:cNvSpPr/>
            <p:nvPr/>
          </p:nvSpPr>
          <p:spPr>
            <a:xfrm>
              <a:off x="5929026" y="3320485"/>
              <a:ext cx="262069" cy="480298"/>
            </a:xfrm>
            <a:custGeom>
              <a:rect b="b" l="l" r="r" t="t"/>
              <a:pathLst>
                <a:path extrusionOk="0" h="480298" w="262069">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516" name="Google Shape;516;p20"/>
          <p:cNvGrpSpPr/>
          <p:nvPr/>
        </p:nvGrpSpPr>
        <p:grpSpPr>
          <a:xfrm>
            <a:off x="368747" y="3196940"/>
            <a:ext cx="212801" cy="322714"/>
            <a:chOff x="5762846" y="2919732"/>
            <a:chExt cx="668765" cy="1014186"/>
          </a:xfrm>
        </p:grpSpPr>
        <p:sp>
          <p:nvSpPr>
            <p:cNvPr id="517" name="Google Shape;517;p20"/>
            <p:cNvSpPr/>
            <p:nvPr/>
          </p:nvSpPr>
          <p:spPr>
            <a:xfrm>
              <a:off x="6304978" y="3775042"/>
              <a:ext cx="110204" cy="158305"/>
            </a:xfrm>
            <a:custGeom>
              <a:rect b="b" l="l" r="r" t="t"/>
              <a:pathLst>
                <a:path extrusionOk="0" h="158305" w="110204">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18" name="Google Shape;518;p20"/>
            <p:cNvSpPr/>
            <p:nvPr/>
          </p:nvSpPr>
          <p:spPr>
            <a:xfrm>
              <a:off x="6233064" y="3688365"/>
              <a:ext cx="185451" cy="159638"/>
            </a:xfrm>
            <a:custGeom>
              <a:rect b="b" l="l" r="r" t="t"/>
              <a:pathLst>
                <a:path extrusionOk="0" h="159638" w="185451">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19" name="Google Shape;519;p20"/>
            <p:cNvSpPr/>
            <p:nvPr/>
          </p:nvSpPr>
          <p:spPr>
            <a:xfrm>
              <a:off x="6309740" y="3813999"/>
              <a:ext cx="80676" cy="119919"/>
            </a:xfrm>
            <a:custGeom>
              <a:rect b="b" l="l" r="r" t="t"/>
              <a:pathLst>
                <a:path extrusionOk="0" h="119919" w="80676">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0" name="Google Shape;520;p20"/>
            <p:cNvSpPr/>
            <p:nvPr/>
          </p:nvSpPr>
          <p:spPr>
            <a:xfrm>
              <a:off x="6232969" y="3744372"/>
              <a:ext cx="101250" cy="102870"/>
            </a:xfrm>
            <a:custGeom>
              <a:rect b="b" l="l" r="r" t="t"/>
              <a:pathLst>
                <a:path extrusionOk="0" h="102870" w="10125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1" name="Google Shape;521;p20"/>
            <p:cNvSpPr/>
            <p:nvPr/>
          </p:nvSpPr>
          <p:spPr>
            <a:xfrm>
              <a:off x="6102381" y="3556824"/>
              <a:ext cx="324612" cy="264318"/>
            </a:xfrm>
            <a:custGeom>
              <a:rect b="b" l="l" r="r" t="t"/>
              <a:pathLst>
                <a:path extrusionOk="0" h="264318" w="324612">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2" name="Google Shape;522;p20"/>
            <p:cNvSpPr/>
            <p:nvPr/>
          </p:nvSpPr>
          <p:spPr>
            <a:xfrm>
              <a:off x="5772966" y="2919732"/>
              <a:ext cx="658645" cy="817630"/>
            </a:xfrm>
            <a:custGeom>
              <a:rect b="b" l="l" r="r" t="t"/>
              <a:pathLst>
                <a:path extrusionOk="0" h="817630" w="658645">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3" name="Google Shape;523;p20"/>
            <p:cNvSpPr/>
            <p:nvPr/>
          </p:nvSpPr>
          <p:spPr>
            <a:xfrm>
              <a:off x="5896334" y="3051547"/>
              <a:ext cx="312495" cy="470488"/>
            </a:xfrm>
            <a:custGeom>
              <a:rect b="b" l="l" r="r" t="t"/>
              <a:pathLst>
                <a:path extrusionOk="0" h="470488" w="312495">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4" name="Google Shape;524;p20"/>
            <p:cNvSpPr/>
            <p:nvPr/>
          </p:nvSpPr>
          <p:spPr>
            <a:xfrm>
              <a:off x="6104382" y="3694270"/>
              <a:ext cx="162305" cy="130397"/>
            </a:xfrm>
            <a:custGeom>
              <a:rect b="b" l="l" r="r" t="t"/>
              <a:pathLst>
                <a:path extrusionOk="0" h="130397" w="162305">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5" name="Google Shape;525;p20"/>
            <p:cNvSpPr/>
            <p:nvPr/>
          </p:nvSpPr>
          <p:spPr>
            <a:xfrm>
              <a:off x="5762846" y="2925889"/>
              <a:ext cx="386874" cy="812304"/>
            </a:xfrm>
            <a:custGeom>
              <a:rect b="b" l="l" r="r" t="t"/>
              <a:pathLst>
                <a:path extrusionOk="0" h="812304" w="386874">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6" name="Google Shape;526;p20"/>
            <p:cNvSpPr/>
            <p:nvPr/>
          </p:nvSpPr>
          <p:spPr>
            <a:xfrm>
              <a:off x="5893525" y="3060897"/>
              <a:ext cx="291914" cy="465089"/>
            </a:xfrm>
            <a:custGeom>
              <a:rect b="b" l="l" r="r" t="t"/>
              <a:pathLst>
                <a:path extrusionOk="0" h="465089" w="291914">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527" name="Google Shape;527;p20"/>
          <p:cNvGrpSpPr/>
          <p:nvPr/>
        </p:nvGrpSpPr>
        <p:grpSpPr>
          <a:xfrm>
            <a:off x="42956" y="3295414"/>
            <a:ext cx="90349" cy="154786"/>
            <a:chOff x="5953125" y="3186112"/>
            <a:chExt cx="283939" cy="486441"/>
          </a:xfrm>
        </p:grpSpPr>
        <p:sp>
          <p:nvSpPr>
            <p:cNvPr id="528" name="Google Shape;528;p20"/>
            <p:cNvSpPr/>
            <p:nvPr/>
          </p:nvSpPr>
          <p:spPr>
            <a:xfrm>
              <a:off x="5953220" y="3186112"/>
              <a:ext cx="283844" cy="486441"/>
            </a:xfrm>
            <a:custGeom>
              <a:rect b="b" l="l" r="r" t="t"/>
              <a:pathLst>
                <a:path extrusionOk="0" h="486441" w="283844">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9" name="Google Shape;529;p20"/>
            <p:cNvSpPr/>
            <p:nvPr/>
          </p:nvSpPr>
          <p:spPr>
            <a:xfrm>
              <a:off x="5953125" y="3302697"/>
              <a:ext cx="283844" cy="246792"/>
            </a:xfrm>
            <a:custGeom>
              <a:rect b="b" l="l" r="r" t="t"/>
              <a:pathLst>
                <a:path extrusionOk="0" h="246792" w="283844">
                  <a:moveTo>
                    <a:pt x="0" y="0"/>
                  </a:moveTo>
                  <a:lnTo>
                    <a:pt x="283845" y="0"/>
                  </a:lnTo>
                  <a:lnTo>
                    <a:pt x="283845" y="246793"/>
                  </a:lnTo>
                  <a:lnTo>
                    <a:pt x="0" y="246793"/>
                  </a:lnTo>
                  <a:lnTo>
                    <a:pt x="0" y="0"/>
                  </a:lnTo>
                  <a:lnTo>
                    <a:pt x="0" y="0"/>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30" name="Google Shape;530;p20"/>
            <p:cNvSpPr/>
            <p:nvPr/>
          </p:nvSpPr>
          <p:spPr>
            <a:xfrm>
              <a:off x="5953315" y="3186112"/>
              <a:ext cx="116585" cy="486441"/>
            </a:xfrm>
            <a:custGeom>
              <a:rect b="b" l="l" r="r" t="t"/>
              <a:pathLst>
                <a:path extrusionOk="0" h="486441" w="116585">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531" name="Google Shape;531;p20"/>
          <p:cNvGrpSpPr/>
          <p:nvPr/>
        </p:nvGrpSpPr>
        <p:grpSpPr>
          <a:xfrm>
            <a:off x="647315" y="3237694"/>
            <a:ext cx="237922" cy="660302"/>
            <a:chOff x="5719761" y="2390679"/>
            <a:chExt cx="747712" cy="2075116"/>
          </a:xfrm>
        </p:grpSpPr>
        <p:sp>
          <p:nvSpPr>
            <p:cNvPr id="532" name="Google Shape;532;p20"/>
            <p:cNvSpPr/>
            <p:nvPr/>
          </p:nvSpPr>
          <p:spPr>
            <a:xfrm>
              <a:off x="6215625" y="2390775"/>
              <a:ext cx="251848" cy="516540"/>
            </a:xfrm>
            <a:custGeom>
              <a:rect b="b" l="l" r="r" t="t"/>
              <a:pathLst>
                <a:path extrusionOk="0" h="516540" w="251848">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33" name="Google Shape;533;p20"/>
            <p:cNvSpPr/>
            <p:nvPr/>
          </p:nvSpPr>
          <p:spPr>
            <a:xfrm>
              <a:off x="5719761" y="3385756"/>
              <a:ext cx="482250" cy="1078801"/>
            </a:xfrm>
            <a:custGeom>
              <a:rect b="b" l="l" r="r" t="t"/>
              <a:pathLst>
                <a:path extrusionOk="0" h="1078801" w="48225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34" name="Google Shape;534;p20"/>
            <p:cNvSpPr/>
            <p:nvPr/>
          </p:nvSpPr>
          <p:spPr>
            <a:xfrm>
              <a:off x="5990081" y="2852166"/>
              <a:ext cx="344233" cy="617410"/>
            </a:xfrm>
            <a:custGeom>
              <a:rect b="b" l="l" r="r" t="t"/>
              <a:pathLst>
                <a:path extrusionOk="0" h="617410" w="344233">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35" name="Google Shape;535;p20"/>
            <p:cNvSpPr/>
            <p:nvPr/>
          </p:nvSpPr>
          <p:spPr>
            <a:xfrm>
              <a:off x="6073139" y="2883217"/>
              <a:ext cx="260032" cy="566546"/>
            </a:xfrm>
            <a:custGeom>
              <a:rect b="b" l="l" r="r" t="t"/>
              <a:pathLst>
                <a:path extrusionOk="0" h="566546" w="260032">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36" name="Google Shape;536;p20"/>
            <p:cNvSpPr/>
            <p:nvPr/>
          </p:nvSpPr>
          <p:spPr>
            <a:xfrm>
              <a:off x="5723191" y="3418808"/>
              <a:ext cx="428148" cy="1026033"/>
            </a:xfrm>
            <a:custGeom>
              <a:rect b="b" l="l" r="r" t="t"/>
              <a:pathLst>
                <a:path extrusionOk="0" h="1026033" w="428148">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37" name="Google Shape;537;p20"/>
            <p:cNvSpPr/>
            <p:nvPr/>
          </p:nvSpPr>
          <p:spPr>
            <a:xfrm>
              <a:off x="5722714" y="3460051"/>
              <a:ext cx="482441" cy="1005744"/>
            </a:xfrm>
            <a:custGeom>
              <a:rect b="b" l="l" r="r" t="t"/>
              <a:pathLst>
                <a:path extrusionOk="0" h="1005744" w="482441">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38" name="Google Shape;538;p20"/>
            <p:cNvSpPr/>
            <p:nvPr/>
          </p:nvSpPr>
          <p:spPr>
            <a:xfrm>
              <a:off x="6177342" y="2876835"/>
              <a:ext cx="160686" cy="593883"/>
            </a:xfrm>
            <a:custGeom>
              <a:rect b="b" l="l" r="r" t="t"/>
              <a:pathLst>
                <a:path extrusionOk="0" h="593883" w="160686">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39" name="Google Shape;539;p20"/>
            <p:cNvSpPr/>
            <p:nvPr/>
          </p:nvSpPr>
          <p:spPr>
            <a:xfrm>
              <a:off x="6023609" y="3301269"/>
              <a:ext cx="204978" cy="81534"/>
            </a:xfrm>
            <a:custGeom>
              <a:rect b="b" l="l" r="r" t="t"/>
              <a:pathLst>
                <a:path extrusionOk="0" h="81534" w="204978">
                  <a:moveTo>
                    <a:pt x="204978" y="81534"/>
                  </a:moveTo>
                  <a:lnTo>
                    <a:pt x="0" y="0"/>
                  </a:lnTo>
                </a:path>
              </a:pathLst>
            </a:custGeom>
            <a:noFill/>
            <a:ln cap="flat" cmpd="sng" w="19050">
              <a:solidFill>
                <a:srgbClr val="999999"/>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40" name="Google Shape;540;p20"/>
            <p:cNvSpPr/>
            <p:nvPr/>
          </p:nvSpPr>
          <p:spPr>
            <a:xfrm>
              <a:off x="6231344" y="2391155"/>
              <a:ext cx="236035" cy="443674"/>
            </a:xfrm>
            <a:custGeom>
              <a:rect b="b" l="l" r="r" t="t"/>
              <a:pathLst>
                <a:path extrusionOk="0" h="443674" w="236035">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41" name="Google Shape;541;p20"/>
            <p:cNvSpPr/>
            <p:nvPr/>
          </p:nvSpPr>
          <p:spPr>
            <a:xfrm>
              <a:off x="6243960" y="2390679"/>
              <a:ext cx="223323" cy="368617"/>
            </a:xfrm>
            <a:custGeom>
              <a:rect b="b" l="l" r="r" t="t"/>
              <a:pathLst>
                <a:path extrusionOk="0" h="368617" w="223323">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542" name="Google Shape;542;p20"/>
          <p:cNvGrpSpPr/>
          <p:nvPr/>
        </p:nvGrpSpPr>
        <p:grpSpPr>
          <a:xfrm>
            <a:off x="208207" y="3032710"/>
            <a:ext cx="221738" cy="701006"/>
            <a:chOff x="5747859" y="2329719"/>
            <a:chExt cx="696850" cy="2203037"/>
          </a:xfrm>
        </p:grpSpPr>
        <p:sp>
          <p:nvSpPr>
            <p:cNvPr id="543" name="Google Shape;543;p20"/>
            <p:cNvSpPr/>
            <p:nvPr/>
          </p:nvSpPr>
          <p:spPr>
            <a:xfrm>
              <a:off x="5749003" y="2405970"/>
              <a:ext cx="150399" cy="179495"/>
            </a:xfrm>
            <a:custGeom>
              <a:rect b="b" l="l" r="r" t="t"/>
              <a:pathLst>
                <a:path extrusionOk="0" h="179495" w="150399">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44" name="Google Shape;544;p20"/>
            <p:cNvSpPr/>
            <p:nvPr/>
          </p:nvSpPr>
          <p:spPr>
            <a:xfrm>
              <a:off x="5749575" y="2409729"/>
              <a:ext cx="53816" cy="178117"/>
            </a:xfrm>
            <a:custGeom>
              <a:rect b="b" l="l" r="r" t="t"/>
              <a:pathLst>
                <a:path extrusionOk="0" h="178117" w="53816">
                  <a:moveTo>
                    <a:pt x="5620" y="1238"/>
                  </a:moveTo>
                  <a:lnTo>
                    <a:pt x="21431" y="0"/>
                  </a:lnTo>
                  <a:lnTo>
                    <a:pt x="53816" y="173260"/>
                  </a:lnTo>
                  <a:lnTo>
                    <a:pt x="0" y="178118"/>
                  </a:lnTo>
                  <a:lnTo>
                    <a:pt x="5620" y="1238"/>
                  </a:lnTo>
                  <a:close/>
                </a:path>
              </a:pathLst>
            </a:custGeom>
            <a:solidFill>
              <a:srgbClr val="D9BB8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45" name="Google Shape;545;p20"/>
            <p:cNvSpPr/>
            <p:nvPr/>
          </p:nvSpPr>
          <p:spPr>
            <a:xfrm>
              <a:off x="5792532" y="2399537"/>
              <a:ext cx="108204" cy="172021"/>
            </a:xfrm>
            <a:custGeom>
              <a:rect b="b" l="l" r="r" t="t"/>
              <a:pathLst>
                <a:path extrusionOk="0" h="172021" w="108204">
                  <a:moveTo>
                    <a:pt x="13621" y="0"/>
                  </a:moveTo>
                  <a:lnTo>
                    <a:pt x="0" y="6953"/>
                  </a:lnTo>
                  <a:lnTo>
                    <a:pt x="61722" y="172022"/>
                  </a:lnTo>
                  <a:lnTo>
                    <a:pt x="108204" y="148781"/>
                  </a:lnTo>
                  <a:lnTo>
                    <a:pt x="13621" y="0"/>
                  </a:lnTo>
                  <a:close/>
                </a:path>
              </a:pathLst>
            </a:custGeom>
            <a:solidFill>
              <a:srgbClr val="B5751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46" name="Google Shape;546;p20"/>
            <p:cNvSpPr/>
            <p:nvPr/>
          </p:nvSpPr>
          <p:spPr>
            <a:xfrm>
              <a:off x="5754432" y="2329719"/>
              <a:ext cx="59245" cy="101917"/>
            </a:xfrm>
            <a:custGeom>
              <a:rect b="b" l="l" r="r" t="t"/>
              <a:pathLst>
                <a:path extrusionOk="0" h="101917" w="59245">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47" name="Google Shape;547;p20"/>
            <p:cNvSpPr/>
            <p:nvPr/>
          </p:nvSpPr>
          <p:spPr>
            <a:xfrm>
              <a:off x="5747859" y="2527750"/>
              <a:ext cx="696850" cy="2004910"/>
            </a:xfrm>
            <a:custGeom>
              <a:rect b="b" l="l" r="r" t="t"/>
              <a:pathLst>
                <a:path extrusionOk="0" h="2004910" w="69685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48" name="Google Shape;548;p20"/>
            <p:cNvSpPr/>
            <p:nvPr/>
          </p:nvSpPr>
          <p:spPr>
            <a:xfrm>
              <a:off x="5747976" y="2554087"/>
              <a:ext cx="593863" cy="1978669"/>
            </a:xfrm>
            <a:custGeom>
              <a:rect b="b" l="l" r="r" t="t"/>
              <a:pathLst>
                <a:path extrusionOk="0" h="1978669" w="593863">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49" name="Google Shape;549;p20"/>
            <p:cNvSpPr/>
            <p:nvPr/>
          </p:nvSpPr>
          <p:spPr>
            <a:xfrm>
              <a:off x="5848236" y="2525897"/>
              <a:ext cx="596473" cy="1978760"/>
            </a:xfrm>
            <a:custGeom>
              <a:rect b="b" l="l" r="r" t="t"/>
              <a:pathLst>
                <a:path extrusionOk="0" h="1978760" w="596473">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550" name="Google Shape;550;p20"/>
          <p:cNvGrpSpPr/>
          <p:nvPr/>
        </p:nvGrpSpPr>
        <p:grpSpPr>
          <a:xfrm>
            <a:off x="168191" y="3451925"/>
            <a:ext cx="361210" cy="365248"/>
            <a:chOff x="5529738" y="2852832"/>
            <a:chExt cx="1135168" cy="1147858"/>
          </a:xfrm>
        </p:grpSpPr>
        <p:sp>
          <p:nvSpPr>
            <p:cNvPr id="551" name="Google Shape;551;p20"/>
            <p:cNvSpPr/>
            <p:nvPr/>
          </p:nvSpPr>
          <p:spPr>
            <a:xfrm>
              <a:off x="5529738" y="2852996"/>
              <a:ext cx="1135168" cy="1147694"/>
            </a:xfrm>
            <a:custGeom>
              <a:rect b="b" l="l" r="r" t="t"/>
              <a:pathLst>
                <a:path extrusionOk="0" h="1147694" w="1135168">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2" name="Google Shape;552;p20"/>
            <p:cNvSpPr/>
            <p:nvPr/>
          </p:nvSpPr>
          <p:spPr>
            <a:xfrm rot="-2620915">
              <a:off x="5536241" y="3081774"/>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3" name="Google Shape;553;p20"/>
            <p:cNvSpPr/>
            <p:nvPr/>
          </p:nvSpPr>
          <p:spPr>
            <a:xfrm rot="-2620915">
              <a:off x="5585213" y="3139695"/>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4" name="Google Shape;554;p20"/>
            <p:cNvSpPr/>
            <p:nvPr/>
          </p:nvSpPr>
          <p:spPr>
            <a:xfrm rot="-2620915">
              <a:off x="5552009" y="310924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5" name="Google Shape;555;p20"/>
            <p:cNvSpPr/>
            <p:nvPr/>
          </p:nvSpPr>
          <p:spPr>
            <a:xfrm rot="-2620915">
              <a:off x="5561066" y="311866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6" name="Google Shape;556;p20"/>
            <p:cNvSpPr/>
            <p:nvPr/>
          </p:nvSpPr>
          <p:spPr>
            <a:xfrm rot="-2620915">
              <a:off x="5570027" y="312817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7" name="Google Shape;557;p20"/>
            <p:cNvSpPr/>
            <p:nvPr/>
          </p:nvSpPr>
          <p:spPr>
            <a:xfrm rot="-2620915">
              <a:off x="5579083" y="3137595"/>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8" name="Google Shape;558;p20"/>
            <p:cNvSpPr/>
            <p:nvPr/>
          </p:nvSpPr>
          <p:spPr>
            <a:xfrm rot="-2620915">
              <a:off x="5624402" y="318492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9" name="Google Shape;559;p20"/>
            <p:cNvSpPr/>
            <p:nvPr/>
          </p:nvSpPr>
          <p:spPr>
            <a:xfrm rot="-2620915">
              <a:off x="5615346" y="317541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0" name="Google Shape;560;p20"/>
            <p:cNvSpPr/>
            <p:nvPr/>
          </p:nvSpPr>
          <p:spPr>
            <a:xfrm rot="-2620915">
              <a:off x="5606223" y="316592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1" name="Google Shape;561;p20"/>
            <p:cNvSpPr/>
            <p:nvPr/>
          </p:nvSpPr>
          <p:spPr>
            <a:xfrm rot="-2620915">
              <a:off x="5597167" y="315650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2" name="Google Shape;562;p20"/>
            <p:cNvSpPr/>
            <p:nvPr/>
          </p:nvSpPr>
          <p:spPr>
            <a:xfrm rot="-2620915">
              <a:off x="5628834" y="3178599"/>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3" name="Google Shape;563;p20"/>
            <p:cNvSpPr/>
            <p:nvPr/>
          </p:nvSpPr>
          <p:spPr>
            <a:xfrm rot="-2620915">
              <a:off x="5677831" y="3236587"/>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4" name="Google Shape;564;p20"/>
            <p:cNvSpPr/>
            <p:nvPr/>
          </p:nvSpPr>
          <p:spPr>
            <a:xfrm rot="-2620915">
              <a:off x="5644631" y="320599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5" name="Google Shape;565;p20"/>
            <p:cNvSpPr/>
            <p:nvPr/>
          </p:nvSpPr>
          <p:spPr>
            <a:xfrm rot="-2620915">
              <a:off x="5653658" y="321558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6" name="Google Shape;566;p20"/>
            <p:cNvSpPr/>
            <p:nvPr/>
          </p:nvSpPr>
          <p:spPr>
            <a:xfrm rot="-2620915">
              <a:off x="5662714" y="322500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7" name="Google Shape;567;p20"/>
            <p:cNvSpPr/>
            <p:nvPr/>
          </p:nvSpPr>
          <p:spPr>
            <a:xfrm rot="-2620915">
              <a:off x="5671771" y="323442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8" name="Google Shape;568;p20"/>
            <p:cNvSpPr/>
            <p:nvPr/>
          </p:nvSpPr>
          <p:spPr>
            <a:xfrm rot="-2620915">
              <a:off x="5716926" y="328181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9" name="Google Shape;569;p20"/>
            <p:cNvSpPr/>
            <p:nvPr/>
          </p:nvSpPr>
          <p:spPr>
            <a:xfrm rot="-2620915">
              <a:off x="5707967" y="327226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0" name="Google Shape;570;p20"/>
            <p:cNvSpPr/>
            <p:nvPr/>
          </p:nvSpPr>
          <p:spPr>
            <a:xfrm rot="-2620915">
              <a:off x="5698911" y="326274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1" name="Google Shape;571;p20"/>
            <p:cNvSpPr/>
            <p:nvPr/>
          </p:nvSpPr>
          <p:spPr>
            <a:xfrm rot="-2620915">
              <a:off x="5689854" y="325332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2" name="Google Shape;572;p20"/>
            <p:cNvSpPr/>
            <p:nvPr/>
          </p:nvSpPr>
          <p:spPr>
            <a:xfrm rot="-2620915">
              <a:off x="5721482" y="3275326"/>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3" name="Google Shape;573;p20"/>
            <p:cNvSpPr/>
            <p:nvPr/>
          </p:nvSpPr>
          <p:spPr>
            <a:xfrm rot="-2620915">
              <a:off x="5770384" y="3333313"/>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4" name="Google Shape;574;p20"/>
            <p:cNvSpPr/>
            <p:nvPr/>
          </p:nvSpPr>
          <p:spPr>
            <a:xfrm rot="-2620915">
              <a:off x="5737183" y="330282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5" name="Google Shape;575;p20"/>
            <p:cNvSpPr/>
            <p:nvPr/>
          </p:nvSpPr>
          <p:spPr>
            <a:xfrm rot="-2620915">
              <a:off x="5746306" y="331230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6" name="Google Shape;576;p20"/>
            <p:cNvSpPr/>
            <p:nvPr/>
          </p:nvSpPr>
          <p:spPr>
            <a:xfrm rot="-2620915">
              <a:off x="5755267" y="332172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7" name="Google Shape;577;p20"/>
            <p:cNvSpPr/>
            <p:nvPr/>
          </p:nvSpPr>
          <p:spPr>
            <a:xfrm rot="-2620915">
              <a:off x="5764255" y="333121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8" name="Google Shape;578;p20"/>
            <p:cNvSpPr/>
            <p:nvPr/>
          </p:nvSpPr>
          <p:spPr>
            <a:xfrm rot="-2620915">
              <a:off x="5809574" y="337854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79" name="Google Shape;579;p20"/>
            <p:cNvSpPr/>
            <p:nvPr/>
          </p:nvSpPr>
          <p:spPr>
            <a:xfrm rot="-2620915">
              <a:off x="5800517" y="336912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0" name="Google Shape;580;p20"/>
            <p:cNvSpPr/>
            <p:nvPr/>
          </p:nvSpPr>
          <p:spPr>
            <a:xfrm rot="-2620915">
              <a:off x="5791395" y="335963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1" name="Google Shape;581;p20"/>
            <p:cNvSpPr/>
            <p:nvPr/>
          </p:nvSpPr>
          <p:spPr>
            <a:xfrm rot="-2620915">
              <a:off x="5782338" y="335021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2" name="Google Shape;582;p20"/>
            <p:cNvSpPr/>
            <p:nvPr/>
          </p:nvSpPr>
          <p:spPr>
            <a:xfrm rot="-2620915">
              <a:off x="5814034" y="3372244"/>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3" name="Google Shape;583;p20"/>
            <p:cNvSpPr/>
            <p:nvPr/>
          </p:nvSpPr>
          <p:spPr>
            <a:xfrm rot="-2620915">
              <a:off x="5863071" y="3430139"/>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4" name="Google Shape;584;p20"/>
            <p:cNvSpPr/>
            <p:nvPr/>
          </p:nvSpPr>
          <p:spPr>
            <a:xfrm rot="-2620915">
              <a:off x="5829802" y="339971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5" name="Google Shape;585;p20"/>
            <p:cNvSpPr/>
            <p:nvPr/>
          </p:nvSpPr>
          <p:spPr>
            <a:xfrm rot="-2620915">
              <a:off x="5838924" y="340919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6" name="Google Shape;586;p20"/>
            <p:cNvSpPr/>
            <p:nvPr/>
          </p:nvSpPr>
          <p:spPr>
            <a:xfrm rot="-2620915">
              <a:off x="5847886" y="341862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7" name="Google Shape;587;p20"/>
            <p:cNvSpPr/>
            <p:nvPr/>
          </p:nvSpPr>
          <p:spPr>
            <a:xfrm rot="-2620915">
              <a:off x="5856942" y="3428135"/>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8" name="Google Shape;588;p20"/>
            <p:cNvSpPr/>
            <p:nvPr/>
          </p:nvSpPr>
          <p:spPr>
            <a:xfrm rot="-2620915">
              <a:off x="5902166" y="347537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89" name="Google Shape;589;p20"/>
            <p:cNvSpPr/>
            <p:nvPr/>
          </p:nvSpPr>
          <p:spPr>
            <a:xfrm rot="-2620915">
              <a:off x="5893139" y="346588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0" name="Google Shape;590;p20"/>
            <p:cNvSpPr/>
            <p:nvPr/>
          </p:nvSpPr>
          <p:spPr>
            <a:xfrm rot="-2620915">
              <a:off x="5884082" y="345646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1" name="Google Shape;591;p20"/>
            <p:cNvSpPr/>
            <p:nvPr/>
          </p:nvSpPr>
          <p:spPr>
            <a:xfrm rot="-2620915">
              <a:off x="5875026" y="344704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2" name="Google Shape;592;p20"/>
            <p:cNvSpPr/>
            <p:nvPr/>
          </p:nvSpPr>
          <p:spPr>
            <a:xfrm rot="-2620915">
              <a:off x="5904751" y="3467006"/>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3" name="Google Shape;593;p20"/>
            <p:cNvSpPr/>
            <p:nvPr/>
          </p:nvSpPr>
          <p:spPr>
            <a:xfrm rot="-2620915">
              <a:off x="5953722" y="3524927"/>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4" name="Google Shape;594;p20"/>
            <p:cNvSpPr/>
            <p:nvPr/>
          </p:nvSpPr>
          <p:spPr>
            <a:xfrm rot="-2620915">
              <a:off x="5920453" y="349449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5" name="Google Shape;595;p20"/>
            <p:cNvSpPr/>
            <p:nvPr/>
          </p:nvSpPr>
          <p:spPr>
            <a:xfrm rot="-2620915">
              <a:off x="5929575" y="350398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6" name="Google Shape;596;p20"/>
            <p:cNvSpPr/>
            <p:nvPr/>
          </p:nvSpPr>
          <p:spPr>
            <a:xfrm rot="-2620915">
              <a:off x="5938536" y="351340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7" name="Google Shape;597;p20"/>
            <p:cNvSpPr/>
            <p:nvPr/>
          </p:nvSpPr>
          <p:spPr>
            <a:xfrm rot="-2620915">
              <a:off x="5947593" y="352282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8" name="Google Shape;598;p20"/>
            <p:cNvSpPr/>
            <p:nvPr/>
          </p:nvSpPr>
          <p:spPr>
            <a:xfrm rot="-2620915">
              <a:off x="5992912" y="357015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9" name="Google Shape;599;p20"/>
            <p:cNvSpPr/>
            <p:nvPr/>
          </p:nvSpPr>
          <p:spPr>
            <a:xfrm rot="-2620915">
              <a:off x="5983855" y="356073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0" name="Google Shape;600;p20"/>
            <p:cNvSpPr/>
            <p:nvPr/>
          </p:nvSpPr>
          <p:spPr>
            <a:xfrm rot="-2620915">
              <a:off x="5974733" y="355124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1" name="Google Shape;601;p20"/>
            <p:cNvSpPr/>
            <p:nvPr/>
          </p:nvSpPr>
          <p:spPr>
            <a:xfrm rot="-2620915">
              <a:off x="5965677" y="354183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2" name="Google Shape;602;p20"/>
            <p:cNvSpPr/>
            <p:nvPr/>
          </p:nvSpPr>
          <p:spPr>
            <a:xfrm rot="-2620915">
              <a:off x="5996647" y="3563235"/>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3" name="Google Shape;603;p20"/>
            <p:cNvSpPr/>
            <p:nvPr/>
          </p:nvSpPr>
          <p:spPr>
            <a:xfrm rot="-2620915">
              <a:off x="6045618" y="3621061"/>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4" name="Google Shape;604;p20"/>
            <p:cNvSpPr/>
            <p:nvPr/>
          </p:nvSpPr>
          <p:spPr>
            <a:xfrm rot="-2620915">
              <a:off x="6012415" y="359070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5" name="Google Shape;605;p20"/>
            <p:cNvSpPr/>
            <p:nvPr/>
          </p:nvSpPr>
          <p:spPr>
            <a:xfrm rot="-2620915">
              <a:off x="6021471" y="360012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6" name="Google Shape;606;p20"/>
            <p:cNvSpPr/>
            <p:nvPr/>
          </p:nvSpPr>
          <p:spPr>
            <a:xfrm rot="-2620915">
              <a:off x="6030498" y="360970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7" name="Google Shape;607;p20"/>
            <p:cNvSpPr/>
            <p:nvPr/>
          </p:nvSpPr>
          <p:spPr>
            <a:xfrm rot="-2620915">
              <a:off x="6039555" y="361912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8" name="Google Shape;608;p20"/>
            <p:cNvSpPr/>
            <p:nvPr/>
          </p:nvSpPr>
          <p:spPr>
            <a:xfrm rot="-2620915">
              <a:off x="6084808" y="366638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09" name="Google Shape;609;p20"/>
            <p:cNvSpPr/>
            <p:nvPr/>
          </p:nvSpPr>
          <p:spPr>
            <a:xfrm rot="-2620915">
              <a:off x="6075751" y="365687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0" name="Google Shape;610;p20"/>
            <p:cNvSpPr/>
            <p:nvPr/>
          </p:nvSpPr>
          <p:spPr>
            <a:xfrm rot="-2620915">
              <a:off x="6066695" y="364745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1" name="Google Shape;611;p20"/>
            <p:cNvSpPr/>
            <p:nvPr/>
          </p:nvSpPr>
          <p:spPr>
            <a:xfrm rot="-2620915">
              <a:off x="6057668" y="3637965"/>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2" name="Google Shape;612;p20"/>
            <p:cNvSpPr/>
            <p:nvPr/>
          </p:nvSpPr>
          <p:spPr>
            <a:xfrm rot="-2620915">
              <a:off x="6088437" y="3659107"/>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3" name="Google Shape;613;p20"/>
            <p:cNvSpPr/>
            <p:nvPr/>
          </p:nvSpPr>
          <p:spPr>
            <a:xfrm rot="-2620915">
              <a:off x="6137475" y="3717098"/>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4" name="Google Shape;614;p20"/>
            <p:cNvSpPr/>
            <p:nvPr/>
          </p:nvSpPr>
          <p:spPr>
            <a:xfrm rot="-2620915">
              <a:off x="6104205" y="368657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5" name="Google Shape;615;p20"/>
            <p:cNvSpPr/>
            <p:nvPr/>
          </p:nvSpPr>
          <p:spPr>
            <a:xfrm rot="-2620915">
              <a:off x="6113327" y="369615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6" name="Google Shape;616;p20"/>
            <p:cNvSpPr/>
            <p:nvPr/>
          </p:nvSpPr>
          <p:spPr>
            <a:xfrm rot="-2620915">
              <a:off x="6122289" y="370557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7" name="Google Shape;617;p20"/>
            <p:cNvSpPr/>
            <p:nvPr/>
          </p:nvSpPr>
          <p:spPr>
            <a:xfrm rot="-2620915">
              <a:off x="6131345" y="371499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8" name="Google Shape;618;p20"/>
            <p:cNvSpPr/>
            <p:nvPr/>
          </p:nvSpPr>
          <p:spPr>
            <a:xfrm rot="-2620915">
              <a:off x="6176664" y="3762328"/>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19" name="Google Shape;619;p20"/>
            <p:cNvSpPr/>
            <p:nvPr/>
          </p:nvSpPr>
          <p:spPr>
            <a:xfrm rot="-2620915">
              <a:off x="6167542" y="375284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0" name="Google Shape;620;p20"/>
            <p:cNvSpPr/>
            <p:nvPr/>
          </p:nvSpPr>
          <p:spPr>
            <a:xfrm rot="-2620915">
              <a:off x="6158485" y="374342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1" name="Google Shape;621;p20"/>
            <p:cNvSpPr/>
            <p:nvPr/>
          </p:nvSpPr>
          <p:spPr>
            <a:xfrm rot="-2620915">
              <a:off x="6149429" y="3733906"/>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2" name="Google Shape;622;p20"/>
            <p:cNvSpPr/>
            <p:nvPr/>
          </p:nvSpPr>
          <p:spPr>
            <a:xfrm rot="-2620915">
              <a:off x="6179088" y="3753896"/>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3" name="Google Shape;623;p20"/>
            <p:cNvSpPr/>
            <p:nvPr/>
          </p:nvSpPr>
          <p:spPr>
            <a:xfrm rot="-2620915">
              <a:off x="6228057" y="3811952"/>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4" name="Google Shape;624;p20"/>
            <p:cNvSpPr/>
            <p:nvPr/>
          </p:nvSpPr>
          <p:spPr>
            <a:xfrm rot="-2620915">
              <a:off x="6194787" y="378142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5" name="Google Shape;625;p20"/>
            <p:cNvSpPr/>
            <p:nvPr/>
          </p:nvSpPr>
          <p:spPr>
            <a:xfrm rot="-2620915">
              <a:off x="6203909" y="3790917"/>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6" name="Google Shape;626;p20"/>
            <p:cNvSpPr/>
            <p:nvPr/>
          </p:nvSpPr>
          <p:spPr>
            <a:xfrm rot="-2620915">
              <a:off x="6212871" y="380043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7" name="Google Shape;627;p20"/>
            <p:cNvSpPr/>
            <p:nvPr/>
          </p:nvSpPr>
          <p:spPr>
            <a:xfrm rot="-2620915">
              <a:off x="6221927" y="380985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8" name="Google Shape;628;p20"/>
            <p:cNvSpPr/>
            <p:nvPr/>
          </p:nvSpPr>
          <p:spPr>
            <a:xfrm rot="-2620915">
              <a:off x="6267246" y="385718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9" name="Google Shape;629;p20"/>
            <p:cNvSpPr/>
            <p:nvPr/>
          </p:nvSpPr>
          <p:spPr>
            <a:xfrm rot="-2620915">
              <a:off x="6258124" y="384759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0" name="Google Shape;630;p20"/>
            <p:cNvSpPr/>
            <p:nvPr/>
          </p:nvSpPr>
          <p:spPr>
            <a:xfrm rot="-2620915">
              <a:off x="6249067" y="3838179"/>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1" name="Google Shape;631;p20"/>
            <p:cNvSpPr/>
            <p:nvPr/>
          </p:nvSpPr>
          <p:spPr>
            <a:xfrm rot="-2620915">
              <a:off x="6240106" y="3828760"/>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2" name="Google Shape;632;p20"/>
            <p:cNvSpPr/>
            <p:nvPr/>
          </p:nvSpPr>
          <p:spPr>
            <a:xfrm rot="-2620915">
              <a:off x="6272887" y="3848371"/>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3" name="Google Shape;633;p20"/>
            <p:cNvSpPr/>
            <p:nvPr/>
          </p:nvSpPr>
          <p:spPr>
            <a:xfrm rot="-2620915">
              <a:off x="6362358" y="3945480"/>
              <a:ext cx="97348" cy="4948"/>
            </a:xfrm>
            <a:custGeom>
              <a:rect b="b" l="l" r="r" t="t"/>
              <a:pathLst>
                <a:path extrusionOk="0" h="4953" w="97440">
                  <a:moveTo>
                    <a:pt x="-225" y="-218"/>
                  </a:moveTo>
                  <a:lnTo>
                    <a:pt x="97216" y="-218"/>
                  </a:lnTo>
                  <a:lnTo>
                    <a:pt x="97216" y="4735"/>
                  </a:lnTo>
                  <a:lnTo>
                    <a:pt x="-225" y="473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4" name="Google Shape;634;p20"/>
            <p:cNvSpPr/>
            <p:nvPr/>
          </p:nvSpPr>
          <p:spPr>
            <a:xfrm rot="-2620915">
              <a:off x="6321859" y="3906292"/>
              <a:ext cx="70038" cy="2474"/>
            </a:xfrm>
            <a:custGeom>
              <a:rect b="b" l="l" r="r" t="t"/>
              <a:pathLst>
                <a:path extrusionOk="0" h="2476" w="70104">
                  <a:moveTo>
                    <a:pt x="-225" y="-218"/>
                  </a:moveTo>
                  <a:lnTo>
                    <a:pt x="69879" y="-218"/>
                  </a:lnTo>
                  <a:lnTo>
                    <a:pt x="69879"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5" name="Google Shape;635;p20"/>
            <p:cNvSpPr/>
            <p:nvPr/>
          </p:nvSpPr>
          <p:spPr>
            <a:xfrm rot="-2620915">
              <a:off x="6288655" y="3875933"/>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6" name="Google Shape;636;p20"/>
            <p:cNvSpPr/>
            <p:nvPr/>
          </p:nvSpPr>
          <p:spPr>
            <a:xfrm rot="-2620915">
              <a:off x="6297712" y="388535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7" name="Google Shape;637;p20"/>
            <p:cNvSpPr/>
            <p:nvPr/>
          </p:nvSpPr>
          <p:spPr>
            <a:xfrm rot="-2620915">
              <a:off x="6306673" y="389477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8" name="Google Shape;638;p20"/>
            <p:cNvSpPr/>
            <p:nvPr/>
          </p:nvSpPr>
          <p:spPr>
            <a:xfrm rot="-2620915">
              <a:off x="6315729" y="390419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9" name="Google Shape;639;p20"/>
            <p:cNvSpPr/>
            <p:nvPr/>
          </p:nvSpPr>
          <p:spPr>
            <a:xfrm rot="-2620915">
              <a:off x="6361048" y="3951522"/>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0" name="Google Shape;640;p20"/>
            <p:cNvSpPr/>
            <p:nvPr/>
          </p:nvSpPr>
          <p:spPr>
            <a:xfrm rot="-2620915">
              <a:off x="6351992" y="3942104"/>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1" name="Google Shape;641;p20"/>
            <p:cNvSpPr/>
            <p:nvPr/>
          </p:nvSpPr>
          <p:spPr>
            <a:xfrm rot="-2620915">
              <a:off x="6342869" y="3932615"/>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2" name="Google Shape;642;p20"/>
            <p:cNvSpPr/>
            <p:nvPr/>
          </p:nvSpPr>
          <p:spPr>
            <a:xfrm rot="-2620915">
              <a:off x="6333813" y="3923101"/>
              <a:ext cx="48626" cy="2474"/>
            </a:xfrm>
            <a:custGeom>
              <a:rect b="b" l="l" r="r" t="t"/>
              <a:pathLst>
                <a:path extrusionOk="0" h="2476" w="48672">
                  <a:moveTo>
                    <a:pt x="-225" y="-218"/>
                  </a:moveTo>
                  <a:lnTo>
                    <a:pt x="48448" y="-218"/>
                  </a:lnTo>
                  <a:lnTo>
                    <a:pt x="48448" y="2259"/>
                  </a:lnTo>
                  <a:lnTo>
                    <a:pt x="-225" y="225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3" name="Google Shape;643;p20"/>
            <p:cNvSpPr/>
            <p:nvPr/>
          </p:nvSpPr>
          <p:spPr>
            <a:xfrm>
              <a:off x="6465855" y="3015233"/>
              <a:ext cx="53435" cy="51149"/>
            </a:xfrm>
            <a:custGeom>
              <a:rect b="b" l="l" r="r" t="t"/>
              <a:pathLst>
                <a:path extrusionOk="0" h="51149" w="53435">
                  <a:moveTo>
                    <a:pt x="53210" y="3307"/>
                  </a:moveTo>
                  <a:lnTo>
                    <a:pt x="3204" y="50932"/>
                  </a:lnTo>
                  <a:lnTo>
                    <a:pt x="1585" y="49312"/>
                  </a:lnTo>
                  <a:lnTo>
                    <a:pt x="-225" y="47407"/>
                  </a:lnTo>
                  <a:lnTo>
                    <a:pt x="49781"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4" name="Google Shape;644;p20"/>
            <p:cNvSpPr/>
            <p:nvPr/>
          </p:nvSpPr>
          <p:spPr>
            <a:xfrm>
              <a:off x="6142195" y="2853213"/>
              <a:ext cx="6667" cy="69246"/>
            </a:xfrm>
            <a:custGeom>
              <a:rect b="b" l="l" r="r" t="t"/>
              <a:pathLst>
                <a:path extrusionOk="0" h="69246" w="6667">
                  <a:moveTo>
                    <a:pt x="4633" y="69029"/>
                  </a:moveTo>
                  <a:lnTo>
                    <a:pt x="-225" y="69029"/>
                  </a:lnTo>
                  <a:lnTo>
                    <a:pt x="1299" y="-218"/>
                  </a:lnTo>
                  <a:lnTo>
                    <a:pt x="6443"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5" name="Google Shape;645;p20"/>
            <p:cNvSpPr/>
            <p:nvPr/>
          </p:nvSpPr>
          <p:spPr>
            <a:xfrm>
              <a:off x="5765291" y="2999231"/>
              <a:ext cx="50196" cy="52101"/>
            </a:xfrm>
            <a:custGeom>
              <a:rect b="b" l="l" r="r" t="t"/>
              <a:pathLst>
                <a:path extrusionOk="0" h="52101" w="50196">
                  <a:moveTo>
                    <a:pt x="49972" y="48550"/>
                  </a:moveTo>
                  <a:lnTo>
                    <a:pt x="47400" y="50836"/>
                  </a:lnTo>
                  <a:lnTo>
                    <a:pt x="46352" y="51884"/>
                  </a:lnTo>
                  <a:lnTo>
                    <a:pt x="-225" y="3211"/>
                  </a:lnTo>
                  <a:lnTo>
                    <a:pt x="3299"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6" name="Google Shape;646;p20"/>
            <p:cNvSpPr/>
            <p:nvPr/>
          </p:nvSpPr>
          <p:spPr>
            <a:xfrm>
              <a:off x="6315836" y="2895218"/>
              <a:ext cx="33051" cy="66008"/>
            </a:xfrm>
            <a:custGeom>
              <a:rect b="b" l="l" r="r" t="t"/>
              <a:pathLst>
                <a:path extrusionOk="0" h="66008" w="33051">
                  <a:moveTo>
                    <a:pt x="4252" y="65791"/>
                  </a:moveTo>
                  <a:lnTo>
                    <a:pt x="-225" y="63886"/>
                  </a:lnTo>
                  <a:lnTo>
                    <a:pt x="28350" y="-218"/>
                  </a:lnTo>
                  <a:lnTo>
                    <a:pt x="32827" y="1783"/>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7" name="Google Shape;647;p20"/>
            <p:cNvSpPr/>
            <p:nvPr/>
          </p:nvSpPr>
          <p:spPr>
            <a:xfrm>
              <a:off x="6595681" y="3388423"/>
              <a:ext cx="67627" cy="6476"/>
            </a:xfrm>
            <a:custGeom>
              <a:rect b="b" l="l" r="r" t="t"/>
              <a:pathLst>
                <a:path extrusionOk="0" h="6476" w="67627">
                  <a:moveTo>
                    <a:pt x="67307" y="6259"/>
                  </a:moveTo>
                  <a:lnTo>
                    <a:pt x="-225" y="4735"/>
                  </a:lnTo>
                  <a:cubicBezTo>
                    <a:pt x="-225" y="3021"/>
                    <a:pt x="-225" y="1401"/>
                    <a:pt x="-225" y="-218"/>
                  </a:cubicBezTo>
                  <a:lnTo>
                    <a:pt x="67403" y="130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8" name="Google Shape;648;p20"/>
            <p:cNvSpPr/>
            <p:nvPr/>
          </p:nvSpPr>
          <p:spPr>
            <a:xfrm>
              <a:off x="6452710" y="3716844"/>
              <a:ext cx="47910" cy="49339"/>
            </a:xfrm>
            <a:custGeom>
              <a:rect b="b" l="l" r="r" t="t"/>
              <a:pathLst>
                <a:path extrusionOk="0" h="49339" w="47910">
                  <a:moveTo>
                    <a:pt x="47686" y="45693"/>
                  </a:moveTo>
                  <a:lnTo>
                    <a:pt x="44066" y="49122"/>
                  </a:lnTo>
                  <a:lnTo>
                    <a:pt x="-225" y="2926"/>
                  </a:lnTo>
                  <a:lnTo>
                    <a:pt x="-225" y="2926"/>
                  </a:lnTo>
                  <a:lnTo>
                    <a:pt x="301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49" name="Google Shape;649;p20"/>
            <p:cNvSpPr/>
            <p:nvPr/>
          </p:nvSpPr>
          <p:spPr>
            <a:xfrm>
              <a:off x="6563391" y="3188588"/>
              <a:ext cx="66579" cy="29717"/>
            </a:xfrm>
            <a:custGeom>
              <a:rect b="b" l="l" r="r" t="t"/>
              <a:pathLst>
                <a:path extrusionOk="0" h="29717" w="66579">
                  <a:moveTo>
                    <a:pt x="66355" y="4259"/>
                  </a:moveTo>
                  <a:lnTo>
                    <a:pt x="1490" y="29500"/>
                  </a:lnTo>
                  <a:cubicBezTo>
                    <a:pt x="1013" y="27938"/>
                    <a:pt x="442" y="26414"/>
                    <a:pt x="-225" y="24928"/>
                  </a:cubicBezTo>
                  <a:lnTo>
                    <a:pt x="64640"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0" name="Google Shape;650;p20"/>
            <p:cNvSpPr/>
            <p:nvPr/>
          </p:nvSpPr>
          <p:spPr>
            <a:xfrm>
              <a:off x="6556723" y="3567683"/>
              <a:ext cx="65436" cy="32385"/>
            </a:xfrm>
            <a:custGeom>
              <a:rect b="b" l="l" r="r" t="t"/>
              <a:pathLst>
                <a:path extrusionOk="0" h="32385" w="65436">
                  <a:moveTo>
                    <a:pt x="63212" y="32168"/>
                  </a:moveTo>
                  <a:lnTo>
                    <a:pt x="-225" y="4259"/>
                  </a:lnTo>
                  <a:lnTo>
                    <a:pt x="1775" y="-218"/>
                  </a:lnTo>
                  <a:lnTo>
                    <a:pt x="65212" y="276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1" name="Google Shape;651;p20"/>
            <p:cNvSpPr/>
            <p:nvPr/>
          </p:nvSpPr>
          <p:spPr>
            <a:xfrm>
              <a:off x="5940075" y="2888646"/>
              <a:ext cx="30765" cy="69056"/>
            </a:xfrm>
            <a:custGeom>
              <a:rect b="b" l="l" r="r" t="t"/>
              <a:pathLst>
                <a:path extrusionOk="0" h="69056" w="30765">
                  <a:moveTo>
                    <a:pt x="4442" y="-218"/>
                  </a:moveTo>
                  <a:lnTo>
                    <a:pt x="30541" y="67029"/>
                  </a:lnTo>
                  <a:lnTo>
                    <a:pt x="25874" y="68839"/>
                  </a:lnTo>
                  <a:lnTo>
                    <a:pt x="-225" y="159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2" name="Google Shape;652;p20"/>
            <p:cNvSpPr/>
            <p:nvPr/>
          </p:nvSpPr>
          <p:spPr>
            <a:xfrm>
              <a:off x="6142481" y="2852832"/>
              <a:ext cx="6381" cy="69341"/>
            </a:xfrm>
            <a:custGeom>
              <a:rect b="b" l="l" r="r" t="t"/>
              <a:pathLst>
                <a:path extrusionOk="0" h="69341" w="6381">
                  <a:moveTo>
                    <a:pt x="6157" y="-218"/>
                  </a:moveTo>
                  <a:lnTo>
                    <a:pt x="4633" y="69124"/>
                  </a:lnTo>
                  <a:lnTo>
                    <a:pt x="-225" y="69124"/>
                  </a:lnTo>
                  <a:lnTo>
                    <a:pt x="1299" y="-12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3" name="Google Shape;653;p20"/>
            <p:cNvSpPr/>
            <p:nvPr/>
          </p:nvSpPr>
          <p:spPr>
            <a:xfrm>
              <a:off x="6315169" y="2895218"/>
              <a:ext cx="33051" cy="66008"/>
            </a:xfrm>
            <a:custGeom>
              <a:rect b="b" l="l" r="r" t="t"/>
              <a:pathLst>
                <a:path extrusionOk="0" h="66008" w="33051">
                  <a:moveTo>
                    <a:pt x="32827" y="1783"/>
                  </a:moveTo>
                  <a:lnTo>
                    <a:pt x="4252" y="65791"/>
                  </a:lnTo>
                  <a:lnTo>
                    <a:pt x="-225" y="63886"/>
                  </a:lnTo>
                  <a:lnTo>
                    <a:pt x="28350"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4" name="Google Shape;654;p20"/>
            <p:cNvSpPr/>
            <p:nvPr/>
          </p:nvSpPr>
          <p:spPr>
            <a:xfrm>
              <a:off x="6465855" y="3015805"/>
              <a:ext cx="53435" cy="51149"/>
            </a:xfrm>
            <a:custGeom>
              <a:rect b="b" l="l" r="r" t="t"/>
              <a:pathLst>
                <a:path extrusionOk="0" h="51149" w="53435">
                  <a:moveTo>
                    <a:pt x="1585" y="49312"/>
                  </a:moveTo>
                  <a:lnTo>
                    <a:pt x="-225" y="47407"/>
                  </a:lnTo>
                  <a:lnTo>
                    <a:pt x="49781" y="-218"/>
                  </a:lnTo>
                  <a:lnTo>
                    <a:pt x="53210" y="3307"/>
                  </a:lnTo>
                  <a:lnTo>
                    <a:pt x="3204" y="5093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5" name="Google Shape;655;p20"/>
            <p:cNvSpPr/>
            <p:nvPr/>
          </p:nvSpPr>
          <p:spPr>
            <a:xfrm>
              <a:off x="6563391" y="3188588"/>
              <a:ext cx="66579" cy="29717"/>
            </a:xfrm>
            <a:custGeom>
              <a:rect b="b" l="l" r="r" t="t"/>
              <a:pathLst>
                <a:path extrusionOk="0" h="29717" w="66579">
                  <a:moveTo>
                    <a:pt x="64640" y="-218"/>
                  </a:moveTo>
                  <a:lnTo>
                    <a:pt x="66355" y="4259"/>
                  </a:lnTo>
                  <a:lnTo>
                    <a:pt x="1490" y="29500"/>
                  </a:lnTo>
                  <a:cubicBezTo>
                    <a:pt x="1013" y="27938"/>
                    <a:pt x="442" y="26414"/>
                    <a:pt x="-225" y="24928"/>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6" name="Google Shape;656;p20"/>
            <p:cNvSpPr/>
            <p:nvPr/>
          </p:nvSpPr>
          <p:spPr>
            <a:xfrm>
              <a:off x="6596157" y="3388423"/>
              <a:ext cx="67532" cy="6476"/>
            </a:xfrm>
            <a:custGeom>
              <a:rect b="b" l="l" r="r" t="t"/>
              <a:pathLst>
                <a:path extrusionOk="0" h="6476" w="67532">
                  <a:moveTo>
                    <a:pt x="67307" y="1306"/>
                  </a:moveTo>
                  <a:lnTo>
                    <a:pt x="67307" y="6259"/>
                  </a:lnTo>
                  <a:lnTo>
                    <a:pt x="-225" y="4735"/>
                  </a:lnTo>
                  <a:cubicBezTo>
                    <a:pt x="-225" y="3021"/>
                    <a:pt x="-225" y="1401"/>
                    <a:pt x="-225" y="-218"/>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7" name="Google Shape;657;p20"/>
            <p:cNvSpPr/>
            <p:nvPr/>
          </p:nvSpPr>
          <p:spPr>
            <a:xfrm>
              <a:off x="6556723" y="3567683"/>
              <a:ext cx="65436" cy="32385"/>
            </a:xfrm>
            <a:custGeom>
              <a:rect b="b" l="l" r="r" t="t"/>
              <a:pathLst>
                <a:path extrusionOk="0" h="32385" w="65436">
                  <a:moveTo>
                    <a:pt x="63212" y="32168"/>
                  </a:moveTo>
                  <a:lnTo>
                    <a:pt x="-225" y="4259"/>
                  </a:lnTo>
                  <a:lnTo>
                    <a:pt x="1775" y="-218"/>
                  </a:lnTo>
                  <a:lnTo>
                    <a:pt x="65212" y="276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8" name="Google Shape;658;p20"/>
            <p:cNvSpPr/>
            <p:nvPr/>
          </p:nvSpPr>
          <p:spPr>
            <a:xfrm>
              <a:off x="6452710" y="3716844"/>
              <a:ext cx="47910" cy="49339"/>
            </a:xfrm>
            <a:custGeom>
              <a:rect b="b" l="l" r="r" t="t"/>
              <a:pathLst>
                <a:path extrusionOk="0" h="49339" w="47910">
                  <a:moveTo>
                    <a:pt x="47686" y="45693"/>
                  </a:moveTo>
                  <a:lnTo>
                    <a:pt x="44066" y="49122"/>
                  </a:lnTo>
                  <a:lnTo>
                    <a:pt x="-225" y="2926"/>
                  </a:lnTo>
                  <a:lnTo>
                    <a:pt x="-225" y="2926"/>
                  </a:lnTo>
                  <a:lnTo>
                    <a:pt x="301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9" name="Google Shape;659;p20"/>
            <p:cNvSpPr/>
            <p:nvPr/>
          </p:nvSpPr>
          <p:spPr>
            <a:xfrm>
              <a:off x="5765291" y="2999231"/>
              <a:ext cx="50196" cy="52101"/>
            </a:xfrm>
            <a:custGeom>
              <a:rect b="b" l="l" r="r" t="t"/>
              <a:pathLst>
                <a:path extrusionOk="0" h="52101" w="50196">
                  <a:moveTo>
                    <a:pt x="49972" y="48550"/>
                  </a:moveTo>
                  <a:lnTo>
                    <a:pt x="47400" y="50836"/>
                  </a:lnTo>
                  <a:lnTo>
                    <a:pt x="46352" y="51884"/>
                  </a:lnTo>
                  <a:lnTo>
                    <a:pt x="-225" y="3211"/>
                  </a:lnTo>
                  <a:lnTo>
                    <a:pt x="3299"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0" name="Google Shape;660;p20"/>
            <p:cNvSpPr/>
            <p:nvPr/>
          </p:nvSpPr>
          <p:spPr>
            <a:xfrm>
              <a:off x="6413467" y="2948177"/>
              <a:ext cx="25812" cy="34766"/>
            </a:xfrm>
            <a:custGeom>
              <a:rect b="b" l="l" r="r" t="t"/>
              <a:pathLst>
                <a:path extrusionOk="0" h="34766" w="25812">
                  <a:moveTo>
                    <a:pt x="25588" y="1211"/>
                  </a:moveTo>
                  <a:lnTo>
                    <a:pt x="1775" y="34549"/>
                  </a:lnTo>
                  <a:lnTo>
                    <a:pt x="-225" y="33215"/>
                  </a:lnTo>
                  <a:lnTo>
                    <a:pt x="23588"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1" name="Google Shape;661;p20"/>
            <p:cNvSpPr/>
            <p:nvPr/>
          </p:nvSpPr>
          <p:spPr>
            <a:xfrm>
              <a:off x="6239446" y="2866548"/>
              <a:ext cx="11906" cy="39528"/>
            </a:xfrm>
            <a:custGeom>
              <a:rect b="b" l="l" r="r" t="t"/>
              <a:pathLst>
                <a:path extrusionOk="0" h="39528" w="11906">
                  <a:moveTo>
                    <a:pt x="11681" y="354"/>
                  </a:moveTo>
                  <a:lnTo>
                    <a:pt x="2156" y="39311"/>
                  </a:lnTo>
                  <a:lnTo>
                    <a:pt x="-225" y="38740"/>
                  </a:lnTo>
                  <a:lnTo>
                    <a:pt x="882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2" name="Google Shape;662;p20"/>
            <p:cNvSpPr/>
            <p:nvPr/>
          </p:nvSpPr>
          <p:spPr>
            <a:xfrm>
              <a:off x="6048565" y="2858642"/>
              <a:ext cx="8763" cy="41433"/>
            </a:xfrm>
            <a:custGeom>
              <a:rect b="b" l="l" r="r" t="t"/>
              <a:pathLst>
                <a:path extrusionOk="0" h="41433" w="8763">
                  <a:moveTo>
                    <a:pt x="2156" y="-218"/>
                  </a:moveTo>
                  <a:lnTo>
                    <a:pt x="8538" y="41216"/>
                  </a:lnTo>
                  <a:cubicBezTo>
                    <a:pt x="7709" y="41168"/>
                    <a:pt x="6890" y="41168"/>
                    <a:pt x="6062" y="41216"/>
                  </a:cubicBezTo>
                  <a:lnTo>
                    <a:pt x="-225" y="-12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3" name="Google Shape;663;p20"/>
            <p:cNvSpPr/>
            <p:nvPr/>
          </p:nvSpPr>
          <p:spPr>
            <a:xfrm>
              <a:off x="5853016" y="2932651"/>
              <a:ext cx="23336" cy="35909"/>
            </a:xfrm>
            <a:custGeom>
              <a:rect b="b" l="l" r="r" t="t"/>
              <a:pathLst>
                <a:path extrusionOk="0" h="35909" w="23336">
                  <a:moveTo>
                    <a:pt x="1871" y="-218"/>
                  </a:moveTo>
                  <a:lnTo>
                    <a:pt x="23111" y="34358"/>
                  </a:lnTo>
                  <a:lnTo>
                    <a:pt x="21016" y="35691"/>
                  </a:lnTo>
                  <a:lnTo>
                    <a:pt x="-225" y="111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4" name="Google Shape;664;p20"/>
            <p:cNvSpPr/>
            <p:nvPr/>
          </p:nvSpPr>
          <p:spPr>
            <a:xfrm>
              <a:off x="6450520" y="2976847"/>
              <a:ext cx="30384" cy="34766"/>
            </a:xfrm>
            <a:custGeom>
              <a:rect b="b" l="l" r="r" t="t"/>
              <a:pathLst>
                <a:path extrusionOk="0" h="34766" w="30384">
                  <a:moveTo>
                    <a:pt x="30160" y="1402"/>
                  </a:moveTo>
                  <a:lnTo>
                    <a:pt x="1585" y="34549"/>
                  </a:lnTo>
                  <a:lnTo>
                    <a:pt x="-225" y="32929"/>
                  </a:lnTo>
                  <a:lnTo>
                    <a:pt x="28350"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5" name="Google Shape;665;p20"/>
            <p:cNvSpPr/>
            <p:nvPr/>
          </p:nvSpPr>
          <p:spPr>
            <a:xfrm>
              <a:off x="6371176" y="2919507"/>
              <a:ext cx="22479" cy="36957"/>
            </a:xfrm>
            <a:custGeom>
              <a:rect b="b" l="l" r="r" t="t"/>
              <a:pathLst>
                <a:path extrusionOk="0" h="36957" w="22479">
                  <a:moveTo>
                    <a:pt x="22254" y="1021"/>
                  </a:moveTo>
                  <a:lnTo>
                    <a:pt x="1966" y="36739"/>
                  </a:lnTo>
                  <a:lnTo>
                    <a:pt x="-225" y="35501"/>
                  </a:lnTo>
                  <a:lnTo>
                    <a:pt x="20159"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6" name="Google Shape;666;p20"/>
            <p:cNvSpPr/>
            <p:nvPr/>
          </p:nvSpPr>
          <p:spPr>
            <a:xfrm>
              <a:off x="6286690" y="2879597"/>
              <a:ext cx="15525" cy="39528"/>
            </a:xfrm>
            <a:custGeom>
              <a:rect b="b" l="l" r="r" t="t"/>
              <a:pathLst>
                <a:path extrusionOk="0" h="39528" w="15525">
                  <a:moveTo>
                    <a:pt x="15301" y="544"/>
                  </a:moveTo>
                  <a:lnTo>
                    <a:pt x="2061" y="39311"/>
                  </a:lnTo>
                  <a:lnTo>
                    <a:pt x="-225" y="38549"/>
                  </a:lnTo>
                  <a:lnTo>
                    <a:pt x="13015"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7" name="Google Shape;667;p20"/>
            <p:cNvSpPr/>
            <p:nvPr/>
          </p:nvSpPr>
          <p:spPr>
            <a:xfrm>
              <a:off x="6190963" y="2855785"/>
              <a:ext cx="8000" cy="42291"/>
            </a:xfrm>
            <a:custGeom>
              <a:rect b="b" l="l" r="r" t="t"/>
              <a:pathLst>
                <a:path extrusionOk="0" h="42291" w="8000">
                  <a:moveTo>
                    <a:pt x="7776" y="-218"/>
                  </a:moveTo>
                  <a:lnTo>
                    <a:pt x="2251" y="42073"/>
                  </a:lnTo>
                  <a:lnTo>
                    <a:pt x="-225" y="42073"/>
                  </a:lnTo>
                  <a:lnTo>
                    <a:pt x="5299" y="-12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8" name="Google Shape;668;p20"/>
            <p:cNvSpPr/>
            <p:nvPr/>
          </p:nvSpPr>
          <p:spPr>
            <a:xfrm>
              <a:off x="6190963" y="2855785"/>
              <a:ext cx="8000" cy="42291"/>
            </a:xfrm>
            <a:custGeom>
              <a:rect b="b" l="l" r="r" t="t"/>
              <a:pathLst>
                <a:path extrusionOk="0" h="42291" w="8000">
                  <a:moveTo>
                    <a:pt x="7776" y="-218"/>
                  </a:moveTo>
                  <a:lnTo>
                    <a:pt x="2251" y="42073"/>
                  </a:lnTo>
                  <a:lnTo>
                    <a:pt x="-225" y="42073"/>
                  </a:lnTo>
                  <a:lnTo>
                    <a:pt x="5299" y="-12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9" name="Google Shape;669;p20"/>
            <p:cNvSpPr/>
            <p:nvPr/>
          </p:nvSpPr>
          <p:spPr>
            <a:xfrm>
              <a:off x="6101142" y="2854451"/>
              <a:ext cx="4476" cy="40290"/>
            </a:xfrm>
            <a:custGeom>
              <a:rect b="b" l="l" r="r" t="t"/>
              <a:pathLst>
                <a:path extrusionOk="0" h="40290" w="4476">
                  <a:moveTo>
                    <a:pt x="2156" y="-218"/>
                  </a:moveTo>
                  <a:lnTo>
                    <a:pt x="4252" y="40073"/>
                  </a:lnTo>
                  <a:lnTo>
                    <a:pt x="1871" y="40073"/>
                  </a:lnTo>
                  <a:lnTo>
                    <a:pt x="-225"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0" name="Google Shape;670;p20"/>
            <p:cNvSpPr/>
            <p:nvPr/>
          </p:nvSpPr>
          <p:spPr>
            <a:xfrm>
              <a:off x="5994082" y="2872644"/>
              <a:ext cx="12477" cy="38766"/>
            </a:xfrm>
            <a:custGeom>
              <a:rect b="b" l="l" r="r" t="t"/>
              <a:pathLst>
                <a:path extrusionOk="0" h="38766" w="12477">
                  <a:moveTo>
                    <a:pt x="2156" y="-218"/>
                  </a:moveTo>
                  <a:lnTo>
                    <a:pt x="12253" y="37882"/>
                  </a:lnTo>
                  <a:lnTo>
                    <a:pt x="9872" y="38549"/>
                  </a:lnTo>
                  <a:lnTo>
                    <a:pt x="-225" y="44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1" name="Google Shape;671;p20"/>
            <p:cNvSpPr/>
            <p:nvPr/>
          </p:nvSpPr>
          <p:spPr>
            <a:xfrm>
              <a:off x="5892355" y="2910458"/>
              <a:ext cx="20383" cy="37433"/>
            </a:xfrm>
            <a:custGeom>
              <a:rect b="b" l="l" r="r" t="t"/>
              <a:pathLst>
                <a:path extrusionOk="0" h="37433" w="20383">
                  <a:moveTo>
                    <a:pt x="1966" y="-218"/>
                  </a:moveTo>
                  <a:lnTo>
                    <a:pt x="20158" y="36073"/>
                  </a:lnTo>
                  <a:lnTo>
                    <a:pt x="17968" y="37216"/>
                  </a:lnTo>
                  <a:lnTo>
                    <a:pt x="-225" y="92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2" name="Google Shape;672;p20"/>
            <p:cNvSpPr/>
            <p:nvPr/>
          </p:nvSpPr>
          <p:spPr>
            <a:xfrm>
              <a:off x="5803201" y="2962560"/>
              <a:ext cx="29337" cy="36766"/>
            </a:xfrm>
            <a:custGeom>
              <a:rect b="b" l="l" r="r" t="t"/>
              <a:pathLst>
                <a:path extrusionOk="0" h="36766" w="29337">
                  <a:moveTo>
                    <a:pt x="1680" y="-218"/>
                  </a:moveTo>
                  <a:lnTo>
                    <a:pt x="29112" y="35025"/>
                  </a:lnTo>
                  <a:cubicBezTo>
                    <a:pt x="28521" y="35587"/>
                    <a:pt x="27883" y="36092"/>
                    <a:pt x="27207" y="36549"/>
                  </a:cubicBezTo>
                  <a:lnTo>
                    <a:pt x="-225" y="121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3" name="Google Shape;673;p20"/>
            <p:cNvSpPr/>
            <p:nvPr/>
          </p:nvSpPr>
          <p:spPr>
            <a:xfrm>
              <a:off x="6544055" y="3094481"/>
              <a:ext cx="35147" cy="24098"/>
            </a:xfrm>
            <a:custGeom>
              <a:rect b="b" l="l" r="r" t="t"/>
              <a:pathLst>
                <a:path extrusionOk="0" h="24098" w="35147">
                  <a:moveTo>
                    <a:pt x="34922" y="1878"/>
                  </a:moveTo>
                  <a:lnTo>
                    <a:pt x="1109" y="23881"/>
                  </a:lnTo>
                  <a:lnTo>
                    <a:pt x="-225" y="21690"/>
                  </a:lnTo>
                  <a:lnTo>
                    <a:pt x="3368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4" name="Google Shape;674;p20"/>
            <p:cNvSpPr/>
            <p:nvPr/>
          </p:nvSpPr>
          <p:spPr>
            <a:xfrm>
              <a:off x="6614635" y="3285934"/>
              <a:ext cx="37718" cy="9429"/>
            </a:xfrm>
            <a:custGeom>
              <a:rect b="b" l="l" r="r" t="t"/>
              <a:pathLst>
                <a:path extrusionOk="0" h="9429" w="37718">
                  <a:moveTo>
                    <a:pt x="37494" y="2259"/>
                  </a:moveTo>
                  <a:lnTo>
                    <a:pt x="251" y="9212"/>
                  </a:lnTo>
                  <a:cubicBezTo>
                    <a:pt x="147" y="8412"/>
                    <a:pt x="-15" y="7612"/>
                    <a:pt x="-225" y="6831"/>
                  </a:cubicBezTo>
                  <a:lnTo>
                    <a:pt x="37113"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5" name="Google Shape;675;p20"/>
            <p:cNvSpPr/>
            <p:nvPr/>
          </p:nvSpPr>
          <p:spPr>
            <a:xfrm>
              <a:off x="6612825" y="3479005"/>
              <a:ext cx="38671" cy="9906"/>
            </a:xfrm>
            <a:custGeom>
              <a:rect b="b" l="l" r="r" t="t"/>
              <a:pathLst>
                <a:path extrusionOk="0" h="9906" w="38671">
                  <a:moveTo>
                    <a:pt x="37875" y="9688"/>
                  </a:moveTo>
                  <a:lnTo>
                    <a:pt x="-225" y="2164"/>
                  </a:lnTo>
                  <a:lnTo>
                    <a:pt x="347" y="-218"/>
                  </a:lnTo>
                  <a:lnTo>
                    <a:pt x="38447" y="7307"/>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6" name="Google Shape;676;p20"/>
            <p:cNvSpPr/>
            <p:nvPr/>
          </p:nvSpPr>
          <p:spPr>
            <a:xfrm>
              <a:off x="6536911" y="3658266"/>
              <a:ext cx="31908" cy="22574"/>
            </a:xfrm>
            <a:custGeom>
              <a:rect b="b" l="l" r="r" t="t"/>
              <a:pathLst>
                <a:path extrusionOk="0" h="22574" w="31908">
                  <a:moveTo>
                    <a:pt x="30255" y="22357"/>
                  </a:moveTo>
                  <a:lnTo>
                    <a:pt x="-225" y="1782"/>
                  </a:lnTo>
                  <a:lnTo>
                    <a:pt x="1204" y="-218"/>
                  </a:lnTo>
                  <a:lnTo>
                    <a:pt x="31684" y="2035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7" name="Google Shape;677;p20"/>
            <p:cNvSpPr/>
            <p:nvPr/>
          </p:nvSpPr>
          <p:spPr>
            <a:xfrm>
              <a:off x="6516814" y="3051714"/>
              <a:ext cx="35623" cy="28860"/>
            </a:xfrm>
            <a:custGeom>
              <a:rect b="b" l="l" r="r" t="t"/>
              <a:pathLst>
                <a:path extrusionOk="0" h="28860" w="35623">
                  <a:moveTo>
                    <a:pt x="35398" y="1687"/>
                  </a:moveTo>
                  <a:lnTo>
                    <a:pt x="1299" y="28643"/>
                  </a:lnTo>
                  <a:lnTo>
                    <a:pt x="-225" y="26738"/>
                  </a:lnTo>
                  <a:lnTo>
                    <a:pt x="3387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8" name="Google Shape;678;p20"/>
            <p:cNvSpPr/>
            <p:nvPr/>
          </p:nvSpPr>
          <p:spPr>
            <a:xfrm>
              <a:off x="6569391" y="3141439"/>
              <a:ext cx="36671" cy="20383"/>
            </a:xfrm>
            <a:custGeom>
              <a:rect b="b" l="l" r="r" t="t"/>
              <a:pathLst>
                <a:path extrusionOk="0" h="20383" w="36671">
                  <a:moveTo>
                    <a:pt x="36446" y="1878"/>
                  </a:moveTo>
                  <a:lnTo>
                    <a:pt x="918" y="20166"/>
                  </a:lnTo>
                  <a:cubicBezTo>
                    <a:pt x="594" y="19404"/>
                    <a:pt x="213" y="18670"/>
                    <a:pt x="-225" y="17975"/>
                  </a:cubicBezTo>
                  <a:lnTo>
                    <a:pt x="35399"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9" name="Google Shape;679;p20"/>
            <p:cNvSpPr/>
            <p:nvPr/>
          </p:nvSpPr>
          <p:spPr>
            <a:xfrm>
              <a:off x="6603396" y="3234499"/>
              <a:ext cx="38195" cy="13334"/>
            </a:xfrm>
            <a:custGeom>
              <a:rect b="b" l="l" r="r" t="t"/>
              <a:pathLst>
                <a:path extrusionOk="0" h="13334" w="38195">
                  <a:moveTo>
                    <a:pt x="37970" y="2068"/>
                  </a:moveTo>
                  <a:lnTo>
                    <a:pt x="442" y="13117"/>
                  </a:lnTo>
                  <a:lnTo>
                    <a:pt x="-225" y="10736"/>
                  </a:lnTo>
                  <a:lnTo>
                    <a:pt x="37304"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80" name="Google Shape;680;p20"/>
            <p:cNvSpPr/>
            <p:nvPr/>
          </p:nvSpPr>
          <p:spPr>
            <a:xfrm>
              <a:off x="6621493" y="3339083"/>
              <a:ext cx="40005" cy="5905"/>
            </a:xfrm>
            <a:custGeom>
              <a:rect b="b" l="l" r="r" t="t"/>
              <a:pathLst>
                <a:path extrusionOk="0" h="5905" w="40005">
                  <a:moveTo>
                    <a:pt x="39780" y="2259"/>
                  </a:moveTo>
                  <a:lnTo>
                    <a:pt x="-225" y="5688"/>
                  </a:lnTo>
                  <a:cubicBezTo>
                    <a:pt x="-177" y="4859"/>
                    <a:pt x="-177" y="4040"/>
                    <a:pt x="-225" y="3211"/>
                  </a:cubicBezTo>
                  <a:lnTo>
                    <a:pt x="39780" y="-21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81" name="Google Shape;681;p20"/>
            <p:cNvSpPr/>
            <p:nvPr/>
          </p:nvSpPr>
          <p:spPr>
            <a:xfrm>
              <a:off x="6620446" y="3430713"/>
              <a:ext cx="37337" cy="6096"/>
            </a:xfrm>
            <a:custGeom>
              <a:rect b="b" l="l" r="r" t="t"/>
              <a:pathLst>
                <a:path extrusionOk="0" h="6096" w="37337">
                  <a:moveTo>
                    <a:pt x="37113" y="5878"/>
                  </a:moveTo>
                  <a:lnTo>
                    <a:pt x="-225" y="2259"/>
                  </a:lnTo>
                  <a:lnTo>
                    <a:pt x="-225" y="-218"/>
                  </a:lnTo>
                  <a:lnTo>
                    <a:pt x="37018" y="340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82" name="Google Shape;682;p20"/>
            <p:cNvSpPr/>
            <p:nvPr/>
          </p:nvSpPr>
          <p:spPr>
            <a:xfrm>
              <a:off x="6599872" y="3529678"/>
              <a:ext cx="35242" cy="12953"/>
            </a:xfrm>
            <a:custGeom>
              <a:rect b="b" l="l" r="r" t="t"/>
              <a:pathLst>
                <a:path extrusionOk="0" h="12953" w="35242">
                  <a:moveTo>
                    <a:pt x="34541" y="12736"/>
                  </a:moveTo>
                  <a:lnTo>
                    <a:pt x="-225" y="2164"/>
                  </a:lnTo>
                  <a:cubicBezTo>
                    <a:pt x="89" y="1392"/>
                    <a:pt x="337" y="592"/>
                    <a:pt x="537" y="-218"/>
                  </a:cubicBezTo>
                  <a:lnTo>
                    <a:pt x="35017" y="1054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83" name="Google Shape;683;p20"/>
            <p:cNvSpPr/>
            <p:nvPr/>
          </p:nvSpPr>
          <p:spPr>
            <a:xfrm>
              <a:off x="6559295" y="3622452"/>
              <a:ext cx="33432" cy="20097"/>
            </a:xfrm>
            <a:custGeom>
              <a:rect b="b" l="l" r="r" t="t"/>
              <a:pathLst>
                <a:path extrusionOk="0" h="20097" w="33432">
                  <a:moveTo>
                    <a:pt x="32065" y="19880"/>
                  </a:moveTo>
                  <a:lnTo>
                    <a:pt x="-225" y="1878"/>
                  </a:lnTo>
                  <a:cubicBezTo>
                    <a:pt x="242" y="1211"/>
                    <a:pt x="661" y="516"/>
                    <a:pt x="1013" y="-218"/>
                  </a:cubicBezTo>
                  <a:lnTo>
                    <a:pt x="33208" y="1778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84" name="Google Shape;684;p20"/>
            <p:cNvSpPr/>
            <p:nvPr/>
          </p:nvSpPr>
          <p:spPr>
            <a:xfrm>
              <a:off x="6503955" y="3700938"/>
              <a:ext cx="32861" cy="28479"/>
            </a:xfrm>
            <a:custGeom>
              <a:rect b="b" l="l" r="r" t="t"/>
              <a:pathLst>
                <a:path extrusionOk="0" h="28479" w="32861">
                  <a:moveTo>
                    <a:pt x="31017" y="28262"/>
                  </a:moveTo>
                  <a:lnTo>
                    <a:pt x="-225" y="1592"/>
                  </a:lnTo>
                  <a:cubicBezTo>
                    <a:pt x="366" y="1030"/>
                    <a:pt x="908" y="430"/>
                    <a:pt x="1394" y="-218"/>
                  </a:cubicBezTo>
                  <a:lnTo>
                    <a:pt x="32636" y="26357"/>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85" name="Google Shape;685;p20"/>
            <p:cNvSpPr/>
            <p:nvPr/>
          </p:nvSpPr>
          <p:spPr>
            <a:xfrm>
              <a:off x="5793390" y="3028663"/>
              <a:ext cx="22098" cy="22383"/>
            </a:xfrm>
            <a:custGeom>
              <a:rect b="b" l="l" r="r" t="t"/>
              <a:pathLst>
                <a:path extrusionOk="0" h="22383" w="22098">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686" name="Google Shape;686;p20"/>
          <p:cNvGrpSpPr/>
          <p:nvPr/>
        </p:nvGrpSpPr>
        <p:grpSpPr>
          <a:xfrm>
            <a:off x="425439" y="3802007"/>
            <a:ext cx="145723" cy="155119"/>
            <a:chOff x="5867114" y="3186397"/>
            <a:chExt cx="457961" cy="487489"/>
          </a:xfrm>
        </p:grpSpPr>
        <p:sp>
          <p:nvSpPr>
            <p:cNvPr id="687" name="Google Shape;687;p20"/>
            <p:cNvSpPr/>
            <p:nvPr/>
          </p:nvSpPr>
          <p:spPr>
            <a:xfrm>
              <a:off x="5867114" y="3186397"/>
              <a:ext cx="457961" cy="487489"/>
            </a:xfrm>
            <a:custGeom>
              <a:rect b="b" l="l" r="r" t="t"/>
              <a:pathLst>
                <a:path extrusionOk="0" h="487489" w="457961">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88" name="Google Shape;688;p20"/>
            <p:cNvSpPr/>
            <p:nvPr/>
          </p:nvSpPr>
          <p:spPr>
            <a:xfrm>
              <a:off x="5950553" y="3260692"/>
              <a:ext cx="305657" cy="369570"/>
            </a:xfrm>
            <a:custGeom>
              <a:rect b="b" l="l" r="r" t="t"/>
              <a:pathLst>
                <a:path extrusionOk="0" h="369570" w="305657">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89" name="Google Shape;689;p20"/>
            <p:cNvSpPr/>
            <p:nvPr/>
          </p:nvSpPr>
          <p:spPr>
            <a:xfrm>
              <a:off x="6024371" y="3260121"/>
              <a:ext cx="232695" cy="320992"/>
            </a:xfrm>
            <a:custGeom>
              <a:rect b="b" l="l" r="r" t="t"/>
              <a:pathLst>
                <a:path extrusionOk="0" h="320992" w="232695">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90" name="Google Shape;690;p20"/>
            <p:cNvSpPr/>
            <p:nvPr/>
          </p:nvSpPr>
          <p:spPr>
            <a:xfrm>
              <a:off x="6059169" y="3423069"/>
              <a:ext cx="35814" cy="35783"/>
            </a:xfrm>
            <a:custGeom>
              <a:rect b="b" l="l" r="r" t="t"/>
              <a:pathLst>
                <a:path extrusionOk="0" h="35783" w="35814">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91" name="Google Shape;691;p20"/>
            <p:cNvSpPr/>
            <p:nvPr/>
          </p:nvSpPr>
          <p:spPr>
            <a:xfrm>
              <a:off x="5869400" y="3302317"/>
              <a:ext cx="284225" cy="366712"/>
            </a:xfrm>
            <a:custGeom>
              <a:rect b="b" l="l" r="r" t="t"/>
              <a:pathLst>
                <a:path extrusionOk="0" h="366712" w="284225">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692" name="Google Shape;692;p20"/>
          <p:cNvGrpSpPr/>
          <p:nvPr/>
        </p:nvGrpSpPr>
        <p:grpSpPr>
          <a:xfrm>
            <a:off x="196785" y="4101916"/>
            <a:ext cx="978532" cy="915526"/>
            <a:chOff x="7623929" y="2779113"/>
            <a:chExt cx="3075210" cy="2877203"/>
          </a:xfrm>
        </p:grpSpPr>
        <p:sp>
          <p:nvSpPr>
            <p:cNvPr id="693" name="Google Shape;693;p20"/>
            <p:cNvSpPr/>
            <p:nvPr/>
          </p:nvSpPr>
          <p:spPr>
            <a:xfrm>
              <a:off x="9279751" y="2779113"/>
              <a:ext cx="1419388" cy="2877203"/>
            </a:xfrm>
            <a:custGeom>
              <a:rect b="b" l="l" r="r" t="t"/>
              <a:pathLst>
                <a:path extrusionOk="0" h="2877203" w="1419388">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94" name="Google Shape;694;p20"/>
            <p:cNvSpPr/>
            <p:nvPr/>
          </p:nvSpPr>
          <p:spPr>
            <a:xfrm>
              <a:off x="7624204" y="2779113"/>
              <a:ext cx="1313349" cy="2824581"/>
            </a:xfrm>
            <a:custGeom>
              <a:rect b="b" l="l" r="r" t="t"/>
              <a:pathLst>
                <a:path extrusionOk="0" h="2824581" w="1313349">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95" name="Google Shape;695;p20"/>
            <p:cNvSpPr/>
            <p:nvPr/>
          </p:nvSpPr>
          <p:spPr>
            <a:xfrm>
              <a:off x="7914474" y="2784263"/>
              <a:ext cx="643919" cy="2679668"/>
            </a:xfrm>
            <a:custGeom>
              <a:rect b="b" l="l" r="r" t="t"/>
              <a:pathLst>
                <a:path extrusionOk="0" h="2679668" w="643919">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96" name="Google Shape;696;p20"/>
            <p:cNvSpPr/>
            <p:nvPr/>
          </p:nvSpPr>
          <p:spPr>
            <a:xfrm>
              <a:off x="9787975" y="2790455"/>
              <a:ext cx="640014" cy="2679287"/>
            </a:xfrm>
            <a:custGeom>
              <a:rect b="b" l="l" r="r" t="t"/>
              <a:pathLst>
                <a:path extrusionOk="0" h="2679287" w="640014">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97" name="Google Shape;697;p20"/>
            <p:cNvSpPr/>
            <p:nvPr/>
          </p:nvSpPr>
          <p:spPr>
            <a:xfrm>
              <a:off x="10218039" y="2797313"/>
              <a:ext cx="472727" cy="2800349"/>
            </a:xfrm>
            <a:custGeom>
              <a:rect b="b" l="l" r="r" t="t"/>
              <a:pathLst>
                <a:path extrusionOk="0" h="2800349" w="472727">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98" name="Google Shape;698;p20"/>
            <p:cNvSpPr/>
            <p:nvPr/>
          </p:nvSpPr>
          <p:spPr>
            <a:xfrm>
              <a:off x="7623929" y="2800446"/>
              <a:ext cx="472882" cy="2800350"/>
            </a:xfrm>
            <a:custGeom>
              <a:rect b="b" l="l" r="r" t="t"/>
              <a:pathLst>
                <a:path extrusionOk="0" h="2800350" w="472882">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sp>
        <p:nvSpPr>
          <p:cNvPr id="699" name="Google Shape;699;p20"/>
          <p:cNvSpPr/>
          <p:nvPr/>
        </p:nvSpPr>
        <p:spPr>
          <a:xfrm>
            <a:off x="293218" y="4139675"/>
            <a:ext cx="789760" cy="792571"/>
          </a:xfrm>
          <a:custGeom>
            <a:rect b="b" l="l" r="r" t="t"/>
            <a:pathLst>
              <a:path extrusionOk="0" h="2476785" w="2467999">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00" name="Google Shape;700;p20"/>
          <p:cNvSpPr/>
          <p:nvPr/>
        </p:nvSpPr>
        <p:spPr>
          <a:xfrm>
            <a:off x="332791" y="4117034"/>
            <a:ext cx="716127" cy="952713"/>
          </a:xfrm>
          <a:custGeom>
            <a:rect b="b" l="l" r="r" t="t"/>
            <a:pathLst>
              <a:path extrusionOk="0" h="2977229" w="2237898">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01" name="Google Shape;701;p20"/>
          <p:cNvSpPr/>
          <p:nvPr/>
        </p:nvSpPr>
        <p:spPr>
          <a:xfrm>
            <a:off x="647037" y="4117003"/>
            <a:ext cx="397154" cy="952744"/>
          </a:xfrm>
          <a:custGeom>
            <a:rect b="b" l="l" r="r" t="t"/>
            <a:pathLst>
              <a:path extrusionOk="0" h="2977324" w="1241107">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02" name="Google Shape;702;p20"/>
          <p:cNvSpPr/>
          <p:nvPr/>
        </p:nvSpPr>
        <p:spPr>
          <a:xfrm>
            <a:off x="330003" y="4117124"/>
            <a:ext cx="397032" cy="952622"/>
          </a:xfrm>
          <a:custGeom>
            <a:rect b="b" l="l" r="r" t="t"/>
            <a:pathLst>
              <a:path extrusionOk="0" h="2976943" w="1240726">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03" name="Google Shape;703;p20"/>
          <p:cNvSpPr/>
          <p:nvPr/>
        </p:nvSpPr>
        <p:spPr>
          <a:xfrm>
            <a:off x="382741" y="4144758"/>
            <a:ext cx="603528" cy="221576"/>
          </a:xfrm>
          <a:custGeom>
            <a:rect b="b" l="l" r="r" t="t"/>
            <a:pathLst>
              <a:path extrusionOk="0" h="651694" w="1775081">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704" name="Google Shape;704;p20"/>
          <p:cNvGrpSpPr/>
          <p:nvPr/>
        </p:nvGrpSpPr>
        <p:grpSpPr>
          <a:xfrm>
            <a:off x="333826" y="3753932"/>
            <a:ext cx="175133" cy="504092"/>
            <a:chOff x="5819360" y="2638139"/>
            <a:chExt cx="550387" cy="1584198"/>
          </a:xfrm>
        </p:grpSpPr>
        <p:sp>
          <p:nvSpPr>
            <p:cNvPr id="705" name="Google Shape;705;p20"/>
            <p:cNvSpPr/>
            <p:nvPr/>
          </p:nvSpPr>
          <p:spPr>
            <a:xfrm>
              <a:off x="5820536" y="2715187"/>
              <a:ext cx="148685" cy="180031"/>
            </a:xfrm>
            <a:custGeom>
              <a:rect b="b" l="l" r="r" t="t"/>
              <a:pathLst>
                <a:path extrusionOk="0" h="180031" w="148685">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06" name="Google Shape;706;p20"/>
            <p:cNvSpPr/>
            <p:nvPr/>
          </p:nvSpPr>
          <p:spPr>
            <a:xfrm>
              <a:off x="5821203" y="2718815"/>
              <a:ext cx="53625" cy="178689"/>
            </a:xfrm>
            <a:custGeom>
              <a:rect b="b" l="l" r="r" t="t"/>
              <a:pathLst>
                <a:path extrusionOk="0" h="178689" w="53625">
                  <a:moveTo>
                    <a:pt x="0" y="1810"/>
                  </a:moveTo>
                  <a:lnTo>
                    <a:pt x="15716" y="0"/>
                  </a:lnTo>
                  <a:lnTo>
                    <a:pt x="53626" y="172117"/>
                  </a:lnTo>
                  <a:lnTo>
                    <a:pt x="0" y="178689"/>
                  </a:lnTo>
                  <a:lnTo>
                    <a:pt x="0" y="1810"/>
                  </a:lnTo>
                  <a:close/>
                </a:path>
              </a:pathLst>
            </a:custGeom>
            <a:solidFill>
              <a:srgbClr val="D9BB8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07" name="Google Shape;707;p20"/>
            <p:cNvSpPr/>
            <p:nvPr/>
          </p:nvSpPr>
          <p:spPr>
            <a:xfrm>
              <a:off x="5858351" y="2707481"/>
              <a:ext cx="112680" cy="170402"/>
            </a:xfrm>
            <a:custGeom>
              <a:rect b="b" l="l" r="r" t="t"/>
              <a:pathLst>
                <a:path extrusionOk="0" h="170402" w="112680">
                  <a:moveTo>
                    <a:pt x="13335" y="0"/>
                  </a:moveTo>
                  <a:lnTo>
                    <a:pt x="0" y="7429"/>
                  </a:lnTo>
                  <a:lnTo>
                    <a:pt x="67056" y="170402"/>
                  </a:lnTo>
                  <a:lnTo>
                    <a:pt x="112681" y="145733"/>
                  </a:lnTo>
                  <a:lnTo>
                    <a:pt x="13335" y="0"/>
                  </a:lnTo>
                  <a:close/>
                </a:path>
              </a:pathLst>
            </a:custGeom>
            <a:solidFill>
              <a:srgbClr val="B5751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08" name="Google Shape;708;p20"/>
            <p:cNvSpPr/>
            <p:nvPr/>
          </p:nvSpPr>
          <p:spPr>
            <a:xfrm>
              <a:off x="5821203" y="2638139"/>
              <a:ext cx="58769" cy="101726"/>
            </a:xfrm>
            <a:custGeom>
              <a:rect b="b" l="l" r="r" t="t"/>
              <a:pathLst>
                <a:path extrusionOk="0" h="101726" w="58769">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09" name="Google Shape;709;p20"/>
            <p:cNvSpPr/>
            <p:nvPr/>
          </p:nvSpPr>
          <p:spPr>
            <a:xfrm>
              <a:off x="5819744" y="2833659"/>
              <a:ext cx="550003" cy="1388677"/>
            </a:xfrm>
            <a:custGeom>
              <a:rect b="b" l="l" r="r" t="t"/>
              <a:pathLst>
                <a:path extrusionOk="0" h="1388677" w="550003">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0" name="Google Shape;710;p20"/>
            <p:cNvSpPr/>
            <p:nvPr/>
          </p:nvSpPr>
          <p:spPr>
            <a:xfrm>
              <a:off x="5819360" y="2863875"/>
              <a:ext cx="459805" cy="1358462"/>
            </a:xfrm>
            <a:custGeom>
              <a:rect b="b" l="l" r="r" t="t"/>
              <a:pathLst>
                <a:path extrusionOk="0" h="1358462" w="459805">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1" name="Google Shape;711;p20"/>
            <p:cNvSpPr/>
            <p:nvPr/>
          </p:nvSpPr>
          <p:spPr>
            <a:xfrm>
              <a:off x="5918832" y="2832960"/>
              <a:ext cx="450915" cy="1317749"/>
            </a:xfrm>
            <a:custGeom>
              <a:rect b="b" l="l" r="r" t="t"/>
              <a:pathLst>
                <a:path extrusionOk="0" h="1317749" w="450915">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712" name="Google Shape;712;p20"/>
          <p:cNvGrpSpPr/>
          <p:nvPr/>
        </p:nvGrpSpPr>
        <p:grpSpPr>
          <a:xfrm>
            <a:off x="172954" y="3843621"/>
            <a:ext cx="326150" cy="492847"/>
            <a:chOff x="5581650" y="2652140"/>
            <a:chExt cx="1024984" cy="1548860"/>
          </a:xfrm>
        </p:grpSpPr>
        <p:sp>
          <p:nvSpPr>
            <p:cNvPr id="713" name="Google Shape;713;p20"/>
            <p:cNvSpPr/>
            <p:nvPr/>
          </p:nvSpPr>
          <p:spPr>
            <a:xfrm>
              <a:off x="5611796" y="2709287"/>
              <a:ext cx="176831" cy="187645"/>
            </a:xfrm>
            <a:custGeom>
              <a:rect b="b" l="l" r="r" t="t"/>
              <a:pathLst>
                <a:path extrusionOk="0" h="187645" w="176831">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4" name="Google Shape;714;p20"/>
            <p:cNvSpPr/>
            <p:nvPr/>
          </p:nvSpPr>
          <p:spPr>
            <a:xfrm>
              <a:off x="5607748" y="2723959"/>
              <a:ext cx="104774" cy="174497"/>
            </a:xfrm>
            <a:custGeom>
              <a:rect b="b" l="l" r="r" t="t"/>
              <a:pathLst>
                <a:path extrusionOk="0" h="174497" w="104774">
                  <a:moveTo>
                    <a:pt x="0" y="6668"/>
                  </a:moveTo>
                  <a:lnTo>
                    <a:pt x="14383" y="0"/>
                  </a:lnTo>
                  <a:lnTo>
                    <a:pt x="104775" y="151352"/>
                  </a:lnTo>
                  <a:lnTo>
                    <a:pt x="56007" y="174498"/>
                  </a:lnTo>
                  <a:lnTo>
                    <a:pt x="0" y="6668"/>
                  </a:lnTo>
                  <a:close/>
                </a:path>
              </a:pathLst>
            </a:custGeom>
            <a:solidFill>
              <a:srgbClr val="D9BB8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5" name="Google Shape;715;p20"/>
            <p:cNvSpPr/>
            <p:nvPr/>
          </p:nvSpPr>
          <p:spPr>
            <a:xfrm>
              <a:off x="5641181" y="2702241"/>
              <a:ext cx="150685" cy="144684"/>
            </a:xfrm>
            <a:custGeom>
              <a:rect b="b" l="l" r="r" t="t"/>
              <a:pathLst>
                <a:path extrusionOk="0" h="144684" w="150685">
                  <a:moveTo>
                    <a:pt x="10287" y="0"/>
                  </a:moveTo>
                  <a:lnTo>
                    <a:pt x="0" y="11240"/>
                  </a:lnTo>
                  <a:lnTo>
                    <a:pt x="115157" y="144685"/>
                  </a:lnTo>
                  <a:lnTo>
                    <a:pt x="150686" y="106775"/>
                  </a:lnTo>
                  <a:lnTo>
                    <a:pt x="10287" y="0"/>
                  </a:lnTo>
                  <a:close/>
                </a:path>
              </a:pathLst>
            </a:custGeom>
            <a:solidFill>
              <a:srgbClr val="B5751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6" name="Google Shape;716;p20"/>
            <p:cNvSpPr/>
            <p:nvPr/>
          </p:nvSpPr>
          <p:spPr>
            <a:xfrm>
              <a:off x="5581650" y="2652140"/>
              <a:ext cx="82676" cy="95250"/>
            </a:xfrm>
            <a:custGeom>
              <a:rect b="b" l="l" r="r" t="t"/>
              <a:pathLst>
                <a:path extrusionOk="0" h="95250" w="82676">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7" name="Google Shape;717;p20"/>
            <p:cNvSpPr/>
            <p:nvPr/>
          </p:nvSpPr>
          <p:spPr>
            <a:xfrm>
              <a:off x="5658290" y="2797341"/>
              <a:ext cx="922341" cy="1208777"/>
            </a:xfrm>
            <a:custGeom>
              <a:rect b="b" l="l" r="r" t="t"/>
              <a:pathLst>
                <a:path extrusionOk="0" h="1208777" w="922341">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8" name="Google Shape;718;p20"/>
            <p:cNvSpPr/>
            <p:nvPr/>
          </p:nvSpPr>
          <p:spPr>
            <a:xfrm>
              <a:off x="6605777" y="4199286"/>
              <a:ext cx="857" cy="1714"/>
            </a:xfrm>
            <a:custGeom>
              <a:rect b="b" l="l" r="r" t="t"/>
              <a:pathLst>
                <a:path extrusionOk="0" h="1714" w="857">
                  <a:moveTo>
                    <a:pt x="857" y="1715"/>
                  </a:moveTo>
                  <a:lnTo>
                    <a:pt x="286" y="953"/>
                  </a:lnTo>
                  <a:lnTo>
                    <a:pt x="0" y="0"/>
                  </a:lnTo>
                  <a:lnTo>
                    <a:pt x="572" y="762"/>
                  </a:lnTo>
                  <a:lnTo>
                    <a:pt x="857" y="1715"/>
                  </a:lnTo>
                  <a:close/>
                </a:path>
              </a:pathLst>
            </a:custGeom>
            <a:solidFill>
              <a:srgbClr val="FF48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9" name="Google Shape;719;p20"/>
            <p:cNvSpPr/>
            <p:nvPr/>
          </p:nvSpPr>
          <p:spPr>
            <a:xfrm>
              <a:off x="5658981" y="2856994"/>
              <a:ext cx="841735" cy="1149315"/>
            </a:xfrm>
            <a:custGeom>
              <a:rect b="b" l="l" r="r" t="t"/>
              <a:pathLst>
                <a:path extrusionOk="0" h="1149315" w="841735">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20" name="Google Shape;720;p20"/>
            <p:cNvSpPr/>
            <p:nvPr/>
          </p:nvSpPr>
          <p:spPr>
            <a:xfrm>
              <a:off x="5742780" y="2795836"/>
              <a:ext cx="837851" cy="1136654"/>
            </a:xfrm>
            <a:custGeom>
              <a:rect b="b" l="l" r="r" t="t"/>
              <a:pathLst>
                <a:path extrusionOk="0" h="1136654" w="837851">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721" name="Google Shape;721;p20"/>
          <p:cNvGrpSpPr/>
          <p:nvPr/>
        </p:nvGrpSpPr>
        <p:grpSpPr>
          <a:xfrm>
            <a:off x="210472" y="3646381"/>
            <a:ext cx="274565" cy="624053"/>
            <a:chOff x="5662611" y="2447924"/>
            <a:chExt cx="862870" cy="1961198"/>
          </a:xfrm>
        </p:grpSpPr>
        <p:sp>
          <p:nvSpPr>
            <p:cNvPr id="722" name="Google Shape;722;p20"/>
            <p:cNvSpPr/>
            <p:nvPr/>
          </p:nvSpPr>
          <p:spPr>
            <a:xfrm>
              <a:off x="5670898" y="2519475"/>
              <a:ext cx="158877" cy="184100"/>
            </a:xfrm>
            <a:custGeom>
              <a:rect b="b" l="l" r="r" t="t"/>
              <a:pathLst>
                <a:path extrusionOk="0" h="184100" w="158877">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23" name="Google Shape;723;p20"/>
            <p:cNvSpPr/>
            <p:nvPr/>
          </p:nvSpPr>
          <p:spPr>
            <a:xfrm>
              <a:off x="5670422" y="2526410"/>
              <a:ext cx="69437" cy="179451"/>
            </a:xfrm>
            <a:custGeom>
              <a:rect b="b" l="l" r="r" t="t"/>
              <a:pathLst>
                <a:path extrusionOk="0" h="179451" w="69437">
                  <a:moveTo>
                    <a:pt x="0" y="3334"/>
                  </a:moveTo>
                  <a:lnTo>
                    <a:pt x="15526" y="0"/>
                  </a:lnTo>
                  <a:lnTo>
                    <a:pt x="69437" y="167831"/>
                  </a:lnTo>
                  <a:lnTo>
                    <a:pt x="16669" y="179451"/>
                  </a:lnTo>
                  <a:lnTo>
                    <a:pt x="0" y="3334"/>
                  </a:lnTo>
                  <a:close/>
                </a:path>
              </a:pathLst>
            </a:custGeom>
            <a:solidFill>
              <a:srgbClr val="D9BB8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24" name="Google Shape;724;p20"/>
            <p:cNvSpPr/>
            <p:nvPr/>
          </p:nvSpPr>
          <p:spPr>
            <a:xfrm>
              <a:off x="5706903" y="2511932"/>
              <a:ext cx="125158" cy="164592"/>
            </a:xfrm>
            <a:custGeom>
              <a:rect b="b" l="l" r="r" t="t"/>
              <a:pathLst>
                <a:path extrusionOk="0" h="164592" w="125158">
                  <a:moveTo>
                    <a:pt x="12573" y="0"/>
                  </a:moveTo>
                  <a:lnTo>
                    <a:pt x="0" y="8668"/>
                  </a:lnTo>
                  <a:lnTo>
                    <a:pt x="82010" y="164592"/>
                  </a:lnTo>
                  <a:lnTo>
                    <a:pt x="125159" y="135731"/>
                  </a:lnTo>
                  <a:lnTo>
                    <a:pt x="12573" y="0"/>
                  </a:lnTo>
                  <a:close/>
                </a:path>
              </a:pathLst>
            </a:custGeom>
            <a:solidFill>
              <a:srgbClr val="B5751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25" name="Google Shape;725;p20"/>
            <p:cNvSpPr/>
            <p:nvPr/>
          </p:nvSpPr>
          <p:spPr>
            <a:xfrm>
              <a:off x="5662611" y="2447924"/>
              <a:ext cx="66675" cy="99536"/>
            </a:xfrm>
            <a:custGeom>
              <a:rect b="b" l="l" r="r" t="t"/>
              <a:pathLst>
                <a:path extrusionOk="0" h="99536" w="66675">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26" name="Google Shape;726;p20"/>
            <p:cNvSpPr/>
            <p:nvPr/>
          </p:nvSpPr>
          <p:spPr>
            <a:xfrm>
              <a:off x="5684392" y="2629896"/>
              <a:ext cx="841089" cy="1779035"/>
            </a:xfrm>
            <a:custGeom>
              <a:rect b="b" l="l" r="r" t="t"/>
              <a:pathLst>
                <a:path extrusionOk="0" h="1779035" w="841089">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27" name="Google Shape;727;p20"/>
            <p:cNvSpPr/>
            <p:nvPr/>
          </p:nvSpPr>
          <p:spPr>
            <a:xfrm>
              <a:off x="5684857" y="2669913"/>
              <a:ext cx="757471" cy="1739209"/>
            </a:xfrm>
            <a:custGeom>
              <a:rect b="b" l="l" r="r" t="t"/>
              <a:pathLst>
                <a:path extrusionOk="0" h="1739209" w="757471">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28" name="Google Shape;728;p20"/>
            <p:cNvSpPr/>
            <p:nvPr/>
          </p:nvSpPr>
          <p:spPr>
            <a:xfrm>
              <a:off x="5780615" y="2628871"/>
              <a:ext cx="744866" cy="1699669"/>
            </a:xfrm>
            <a:custGeom>
              <a:rect b="b" l="l" r="r" t="t"/>
              <a:pathLst>
                <a:path extrusionOk="0" h="1699669" w="744866">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729" name="Google Shape;729;p20"/>
          <p:cNvGrpSpPr/>
          <p:nvPr/>
        </p:nvGrpSpPr>
        <p:grpSpPr>
          <a:xfrm>
            <a:off x="683472" y="3333361"/>
            <a:ext cx="746660" cy="790991"/>
            <a:chOff x="4924424" y="2185987"/>
            <a:chExt cx="2346511" cy="2485828"/>
          </a:xfrm>
        </p:grpSpPr>
        <p:sp>
          <p:nvSpPr>
            <p:cNvPr id="730" name="Google Shape;730;p20"/>
            <p:cNvSpPr/>
            <p:nvPr/>
          </p:nvSpPr>
          <p:spPr>
            <a:xfrm>
              <a:off x="4924424" y="2187130"/>
              <a:ext cx="2346511" cy="2484685"/>
            </a:xfrm>
            <a:custGeom>
              <a:rect b="b" l="l" r="r" t="t"/>
              <a:pathLst>
                <a:path extrusionOk="0" h="2484685" w="2346511">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1" name="Google Shape;731;p20"/>
            <p:cNvSpPr/>
            <p:nvPr/>
          </p:nvSpPr>
          <p:spPr>
            <a:xfrm>
              <a:off x="4928330" y="2185987"/>
              <a:ext cx="1235201" cy="1784223"/>
            </a:xfrm>
            <a:custGeom>
              <a:rect b="b" l="l" r="r" t="t"/>
              <a:pathLst>
                <a:path extrusionOk="0" h="1784223" w="1235201">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2" name="Google Shape;732;p20"/>
            <p:cNvSpPr/>
            <p:nvPr/>
          </p:nvSpPr>
          <p:spPr>
            <a:xfrm>
              <a:off x="4924520" y="2187510"/>
              <a:ext cx="1107852" cy="1702784"/>
            </a:xfrm>
            <a:custGeom>
              <a:rect b="b" l="l" r="r" t="t"/>
              <a:pathLst>
                <a:path extrusionOk="0" h="1702784" w="1107852">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3" name="Google Shape;733;p20"/>
            <p:cNvSpPr/>
            <p:nvPr/>
          </p:nvSpPr>
          <p:spPr>
            <a:xfrm>
              <a:off x="4957762" y="2208656"/>
              <a:ext cx="1087088" cy="1689639"/>
            </a:xfrm>
            <a:custGeom>
              <a:rect b="b" l="l" r="r" t="t"/>
              <a:pathLst>
                <a:path extrusionOk="0" h="1689639" w="1087088">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4" name="Google Shape;734;p20"/>
            <p:cNvSpPr/>
            <p:nvPr/>
          </p:nvSpPr>
          <p:spPr>
            <a:xfrm>
              <a:off x="4962810" y="2211990"/>
              <a:ext cx="1087183" cy="1689544"/>
            </a:xfrm>
            <a:custGeom>
              <a:rect b="b" l="l" r="r" t="t"/>
              <a:pathLst>
                <a:path extrusionOk="0" h="1689544" w="1087183">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5" name="Google Shape;735;p20"/>
            <p:cNvSpPr/>
            <p:nvPr/>
          </p:nvSpPr>
          <p:spPr>
            <a:xfrm rot="1952229">
              <a:off x="6066496" y="2839856"/>
              <a:ext cx="993960" cy="61777"/>
            </a:xfrm>
            <a:custGeom>
              <a:rect b="b" l="l" r="r" t="t"/>
              <a:pathLst>
                <a:path extrusionOk="0" h="61817" w="994600">
                  <a:moveTo>
                    <a:pt x="-414" y="-182"/>
                  </a:moveTo>
                  <a:lnTo>
                    <a:pt x="994186" y="-182"/>
                  </a:lnTo>
                  <a:lnTo>
                    <a:pt x="994186" y="61635"/>
                  </a:lnTo>
                  <a:lnTo>
                    <a:pt x="-414" y="61635"/>
                  </a:lnTo>
                  <a:close/>
                </a:path>
              </a:pathLst>
            </a:custGeom>
            <a:solidFill>
              <a:srgbClr val="FFFFFF">
                <a:alpha val="400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6" name="Google Shape;736;p20"/>
            <p:cNvSpPr/>
            <p:nvPr/>
          </p:nvSpPr>
          <p:spPr>
            <a:xfrm rot="1952229">
              <a:off x="5993525" y="2954047"/>
              <a:ext cx="993960" cy="61777"/>
            </a:xfrm>
            <a:custGeom>
              <a:rect b="b" l="l" r="r" t="t"/>
              <a:pathLst>
                <a:path extrusionOk="0" h="61817" w="994600">
                  <a:moveTo>
                    <a:pt x="-414" y="-182"/>
                  </a:moveTo>
                  <a:lnTo>
                    <a:pt x="994186" y="-182"/>
                  </a:lnTo>
                  <a:lnTo>
                    <a:pt x="994186" y="61635"/>
                  </a:lnTo>
                  <a:lnTo>
                    <a:pt x="-414" y="61635"/>
                  </a:lnTo>
                  <a:close/>
                </a:path>
              </a:pathLst>
            </a:custGeom>
            <a:solidFill>
              <a:srgbClr val="FFFFFF">
                <a:alpha val="400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7" name="Google Shape;737;p20"/>
            <p:cNvSpPr/>
            <p:nvPr/>
          </p:nvSpPr>
          <p:spPr>
            <a:xfrm rot="1952229">
              <a:off x="5922555" y="3065061"/>
              <a:ext cx="993960" cy="61777"/>
            </a:xfrm>
            <a:custGeom>
              <a:rect b="b" l="l" r="r" t="t"/>
              <a:pathLst>
                <a:path extrusionOk="0" h="61817" w="994600">
                  <a:moveTo>
                    <a:pt x="-414" y="-182"/>
                  </a:moveTo>
                  <a:lnTo>
                    <a:pt x="994186" y="-182"/>
                  </a:lnTo>
                  <a:lnTo>
                    <a:pt x="994186" y="61635"/>
                  </a:lnTo>
                  <a:lnTo>
                    <a:pt x="-414" y="61635"/>
                  </a:lnTo>
                  <a:close/>
                </a:path>
              </a:pathLst>
            </a:custGeom>
            <a:solidFill>
              <a:srgbClr val="FFFFFF">
                <a:alpha val="400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8" name="Google Shape;738;p20"/>
            <p:cNvSpPr/>
            <p:nvPr/>
          </p:nvSpPr>
          <p:spPr>
            <a:xfrm rot="1952229">
              <a:off x="5881909" y="4171354"/>
              <a:ext cx="466614" cy="61777"/>
            </a:xfrm>
            <a:custGeom>
              <a:rect b="b" l="l" r="r" t="t"/>
              <a:pathLst>
                <a:path extrusionOk="0" h="61817" w="466915">
                  <a:moveTo>
                    <a:pt x="-414" y="-182"/>
                  </a:moveTo>
                  <a:lnTo>
                    <a:pt x="466502" y="-182"/>
                  </a:lnTo>
                  <a:lnTo>
                    <a:pt x="466502" y="61635"/>
                  </a:lnTo>
                  <a:lnTo>
                    <a:pt x="-414" y="61635"/>
                  </a:lnTo>
                  <a:close/>
                </a:path>
              </a:pathLst>
            </a:custGeom>
            <a:solidFill>
              <a:srgbClr val="FFFFFF">
                <a:alpha val="400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39" name="Google Shape;739;p20"/>
            <p:cNvSpPr/>
            <p:nvPr/>
          </p:nvSpPr>
          <p:spPr>
            <a:xfrm rot="1952229">
              <a:off x="5810983" y="4282449"/>
              <a:ext cx="466614" cy="61777"/>
            </a:xfrm>
            <a:custGeom>
              <a:rect b="b" l="l" r="r" t="t"/>
              <a:pathLst>
                <a:path extrusionOk="0" h="61817" w="466915">
                  <a:moveTo>
                    <a:pt x="-414" y="-182"/>
                  </a:moveTo>
                  <a:lnTo>
                    <a:pt x="466501" y="-182"/>
                  </a:lnTo>
                  <a:lnTo>
                    <a:pt x="466501" y="61635"/>
                  </a:lnTo>
                  <a:lnTo>
                    <a:pt x="-414" y="61635"/>
                  </a:lnTo>
                  <a:close/>
                </a:path>
              </a:pathLst>
            </a:custGeom>
            <a:solidFill>
              <a:srgbClr val="FFFFFF">
                <a:alpha val="400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740" name="Google Shape;740;p20"/>
          <p:cNvGrpSpPr/>
          <p:nvPr/>
        </p:nvGrpSpPr>
        <p:grpSpPr>
          <a:xfrm>
            <a:off x="598846" y="3843619"/>
            <a:ext cx="336646" cy="372695"/>
            <a:chOff x="5567361" y="2843527"/>
            <a:chExt cx="1057970" cy="1171259"/>
          </a:xfrm>
        </p:grpSpPr>
        <p:sp>
          <p:nvSpPr>
            <p:cNvPr id="741" name="Google Shape;741;p20"/>
            <p:cNvSpPr/>
            <p:nvPr/>
          </p:nvSpPr>
          <p:spPr>
            <a:xfrm>
              <a:off x="5567361" y="2886455"/>
              <a:ext cx="1057846" cy="1128331"/>
            </a:xfrm>
            <a:custGeom>
              <a:rect b="b" l="l" r="r" t="t"/>
              <a:pathLst>
                <a:path extrusionOk="0" h="1128331" w="1057846">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2" name="Google Shape;742;p20"/>
            <p:cNvSpPr/>
            <p:nvPr/>
          </p:nvSpPr>
          <p:spPr>
            <a:xfrm rot="735886">
              <a:off x="5736138" y="2974525"/>
              <a:ext cx="864108" cy="329007"/>
            </a:xfrm>
            <a:custGeom>
              <a:rect b="b" l="l" r="r" t="t"/>
              <a:pathLst>
                <a:path extrusionOk="0" h="328898" w="863822">
                  <a:moveTo>
                    <a:pt x="-378" y="-365"/>
                  </a:moveTo>
                  <a:lnTo>
                    <a:pt x="863444" y="-365"/>
                  </a:lnTo>
                  <a:lnTo>
                    <a:pt x="863444" y="328533"/>
                  </a:lnTo>
                  <a:lnTo>
                    <a:pt x="-378" y="328533"/>
                  </a:lnTo>
                  <a:close/>
                </a:path>
              </a:pathLst>
            </a:custGeom>
            <a:solidFill>
              <a:srgbClr val="92E4E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3" name="Google Shape;743;p20"/>
            <p:cNvSpPr/>
            <p:nvPr/>
          </p:nvSpPr>
          <p:spPr>
            <a:xfrm>
              <a:off x="5567361" y="2886455"/>
              <a:ext cx="254984" cy="984884"/>
            </a:xfrm>
            <a:custGeom>
              <a:rect b="b" l="l" r="r" t="t"/>
              <a:pathLst>
                <a:path extrusionOk="0" h="984884" w="254984">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4" name="Google Shape;744;p20"/>
            <p:cNvSpPr/>
            <p:nvPr/>
          </p:nvSpPr>
          <p:spPr>
            <a:xfrm>
              <a:off x="5854159" y="2938843"/>
              <a:ext cx="79057" cy="79057"/>
            </a:xfrm>
            <a:custGeom>
              <a:rect b="b" l="l" r="r" t="t"/>
              <a:pathLst>
                <a:path extrusionOk="0" h="79057" w="79057">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5" name="Google Shape;745;p20"/>
            <p:cNvSpPr/>
            <p:nvPr/>
          </p:nvSpPr>
          <p:spPr>
            <a:xfrm>
              <a:off x="5983033" y="2966751"/>
              <a:ext cx="79057" cy="79057"/>
            </a:xfrm>
            <a:custGeom>
              <a:rect b="b" l="l" r="r" t="t"/>
              <a:pathLst>
                <a:path extrusionOk="0" h="79057" w="79057">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6" name="Google Shape;746;p20"/>
            <p:cNvSpPr/>
            <p:nvPr/>
          </p:nvSpPr>
          <p:spPr>
            <a:xfrm>
              <a:off x="6111906" y="2994754"/>
              <a:ext cx="79057" cy="79057"/>
            </a:xfrm>
            <a:custGeom>
              <a:rect b="b" l="l" r="r" t="t"/>
              <a:pathLst>
                <a:path extrusionOk="0" h="79057" w="79057">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7" name="Google Shape;747;p20"/>
            <p:cNvSpPr/>
            <p:nvPr/>
          </p:nvSpPr>
          <p:spPr>
            <a:xfrm>
              <a:off x="6240779" y="3022663"/>
              <a:ext cx="79057" cy="79057"/>
            </a:xfrm>
            <a:custGeom>
              <a:rect b="b" l="l" r="r" t="t"/>
              <a:pathLst>
                <a:path extrusionOk="0" h="79057" w="79057">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8" name="Google Shape;748;p20"/>
            <p:cNvSpPr/>
            <p:nvPr/>
          </p:nvSpPr>
          <p:spPr>
            <a:xfrm>
              <a:off x="6369652" y="3050666"/>
              <a:ext cx="79057" cy="79057"/>
            </a:xfrm>
            <a:custGeom>
              <a:rect b="b" l="l" r="r" t="t"/>
              <a:pathLst>
                <a:path extrusionOk="0" h="79057" w="79057">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9" name="Google Shape;749;p20"/>
            <p:cNvSpPr/>
            <p:nvPr/>
          </p:nvSpPr>
          <p:spPr>
            <a:xfrm>
              <a:off x="6498526" y="3078574"/>
              <a:ext cx="79057" cy="79057"/>
            </a:xfrm>
            <a:custGeom>
              <a:rect b="b" l="l" r="r" t="t"/>
              <a:pathLst>
                <a:path extrusionOk="0" h="79057" w="79057">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50" name="Google Shape;750;p20"/>
            <p:cNvSpPr/>
            <p:nvPr/>
          </p:nvSpPr>
          <p:spPr>
            <a:xfrm>
              <a:off x="6517700" y="2984021"/>
              <a:ext cx="94981" cy="173272"/>
            </a:xfrm>
            <a:custGeom>
              <a:rect b="b" l="l" r="r" t="t"/>
              <a:pathLst>
                <a:path extrusionOk="0" h="173272" w="94981">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51" name="Google Shape;751;p20"/>
            <p:cNvSpPr/>
            <p:nvPr/>
          </p:nvSpPr>
          <p:spPr>
            <a:xfrm>
              <a:off x="6388483" y="2955446"/>
              <a:ext cx="95096" cy="173230"/>
            </a:xfrm>
            <a:custGeom>
              <a:rect b="b" l="l" r="r" t="t"/>
              <a:pathLst>
                <a:path extrusionOk="0" h="173230" w="95096">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52" name="Google Shape;752;p20"/>
            <p:cNvSpPr/>
            <p:nvPr/>
          </p:nvSpPr>
          <p:spPr>
            <a:xfrm>
              <a:off x="6259020" y="2927334"/>
              <a:ext cx="95089" cy="173337"/>
            </a:xfrm>
            <a:custGeom>
              <a:rect b="b" l="l" r="r" t="t"/>
              <a:pathLst>
                <a:path extrusionOk="0" h="173337" w="95089">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53" name="Google Shape;753;p20"/>
            <p:cNvSpPr/>
            <p:nvPr/>
          </p:nvSpPr>
          <p:spPr>
            <a:xfrm>
              <a:off x="6130033" y="2899712"/>
              <a:ext cx="95107" cy="173242"/>
            </a:xfrm>
            <a:custGeom>
              <a:rect b="b" l="l" r="r" t="t"/>
              <a:pathLst>
                <a:path extrusionOk="0" h="173242" w="95107">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54" name="Google Shape;754;p20"/>
            <p:cNvSpPr/>
            <p:nvPr/>
          </p:nvSpPr>
          <p:spPr>
            <a:xfrm>
              <a:off x="6000951" y="2871613"/>
              <a:ext cx="95126" cy="173242"/>
            </a:xfrm>
            <a:custGeom>
              <a:rect b="b" l="l" r="r" t="t"/>
              <a:pathLst>
                <a:path extrusionOk="0" h="173242" w="95126">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55" name="Google Shape;755;p20"/>
            <p:cNvSpPr/>
            <p:nvPr/>
          </p:nvSpPr>
          <p:spPr>
            <a:xfrm>
              <a:off x="5871810" y="2843527"/>
              <a:ext cx="94981" cy="173301"/>
            </a:xfrm>
            <a:custGeom>
              <a:rect b="b" l="l" r="r" t="t"/>
              <a:pathLst>
                <a:path extrusionOk="0" h="173301" w="94981">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756" name="Google Shape;756;p20"/>
          <p:cNvGrpSpPr/>
          <p:nvPr/>
        </p:nvGrpSpPr>
        <p:grpSpPr>
          <a:xfrm>
            <a:off x="874903" y="3936890"/>
            <a:ext cx="309814" cy="327756"/>
            <a:chOff x="5609939" y="2914650"/>
            <a:chExt cx="973645" cy="1030033"/>
          </a:xfrm>
        </p:grpSpPr>
        <p:sp>
          <p:nvSpPr>
            <p:cNvPr id="757" name="Google Shape;757;p20"/>
            <p:cNvSpPr/>
            <p:nvPr/>
          </p:nvSpPr>
          <p:spPr>
            <a:xfrm rot="2487314">
              <a:off x="5912482" y="3535846"/>
              <a:ext cx="85975" cy="82068"/>
            </a:xfrm>
            <a:custGeom>
              <a:rect b="b" l="l" r="r" t="t"/>
              <a:pathLst>
                <a:path extrusionOk="0" h="82010" w="85915">
                  <a:moveTo>
                    <a:pt x="-470" y="-395"/>
                  </a:moveTo>
                  <a:lnTo>
                    <a:pt x="85446" y="-395"/>
                  </a:lnTo>
                  <a:lnTo>
                    <a:pt x="85446" y="81615"/>
                  </a:lnTo>
                  <a:lnTo>
                    <a:pt x="-470" y="8161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58" name="Google Shape;758;p20"/>
            <p:cNvSpPr/>
            <p:nvPr/>
          </p:nvSpPr>
          <p:spPr>
            <a:xfrm>
              <a:off x="5840444" y="2914650"/>
              <a:ext cx="743140" cy="743140"/>
            </a:xfrm>
            <a:custGeom>
              <a:rect b="b" l="l" r="r" t="t"/>
              <a:pathLst>
                <a:path extrusionOk="0" h="743140" w="74314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59" name="Google Shape;759;p20"/>
            <p:cNvSpPr/>
            <p:nvPr/>
          </p:nvSpPr>
          <p:spPr>
            <a:xfrm>
              <a:off x="5893308" y="2967513"/>
              <a:ext cx="637413" cy="637413"/>
            </a:xfrm>
            <a:custGeom>
              <a:rect b="b" l="l" r="r" t="t"/>
              <a:pathLst>
                <a:path extrusionOk="0" h="637413" w="637413">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0" name="Google Shape;760;p20"/>
            <p:cNvSpPr/>
            <p:nvPr/>
          </p:nvSpPr>
          <p:spPr>
            <a:xfrm rot="-543719">
              <a:off x="6172659" y="3111950"/>
              <a:ext cx="291459" cy="328796"/>
            </a:xfrm>
            <a:custGeom>
              <a:rect b="b" l="l" r="r" t="t"/>
              <a:pathLst>
                <a:path extrusionOk="0" h="328802" w="291464">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1" name="Google Shape;761;p20"/>
            <p:cNvSpPr/>
            <p:nvPr/>
          </p:nvSpPr>
          <p:spPr>
            <a:xfrm>
              <a:off x="5893410" y="2967501"/>
              <a:ext cx="400518" cy="637493"/>
            </a:xfrm>
            <a:custGeom>
              <a:rect b="b" l="l" r="r" t="t"/>
              <a:pathLst>
                <a:path extrusionOk="0" h="637493" w="400518">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2" name="Google Shape;762;p20"/>
            <p:cNvSpPr/>
            <p:nvPr/>
          </p:nvSpPr>
          <p:spPr>
            <a:xfrm>
              <a:off x="5717095" y="3622738"/>
              <a:ext cx="269366" cy="321945"/>
            </a:xfrm>
            <a:custGeom>
              <a:rect b="b" l="l" r="r" t="t"/>
              <a:pathLst>
                <a:path extrusionOk="0" h="321945" w="269366">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3" name="Google Shape;763;p20"/>
            <p:cNvSpPr/>
            <p:nvPr/>
          </p:nvSpPr>
          <p:spPr>
            <a:xfrm>
              <a:off x="5609939" y="3556730"/>
              <a:ext cx="335470" cy="349948"/>
            </a:xfrm>
            <a:custGeom>
              <a:rect b="b" l="l" r="r" t="t"/>
              <a:pathLst>
                <a:path extrusionOk="0" h="349948" w="33547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4" name="Google Shape;764;p20"/>
            <p:cNvSpPr/>
            <p:nvPr/>
          </p:nvSpPr>
          <p:spPr>
            <a:xfrm>
              <a:off x="5646610" y="3618404"/>
              <a:ext cx="249176" cy="265128"/>
            </a:xfrm>
            <a:custGeom>
              <a:rect b="b" l="l" r="r" t="t"/>
              <a:pathLst>
                <a:path extrusionOk="0" h="265128" w="249176">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765" name="Google Shape;765;p20"/>
          <p:cNvGrpSpPr/>
          <p:nvPr/>
        </p:nvGrpSpPr>
        <p:grpSpPr>
          <a:xfrm>
            <a:off x="703593" y="3703605"/>
            <a:ext cx="127150" cy="466993"/>
            <a:chOff x="5900737" y="2691768"/>
            <a:chExt cx="399590" cy="1467608"/>
          </a:xfrm>
        </p:grpSpPr>
        <p:sp>
          <p:nvSpPr>
            <p:cNvPr id="766" name="Google Shape;766;p20"/>
            <p:cNvSpPr/>
            <p:nvPr/>
          </p:nvSpPr>
          <p:spPr>
            <a:xfrm rot="735886">
              <a:off x="6201518" y="2700805"/>
              <a:ext cx="92518" cy="69174"/>
            </a:xfrm>
            <a:custGeom>
              <a:rect b="b" l="l" r="r" t="t"/>
              <a:pathLst>
                <a:path extrusionOk="0" h="69151" w="92487">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7" name="Google Shape;767;p20"/>
            <p:cNvSpPr/>
            <p:nvPr/>
          </p:nvSpPr>
          <p:spPr>
            <a:xfrm>
              <a:off x="6255257" y="2701575"/>
              <a:ext cx="40663" cy="77628"/>
            </a:xfrm>
            <a:custGeom>
              <a:rect b="b" l="l" r="r" t="t"/>
              <a:pathLst>
                <a:path extrusionOk="0" h="77628" w="40663">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8" name="Google Shape;768;p20"/>
            <p:cNvSpPr/>
            <p:nvPr/>
          </p:nvSpPr>
          <p:spPr>
            <a:xfrm rot="735886">
              <a:off x="6209281" y="2707090"/>
              <a:ext cx="31061" cy="52891"/>
            </a:xfrm>
            <a:custGeom>
              <a:rect b="b" l="l" r="r" t="t"/>
              <a:pathLst>
                <a:path extrusionOk="0" h="52873" w="31051">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9" name="Google Shape;769;p20"/>
            <p:cNvSpPr/>
            <p:nvPr/>
          </p:nvSpPr>
          <p:spPr>
            <a:xfrm rot="735886">
              <a:off x="6186654" y="2763498"/>
              <a:ext cx="95472" cy="69841"/>
            </a:xfrm>
            <a:custGeom>
              <a:rect b="b" l="l" r="r" t="t"/>
              <a:pathLst>
                <a:path extrusionOk="0" h="69818" w="95440">
                  <a:moveTo>
                    <a:pt x="-409" y="-319"/>
                  </a:moveTo>
                  <a:lnTo>
                    <a:pt x="95032" y="-319"/>
                  </a:lnTo>
                  <a:lnTo>
                    <a:pt x="95032" y="69499"/>
                  </a:lnTo>
                  <a:lnTo>
                    <a:pt x="-409" y="69499"/>
                  </a:lnTo>
                  <a:close/>
                </a:path>
              </a:pathLst>
            </a:custGeom>
            <a:solidFill>
              <a:srgbClr val="CCCCC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70" name="Google Shape;770;p20"/>
            <p:cNvSpPr/>
            <p:nvPr/>
          </p:nvSpPr>
          <p:spPr>
            <a:xfrm rot="735886">
              <a:off x="6187492" y="2756688"/>
              <a:ext cx="31061" cy="69841"/>
            </a:xfrm>
            <a:custGeom>
              <a:rect b="b" l="l" r="r" t="t"/>
              <a:pathLst>
                <a:path extrusionOk="0" h="69818" w="31051">
                  <a:moveTo>
                    <a:pt x="-409" y="-319"/>
                  </a:moveTo>
                  <a:lnTo>
                    <a:pt x="30643" y="-319"/>
                  </a:lnTo>
                  <a:lnTo>
                    <a:pt x="30643" y="69499"/>
                  </a:lnTo>
                  <a:lnTo>
                    <a:pt x="-409" y="69499"/>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71" name="Google Shape;771;p20"/>
            <p:cNvSpPr/>
            <p:nvPr/>
          </p:nvSpPr>
          <p:spPr>
            <a:xfrm rot="735886">
              <a:off x="6250492" y="2770411"/>
              <a:ext cx="31061" cy="69841"/>
            </a:xfrm>
            <a:custGeom>
              <a:rect b="b" l="l" r="r" t="t"/>
              <a:pathLst>
                <a:path extrusionOk="0" h="69818" w="31051">
                  <a:moveTo>
                    <a:pt x="-409" y="-319"/>
                  </a:moveTo>
                  <a:lnTo>
                    <a:pt x="30643" y="-319"/>
                  </a:lnTo>
                  <a:lnTo>
                    <a:pt x="30643" y="69499"/>
                  </a:lnTo>
                  <a:lnTo>
                    <a:pt x="-409" y="69499"/>
                  </a:lnTo>
                  <a:close/>
                </a:path>
              </a:pathLst>
            </a:custGeom>
            <a:solidFill>
              <a:srgbClr val="9999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72" name="Google Shape;772;p20"/>
            <p:cNvSpPr/>
            <p:nvPr/>
          </p:nvSpPr>
          <p:spPr>
            <a:xfrm>
              <a:off x="6189820" y="2779394"/>
              <a:ext cx="74294" cy="16097"/>
            </a:xfrm>
            <a:custGeom>
              <a:rect b="b" l="l" r="r" t="t"/>
              <a:pathLst>
                <a:path extrusionOk="0" h="16097" w="74294">
                  <a:moveTo>
                    <a:pt x="0" y="0"/>
                  </a:moveTo>
                  <a:lnTo>
                    <a:pt x="74295" y="16097"/>
                  </a:lnTo>
                </a:path>
              </a:pathLst>
            </a:custGeom>
            <a:noFill/>
            <a:ln cap="flat" cmpd="sng" w="19050">
              <a:solidFill>
                <a:srgbClr val="999999"/>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73" name="Google Shape;773;p20"/>
            <p:cNvSpPr/>
            <p:nvPr/>
          </p:nvSpPr>
          <p:spPr>
            <a:xfrm>
              <a:off x="6184486" y="2804064"/>
              <a:ext cx="74295" cy="16097"/>
            </a:xfrm>
            <a:custGeom>
              <a:rect b="b" l="l" r="r" t="t"/>
              <a:pathLst>
                <a:path extrusionOk="0" h="16097" w="74295">
                  <a:moveTo>
                    <a:pt x="0" y="0"/>
                  </a:moveTo>
                  <a:lnTo>
                    <a:pt x="74295" y="16097"/>
                  </a:lnTo>
                </a:path>
              </a:pathLst>
            </a:custGeom>
            <a:noFill/>
            <a:ln cap="flat" cmpd="sng" w="19050">
              <a:solidFill>
                <a:srgbClr val="999999"/>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74" name="Google Shape;774;p20"/>
            <p:cNvSpPr/>
            <p:nvPr/>
          </p:nvSpPr>
          <p:spPr>
            <a:xfrm>
              <a:off x="5900737" y="2818637"/>
              <a:ext cx="374141" cy="1340739"/>
            </a:xfrm>
            <a:custGeom>
              <a:rect b="b" l="l" r="r" t="t"/>
              <a:pathLst>
                <a:path extrusionOk="0" h="1340739" w="374141">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75" name="Google Shape;775;p20"/>
            <p:cNvSpPr/>
            <p:nvPr/>
          </p:nvSpPr>
          <p:spPr>
            <a:xfrm>
              <a:off x="5965792" y="2832353"/>
              <a:ext cx="308324" cy="1327023"/>
            </a:xfrm>
            <a:custGeom>
              <a:rect b="b" l="l" r="r" t="t"/>
              <a:pathLst>
                <a:path extrusionOk="0" h="1327023" w="308324">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76" name="Google Shape;776;p20"/>
            <p:cNvSpPr/>
            <p:nvPr/>
          </p:nvSpPr>
          <p:spPr>
            <a:xfrm>
              <a:off x="5900737" y="2818637"/>
              <a:ext cx="312229" cy="1335119"/>
            </a:xfrm>
            <a:custGeom>
              <a:rect b="b" l="l" r="r" t="t"/>
              <a:pathLst>
                <a:path extrusionOk="0" h="1335119" w="312229">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777" name="Google Shape;777;p20"/>
          <p:cNvGrpSpPr/>
          <p:nvPr/>
        </p:nvGrpSpPr>
        <p:grpSpPr>
          <a:xfrm rot="-467050">
            <a:off x="558879" y="3557057"/>
            <a:ext cx="110040" cy="613065"/>
            <a:chOff x="1159675" y="1837925"/>
            <a:chExt cx="324000" cy="1805100"/>
          </a:xfrm>
        </p:grpSpPr>
        <p:grpSp>
          <p:nvGrpSpPr>
            <p:cNvPr id="778" name="Google Shape;778;p20"/>
            <p:cNvGrpSpPr/>
            <p:nvPr/>
          </p:nvGrpSpPr>
          <p:grpSpPr>
            <a:xfrm>
              <a:off x="1159675" y="1837925"/>
              <a:ext cx="324000" cy="1805100"/>
              <a:chOff x="2605100" y="1971675"/>
              <a:chExt cx="324000" cy="1805100"/>
            </a:xfrm>
          </p:grpSpPr>
          <p:sp>
            <p:nvSpPr>
              <p:cNvPr id="779" name="Google Shape;779;p20"/>
              <p:cNvSpPr/>
              <p:nvPr/>
            </p:nvSpPr>
            <p:spPr>
              <a:xfrm>
                <a:off x="2605100" y="1971675"/>
                <a:ext cx="324000" cy="18051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780" name="Google Shape;780;p20"/>
              <p:cNvSpPr/>
              <p:nvPr/>
            </p:nvSpPr>
            <p:spPr>
              <a:xfrm>
                <a:off x="2857400" y="1971675"/>
                <a:ext cx="71700" cy="1805100"/>
              </a:xfrm>
              <a:prstGeom prst="rect">
                <a:avLst/>
              </a:prstGeom>
              <a:solidFill>
                <a:srgbClr val="000000">
                  <a:alpha val="980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grpSp>
        <p:sp>
          <p:nvSpPr>
            <p:cNvPr id="781" name="Google Shape;781;p20"/>
            <p:cNvSpPr/>
            <p:nvPr/>
          </p:nvSpPr>
          <p:spPr>
            <a:xfrm flipH="1" rot="-28588">
              <a:off x="1171132" y="3291682"/>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2" name="Google Shape;782;p20"/>
            <p:cNvSpPr/>
            <p:nvPr/>
          </p:nvSpPr>
          <p:spPr>
            <a:xfrm flipH="1" rot="-28588">
              <a:off x="1170331" y="3215469"/>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3" name="Google Shape;783;p20"/>
            <p:cNvSpPr/>
            <p:nvPr/>
          </p:nvSpPr>
          <p:spPr>
            <a:xfrm flipH="1" rot="-28588">
              <a:off x="1170821" y="3277336"/>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4" name="Google Shape;784;p20"/>
            <p:cNvSpPr/>
            <p:nvPr/>
          </p:nvSpPr>
          <p:spPr>
            <a:xfrm flipH="1" rot="-28588">
              <a:off x="1170791" y="3262848"/>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5" name="Google Shape;785;p20"/>
            <p:cNvSpPr/>
            <p:nvPr/>
          </p:nvSpPr>
          <p:spPr>
            <a:xfrm flipH="1" rot="-28588">
              <a:off x="1170588" y="3248261"/>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6" name="Google Shape;786;p20"/>
            <p:cNvSpPr/>
            <p:nvPr/>
          </p:nvSpPr>
          <p:spPr>
            <a:xfrm flipH="1" rot="-28588">
              <a:off x="1170486" y="3230047"/>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7" name="Google Shape;787;p20"/>
            <p:cNvSpPr/>
            <p:nvPr/>
          </p:nvSpPr>
          <p:spPr>
            <a:xfrm flipH="1" rot="-28588">
              <a:off x="1169775" y="3153585"/>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8" name="Google Shape;788;p20"/>
            <p:cNvSpPr/>
            <p:nvPr/>
          </p:nvSpPr>
          <p:spPr>
            <a:xfrm flipH="1" rot="-28588">
              <a:off x="1169964" y="3168229"/>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9" name="Google Shape;789;p20"/>
            <p:cNvSpPr/>
            <p:nvPr/>
          </p:nvSpPr>
          <p:spPr>
            <a:xfrm flipH="1" rot="-28588">
              <a:off x="1170180" y="3186327"/>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0" name="Google Shape;790;p20"/>
            <p:cNvSpPr/>
            <p:nvPr/>
          </p:nvSpPr>
          <p:spPr>
            <a:xfrm flipH="1" rot="-28588">
              <a:off x="1170269" y="3201029"/>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1" name="Google Shape;791;p20"/>
            <p:cNvSpPr/>
            <p:nvPr/>
          </p:nvSpPr>
          <p:spPr>
            <a:xfrm flipH="1" rot="-28588">
              <a:off x="1169882" y="3131619"/>
              <a:ext cx="116259" cy="7215"/>
            </a:xfrm>
            <a:custGeom>
              <a:rect b="b" l="l" r="r" t="t"/>
              <a:pathLst>
                <a:path extrusionOk="0" h="6000" w="96678">
                  <a:moveTo>
                    <a:pt x="-227" y="-10"/>
                  </a:moveTo>
                  <a:lnTo>
                    <a:pt x="96452" y="-10"/>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2" name="Google Shape;792;p20"/>
            <p:cNvSpPr/>
            <p:nvPr/>
          </p:nvSpPr>
          <p:spPr>
            <a:xfrm flipH="1" rot="-28588">
              <a:off x="1169081" y="3055290"/>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3" name="Google Shape;793;p20"/>
            <p:cNvSpPr/>
            <p:nvPr/>
          </p:nvSpPr>
          <p:spPr>
            <a:xfrm flipH="1" rot="-28588">
              <a:off x="1169458" y="311727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4" name="Google Shape;794;p20"/>
            <p:cNvSpPr/>
            <p:nvPr/>
          </p:nvSpPr>
          <p:spPr>
            <a:xfrm flipH="1" rot="-28588">
              <a:off x="1169427" y="3102785"/>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5" name="Google Shape;795;p20"/>
            <p:cNvSpPr/>
            <p:nvPr/>
          </p:nvSpPr>
          <p:spPr>
            <a:xfrm flipH="1" rot="-28588">
              <a:off x="1169338" y="3088084"/>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6" name="Google Shape;796;p20"/>
            <p:cNvSpPr/>
            <p:nvPr/>
          </p:nvSpPr>
          <p:spPr>
            <a:xfrm flipH="1" rot="-28588">
              <a:off x="1169151" y="307355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7" name="Google Shape;797;p20"/>
            <p:cNvSpPr/>
            <p:nvPr/>
          </p:nvSpPr>
          <p:spPr>
            <a:xfrm flipH="1" rot="-28588">
              <a:off x="1168526" y="2993521"/>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8" name="Google Shape;798;p20"/>
            <p:cNvSpPr/>
            <p:nvPr/>
          </p:nvSpPr>
          <p:spPr>
            <a:xfrm flipH="1" rot="-28588">
              <a:off x="1168713" y="3008051"/>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9" name="Google Shape;799;p20"/>
            <p:cNvSpPr/>
            <p:nvPr/>
          </p:nvSpPr>
          <p:spPr>
            <a:xfrm flipH="1" rot="-28588">
              <a:off x="1168817" y="3026265"/>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0" name="Google Shape;800;p20"/>
            <p:cNvSpPr/>
            <p:nvPr/>
          </p:nvSpPr>
          <p:spPr>
            <a:xfrm flipH="1" rot="-28588">
              <a:off x="1169019" y="304085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1" name="Google Shape;801;p20"/>
            <p:cNvSpPr/>
            <p:nvPr/>
          </p:nvSpPr>
          <p:spPr>
            <a:xfrm flipH="1" rot="-28588">
              <a:off x="1168632" y="2971439"/>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2" name="Google Shape;802;p20"/>
            <p:cNvSpPr/>
            <p:nvPr/>
          </p:nvSpPr>
          <p:spPr>
            <a:xfrm flipH="1" rot="-28588">
              <a:off x="1167845" y="2898738"/>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3" name="Google Shape;803;p20"/>
            <p:cNvSpPr/>
            <p:nvPr/>
          </p:nvSpPr>
          <p:spPr>
            <a:xfrm flipH="1" rot="-28588">
              <a:off x="1168280" y="296082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4" name="Google Shape;804;p20"/>
            <p:cNvSpPr/>
            <p:nvPr/>
          </p:nvSpPr>
          <p:spPr>
            <a:xfrm flipH="1" rot="-28588">
              <a:off x="1168177" y="2942606"/>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5" name="Google Shape;805;p20"/>
            <p:cNvSpPr/>
            <p:nvPr/>
          </p:nvSpPr>
          <p:spPr>
            <a:xfrm flipH="1" rot="-28588">
              <a:off x="1168089" y="2928019"/>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6" name="Google Shape;806;p20"/>
            <p:cNvSpPr/>
            <p:nvPr/>
          </p:nvSpPr>
          <p:spPr>
            <a:xfrm flipH="1" rot="-28588">
              <a:off x="1167902" y="2913375"/>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7" name="Google Shape;807;p20"/>
            <p:cNvSpPr/>
            <p:nvPr/>
          </p:nvSpPr>
          <p:spPr>
            <a:xfrm flipH="1" rot="-28588">
              <a:off x="1167277" y="283334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8" name="Google Shape;808;p20"/>
            <p:cNvSpPr/>
            <p:nvPr/>
          </p:nvSpPr>
          <p:spPr>
            <a:xfrm flipH="1" rot="-28588">
              <a:off x="1167379" y="2851557"/>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09" name="Google Shape;809;p20"/>
            <p:cNvSpPr/>
            <p:nvPr/>
          </p:nvSpPr>
          <p:spPr>
            <a:xfrm flipH="1" rot="-28588">
              <a:off x="1167566" y="2866086"/>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0" name="Google Shape;810;p20"/>
            <p:cNvSpPr/>
            <p:nvPr/>
          </p:nvSpPr>
          <p:spPr>
            <a:xfrm flipH="1" rot="-28588">
              <a:off x="1167654" y="288067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1" name="Google Shape;811;p20"/>
            <p:cNvSpPr/>
            <p:nvPr/>
          </p:nvSpPr>
          <p:spPr>
            <a:xfrm flipH="1" rot="-28588">
              <a:off x="1167397" y="2814887"/>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2" name="Google Shape;812;p20"/>
            <p:cNvSpPr/>
            <p:nvPr/>
          </p:nvSpPr>
          <p:spPr>
            <a:xfrm flipH="1" rot="-28588">
              <a:off x="1166596" y="2738674"/>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3" name="Google Shape;813;p20"/>
            <p:cNvSpPr/>
            <p:nvPr/>
          </p:nvSpPr>
          <p:spPr>
            <a:xfrm flipH="1" rot="-28588">
              <a:off x="1167030" y="2800642"/>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4" name="Google Shape;814;p20"/>
            <p:cNvSpPr/>
            <p:nvPr/>
          </p:nvSpPr>
          <p:spPr>
            <a:xfrm flipH="1" rot="-28588">
              <a:off x="1166941" y="2786054"/>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5" name="Google Shape;815;p20"/>
            <p:cNvSpPr/>
            <p:nvPr/>
          </p:nvSpPr>
          <p:spPr>
            <a:xfrm flipH="1" rot="-28588">
              <a:off x="1166839" y="2767841"/>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6" name="Google Shape;816;p20"/>
            <p:cNvSpPr/>
            <p:nvPr/>
          </p:nvSpPr>
          <p:spPr>
            <a:xfrm flipH="1" rot="-28588">
              <a:off x="1166538" y="2753312"/>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7" name="Google Shape;817;p20"/>
            <p:cNvSpPr/>
            <p:nvPr/>
          </p:nvSpPr>
          <p:spPr>
            <a:xfrm flipH="1" rot="-28588">
              <a:off x="1166099" y="267689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8" name="Google Shape;818;p20"/>
            <p:cNvSpPr/>
            <p:nvPr/>
          </p:nvSpPr>
          <p:spPr>
            <a:xfrm flipH="1" rot="-28588">
              <a:off x="1166129" y="2691378"/>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9" name="Google Shape;819;p20"/>
            <p:cNvSpPr/>
            <p:nvPr/>
          </p:nvSpPr>
          <p:spPr>
            <a:xfrm flipH="1" rot="-28588">
              <a:off x="1166317" y="2706022"/>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0" name="Google Shape;820;p20"/>
            <p:cNvSpPr/>
            <p:nvPr/>
          </p:nvSpPr>
          <p:spPr>
            <a:xfrm flipH="1" rot="-28588">
              <a:off x="1166405" y="272061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1" name="Google Shape;821;p20"/>
            <p:cNvSpPr/>
            <p:nvPr/>
          </p:nvSpPr>
          <p:spPr>
            <a:xfrm flipH="1" rot="-28588">
              <a:off x="1166120" y="2658492"/>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2" name="Google Shape;822;p20"/>
            <p:cNvSpPr/>
            <p:nvPr/>
          </p:nvSpPr>
          <p:spPr>
            <a:xfrm flipH="1" rot="-28588">
              <a:off x="1165359" y="2582007"/>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3" name="Google Shape;823;p20"/>
            <p:cNvSpPr/>
            <p:nvPr/>
          </p:nvSpPr>
          <p:spPr>
            <a:xfrm flipH="1" rot="-28588">
              <a:off x="1165794" y="2644089"/>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4" name="Google Shape;824;p20"/>
            <p:cNvSpPr/>
            <p:nvPr/>
          </p:nvSpPr>
          <p:spPr>
            <a:xfrm flipH="1" rot="-28588">
              <a:off x="1165607" y="262956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5" name="Google Shape;825;p20"/>
            <p:cNvSpPr/>
            <p:nvPr/>
          </p:nvSpPr>
          <p:spPr>
            <a:xfrm flipH="1" rot="-28588">
              <a:off x="1165389" y="2611347"/>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6" name="Google Shape;826;p20"/>
            <p:cNvSpPr/>
            <p:nvPr/>
          </p:nvSpPr>
          <p:spPr>
            <a:xfrm flipH="1" rot="-28588">
              <a:off x="1165360" y="2596860"/>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7" name="Google Shape;827;p20"/>
            <p:cNvSpPr/>
            <p:nvPr/>
          </p:nvSpPr>
          <p:spPr>
            <a:xfrm flipH="1" rot="-28588">
              <a:off x="1164748" y="2520338"/>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8" name="Google Shape;828;p20"/>
            <p:cNvSpPr/>
            <p:nvPr/>
          </p:nvSpPr>
          <p:spPr>
            <a:xfrm flipH="1" rot="-28588">
              <a:off x="1164951" y="2534925"/>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29" name="Google Shape;829;p20"/>
            <p:cNvSpPr/>
            <p:nvPr/>
          </p:nvSpPr>
          <p:spPr>
            <a:xfrm flipH="1" rot="-28588">
              <a:off x="1164981" y="254941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0" name="Google Shape;830;p20"/>
            <p:cNvSpPr/>
            <p:nvPr/>
          </p:nvSpPr>
          <p:spPr>
            <a:xfrm flipH="1" rot="-28588">
              <a:off x="1165084" y="2567626"/>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1" name="Google Shape;831;p20"/>
            <p:cNvSpPr/>
            <p:nvPr/>
          </p:nvSpPr>
          <p:spPr>
            <a:xfrm flipH="1" rot="-28588">
              <a:off x="1164755" y="2498314"/>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2" name="Google Shape;832;p20"/>
            <p:cNvSpPr/>
            <p:nvPr/>
          </p:nvSpPr>
          <p:spPr>
            <a:xfrm flipH="1" rot="-28588">
              <a:off x="1163997" y="2421944"/>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3" name="Google Shape;833;p20"/>
            <p:cNvSpPr/>
            <p:nvPr/>
          </p:nvSpPr>
          <p:spPr>
            <a:xfrm flipH="1" rot="-28588">
              <a:off x="1164460" y="2487594"/>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4" name="Google Shape;834;p20"/>
            <p:cNvSpPr/>
            <p:nvPr/>
          </p:nvSpPr>
          <p:spPr>
            <a:xfrm flipH="1" rot="-28588">
              <a:off x="1164357" y="2469381"/>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5" name="Google Shape;835;p20"/>
            <p:cNvSpPr/>
            <p:nvPr/>
          </p:nvSpPr>
          <p:spPr>
            <a:xfrm flipH="1" rot="-28588">
              <a:off x="1164212" y="2454894"/>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6" name="Google Shape;836;p20"/>
            <p:cNvSpPr/>
            <p:nvPr/>
          </p:nvSpPr>
          <p:spPr>
            <a:xfrm flipH="1" rot="-28588">
              <a:off x="1164123" y="2440306"/>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7" name="Google Shape;837;p20"/>
            <p:cNvSpPr/>
            <p:nvPr/>
          </p:nvSpPr>
          <p:spPr>
            <a:xfrm flipH="1" rot="-28588">
              <a:off x="1163499" y="236016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8" name="Google Shape;838;p20"/>
            <p:cNvSpPr/>
            <p:nvPr/>
          </p:nvSpPr>
          <p:spPr>
            <a:xfrm flipH="1" rot="-28588">
              <a:off x="1163716" y="237837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39" name="Google Shape;839;p20"/>
            <p:cNvSpPr/>
            <p:nvPr/>
          </p:nvSpPr>
          <p:spPr>
            <a:xfrm flipH="1" rot="-28588">
              <a:off x="1163804" y="239296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0" name="Google Shape;840;p20"/>
            <p:cNvSpPr/>
            <p:nvPr/>
          </p:nvSpPr>
          <p:spPr>
            <a:xfrm flipH="1" rot="-28588">
              <a:off x="1163835" y="240756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1" name="Google Shape;841;p20"/>
            <p:cNvSpPr/>
            <p:nvPr/>
          </p:nvSpPr>
          <p:spPr>
            <a:xfrm flipH="1" rot="-28588">
              <a:off x="1163520" y="2341762"/>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2" name="Google Shape;842;p20"/>
            <p:cNvSpPr/>
            <p:nvPr/>
          </p:nvSpPr>
          <p:spPr>
            <a:xfrm flipH="1" rot="-28588">
              <a:off x="1162718" y="2265549"/>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3" name="Google Shape;843;p20"/>
            <p:cNvSpPr/>
            <p:nvPr/>
          </p:nvSpPr>
          <p:spPr>
            <a:xfrm flipH="1" rot="-28588">
              <a:off x="1163210" y="2327417"/>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4" name="Google Shape;844;p20"/>
            <p:cNvSpPr/>
            <p:nvPr/>
          </p:nvSpPr>
          <p:spPr>
            <a:xfrm flipH="1" rot="-28588">
              <a:off x="1163179" y="2312928"/>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5" name="Google Shape;845;p20"/>
            <p:cNvSpPr/>
            <p:nvPr/>
          </p:nvSpPr>
          <p:spPr>
            <a:xfrm flipH="1" rot="-28588">
              <a:off x="1162977" y="2298342"/>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6" name="Google Shape;846;p20"/>
            <p:cNvSpPr/>
            <p:nvPr/>
          </p:nvSpPr>
          <p:spPr>
            <a:xfrm flipH="1" rot="-28588">
              <a:off x="1162875" y="2280128"/>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7" name="Google Shape;847;p20"/>
            <p:cNvSpPr/>
            <p:nvPr/>
          </p:nvSpPr>
          <p:spPr>
            <a:xfrm flipH="1" rot="-28588">
              <a:off x="1162164" y="2203666"/>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8" name="Google Shape;848;p20"/>
            <p:cNvSpPr/>
            <p:nvPr/>
          </p:nvSpPr>
          <p:spPr>
            <a:xfrm flipH="1" rot="-28588">
              <a:off x="1162351" y="2218195"/>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49" name="Google Shape;849;p20"/>
            <p:cNvSpPr/>
            <p:nvPr/>
          </p:nvSpPr>
          <p:spPr>
            <a:xfrm flipH="1" rot="-28588">
              <a:off x="1162440" y="2232897"/>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0" name="Google Shape;850;p20"/>
            <p:cNvSpPr/>
            <p:nvPr/>
          </p:nvSpPr>
          <p:spPr>
            <a:xfrm flipH="1" rot="-28588">
              <a:off x="1162656" y="225111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1" name="Google Shape;851;p20"/>
            <p:cNvSpPr/>
            <p:nvPr/>
          </p:nvSpPr>
          <p:spPr>
            <a:xfrm flipH="1" rot="-28588">
              <a:off x="1162284" y="2185210"/>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2" name="Google Shape;852;p20"/>
            <p:cNvSpPr/>
            <p:nvPr/>
          </p:nvSpPr>
          <p:spPr>
            <a:xfrm flipH="1" rot="-28588">
              <a:off x="1161483" y="2108997"/>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3" name="Google Shape;853;p20"/>
            <p:cNvSpPr/>
            <p:nvPr/>
          </p:nvSpPr>
          <p:spPr>
            <a:xfrm flipH="1" rot="-28588">
              <a:off x="1162032" y="2170964"/>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4" name="Google Shape;854;p20"/>
            <p:cNvSpPr/>
            <p:nvPr/>
          </p:nvSpPr>
          <p:spPr>
            <a:xfrm flipH="1" rot="-28588">
              <a:off x="1161829" y="2156377"/>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5" name="Google Shape;855;p20"/>
            <p:cNvSpPr/>
            <p:nvPr/>
          </p:nvSpPr>
          <p:spPr>
            <a:xfrm flipH="1" rot="-28588">
              <a:off x="1161700" y="2141946"/>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6" name="Google Shape;856;p20"/>
            <p:cNvSpPr/>
            <p:nvPr/>
          </p:nvSpPr>
          <p:spPr>
            <a:xfrm flipH="1" rot="-28588">
              <a:off x="1161539" y="2123634"/>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7" name="Google Shape;857;p20"/>
            <p:cNvSpPr/>
            <p:nvPr/>
          </p:nvSpPr>
          <p:spPr>
            <a:xfrm flipH="1" rot="-28588">
              <a:off x="1160986" y="204721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8" name="Google Shape;858;p20"/>
            <p:cNvSpPr/>
            <p:nvPr/>
          </p:nvSpPr>
          <p:spPr>
            <a:xfrm flipH="1" rot="-28588">
              <a:off x="1161074" y="206180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59" name="Google Shape;859;p20"/>
            <p:cNvSpPr/>
            <p:nvPr/>
          </p:nvSpPr>
          <p:spPr>
            <a:xfrm flipH="1" rot="-28588">
              <a:off x="1161291" y="208001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0" name="Google Shape;860;p20"/>
            <p:cNvSpPr/>
            <p:nvPr/>
          </p:nvSpPr>
          <p:spPr>
            <a:xfrm flipH="1" rot="-28588">
              <a:off x="1161421" y="209444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1" name="Google Shape;861;p20"/>
            <p:cNvSpPr/>
            <p:nvPr/>
          </p:nvSpPr>
          <p:spPr>
            <a:xfrm flipH="1" rot="-28588">
              <a:off x="1164732" y="2028742"/>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2" name="Google Shape;862;p20"/>
            <p:cNvSpPr/>
            <p:nvPr/>
          </p:nvSpPr>
          <p:spPr>
            <a:xfrm flipH="1" rot="-28588">
              <a:off x="1159757" y="1868636"/>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3" name="Google Shape;863;p20"/>
            <p:cNvSpPr/>
            <p:nvPr/>
          </p:nvSpPr>
          <p:spPr>
            <a:xfrm flipH="1" rot="-28588">
              <a:off x="1163932" y="1952415"/>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4" name="Google Shape;864;p20"/>
            <p:cNvSpPr/>
            <p:nvPr/>
          </p:nvSpPr>
          <p:spPr>
            <a:xfrm flipH="1" rot="-28588">
              <a:off x="1164365" y="2014497"/>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5" name="Google Shape;865;p20"/>
            <p:cNvSpPr/>
            <p:nvPr/>
          </p:nvSpPr>
          <p:spPr>
            <a:xfrm flipH="1" rot="-28588">
              <a:off x="1164277" y="1999909"/>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6" name="Google Shape;866;p20"/>
            <p:cNvSpPr/>
            <p:nvPr/>
          </p:nvSpPr>
          <p:spPr>
            <a:xfrm flipH="1" rot="-28588">
              <a:off x="1164175" y="1981695"/>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7" name="Google Shape;867;p20"/>
            <p:cNvSpPr/>
            <p:nvPr/>
          </p:nvSpPr>
          <p:spPr>
            <a:xfrm flipH="1" rot="-28588">
              <a:off x="1163972" y="196711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8" name="Google Shape;868;p20"/>
            <p:cNvSpPr/>
            <p:nvPr/>
          </p:nvSpPr>
          <p:spPr>
            <a:xfrm flipH="1" rot="-28588">
              <a:off x="1163434" y="1890745"/>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9" name="Google Shape;869;p20"/>
            <p:cNvSpPr/>
            <p:nvPr/>
          </p:nvSpPr>
          <p:spPr>
            <a:xfrm flipH="1" rot="-28588">
              <a:off x="1163464" y="190523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0" name="Google Shape;870;p20"/>
            <p:cNvSpPr/>
            <p:nvPr/>
          </p:nvSpPr>
          <p:spPr>
            <a:xfrm flipH="1" rot="-28588">
              <a:off x="1163652" y="1919763"/>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1" name="Google Shape;871;p20"/>
            <p:cNvSpPr/>
            <p:nvPr/>
          </p:nvSpPr>
          <p:spPr>
            <a:xfrm flipH="1" rot="-28588">
              <a:off x="1163739" y="1934351"/>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2" name="Google Shape;872;p20"/>
            <p:cNvSpPr/>
            <p:nvPr/>
          </p:nvSpPr>
          <p:spPr>
            <a:xfrm flipH="1" rot="-28588">
              <a:off x="1171157" y="3607707"/>
              <a:ext cx="116259" cy="7215"/>
            </a:xfrm>
            <a:custGeom>
              <a:rect b="b" l="l" r="r" t="t"/>
              <a:pathLst>
                <a:path extrusionOk="0" h="6000" w="96678">
                  <a:moveTo>
                    <a:pt x="-227" y="-9"/>
                  </a:moveTo>
                  <a:lnTo>
                    <a:pt x="96452" y="-9"/>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3" name="Google Shape;873;p20"/>
            <p:cNvSpPr/>
            <p:nvPr/>
          </p:nvSpPr>
          <p:spPr>
            <a:xfrm flipH="1" rot="-28588">
              <a:off x="1170356" y="3531494"/>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4" name="Google Shape;874;p20"/>
            <p:cNvSpPr/>
            <p:nvPr/>
          </p:nvSpPr>
          <p:spPr>
            <a:xfrm flipH="1" rot="-28588">
              <a:off x="1170846" y="3593361"/>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5" name="Google Shape;875;p20"/>
            <p:cNvSpPr/>
            <p:nvPr/>
          </p:nvSpPr>
          <p:spPr>
            <a:xfrm flipH="1" rot="-28588">
              <a:off x="1170816" y="3578873"/>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6" name="Google Shape;876;p20"/>
            <p:cNvSpPr/>
            <p:nvPr/>
          </p:nvSpPr>
          <p:spPr>
            <a:xfrm flipH="1" rot="-28588">
              <a:off x="1170613" y="3564286"/>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7" name="Google Shape;877;p20"/>
            <p:cNvSpPr/>
            <p:nvPr/>
          </p:nvSpPr>
          <p:spPr>
            <a:xfrm flipH="1" rot="-28588">
              <a:off x="1170511" y="3546072"/>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8" name="Google Shape;878;p20"/>
            <p:cNvSpPr/>
            <p:nvPr/>
          </p:nvSpPr>
          <p:spPr>
            <a:xfrm flipH="1" rot="-28588">
              <a:off x="1169800" y="346961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79" name="Google Shape;879;p20"/>
            <p:cNvSpPr/>
            <p:nvPr/>
          </p:nvSpPr>
          <p:spPr>
            <a:xfrm flipH="1" rot="-28588">
              <a:off x="1169989" y="3484254"/>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0" name="Google Shape;880;p20"/>
            <p:cNvSpPr/>
            <p:nvPr/>
          </p:nvSpPr>
          <p:spPr>
            <a:xfrm flipH="1" rot="-28588">
              <a:off x="1170205" y="3502352"/>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1" name="Google Shape;881;p20"/>
            <p:cNvSpPr/>
            <p:nvPr/>
          </p:nvSpPr>
          <p:spPr>
            <a:xfrm flipH="1" rot="-28588">
              <a:off x="1170294" y="3517054"/>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2" name="Google Shape;882;p20"/>
            <p:cNvSpPr/>
            <p:nvPr/>
          </p:nvSpPr>
          <p:spPr>
            <a:xfrm flipH="1" rot="-28588">
              <a:off x="1169907" y="3447644"/>
              <a:ext cx="116259" cy="7215"/>
            </a:xfrm>
            <a:custGeom>
              <a:rect b="b" l="l" r="r" t="t"/>
              <a:pathLst>
                <a:path extrusionOk="0" h="6000" w="96678">
                  <a:moveTo>
                    <a:pt x="-227" y="-10"/>
                  </a:moveTo>
                  <a:lnTo>
                    <a:pt x="96452" y="-10"/>
                  </a:lnTo>
                  <a:lnTo>
                    <a:pt x="96452" y="5991"/>
                  </a:lnTo>
                  <a:lnTo>
                    <a:pt x="-227" y="599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3" name="Google Shape;883;p20"/>
            <p:cNvSpPr/>
            <p:nvPr/>
          </p:nvSpPr>
          <p:spPr>
            <a:xfrm flipH="1" rot="-28588">
              <a:off x="1169106" y="3371315"/>
              <a:ext cx="83615" cy="3665"/>
            </a:xfrm>
            <a:custGeom>
              <a:rect b="b" l="l" r="r" t="t"/>
              <a:pathLst>
                <a:path extrusionOk="0" h="3048" w="69532">
                  <a:moveTo>
                    <a:pt x="-227" y="-9"/>
                  </a:moveTo>
                  <a:lnTo>
                    <a:pt x="69306" y="-9"/>
                  </a:lnTo>
                  <a:lnTo>
                    <a:pt x="69306"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4" name="Google Shape;884;p20"/>
            <p:cNvSpPr/>
            <p:nvPr/>
          </p:nvSpPr>
          <p:spPr>
            <a:xfrm flipH="1" rot="-28588">
              <a:off x="1169483" y="3433298"/>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5" name="Google Shape;885;p20"/>
            <p:cNvSpPr/>
            <p:nvPr/>
          </p:nvSpPr>
          <p:spPr>
            <a:xfrm flipH="1" rot="-28588">
              <a:off x="1169452" y="341881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6" name="Google Shape;886;p20"/>
            <p:cNvSpPr/>
            <p:nvPr/>
          </p:nvSpPr>
          <p:spPr>
            <a:xfrm flipH="1" rot="-28588">
              <a:off x="1169363" y="3404109"/>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7" name="Google Shape;887;p20"/>
            <p:cNvSpPr/>
            <p:nvPr/>
          </p:nvSpPr>
          <p:spPr>
            <a:xfrm flipH="1" rot="-28588">
              <a:off x="1169176" y="3389578"/>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8" name="Google Shape;888;p20"/>
            <p:cNvSpPr/>
            <p:nvPr/>
          </p:nvSpPr>
          <p:spPr>
            <a:xfrm flipH="1" rot="-28588">
              <a:off x="1168551" y="3309546"/>
              <a:ext cx="58187" cy="3665"/>
            </a:xfrm>
            <a:custGeom>
              <a:rect b="b" l="l" r="r" t="t"/>
              <a:pathLst>
                <a:path extrusionOk="0" h="3048" w="48387">
                  <a:moveTo>
                    <a:pt x="-227" y="-10"/>
                  </a:moveTo>
                  <a:lnTo>
                    <a:pt x="48160" y="-10"/>
                  </a:lnTo>
                  <a:lnTo>
                    <a:pt x="48160" y="3038"/>
                  </a:lnTo>
                  <a:lnTo>
                    <a:pt x="-227" y="3038"/>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9" name="Google Shape;889;p20"/>
            <p:cNvSpPr/>
            <p:nvPr/>
          </p:nvSpPr>
          <p:spPr>
            <a:xfrm flipH="1" rot="-28588">
              <a:off x="1168738" y="3324076"/>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90" name="Google Shape;890;p20"/>
            <p:cNvSpPr/>
            <p:nvPr/>
          </p:nvSpPr>
          <p:spPr>
            <a:xfrm flipH="1" rot="-28588">
              <a:off x="1168842" y="3342290"/>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91" name="Google Shape;891;p20"/>
            <p:cNvSpPr/>
            <p:nvPr/>
          </p:nvSpPr>
          <p:spPr>
            <a:xfrm flipH="1" rot="-28588">
              <a:off x="1169044" y="3356875"/>
              <a:ext cx="58187" cy="3665"/>
            </a:xfrm>
            <a:custGeom>
              <a:rect b="b" l="l" r="r" t="t"/>
              <a:pathLst>
                <a:path extrusionOk="0" h="3048" w="48387">
                  <a:moveTo>
                    <a:pt x="-227" y="-9"/>
                  </a:moveTo>
                  <a:lnTo>
                    <a:pt x="48160" y="-9"/>
                  </a:lnTo>
                  <a:lnTo>
                    <a:pt x="48160" y="3039"/>
                  </a:lnTo>
                  <a:lnTo>
                    <a:pt x="-227" y="3039"/>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892" name="Google Shape;892;p20"/>
          <p:cNvGrpSpPr/>
          <p:nvPr/>
        </p:nvGrpSpPr>
        <p:grpSpPr>
          <a:xfrm>
            <a:off x="368320" y="3919751"/>
            <a:ext cx="343156" cy="342433"/>
            <a:chOff x="5558303" y="2891005"/>
            <a:chExt cx="1078430" cy="1076156"/>
          </a:xfrm>
        </p:grpSpPr>
        <p:sp>
          <p:nvSpPr>
            <p:cNvPr id="893" name="Google Shape;893;p20"/>
            <p:cNvSpPr/>
            <p:nvPr/>
          </p:nvSpPr>
          <p:spPr>
            <a:xfrm>
              <a:off x="5558303" y="2891005"/>
              <a:ext cx="1078430" cy="1076156"/>
            </a:xfrm>
            <a:custGeom>
              <a:rect b="b" l="l" r="r" t="t"/>
              <a:pathLst>
                <a:path extrusionOk="0" h="1076156" w="107843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94" name="Google Shape;894;p20"/>
            <p:cNvSpPr/>
            <p:nvPr/>
          </p:nvSpPr>
          <p:spPr>
            <a:xfrm rot="-1304888">
              <a:off x="5625583" y="3074194"/>
              <a:ext cx="705654" cy="171206"/>
            </a:xfrm>
            <a:custGeom>
              <a:rect b="b" l="l" r="r" t="t"/>
              <a:pathLst>
                <a:path extrusionOk="0" h="171450" w="706659">
                  <a:moveTo>
                    <a:pt x="-296" y="-391"/>
                  </a:moveTo>
                  <a:lnTo>
                    <a:pt x="706364" y="-391"/>
                  </a:lnTo>
                  <a:lnTo>
                    <a:pt x="706364" y="171060"/>
                  </a:lnTo>
                  <a:lnTo>
                    <a:pt x="-296" y="171060"/>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95" name="Google Shape;895;p20"/>
            <p:cNvSpPr/>
            <p:nvPr/>
          </p:nvSpPr>
          <p:spPr>
            <a:xfrm rot="-1304888">
              <a:off x="5634988" y="3085943"/>
              <a:ext cx="686726" cy="148093"/>
            </a:xfrm>
            <a:custGeom>
              <a:rect b="b" l="l" r="r" t="t"/>
              <a:pathLst>
                <a:path extrusionOk="0" h="148304" w="687705">
                  <a:moveTo>
                    <a:pt x="-296" y="-390"/>
                  </a:moveTo>
                  <a:lnTo>
                    <a:pt x="687410" y="-390"/>
                  </a:lnTo>
                  <a:lnTo>
                    <a:pt x="687410" y="147914"/>
                  </a:lnTo>
                  <a:lnTo>
                    <a:pt x="-296" y="147914"/>
                  </a:lnTo>
                  <a:close/>
                </a:path>
              </a:pathLst>
            </a:custGeom>
            <a:solidFill>
              <a:srgbClr val="F2F2F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96" name="Google Shape;896;p20"/>
            <p:cNvSpPr/>
            <p:nvPr/>
          </p:nvSpPr>
          <p:spPr>
            <a:xfrm rot="-1304888">
              <a:off x="5719793" y="3392597"/>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97" name="Google Shape;897;p20"/>
            <p:cNvSpPr/>
            <p:nvPr/>
          </p:nvSpPr>
          <p:spPr>
            <a:xfrm rot="-1304888">
              <a:off x="5856183" y="3338104"/>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98" name="Google Shape;898;p20"/>
            <p:cNvSpPr/>
            <p:nvPr/>
          </p:nvSpPr>
          <p:spPr>
            <a:xfrm rot="-1304888">
              <a:off x="5992661" y="3283670"/>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99" name="Google Shape;899;p20"/>
            <p:cNvSpPr/>
            <p:nvPr/>
          </p:nvSpPr>
          <p:spPr>
            <a:xfrm rot="-1304888">
              <a:off x="6129050" y="3229175"/>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0" name="Google Shape;900;p20"/>
            <p:cNvSpPr/>
            <p:nvPr/>
          </p:nvSpPr>
          <p:spPr>
            <a:xfrm rot="-1304888">
              <a:off x="6265528" y="3174647"/>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1" name="Google Shape;901;p20"/>
            <p:cNvSpPr/>
            <p:nvPr/>
          </p:nvSpPr>
          <p:spPr>
            <a:xfrm rot="-1304888">
              <a:off x="5777346" y="3536825"/>
              <a:ext cx="118893" cy="118893"/>
            </a:xfrm>
            <a:custGeom>
              <a:rect b="b" l="l" r="r" t="t"/>
              <a:pathLst>
                <a:path extrusionOk="0" h="119062" w="119062">
                  <a:moveTo>
                    <a:pt x="-296" y="-391"/>
                  </a:moveTo>
                  <a:lnTo>
                    <a:pt x="118767" y="-391"/>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2" name="Google Shape;902;p20"/>
            <p:cNvSpPr/>
            <p:nvPr/>
          </p:nvSpPr>
          <p:spPr>
            <a:xfrm rot="-1304888">
              <a:off x="5913824" y="3482297"/>
              <a:ext cx="118893" cy="118893"/>
            </a:xfrm>
            <a:custGeom>
              <a:rect b="b" l="l" r="r" t="t"/>
              <a:pathLst>
                <a:path extrusionOk="0" h="119062" w="119062">
                  <a:moveTo>
                    <a:pt x="-296" y="-391"/>
                  </a:moveTo>
                  <a:lnTo>
                    <a:pt x="118767" y="-391"/>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3" name="Google Shape;903;p20"/>
            <p:cNvSpPr/>
            <p:nvPr/>
          </p:nvSpPr>
          <p:spPr>
            <a:xfrm rot="-1304888">
              <a:off x="6050249" y="3427986"/>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4" name="Google Shape;904;p20"/>
            <p:cNvSpPr/>
            <p:nvPr/>
          </p:nvSpPr>
          <p:spPr>
            <a:xfrm rot="-1304888">
              <a:off x="6186727" y="3373457"/>
              <a:ext cx="118893" cy="118893"/>
            </a:xfrm>
            <a:custGeom>
              <a:rect b="b" l="l" r="r" t="t"/>
              <a:pathLst>
                <a:path extrusionOk="0" h="119062" w="119062">
                  <a:moveTo>
                    <a:pt x="-296" y="-391"/>
                  </a:moveTo>
                  <a:lnTo>
                    <a:pt x="118767" y="-391"/>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5" name="Google Shape;905;p20"/>
            <p:cNvSpPr/>
            <p:nvPr/>
          </p:nvSpPr>
          <p:spPr>
            <a:xfrm rot="-1304888">
              <a:off x="6323117" y="3318963"/>
              <a:ext cx="118893" cy="118893"/>
            </a:xfrm>
            <a:custGeom>
              <a:rect b="b" l="l" r="r" t="t"/>
              <a:pathLst>
                <a:path extrusionOk="0" h="119062" w="119062">
                  <a:moveTo>
                    <a:pt x="-296" y="-391"/>
                  </a:moveTo>
                  <a:lnTo>
                    <a:pt x="118767" y="-391"/>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6" name="Google Shape;906;p20"/>
            <p:cNvSpPr/>
            <p:nvPr/>
          </p:nvSpPr>
          <p:spPr>
            <a:xfrm rot="-1304888">
              <a:off x="5834928" y="3681106"/>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7" name="Google Shape;907;p20"/>
            <p:cNvSpPr/>
            <p:nvPr/>
          </p:nvSpPr>
          <p:spPr>
            <a:xfrm rot="-1304888">
              <a:off x="5971317" y="3626613"/>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8" name="Google Shape;908;p20"/>
            <p:cNvSpPr/>
            <p:nvPr/>
          </p:nvSpPr>
          <p:spPr>
            <a:xfrm rot="-1304888">
              <a:off x="6107795" y="3572179"/>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09" name="Google Shape;909;p20"/>
            <p:cNvSpPr/>
            <p:nvPr/>
          </p:nvSpPr>
          <p:spPr>
            <a:xfrm rot="-1304888">
              <a:off x="6244185" y="3517686"/>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0" name="Google Shape;910;p20"/>
            <p:cNvSpPr/>
            <p:nvPr/>
          </p:nvSpPr>
          <p:spPr>
            <a:xfrm rot="-1304888">
              <a:off x="6380758" y="3463156"/>
              <a:ext cx="118893" cy="118893"/>
            </a:xfrm>
            <a:custGeom>
              <a:rect b="b" l="l" r="r" t="t"/>
              <a:pathLst>
                <a:path extrusionOk="0" h="119062" w="119062">
                  <a:moveTo>
                    <a:pt x="-296" y="-390"/>
                  </a:moveTo>
                  <a:lnTo>
                    <a:pt x="118767" y="-390"/>
                  </a:lnTo>
                  <a:lnTo>
                    <a:pt x="118767" y="118672"/>
                  </a:lnTo>
                  <a:lnTo>
                    <a:pt x="-296" y="11867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1" name="Google Shape;911;p20"/>
            <p:cNvSpPr/>
            <p:nvPr/>
          </p:nvSpPr>
          <p:spPr>
            <a:xfrm>
              <a:off x="5874733" y="3807332"/>
              <a:ext cx="124396" cy="112204"/>
            </a:xfrm>
            <a:custGeom>
              <a:rect b="b" l="l" r="r" t="t"/>
              <a:pathLst>
                <a:path extrusionOk="0" h="112204" w="124396">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2" name="Google Shape;912;p20"/>
            <p:cNvSpPr/>
            <p:nvPr/>
          </p:nvSpPr>
          <p:spPr>
            <a:xfrm>
              <a:off x="6010750" y="3753135"/>
              <a:ext cx="115633" cy="72580"/>
            </a:xfrm>
            <a:custGeom>
              <a:rect b="b" l="l" r="r" t="t"/>
              <a:pathLst>
                <a:path extrusionOk="0" h="72580" w="115633">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3" name="Google Shape;913;p20"/>
            <p:cNvSpPr/>
            <p:nvPr/>
          </p:nvSpPr>
          <p:spPr>
            <a:xfrm>
              <a:off x="6147625" y="3698366"/>
              <a:ext cx="114871" cy="54673"/>
            </a:xfrm>
            <a:custGeom>
              <a:rect b="b" l="l" r="r" t="t"/>
              <a:pathLst>
                <a:path extrusionOk="0" h="54673" w="114871">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4" name="Google Shape;914;p20"/>
            <p:cNvSpPr/>
            <p:nvPr/>
          </p:nvSpPr>
          <p:spPr>
            <a:xfrm>
              <a:off x="6284118" y="3643883"/>
              <a:ext cx="122300" cy="56768"/>
            </a:xfrm>
            <a:custGeom>
              <a:rect b="b" l="l" r="r" t="t"/>
              <a:pathLst>
                <a:path extrusionOk="0" h="56768" w="12230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5" name="Google Shape;915;p20"/>
            <p:cNvSpPr/>
            <p:nvPr/>
          </p:nvSpPr>
          <p:spPr>
            <a:xfrm>
              <a:off x="6420802" y="3589590"/>
              <a:ext cx="137541" cy="78771"/>
            </a:xfrm>
            <a:custGeom>
              <a:rect b="b" l="l" r="r" t="t"/>
              <a:pathLst>
                <a:path extrusionOk="0" h="78771" w="137541">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6" name="Google Shape;916;p20"/>
            <p:cNvSpPr/>
            <p:nvPr/>
          </p:nvSpPr>
          <p:spPr>
            <a:xfrm rot="-1301707">
              <a:off x="5726680" y="3400118"/>
              <a:ext cx="103246" cy="103246"/>
            </a:xfrm>
            <a:custGeom>
              <a:rect b="b" l="l" r="r" t="t"/>
              <a:pathLst>
                <a:path extrusionOk="0" h="103153" w="103153">
                  <a:moveTo>
                    <a:pt x="-296" y="-390"/>
                  </a:moveTo>
                  <a:lnTo>
                    <a:pt x="102858" y="-390"/>
                  </a:lnTo>
                  <a:lnTo>
                    <a:pt x="102858" y="102764"/>
                  </a:lnTo>
                  <a:lnTo>
                    <a:pt x="-296" y="102764"/>
                  </a:lnTo>
                  <a:close/>
                </a:path>
              </a:pathLst>
            </a:custGeom>
            <a:solidFill>
              <a:srgbClr val="FF48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7" name="Google Shape;917;p20"/>
            <p:cNvSpPr/>
            <p:nvPr/>
          </p:nvSpPr>
          <p:spPr>
            <a:xfrm rot="-1304888">
              <a:off x="5862197" y="3338346"/>
              <a:ext cx="102913" cy="102913"/>
            </a:xfrm>
            <a:custGeom>
              <a:rect b="b" l="l" r="r" t="t"/>
              <a:pathLst>
                <a:path extrusionOk="0" h="103060" w="103060">
                  <a:moveTo>
                    <a:pt x="-296" y="-391"/>
                  </a:moveTo>
                  <a:lnTo>
                    <a:pt x="102765" y="-391"/>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8" name="Google Shape;918;p20"/>
            <p:cNvSpPr/>
            <p:nvPr/>
          </p:nvSpPr>
          <p:spPr>
            <a:xfrm rot="-1304888">
              <a:off x="5998296" y="3284040"/>
              <a:ext cx="102913" cy="102913"/>
            </a:xfrm>
            <a:custGeom>
              <a:rect b="b" l="l" r="r" t="t"/>
              <a:pathLst>
                <a:path extrusionOk="0" h="103060" w="103060">
                  <a:moveTo>
                    <a:pt x="-296" y="-390"/>
                  </a:moveTo>
                  <a:lnTo>
                    <a:pt x="102765" y="-390"/>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9" name="Google Shape;919;p20"/>
            <p:cNvSpPr/>
            <p:nvPr/>
          </p:nvSpPr>
          <p:spPr>
            <a:xfrm rot="-1304888">
              <a:off x="6134456" y="3229645"/>
              <a:ext cx="102913" cy="102913"/>
            </a:xfrm>
            <a:custGeom>
              <a:rect b="b" l="l" r="r" t="t"/>
              <a:pathLst>
                <a:path extrusionOk="0" h="103060" w="103060">
                  <a:moveTo>
                    <a:pt x="-296" y="-391"/>
                  </a:moveTo>
                  <a:lnTo>
                    <a:pt x="102765" y="-391"/>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0" name="Google Shape;920;p20"/>
            <p:cNvSpPr/>
            <p:nvPr/>
          </p:nvSpPr>
          <p:spPr>
            <a:xfrm rot="-1304888">
              <a:off x="6270520" y="3175251"/>
              <a:ext cx="102913" cy="102913"/>
            </a:xfrm>
            <a:custGeom>
              <a:rect b="b" l="l" r="r" t="t"/>
              <a:pathLst>
                <a:path extrusionOk="0" h="103060" w="103060">
                  <a:moveTo>
                    <a:pt x="-296" y="-390"/>
                  </a:moveTo>
                  <a:lnTo>
                    <a:pt x="102765" y="-390"/>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1" name="Google Shape;921;p20"/>
            <p:cNvSpPr/>
            <p:nvPr/>
          </p:nvSpPr>
          <p:spPr>
            <a:xfrm rot="-1304888">
              <a:off x="5783590" y="3536874"/>
              <a:ext cx="102913" cy="102913"/>
            </a:xfrm>
            <a:custGeom>
              <a:rect b="b" l="l" r="r" t="t"/>
              <a:pathLst>
                <a:path extrusionOk="0" h="103060" w="103060">
                  <a:moveTo>
                    <a:pt x="-296" y="-390"/>
                  </a:moveTo>
                  <a:lnTo>
                    <a:pt x="102765" y="-390"/>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2" name="Google Shape;922;p20"/>
            <p:cNvSpPr/>
            <p:nvPr/>
          </p:nvSpPr>
          <p:spPr>
            <a:xfrm rot="-1304888">
              <a:off x="5919655" y="3482574"/>
              <a:ext cx="102913" cy="102913"/>
            </a:xfrm>
            <a:custGeom>
              <a:rect b="b" l="l" r="r" t="t"/>
              <a:pathLst>
                <a:path extrusionOk="0" h="103060" w="103060">
                  <a:moveTo>
                    <a:pt x="-296" y="-390"/>
                  </a:moveTo>
                  <a:lnTo>
                    <a:pt x="102765" y="-390"/>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3" name="Google Shape;923;p20"/>
            <p:cNvSpPr/>
            <p:nvPr/>
          </p:nvSpPr>
          <p:spPr>
            <a:xfrm rot="-1304888">
              <a:off x="6055849" y="3428268"/>
              <a:ext cx="102913" cy="102913"/>
            </a:xfrm>
            <a:custGeom>
              <a:rect b="b" l="l" r="r" t="t"/>
              <a:pathLst>
                <a:path extrusionOk="0" h="103060" w="103060">
                  <a:moveTo>
                    <a:pt x="-296" y="-390"/>
                  </a:moveTo>
                  <a:lnTo>
                    <a:pt x="102765" y="-390"/>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4" name="Google Shape;924;p20"/>
            <p:cNvSpPr/>
            <p:nvPr/>
          </p:nvSpPr>
          <p:spPr>
            <a:xfrm rot="-1301707">
              <a:off x="6193332" y="3381587"/>
              <a:ext cx="103246" cy="103246"/>
            </a:xfrm>
            <a:custGeom>
              <a:rect b="b" l="l" r="r" t="t"/>
              <a:pathLst>
                <a:path extrusionOk="0" h="103153" w="103153">
                  <a:moveTo>
                    <a:pt x="-296" y="-390"/>
                  </a:moveTo>
                  <a:lnTo>
                    <a:pt x="102858" y="-390"/>
                  </a:lnTo>
                  <a:lnTo>
                    <a:pt x="102858" y="102764"/>
                  </a:lnTo>
                  <a:lnTo>
                    <a:pt x="-296" y="102764"/>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5" name="Google Shape;925;p20"/>
            <p:cNvSpPr/>
            <p:nvPr/>
          </p:nvSpPr>
          <p:spPr>
            <a:xfrm rot="-1304888">
              <a:off x="6328197" y="3319532"/>
              <a:ext cx="102913" cy="102913"/>
            </a:xfrm>
            <a:custGeom>
              <a:rect b="b" l="l" r="r" t="t"/>
              <a:pathLst>
                <a:path extrusionOk="0" h="103060" w="103060">
                  <a:moveTo>
                    <a:pt x="-296" y="-391"/>
                  </a:moveTo>
                  <a:lnTo>
                    <a:pt x="102765" y="-391"/>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6" name="Google Shape;926;p20"/>
            <p:cNvSpPr/>
            <p:nvPr/>
          </p:nvSpPr>
          <p:spPr>
            <a:xfrm rot="-1304888">
              <a:off x="5839973" y="3681587"/>
              <a:ext cx="102913" cy="102913"/>
            </a:xfrm>
            <a:custGeom>
              <a:rect b="b" l="l" r="r" t="t"/>
              <a:pathLst>
                <a:path extrusionOk="0" h="103060" w="103060">
                  <a:moveTo>
                    <a:pt x="-296" y="-390"/>
                  </a:moveTo>
                  <a:lnTo>
                    <a:pt x="102765" y="-390"/>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7" name="Google Shape;927;p20"/>
            <p:cNvSpPr/>
            <p:nvPr/>
          </p:nvSpPr>
          <p:spPr>
            <a:xfrm rot="-1304888">
              <a:off x="5976161" y="3627341"/>
              <a:ext cx="102913" cy="102913"/>
            </a:xfrm>
            <a:custGeom>
              <a:rect b="b" l="l" r="r" t="t"/>
              <a:pathLst>
                <a:path extrusionOk="0" h="103060" w="103060">
                  <a:moveTo>
                    <a:pt x="-296" y="-391"/>
                  </a:moveTo>
                  <a:lnTo>
                    <a:pt x="102765" y="-391"/>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8" name="Google Shape;928;p20"/>
            <p:cNvSpPr/>
            <p:nvPr/>
          </p:nvSpPr>
          <p:spPr>
            <a:xfrm rot="-1304888">
              <a:off x="6112320" y="3572946"/>
              <a:ext cx="102913" cy="102913"/>
            </a:xfrm>
            <a:custGeom>
              <a:rect b="b" l="l" r="r" t="t"/>
              <a:pathLst>
                <a:path extrusionOk="0" h="103060" w="103060">
                  <a:moveTo>
                    <a:pt x="-296" y="-390"/>
                  </a:moveTo>
                  <a:lnTo>
                    <a:pt x="102765" y="-390"/>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9" name="Google Shape;929;p20"/>
            <p:cNvSpPr/>
            <p:nvPr/>
          </p:nvSpPr>
          <p:spPr>
            <a:xfrm rot="-1301707">
              <a:off x="6249681" y="3526522"/>
              <a:ext cx="103246" cy="103246"/>
            </a:xfrm>
            <a:custGeom>
              <a:rect b="b" l="l" r="r" t="t"/>
              <a:pathLst>
                <a:path extrusionOk="0" h="103153" w="103153">
                  <a:moveTo>
                    <a:pt x="-296" y="-390"/>
                  </a:moveTo>
                  <a:lnTo>
                    <a:pt x="102858" y="-390"/>
                  </a:lnTo>
                  <a:lnTo>
                    <a:pt x="102858" y="102764"/>
                  </a:lnTo>
                  <a:lnTo>
                    <a:pt x="-296" y="102764"/>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30" name="Google Shape;930;p20"/>
            <p:cNvSpPr/>
            <p:nvPr/>
          </p:nvSpPr>
          <p:spPr>
            <a:xfrm rot="-1304888">
              <a:off x="6384668" y="3464210"/>
              <a:ext cx="102913" cy="102913"/>
            </a:xfrm>
            <a:custGeom>
              <a:rect b="b" l="l" r="r" t="t"/>
              <a:pathLst>
                <a:path extrusionOk="0" h="103060" w="103060">
                  <a:moveTo>
                    <a:pt x="-296" y="-391"/>
                  </a:moveTo>
                  <a:lnTo>
                    <a:pt x="102765" y="-391"/>
                  </a:lnTo>
                  <a:lnTo>
                    <a:pt x="102765" y="102670"/>
                  </a:lnTo>
                  <a:lnTo>
                    <a:pt x="-296" y="10267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31" name="Google Shape;931;p20"/>
            <p:cNvSpPr/>
            <p:nvPr/>
          </p:nvSpPr>
          <p:spPr>
            <a:xfrm>
              <a:off x="5882258" y="3810285"/>
              <a:ext cx="110299" cy="103536"/>
            </a:xfrm>
            <a:custGeom>
              <a:rect b="b" l="l" r="r" t="t"/>
              <a:pathLst>
                <a:path extrusionOk="0" h="103536" w="110299">
                  <a:moveTo>
                    <a:pt x="110299" y="36385"/>
                  </a:moveTo>
                  <a:lnTo>
                    <a:pt x="26098" y="103537"/>
                  </a:lnTo>
                  <a:lnTo>
                    <a:pt x="0" y="38100"/>
                  </a:lnTo>
                  <a:lnTo>
                    <a:pt x="95821" y="0"/>
                  </a:lnTo>
                  <a:lnTo>
                    <a:pt x="110299" y="36385"/>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32" name="Google Shape;932;p20"/>
            <p:cNvSpPr/>
            <p:nvPr/>
          </p:nvSpPr>
          <p:spPr>
            <a:xfrm>
              <a:off x="6018370" y="3755992"/>
              <a:ext cx="101060" cy="65532"/>
            </a:xfrm>
            <a:custGeom>
              <a:rect b="b" l="l" r="r" t="t"/>
              <a:pathLst>
                <a:path extrusionOk="0" h="65532" w="10106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33" name="Google Shape;933;p20"/>
            <p:cNvSpPr/>
            <p:nvPr/>
          </p:nvSpPr>
          <p:spPr>
            <a:xfrm>
              <a:off x="6154768" y="3701509"/>
              <a:ext cx="99917" cy="48482"/>
            </a:xfrm>
            <a:custGeom>
              <a:rect b="b" l="l" r="r" t="t"/>
              <a:pathLst>
                <a:path extrusionOk="0" h="48482" w="99917">
                  <a:moveTo>
                    <a:pt x="99621" y="9992"/>
                  </a:moveTo>
                  <a:cubicBezTo>
                    <a:pt x="67074" y="21022"/>
                    <a:pt x="35118" y="33747"/>
                    <a:pt x="3895" y="48092"/>
                  </a:cubicBezTo>
                  <a:lnTo>
                    <a:pt x="-296" y="37710"/>
                  </a:lnTo>
                  <a:lnTo>
                    <a:pt x="95526" y="-39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34" name="Google Shape;934;p20"/>
            <p:cNvSpPr/>
            <p:nvPr/>
          </p:nvSpPr>
          <p:spPr>
            <a:xfrm>
              <a:off x="6290976" y="3647312"/>
              <a:ext cx="106584" cy="51339"/>
            </a:xfrm>
            <a:custGeom>
              <a:rect b="b" l="l" r="r" t="t"/>
              <a:pathLst>
                <a:path extrusionOk="0" h="51339" w="106584">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35" name="Google Shape;935;p20"/>
            <p:cNvSpPr/>
            <p:nvPr/>
          </p:nvSpPr>
          <p:spPr>
            <a:xfrm>
              <a:off x="6426802" y="3592829"/>
              <a:ext cx="121824" cy="74485"/>
            </a:xfrm>
            <a:custGeom>
              <a:rect b="b" l="l" r="r" t="t"/>
              <a:pathLst>
                <a:path extrusionOk="0" h="74485" w="121824">
                  <a:moveTo>
                    <a:pt x="121825" y="65151"/>
                  </a:moveTo>
                  <a:lnTo>
                    <a:pt x="14478" y="74486"/>
                  </a:lnTo>
                  <a:lnTo>
                    <a:pt x="0" y="38195"/>
                  </a:lnTo>
                  <a:lnTo>
                    <a:pt x="95726" y="0"/>
                  </a:lnTo>
                  <a:lnTo>
                    <a:pt x="121825" y="65151"/>
                  </a:lnTo>
                  <a:close/>
                </a:path>
              </a:pathLst>
            </a:custGeom>
            <a:solidFill>
              <a:srgbClr val="00A8C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36" name="Google Shape;936;p20"/>
            <p:cNvSpPr/>
            <p:nvPr/>
          </p:nvSpPr>
          <p:spPr>
            <a:xfrm>
              <a:off x="6019894" y="2963131"/>
              <a:ext cx="306228" cy="259937"/>
            </a:xfrm>
            <a:custGeom>
              <a:rect b="b" l="l" r="r" t="t"/>
              <a:pathLst>
                <a:path extrusionOk="0" h="259937" w="306228">
                  <a:moveTo>
                    <a:pt x="46482" y="81725"/>
                  </a:moveTo>
                  <a:lnTo>
                    <a:pt x="251270" y="0"/>
                  </a:lnTo>
                  <a:lnTo>
                    <a:pt x="306229" y="137731"/>
                  </a:lnTo>
                  <a:lnTo>
                    <a:pt x="0" y="259937"/>
                  </a:lnTo>
                  <a:lnTo>
                    <a:pt x="46482" y="81725"/>
                  </a:lnTo>
                  <a:close/>
                </a:path>
              </a:pathLst>
            </a:custGeom>
            <a:solidFill>
              <a:srgbClr val="CCCCCC"/>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937" name="Google Shape;937;p20"/>
          <p:cNvGrpSpPr/>
          <p:nvPr/>
        </p:nvGrpSpPr>
        <p:grpSpPr>
          <a:xfrm>
            <a:off x="350221" y="4162748"/>
            <a:ext cx="671819" cy="904559"/>
            <a:chOff x="9306019" y="3257883"/>
            <a:chExt cx="2111311" cy="2842736"/>
          </a:xfrm>
        </p:grpSpPr>
        <p:sp>
          <p:nvSpPr>
            <p:cNvPr id="938" name="Google Shape;938;p20"/>
            <p:cNvSpPr/>
            <p:nvPr/>
          </p:nvSpPr>
          <p:spPr>
            <a:xfrm>
              <a:off x="9308115" y="3476672"/>
              <a:ext cx="2106929" cy="2623946"/>
            </a:xfrm>
            <a:custGeom>
              <a:rect b="b" l="l" r="r" t="t"/>
              <a:pathLst>
                <a:path extrusionOk="0" h="2623946" w="2106929">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39" name="Google Shape;939;p20"/>
            <p:cNvSpPr/>
            <p:nvPr/>
          </p:nvSpPr>
          <p:spPr>
            <a:xfrm>
              <a:off x="9306019" y="3476672"/>
              <a:ext cx="1114520" cy="2623947"/>
            </a:xfrm>
            <a:custGeom>
              <a:rect b="b" l="l" r="r" t="t"/>
              <a:pathLst>
                <a:path extrusionOk="0" h="2623947" w="111452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0" name="Google Shape;940;p20"/>
            <p:cNvSpPr/>
            <p:nvPr/>
          </p:nvSpPr>
          <p:spPr>
            <a:xfrm>
              <a:off x="10302810" y="3476672"/>
              <a:ext cx="1114520" cy="2623947"/>
            </a:xfrm>
            <a:custGeom>
              <a:rect b="b" l="l" r="r" t="t"/>
              <a:pathLst>
                <a:path extrusionOk="0" h="2623947" w="111452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1" name="Google Shape;941;p20"/>
            <p:cNvSpPr/>
            <p:nvPr/>
          </p:nvSpPr>
          <p:spPr>
            <a:xfrm>
              <a:off x="9580816" y="4611957"/>
              <a:ext cx="1518000" cy="1269300"/>
            </a:xfrm>
            <a:prstGeom prst="roundRect">
              <a:avLst>
                <a:gd fmla="val 13029" name="adj"/>
              </a:avLst>
            </a:prstGeom>
            <a:solidFill>
              <a:schemeClr val="accent2"/>
            </a:soli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2" name="Google Shape;942;p20"/>
            <p:cNvSpPr/>
            <p:nvPr/>
          </p:nvSpPr>
          <p:spPr>
            <a:xfrm>
              <a:off x="9600913" y="4622816"/>
              <a:ext cx="1504188" cy="1257871"/>
            </a:xfrm>
            <a:custGeom>
              <a:rect b="b" l="l" r="r" t="t"/>
              <a:pathLst>
                <a:path extrusionOk="0" h="1257871" w="1504188">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3" name="Google Shape;943;p20"/>
            <p:cNvSpPr/>
            <p:nvPr/>
          </p:nvSpPr>
          <p:spPr>
            <a:xfrm>
              <a:off x="9587674" y="4610338"/>
              <a:ext cx="1504378" cy="1257871"/>
            </a:xfrm>
            <a:custGeom>
              <a:rect b="b" l="l" r="r" t="t"/>
              <a:pathLst>
                <a:path extrusionOk="0" h="1257871" w="1504378">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4" name="Google Shape;944;p20"/>
            <p:cNvSpPr/>
            <p:nvPr/>
          </p:nvSpPr>
          <p:spPr>
            <a:xfrm>
              <a:off x="9577577" y="4955524"/>
              <a:ext cx="1524666" cy="66294"/>
            </a:xfrm>
            <a:custGeom>
              <a:rect b="b" l="l" r="r" t="t"/>
              <a:pathLst>
                <a:path extrusionOk="0" h="66294" w="1524666">
                  <a:moveTo>
                    <a:pt x="0" y="0"/>
                  </a:moveTo>
                  <a:lnTo>
                    <a:pt x="1524667" y="0"/>
                  </a:lnTo>
                  <a:lnTo>
                    <a:pt x="1524667" y="66294"/>
                  </a:lnTo>
                  <a:lnTo>
                    <a:pt x="0" y="66294"/>
                  </a:lnTo>
                  <a:close/>
                </a:path>
              </a:pathLst>
            </a:custGeom>
            <a:solidFill>
              <a:srgbClr val="AE6A1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5" name="Google Shape;945;p20"/>
            <p:cNvSpPr/>
            <p:nvPr/>
          </p:nvSpPr>
          <p:spPr>
            <a:xfrm>
              <a:off x="9577577" y="5021818"/>
              <a:ext cx="1524666" cy="66294"/>
            </a:xfrm>
            <a:custGeom>
              <a:rect b="b" l="l" r="r" t="t"/>
              <a:pathLst>
                <a:path extrusionOk="0" h="66294" w="1524666">
                  <a:moveTo>
                    <a:pt x="0" y="0"/>
                  </a:moveTo>
                  <a:lnTo>
                    <a:pt x="1524667" y="0"/>
                  </a:lnTo>
                  <a:lnTo>
                    <a:pt x="1524667" y="66294"/>
                  </a:lnTo>
                  <a:lnTo>
                    <a:pt x="0" y="66294"/>
                  </a:lnTo>
                  <a:close/>
                </a:path>
              </a:pathLst>
            </a:custGeom>
            <a:solidFill>
              <a:srgbClr val="A1401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6" name="Google Shape;946;p20"/>
            <p:cNvSpPr/>
            <p:nvPr/>
          </p:nvSpPr>
          <p:spPr>
            <a:xfrm>
              <a:off x="9561766" y="5029724"/>
              <a:ext cx="48006" cy="105822"/>
            </a:xfrm>
            <a:custGeom>
              <a:rect b="b" l="l" r="r" t="t"/>
              <a:pathLst>
                <a:path extrusionOk="0" h="105822" w="48006">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7" name="Google Shape;947;p20"/>
            <p:cNvSpPr/>
            <p:nvPr/>
          </p:nvSpPr>
          <p:spPr>
            <a:xfrm>
              <a:off x="9554431" y="5023931"/>
              <a:ext cx="62769" cy="118854"/>
            </a:xfrm>
            <a:custGeom>
              <a:rect b="b" l="l" r="r" t="t"/>
              <a:pathLst>
                <a:path extrusionOk="0" h="118854" w="62769">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8" name="Google Shape;948;p20"/>
            <p:cNvSpPr/>
            <p:nvPr/>
          </p:nvSpPr>
          <p:spPr>
            <a:xfrm>
              <a:off x="9561766" y="5138785"/>
              <a:ext cx="48006" cy="213740"/>
            </a:xfrm>
            <a:custGeom>
              <a:rect b="b" l="l" r="r" t="t"/>
              <a:pathLst>
                <a:path extrusionOk="0" h="213740" w="48006">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9" name="Google Shape;949;p20"/>
            <p:cNvSpPr/>
            <p:nvPr/>
          </p:nvSpPr>
          <p:spPr>
            <a:xfrm>
              <a:off x="9554431" y="5132992"/>
              <a:ext cx="62769" cy="226867"/>
            </a:xfrm>
            <a:custGeom>
              <a:rect b="b" l="l" r="r" t="t"/>
              <a:pathLst>
                <a:path extrusionOk="0" h="226867" w="62769">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0" name="Google Shape;950;p20"/>
            <p:cNvSpPr/>
            <p:nvPr/>
          </p:nvSpPr>
          <p:spPr>
            <a:xfrm>
              <a:off x="10361675" y="5671995"/>
              <a:ext cx="8667" cy="9525"/>
            </a:xfrm>
            <a:custGeom>
              <a:rect b="b" l="l" r="r" t="t"/>
              <a:pathLst>
                <a:path extrusionOk="0" h="9525" w="8667">
                  <a:moveTo>
                    <a:pt x="-243" y="-446"/>
                  </a:moveTo>
                  <a:lnTo>
                    <a:pt x="8425" y="-446"/>
                  </a:lnTo>
                  <a:lnTo>
                    <a:pt x="8425" y="-446"/>
                  </a:lnTo>
                  <a:close/>
                </a:path>
              </a:pathLst>
            </a:custGeom>
            <a:solidFill>
              <a:srgbClr val="FFC2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1" name="Google Shape;951;p20"/>
            <p:cNvSpPr/>
            <p:nvPr/>
          </p:nvSpPr>
          <p:spPr>
            <a:xfrm>
              <a:off x="10353007" y="5671328"/>
              <a:ext cx="8667" cy="9525"/>
            </a:xfrm>
            <a:custGeom>
              <a:rect b="b" l="l" r="r" t="t"/>
              <a:pathLst>
                <a:path extrusionOk="0" h="9525" w="8667">
                  <a:moveTo>
                    <a:pt x="-243" y="-446"/>
                  </a:moveTo>
                  <a:lnTo>
                    <a:pt x="8425" y="-446"/>
                  </a:lnTo>
                  <a:lnTo>
                    <a:pt x="-243" y="-446"/>
                  </a:lnTo>
                  <a:close/>
                </a:path>
              </a:pathLst>
            </a:custGeom>
            <a:solidFill>
              <a:srgbClr val="FFC2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2" name="Google Shape;952;p20"/>
            <p:cNvSpPr/>
            <p:nvPr/>
          </p:nvSpPr>
          <p:spPr>
            <a:xfrm>
              <a:off x="9396611" y="3257883"/>
              <a:ext cx="1930679" cy="674465"/>
            </a:xfrm>
            <a:custGeom>
              <a:rect b="b" l="l" r="r" t="t"/>
              <a:pathLst>
                <a:path extrusionOk="0" h="674465" w="1930679">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3" name="Google Shape;953;p20"/>
            <p:cNvSpPr/>
            <p:nvPr/>
          </p:nvSpPr>
          <p:spPr>
            <a:xfrm>
              <a:off x="10323289" y="3617643"/>
              <a:ext cx="9525" cy="1904"/>
            </a:xfrm>
            <a:custGeom>
              <a:rect b="b" l="l" r="r" t="t"/>
              <a:pathLst>
                <a:path extrusionOk="0" h="1904" w="9525">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4" name="Google Shape;954;p20"/>
            <p:cNvSpPr/>
            <p:nvPr/>
          </p:nvSpPr>
          <p:spPr>
            <a:xfrm>
              <a:off x="10414824" y="3640598"/>
              <a:ext cx="42" cy="666"/>
            </a:xfrm>
            <a:custGeom>
              <a:rect b="b" l="l" r="r" t="t"/>
              <a:pathLst>
                <a:path extrusionOk="0" h="666" w="42">
                  <a:moveTo>
                    <a:pt x="-243" y="-446"/>
                  </a:moveTo>
                  <a:cubicBezTo>
                    <a:pt x="-186" y="-227"/>
                    <a:pt x="-186" y="2"/>
                    <a:pt x="-243" y="221"/>
                  </a:cubicBezTo>
                  <a:lnTo>
                    <a:pt x="-243" y="22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5" name="Google Shape;955;p20"/>
            <p:cNvSpPr/>
            <p:nvPr/>
          </p:nvSpPr>
          <p:spPr>
            <a:xfrm>
              <a:off x="10413777" y="3641264"/>
              <a:ext cx="952" cy="2000"/>
            </a:xfrm>
            <a:custGeom>
              <a:rect b="b" l="l" r="r" t="t"/>
              <a:pathLst>
                <a:path extrusionOk="0" h="2000" w="952">
                  <a:moveTo>
                    <a:pt x="709" y="-446"/>
                  </a:moveTo>
                  <a:lnTo>
                    <a:pt x="709" y="-446"/>
                  </a:lnTo>
                  <a:lnTo>
                    <a:pt x="-243" y="155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6" name="Google Shape;956;p20"/>
            <p:cNvSpPr/>
            <p:nvPr/>
          </p:nvSpPr>
          <p:spPr>
            <a:xfrm>
              <a:off x="10414824" y="3639169"/>
              <a:ext cx="666" cy="1428"/>
            </a:xfrm>
            <a:custGeom>
              <a:rect b="b" l="l" r="r" t="t"/>
              <a:pathLst>
                <a:path extrusionOk="0" h="1428" w="666">
                  <a:moveTo>
                    <a:pt x="424" y="-351"/>
                  </a:moveTo>
                  <a:lnTo>
                    <a:pt x="-243" y="983"/>
                  </a:lnTo>
                  <a:lnTo>
                    <a:pt x="-243" y="316"/>
                  </a:lnTo>
                  <a:cubicBezTo>
                    <a:pt x="-243" y="316"/>
                    <a:pt x="-243" y="-255"/>
                    <a:pt x="-243" y="-446"/>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7" name="Google Shape;957;p20"/>
            <p:cNvSpPr/>
            <p:nvPr/>
          </p:nvSpPr>
          <p:spPr>
            <a:xfrm>
              <a:off x="9731596" y="3773472"/>
              <a:ext cx="857" cy="1714"/>
            </a:xfrm>
            <a:custGeom>
              <a:rect b="b" l="l" r="r" t="t"/>
              <a:pathLst>
                <a:path extrusionOk="0" h="1714" w="857">
                  <a:moveTo>
                    <a:pt x="857" y="1715"/>
                  </a:moveTo>
                  <a:lnTo>
                    <a:pt x="286" y="952"/>
                  </a:lnTo>
                  <a:lnTo>
                    <a:pt x="0" y="0"/>
                  </a:lnTo>
                  <a:lnTo>
                    <a:pt x="571" y="762"/>
                  </a:lnTo>
                  <a:lnTo>
                    <a:pt x="857" y="1715"/>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8" name="Google Shape;958;p20"/>
            <p:cNvSpPr/>
            <p:nvPr/>
          </p:nvSpPr>
          <p:spPr>
            <a:xfrm>
              <a:off x="11275408" y="3868245"/>
              <a:ext cx="48006" cy="105822"/>
            </a:xfrm>
            <a:custGeom>
              <a:rect b="b" l="l" r="r" t="t"/>
              <a:pathLst>
                <a:path extrusionOk="0" h="105822" w="48006">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9" name="Google Shape;959;p20"/>
            <p:cNvSpPr/>
            <p:nvPr/>
          </p:nvSpPr>
          <p:spPr>
            <a:xfrm>
              <a:off x="11268169" y="3860911"/>
              <a:ext cx="62674" cy="120491"/>
            </a:xfrm>
            <a:custGeom>
              <a:rect b="b" l="l" r="r" t="t"/>
              <a:pathLst>
                <a:path extrusionOk="0" h="120491" w="62674">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60" name="Google Shape;960;p20"/>
            <p:cNvSpPr/>
            <p:nvPr/>
          </p:nvSpPr>
          <p:spPr>
            <a:xfrm>
              <a:off x="11275408" y="3977307"/>
              <a:ext cx="48006" cy="213740"/>
            </a:xfrm>
            <a:custGeom>
              <a:rect b="b" l="l" r="r" t="t"/>
              <a:pathLst>
                <a:path extrusionOk="0" h="213740" w="48006">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61" name="Google Shape;961;p20"/>
            <p:cNvSpPr/>
            <p:nvPr/>
          </p:nvSpPr>
          <p:spPr>
            <a:xfrm>
              <a:off x="11268169" y="3969877"/>
              <a:ext cx="62674" cy="228504"/>
            </a:xfrm>
            <a:custGeom>
              <a:rect b="b" l="l" r="r" t="t"/>
              <a:pathLst>
                <a:path extrusionOk="0" h="228504" w="62674">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grpSp>
        <p:nvGrpSpPr>
          <p:cNvPr id="962" name="Google Shape;962;p20"/>
          <p:cNvGrpSpPr/>
          <p:nvPr/>
        </p:nvGrpSpPr>
        <p:grpSpPr>
          <a:xfrm flipH="1" rot="10800000">
            <a:off x="5666549" y="-14437"/>
            <a:ext cx="3477455" cy="976480"/>
            <a:chOff x="7622268" y="5719681"/>
            <a:chExt cx="4636607" cy="1301974"/>
          </a:xfrm>
        </p:grpSpPr>
        <p:grpSp>
          <p:nvGrpSpPr>
            <p:cNvPr id="963" name="Google Shape;963;p20"/>
            <p:cNvGrpSpPr/>
            <p:nvPr/>
          </p:nvGrpSpPr>
          <p:grpSpPr>
            <a:xfrm>
              <a:off x="9381189" y="5719681"/>
              <a:ext cx="2707325" cy="1299722"/>
              <a:chOff x="6723350" y="566875"/>
              <a:chExt cx="1552188" cy="1732500"/>
            </a:xfrm>
          </p:grpSpPr>
          <p:cxnSp>
            <p:nvCxnSpPr>
              <p:cNvPr id="964" name="Google Shape;964;p20"/>
              <p:cNvCxnSpPr/>
              <p:nvPr/>
            </p:nvCxnSpPr>
            <p:spPr>
              <a:xfrm>
                <a:off x="6723350" y="566875"/>
                <a:ext cx="0" cy="1732500"/>
              </a:xfrm>
              <a:prstGeom prst="straightConnector1">
                <a:avLst/>
              </a:prstGeom>
              <a:noFill/>
              <a:ln cap="flat" cmpd="sng" w="9525">
                <a:solidFill>
                  <a:schemeClr val="lt1"/>
                </a:solidFill>
                <a:prstDash val="solid"/>
                <a:round/>
                <a:headEnd len="med" w="med" type="none"/>
                <a:tailEnd len="med" w="med" type="none"/>
              </a:ln>
            </p:spPr>
          </p:cxnSp>
          <p:cxnSp>
            <p:nvCxnSpPr>
              <p:cNvPr id="965" name="Google Shape;965;p20"/>
              <p:cNvCxnSpPr/>
              <p:nvPr/>
            </p:nvCxnSpPr>
            <p:spPr>
              <a:xfrm>
                <a:off x="6945091" y="566875"/>
                <a:ext cx="0" cy="1732500"/>
              </a:xfrm>
              <a:prstGeom prst="straightConnector1">
                <a:avLst/>
              </a:prstGeom>
              <a:noFill/>
              <a:ln cap="flat" cmpd="sng" w="9525">
                <a:solidFill>
                  <a:schemeClr val="lt1"/>
                </a:solidFill>
                <a:prstDash val="solid"/>
                <a:round/>
                <a:headEnd len="med" w="med" type="none"/>
                <a:tailEnd len="med" w="med" type="none"/>
              </a:ln>
            </p:spPr>
          </p:cxnSp>
          <p:cxnSp>
            <p:nvCxnSpPr>
              <p:cNvPr id="966" name="Google Shape;966;p20"/>
              <p:cNvCxnSpPr/>
              <p:nvPr/>
            </p:nvCxnSpPr>
            <p:spPr>
              <a:xfrm>
                <a:off x="7166832" y="566875"/>
                <a:ext cx="0" cy="1732500"/>
              </a:xfrm>
              <a:prstGeom prst="straightConnector1">
                <a:avLst/>
              </a:prstGeom>
              <a:noFill/>
              <a:ln cap="flat" cmpd="sng" w="9525">
                <a:solidFill>
                  <a:schemeClr val="lt1"/>
                </a:solidFill>
                <a:prstDash val="solid"/>
                <a:round/>
                <a:headEnd len="med" w="med" type="none"/>
                <a:tailEnd len="med" w="med" type="none"/>
              </a:ln>
            </p:spPr>
          </p:cxnSp>
          <p:cxnSp>
            <p:nvCxnSpPr>
              <p:cNvPr id="967" name="Google Shape;967;p20"/>
              <p:cNvCxnSpPr/>
              <p:nvPr/>
            </p:nvCxnSpPr>
            <p:spPr>
              <a:xfrm>
                <a:off x="7388573" y="566875"/>
                <a:ext cx="0" cy="1732500"/>
              </a:xfrm>
              <a:prstGeom prst="straightConnector1">
                <a:avLst/>
              </a:prstGeom>
              <a:noFill/>
              <a:ln cap="flat" cmpd="sng" w="9525">
                <a:solidFill>
                  <a:schemeClr val="lt1"/>
                </a:solidFill>
                <a:prstDash val="solid"/>
                <a:round/>
                <a:headEnd len="med" w="med" type="none"/>
                <a:tailEnd len="med" w="med" type="none"/>
              </a:ln>
            </p:spPr>
          </p:cxnSp>
          <p:cxnSp>
            <p:nvCxnSpPr>
              <p:cNvPr id="968" name="Google Shape;968;p20"/>
              <p:cNvCxnSpPr/>
              <p:nvPr/>
            </p:nvCxnSpPr>
            <p:spPr>
              <a:xfrm>
                <a:off x="7610314" y="566875"/>
                <a:ext cx="0" cy="1732500"/>
              </a:xfrm>
              <a:prstGeom prst="straightConnector1">
                <a:avLst/>
              </a:prstGeom>
              <a:noFill/>
              <a:ln cap="flat" cmpd="sng" w="9525">
                <a:solidFill>
                  <a:schemeClr val="lt1"/>
                </a:solidFill>
                <a:prstDash val="solid"/>
                <a:round/>
                <a:headEnd len="med" w="med" type="none"/>
                <a:tailEnd len="med" w="med" type="none"/>
              </a:ln>
            </p:spPr>
          </p:cxnSp>
          <p:cxnSp>
            <p:nvCxnSpPr>
              <p:cNvPr id="969" name="Google Shape;969;p20"/>
              <p:cNvCxnSpPr/>
              <p:nvPr/>
            </p:nvCxnSpPr>
            <p:spPr>
              <a:xfrm>
                <a:off x="7832055" y="566875"/>
                <a:ext cx="0" cy="1732500"/>
              </a:xfrm>
              <a:prstGeom prst="straightConnector1">
                <a:avLst/>
              </a:prstGeom>
              <a:noFill/>
              <a:ln cap="flat" cmpd="sng" w="9525">
                <a:solidFill>
                  <a:schemeClr val="lt1"/>
                </a:solidFill>
                <a:prstDash val="solid"/>
                <a:round/>
                <a:headEnd len="med" w="med" type="none"/>
                <a:tailEnd len="med" w="med" type="none"/>
              </a:ln>
            </p:spPr>
          </p:cxnSp>
          <p:cxnSp>
            <p:nvCxnSpPr>
              <p:cNvPr id="970" name="Google Shape;970;p20"/>
              <p:cNvCxnSpPr/>
              <p:nvPr/>
            </p:nvCxnSpPr>
            <p:spPr>
              <a:xfrm>
                <a:off x="8053796" y="566875"/>
                <a:ext cx="0" cy="1732500"/>
              </a:xfrm>
              <a:prstGeom prst="straightConnector1">
                <a:avLst/>
              </a:prstGeom>
              <a:noFill/>
              <a:ln cap="flat" cmpd="sng" w="9525">
                <a:solidFill>
                  <a:schemeClr val="lt1"/>
                </a:solidFill>
                <a:prstDash val="solid"/>
                <a:round/>
                <a:headEnd len="med" w="med" type="none"/>
                <a:tailEnd len="med" w="med" type="none"/>
              </a:ln>
            </p:spPr>
          </p:cxnSp>
          <p:cxnSp>
            <p:nvCxnSpPr>
              <p:cNvPr id="971" name="Google Shape;971;p20"/>
              <p:cNvCxnSpPr/>
              <p:nvPr/>
            </p:nvCxnSpPr>
            <p:spPr>
              <a:xfrm>
                <a:off x="8275538" y="566875"/>
                <a:ext cx="0" cy="1732500"/>
              </a:xfrm>
              <a:prstGeom prst="straightConnector1">
                <a:avLst/>
              </a:prstGeom>
              <a:noFill/>
              <a:ln cap="flat" cmpd="sng" w="9525">
                <a:solidFill>
                  <a:schemeClr val="lt1"/>
                </a:solidFill>
                <a:prstDash val="solid"/>
                <a:round/>
                <a:headEnd len="med" w="med" type="none"/>
                <a:tailEnd len="med" w="med" type="none"/>
              </a:ln>
            </p:spPr>
          </p:cxnSp>
        </p:grpSp>
        <p:grpSp>
          <p:nvGrpSpPr>
            <p:cNvPr id="972" name="Google Shape;972;p20"/>
            <p:cNvGrpSpPr/>
            <p:nvPr/>
          </p:nvGrpSpPr>
          <p:grpSpPr>
            <a:xfrm rot="5400000">
              <a:off x="9545961" y="3953195"/>
              <a:ext cx="789219" cy="4636607"/>
              <a:chOff x="6723350" y="566875"/>
              <a:chExt cx="452482" cy="2658300"/>
            </a:xfrm>
          </p:grpSpPr>
          <p:cxnSp>
            <p:nvCxnSpPr>
              <p:cNvPr id="973" name="Google Shape;973;p20"/>
              <p:cNvCxnSpPr/>
              <p:nvPr/>
            </p:nvCxnSpPr>
            <p:spPr>
              <a:xfrm>
                <a:off x="6723350" y="566875"/>
                <a:ext cx="0" cy="1732500"/>
              </a:xfrm>
              <a:prstGeom prst="straightConnector1">
                <a:avLst/>
              </a:prstGeom>
              <a:noFill/>
              <a:ln cap="flat" cmpd="sng" w="9525">
                <a:solidFill>
                  <a:schemeClr val="lt1"/>
                </a:solidFill>
                <a:prstDash val="solid"/>
                <a:round/>
                <a:headEnd len="med" w="med" type="none"/>
                <a:tailEnd len="med" w="med" type="none"/>
              </a:ln>
            </p:spPr>
          </p:cxnSp>
          <p:cxnSp>
            <p:nvCxnSpPr>
              <p:cNvPr id="974" name="Google Shape;974;p20"/>
              <p:cNvCxnSpPr/>
              <p:nvPr/>
            </p:nvCxnSpPr>
            <p:spPr>
              <a:xfrm flipH="1" rot="-5400000">
                <a:off x="5972191" y="1539775"/>
                <a:ext cx="1957200" cy="11400"/>
              </a:xfrm>
              <a:prstGeom prst="straightConnector1">
                <a:avLst/>
              </a:prstGeom>
              <a:noFill/>
              <a:ln cap="flat" cmpd="sng" w="9525">
                <a:solidFill>
                  <a:schemeClr val="lt1"/>
                </a:solidFill>
                <a:prstDash val="solid"/>
                <a:round/>
                <a:headEnd len="med" w="med" type="none"/>
                <a:tailEnd len="med" w="med" type="none"/>
              </a:ln>
            </p:spPr>
          </p:cxnSp>
          <p:cxnSp>
            <p:nvCxnSpPr>
              <p:cNvPr id="975" name="Google Shape;975;p20"/>
              <p:cNvCxnSpPr/>
              <p:nvPr/>
            </p:nvCxnSpPr>
            <p:spPr>
              <a:xfrm flipH="1" rot="-5400000">
                <a:off x="5842182" y="1891525"/>
                <a:ext cx="2658300" cy="9000"/>
              </a:xfrm>
              <a:prstGeom prst="straightConnector1">
                <a:avLst/>
              </a:prstGeom>
              <a:noFill/>
              <a:ln cap="flat" cmpd="sng" w="9525">
                <a:solidFill>
                  <a:schemeClr val="lt1"/>
                </a:solidFill>
                <a:prstDash val="solid"/>
                <a:round/>
                <a:headEnd len="med" w="med" type="none"/>
                <a:tailEnd len="med" w="med" type="none"/>
              </a:ln>
            </p:spPr>
          </p:cxnSp>
        </p:grpSp>
        <p:cxnSp>
          <p:nvCxnSpPr>
            <p:cNvPr id="976" name="Google Shape;976;p20"/>
            <p:cNvCxnSpPr/>
            <p:nvPr/>
          </p:nvCxnSpPr>
          <p:spPr>
            <a:xfrm>
              <a:off x="8969752" y="6014907"/>
              <a:ext cx="0" cy="1004400"/>
            </a:xfrm>
            <a:prstGeom prst="straightConnector1">
              <a:avLst/>
            </a:prstGeom>
            <a:noFill/>
            <a:ln cap="flat" cmpd="sng" w="9525">
              <a:solidFill>
                <a:schemeClr val="lt1"/>
              </a:solidFill>
              <a:prstDash val="solid"/>
              <a:round/>
              <a:headEnd len="med" w="med" type="none"/>
              <a:tailEnd len="med" w="med" type="none"/>
            </a:ln>
          </p:spPr>
        </p:cxnSp>
        <p:cxnSp>
          <p:nvCxnSpPr>
            <p:cNvPr id="977" name="Google Shape;977;p20"/>
            <p:cNvCxnSpPr/>
            <p:nvPr/>
          </p:nvCxnSpPr>
          <p:spPr>
            <a:xfrm>
              <a:off x="8577276" y="6236398"/>
              <a:ext cx="600" cy="782700"/>
            </a:xfrm>
            <a:prstGeom prst="straightConnector1">
              <a:avLst/>
            </a:prstGeom>
            <a:noFill/>
            <a:ln cap="flat" cmpd="sng" w="9525">
              <a:solidFill>
                <a:schemeClr val="lt1"/>
              </a:solidFill>
              <a:prstDash val="solid"/>
              <a:round/>
              <a:headEnd len="med" w="med" type="none"/>
              <a:tailEnd len="med" w="med" type="none"/>
            </a:ln>
          </p:spPr>
        </p:cxnSp>
        <p:cxnSp>
          <p:nvCxnSpPr>
            <p:cNvPr id="978" name="Google Shape;978;p20"/>
            <p:cNvCxnSpPr/>
            <p:nvPr/>
          </p:nvCxnSpPr>
          <p:spPr>
            <a:xfrm>
              <a:off x="8185942" y="6400655"/>
              <a:ext cx="0" cy="621000"/>
            </a:xfrm>
            <a:prstGeom prst="straightConnector1">
              <a:avLst/>
            </a:prstGeom>
            <a:noFill/>
            <a:ln cap="flat" cmpd="sng" w="9525">
              <a:solidFill>
                <a:schemeClr val="lt1"/>
              </a:solidFill>
              <a:prstDash val="solid"/>
              <a:round/>
              <a:headEnd len="med" w="med" type="none"/>
              <a:tailEnd len="med" w="med" type="none"/>
            </a:ln>
          </p:spPr>
        </p:cxnSp>
        <p:cxnSp>
          <p:nvCxnSpPr>
            <p:cNvPr id="979" name="Google Shape;979;p20"/>
            <p:cNvCxnSpPr/>
            <p:nvPr/>
          </p:nvCxnSpPr>
          <p:spPr>
            <a:xfrm>
              <a:off x="7794050" y="6238225"/>
              <a:ext cx="9600" cy="768900"/>
            </a:xfrm>
            <a:prstGeom prst="straightConnector1">
              <a:avLst/>
            </a:prstGeom>
            <a:noFill/>
            <a:ln cap="flat" cmpd="sng" w="9525">
              <a:solidFill>
                <a:schemeClr val="lt1"/>
              </a:solidFill>
              <a:prstDash val="solid"/>
              <a:round/>
              <a:headEnd len="med" w="med" type="none"/>
              <a:tailEnd len="med" w="med" type="none"/>
            </a:ln>
          </p:spPr>
        </p:cxnSp>
      </p:grpSp>
      <p:sp>
        <p:nvSpPr>
          <p:cNvPr id="980" name="Google Shape;980;p20"/>
          <p:cNvSpPr txBox="1"/>
          <p:nvPr>
            <p:ph type="title"/>
          </p:nvPr>
        </p:nvSpPr>
        <p:spPr>
          <a:xfrm>
            <a:off x="2358263" y="95213"/>
            <a:ext cx="6474000" cy="923100"/>
          </a:xfrm>
          <a:prstGeom prst="rect">
            <a:avLst/>
          </a:prstGeom>
        </p:spPr>
        <p:txBody>
          <a:bodyPr anchorCtr="0" anchor="t" bIns="34275" lIns="68575" spcFirstLastPara="1" rIns="68575" wrap="square" tIns="34275">
            <a:normAutofit/>
          </a:bodyPr>
          <a:lstStyle>
            <a:lvl1pPr lvl="0" rtl="0" algn="r">
              <a:spcBef>
                <a:spcPts val="0"/>
              </a:spcBef>
              <a:spcAft>
                <a:spcPts val="0"/>
              </a:spcAft>
              <a:buClr>
                <a:schemeClr val="lt2"/>
              </a:buClr>
              <a:buSzPts val="3800"/>
              <a:buNone/>
              <a:defRPr sz="3800">
                <a:solidFill>
                  <a:schemeClr val="lt2"/>
                </a:solidFill>
              </a:defRPr>
            </a:lvl1pPr>
            <a:lvl2pPr lvl="1" rtl="0" algn="r">
              <a:spcBef>
                <a:spcPts val="0"/>
              </a:spcBef>
              <a:spcAft>
                <a:spcPts val="0"/>
              </a:spcAft>
              <a:buClr>
                <a:schemeClr val="lt2"/>
              </a:buClr>
              <a:buSzPts val="5300"/>
              <a:buNone/>
              <a:defRPr sz="5300">
                <a:solidFill>
                  <a:schemeClr val="lt2"/>
                </a:solidFill>
              </a:defRPr>
            </a:lvl2pPr>
            <a:lvl3pPr lvl="2" rtl="0" algn="r">
              <a:spcBef>
                <a:spcPts val="0"/>
              </a:spcBef>
              <a:spcAft>
                <a:spcPts val="0"/>
              </a:spcAft>
              <a:buClr>
                <a:schemeClr val="lt2"/>
              </a:buClr>
              <a:buSzPts val="5300"/>
              <a:buNone/>
              <a:defRPr sz="5300">
                <a:solidFill>
                  <a:schemeClr val="lt2"/>
                </a:solidFill>
              </a:defRPr>
            </a:lvl3pPr>
            <a:lvl4pPr lvl="3" rtl="0" algn="r">
              <a:spcBef>
                <a:spcPts val="0"/>
              </a:spcBef>
              <a:spcAft>
                <a:spcPts val="0"/>
              </a:spcAft>
              <a:buClr>
                <a:schemeClr val="lt2"/>
              </a:buClr>
              <a:buSzPts val="5300"/>
              <a:buNone/>
              <a:defRPr sz="5300">
                <a:solidFill>
                  <a:schemeClr val="lt2"/>
                </a:solidFill>
              </a:defRPr>
            </a:lvl4pPr>
            <a:lvl5pPr lvl="4" rtl="0" algn="r">
              <a:spcBef>
                <a:spcPts val="0"/>
              </a:spcBef>
              <a:spcAft>
                <a:spcPts val="0"/>
              </a:spcAft>
              <a:buClr>
                <a:schemeClr val="lt2"/>
              </a:buClr>
              <a:buSzPts val="5300"/>
              <a:buNone/>
              <a:defRPr sz="5300">
                <a:solidFill>
                  <a:schemeClr val="lt2"/>
                </a:solidFill>
              </a:defRPr>
            </a:lvl5pPr>
            <a:lvl6pPr lvl="5" rtl="0" algn="r">
              <a:spcBef>
                <a:spcPts val="0"/>
              </a:spcBef>
              <a:spcAft>
                <a:spcPts val="0"/>
              </a:spcAft>
              <a:buClr>
                <a:schemeClr val="lt2"/>
              </a:buClr>
              <a:buSzPts val="5300"/>
              <a:buNone/>
              <a:defRPr sz="5300">
                <a:solidFill>
                  <a:schemeClr val="lt2"/>
                </a:solidFill>
              </a:defRPr>
            </a:lvl6pPr>
            <a:lvl7pPr lvl="6" rtl="0" algn="r">
              <a:spcBef>
                <a:spcPts val="0"/>
              </a:spcBef>
              <a:spcAft>
                <a:spcPts val="0"/>
              </a:spcAft>
              <a:buClr>
                <a:schemeClr val="lt2"/>
              </a:buClr>
              <a:buSzPts val="5300"/>
              <a:buNone/>
              <a:defRPr sz="5300">
                <a:solidFill>
                  <a:schemeClr val="lt2"/>
                </a:solidFill>
              </a:defRPr>
            </a:lvl7pPr>
            <a:lvl8pPr lvl="7" rtl="0" algn="r">
              <a:spcBef>
                <a:spcPts val="0"/>
              </a:spcBef>
              <a:spcAft>
                <a:spcPts val="0"/>
              </a:spcAft>
              <a:buClr>
                <a:schemeClr val="lt2"/>
              </a:buClr>
              <a:buSzPts val="5300"/>
              <a:buNone/>
              <a:defRPr sz="5300">
                <a:solidFill>
                  <a:schemeClr val="lt2"/>
                </a:solidFill>
              </a:defRPr>
            </a:lvl8pPr>
            <a:lvl9pPr lvl="8" rtl="0" algn="r">
              <a:spcBef>
                <a:spcPts val="0"/>
              </a:spcBef>
              <a:spcAft>
                <a:spcPts val="0"/>
              </a:spcAft>
              <a:buClr>
                <a:schemeClr val="lt2"/>
              </a:buClr>
              <a:buSzPts val="5300"/>
              <a:buNone/>
              <a:defRPr sz="5300">
                <a:solidFill>
                  <a:schemeClr val="lt2"/>
                </a:solidFill>
              </a:defRPr>
            </a:lvl9pPr>
          </a:lstStyle>
          <a:p/>
        </p:txBody>
      </p:sp>
      <p:sp>
        <p:nvSpPr>
          <p:cNvPr id="981" name="Google Shape;981;p20"/>
          <p:cNvSpPr txBox="1"/>
          <p:nvPr/>
        </p:nvSpPr>
        <p:spPr>
          <a:xfrm rot="5400000">
            <a:off x="-509475" y="464876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Barlow Condensed"/>
                <a:ea typeface="Barlow Condensed"/>
                <a:cs typeface="Barlow Condensed"/>
                <a:sym typeface="Barlow Condensed"/>
              </a:rPr>
              <a:t>SLIDESMANIA.COM</a:t>
            </a:r>
            <a:endParaRPr sz="1100">
              <a:solidFill>
                <a:schemeClr val="lt1"/>
              </a:solidFill>
              <a:latin typeface="Barlow Condensed"/>
              <a:ea typeface="Barlow Condensed"/>
              <a:cs typeface="Barlow Condensed"/>
              <a:sym typeface="Barlow Condensed"/>
            </a:endParaRPr>
          </a:p>
        </p:txBody>
      </p:sp>
      <p:sp>
        <p:nvSpPr>
          <p:cNvPr id="982" name="Google Shape;982;p2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983" name="Shape 983"/>
        <p:cNvGrpSpPr/>
        <p:nvPr/>
      </p:nvGrpSpPr>
      <p:grpSpPr>
        <a:xfrm>
          <a:off x="0" y="0"/>
          <a:ext cx="0" cy="0"/>
          <a:chOff x="0" y="0"/>
          <a:chExt cx="0" cy="0"/>
        </a:xfrm>
      </p:grpSpPr>
      <p:sp>
        <p:nvSpPr>
          <p:cNvPr id="984" name="Google Shape;984;p21"/>
          <p:cNvSpPr txBox="1"/>
          <p:nvPr>
            <p:ph idx="1" type="subTitle"/>
          </p:nvPr>
        </p:nvSpPr>
        <p:spPr>
          <a:xfrm>
            <a:off x="891789" y="3015506"/>
            <a:ext cx="1994100" cy="455100"/>
          </a:xfrm>
          <a:prstGeom prst="rect">
            <a:avLst/>
          </a:prstGeom>
        </p:spPr>
        <p:txBody>
          <a:bodyPr anchorCtr="0" anchor="t" bIns="34275" lIns="68575" spcFirstLastPara="1" rIns="68575" wrap="square" tIns="34275">
            <a:normAutofit/>
          </a:bodyPr>
          <a:lstStyle>
            <a:lvl1pPr lvl="0" rtl="0">
              <a:spcBef>
                <a:spcPts val="800"/>
              </a:spcBef>
              <a:spcAft>
                <a:spcPts val="0"/>
              </a:spcAft>
              <a:buSzPts val="1600"/>
              <a:buNone/>
              <a:defRPr b="1" sz="1600"/>
            </a:lvl1pPr>
            <a:lvl2pPr lvl="1" rtl="0">
              <a:spcBef>
                <a:spcPts val="400"/>
              </a:spcBef>
              <a:spcAft>
                <a:spcPts val="0"/>
              </a:spcAft>
              <a:buSzPts val="1600"/>
              <a:buNone/>
              <a:defRPr b="1" sz="1600"/>
            </a:lvl2pPr>
            <a:lvl3pPr lvl="2" rtl="0">
              <a:spcBef>
                <a:spcPts val="400"/>
              </a:spcBef>
              <a:spcAft>
                <a:spcPts val="0"/>
              </a:spcAft>
              <a:buSzPts val="1600"/>
              <a:buNone/>
              <a:defRPr b="1" sz="1600"/>
            </a:lvl3pPr>
            <a:lvl4pPr lvl="3" rtl="0">
              <a:spcBef>
                <a:spcPts val="400"/>
              </a:spcBef>
              <a:spcAft>
                <a:spcPts val="0"/>
              </a:spcAft>
              <a:buSzPts val="1600"/>
              <a:buNone/>
              <a:defRPr b="1" sz="1600"/>
            </a:lvl4pPr>
            <a:lvl5pPr lvl="4" rtl="0">
              <a:spcBef>
                <a:spcPts val="400"/>
              </a:spcBef>
              <a:spcAft>
                <a:spcPts val="0"/>
              </a:spcAft>
              <a:buSzPts val="1600"/>
              <a:buNone/>
              <a:defRPr b="1" sz="1600"/>
            </a:lvl5pPr>
            <a:lvl6pPr lvl="5" rtl="0">
              <a:spcBef>
                <a:spcPts val="400"/>
              </a:spcBef>
              <a:spcAft>
                <a:spcPts val="0"/>
              </a:spcAft>
              <a:buSzPts val="1600"/>
              <a:buNone/>
              <a:defRPr b="1" sz="1600"/>
            </a:lvl6pPr>
            <a:lvl7pPr lvl="6" rtl="0">
              <a:spcBef>
                <a:spcPts val="400"/>
              </a:spcBef>
              <a:spcAft>
                <a:spcPts val="0"/>
              </a:spcAft>
              <a:buSzPts val="1600"/>
              <a:buNone/>
              <a:defRPr b="1" sz="1600"/>
            </a:lvl7pPr>
            <a:lvl8pPr lvl="7" rtl="0">
              <a:spcBef>
                <a:spcPts val="400"/>
              </a:spcBef>
              <a:spcAft>
                <a:spcPts val="0"/>
              </a:spcAft>
              <a:buSzPts val="1600"/>
              <a:buNone/>
              <a:defRPr b="1" sz="1600"/>
            </a:lvl8pPr>
            <a:lvl9pPr lvl="8" rtl="0">
              <a:spcBef>
                <a:spcPts val="400"/>
              </a:spcBef>
              <a:spcAft>
                <a:spcPts val="0"/>
              </a:spcAft>
              <a:buSzPts val="1600"/>
              <a:buNone/>
              <a:defRPr b="1" sz="1600"/>
            </a:lvl9pPr>
          </a:lstStyle>
          <a:p/>
        </p:txBody>
      </p:sp>
      <p:sp>
        <p:nvSpPr>
          <p:cNvPr id="985" name="Google Shape;985;p21"/>
          <p:cNvSpPr txBox="1"/>
          <p:nvPr>
            <p:ph idx="2" type="subTitle"/>
          </p:nvPr>
        </p:nvSpPr>
        <p:spPr>
          <a:xfrm>
            <a:off x="3534977" y="3015506"/>
            <a:ext cx="1994100" cy="455100"/>
          </a:xfrm>
          <a:prstGeom prst="rect">
            <a:avLst/>
          </a:prstGeom>
        </p:spPr>
        <p:txBody>
          <a:bodyPr anchorCtr="0" anchor="t" bIns="34275" lIns="68575" spcFirstLastPara="1" rIns="68575" wrap="square" tIns="34275">
            <a:normAutofit/>
          </a:bodyPr>
          <a:lstStyle>
            <a:lvl1pPr lvl="0" rtl="0">
              <a:spcBef>
                <a:spcPts val="800"/>
              </a:spcBef>
              <a:spcAft>
                <a:spcPts val="0"/>
              </a:spcAft>
              <a:buSzPts val="1600"/>
              <a:buNone/>
              <a:defRPr b="1" sz="1600"/>
            </a:lvl1pPr>
            <a:lvl2pPr lvl="1" rtl="0">
              <a:spcBef>
                <a:spcPts val="400"/>
              </a:spcBef>
              <a:spcAft>
                <a:spcPts val="0"/>
              </a:spcAft>
              <a:buSzPts val="1600"/>
              <a:buNone/>
              <a:defRPr b="1" sz="1600"/>
            </a:lvl2pPr>
            <a:lvl3pPr lvl="2" rtl="0">
              <a:spcBef>
                <a:spcPts val="400"/>
              </a:spcBef>
              <a:spcAft>
                <a:spcPts val="0"/>
              </a:spcAft>
              <a:buSzPts val="1600"/>
              <a:buNone/>
              <a:defRPr b="1" sz="1600"/>
            </a:lvl3pPr>
            <a:lvl4pPr lvl="3" rtl="0">
              <a:spcBef>
                <a:spcPts val="400"/>
              </a:spcBef>
              <a:spcAft>
                <a:spcPts val="0"/>
              </a:spcAft>
              <a:buSzPts val="1600"/>
              <a:buNone/>
              <a:defRPr b="1" sz="1600"/>
            </a:lvl4pPr>
            <a:lvl5pPr lvl="4" rtl="0">
              <a:spcBef>
                <a:spcPts val="400"/>
              </a:spcBef>
              <a:spcAft>
                <a:spcPts val="0"/>
              </a:spcAft>
              <a:buSzPts val="1600"/>
              <a:buNone/>
              <a:defRPr b="1" sz="1600"/>
            </a:lvl5pPr>
            <a:lvl6pPr lvl="5" rtl="0">
              <a:spcBef>
                <a:spcPts val="400"/>
              </a:spcBef>
              <a:spcAft>
                <a:spcPts val="0"/>
              </a:spcAft>
              <a:buSzPts val="1600"/>
              <a:buNone/>
              <a:defRPr b="1" sz="1600"/>
            </a:lvl6pPr>
            <a:lvl7pPr lvl="6" rtl="0">
              <a:spcBef>
                <a:spcPts val="400"/>
              </a:spcBef>
              <a:spcAft>
                <a:spcPts val="0"/>
              </a:spcAft>
              <a:buSzPts val="1600"/>
              <a:buNone/>
              <a:defRPr b="1" sz="1600"/>
            </a:lvl7pPr>
            <a:lvl8pPr lvl="7" rtl="0">
              <a:spcBef>
                <a:spcPts val="400"/>
              </a:spcBef>
              <a:spcAft>
                <a:spcPts val="0"/>
              </a:spcAft>
              <a:buSzPts val="1600"/>
              <a:buNone/>
              <a:defRPr b="1" sz="1600"/>
            </a:lvl8pPr>
            <a:lvl9pPr lvl="8" rtl="0">
              <a:spcBef>
                <a:spcPts val="400"/>
              </a:spcBef>
              <a:spcAft>
                <a:spcPts val="0"/>
              </a:spcAft>
              <a:buSzPts val="1600"/>
              <a:buNone/>
              <a:defRPr b="1" sz="1600"/>
            </a:lvl9pPr>
          </a:lstStyle>
          <a:p/>
        </p:txBody>
      </p:sp>
      <p:sp>
        <p:nvSpPr>
          <p:cNvPr id="986" name="Google Shape;986;p21"/>
          <p:cNvSpPr txBox="1"/>
          <p:nvPr>
            <p:ph idx="3" type="subTitle"/>
          </p:nvPr>
        </p:nvSpPr>
        <p:spPr>
          <a:xfrm>
            <a:off x="6178164" y="3015506"/>
            <a:ext cx="1994100" cy="455100"/>
          </a:xfrm>
          <a:prstGeom prst="rect">
            <a:avLst/>
          </a:prstGeom>
        </p:spPr>
        <p:txBody>
          <a:bodyPr anchorCtr="0" anchor="t" bIns="34275" lIns="68575" spcFirstLastPara="1" rIns="68575" wrap="square" tIns="34275">
            <a:normAutofit/>
          </a:bodyPr>
          <a:lstStyle>
            <a:lvl1pPr lvl="0" rtl="0">
              <a:spcBef>
                <a:spcPts val="800"/>
              </a:spcBef>
              <a:spcAft>
                <a:spcPts val="0"/>
              </a:spcAft>
              <a:buSzPts val="1600"/>
              <a:buNone/>
              <a:defRPr b="1" sz="1600"/>
            </a:lvl1pPr>
            <a:lvl2pPr lvl="1" rtl="0">
              <a:spcBef>
                <a:spcPts val="400"/>
              </a:spcBef>
              <a:spcAft>
                <a:spcPts val="0"/>
              </a:spcAft>
              <a:buSzPts val="1600"/>
              <a:buNone/>
              <a:defRPr b="1" sz="1600"/>
            </a:lvl2pPr>
            <a:lvl3pPr lvl="2" rtl="0">
              <a:spcBef>
                <a:spcPts val="400"/>
              </a:spcBef>
              <a:spcAft>
                <a:spcPts val="0"/>
              </a:spcAft>
              <a:buSzPts val="1600"/>
              <a:buNone/>
              <a:defRPr b="1" sz="1600"/>
            </a:lvl3pPr>
            <a:lvl4pPr lvl="3" rtl="0">
              <a:spcBef>
                <a:spcPts val="400"/>
              </a:spcBef>
              <a:spcAft>
                <a:spcPts val="0"/>
              </a:spcAft>
              <a:buSzPts val="1600"/>
              <a:buNone/>
              <a:defRPr b="1" sz="1600"/>
            </a:lvl4pPr>
            <a:lvl5pPr lvl="4" rtl="0">
              <a:spcBef>
                <a:spcPts val="400"/>
              </a:spcBef>
              <a:spcAft>
                <a:spcPts val="0"/>
              </a:spcAft>
              <a:buSzPts val="1600"/>
              <a:buNone/>
              <a:defRPr b="1" sz="1600"/>
            </a:lvl5pPr>
            <a:lvl6pPr lvl="5" rtl="0">
              <a:spcBef>
                <a:spcPts val="400"/>
              </a:spcBef>
              <a:spcAft>
                <a:spcPts val="0"/>
              </a:spcAft>
              <a:buSzPts val="1600"/>
              <a:buNone/>
              <a:defRPr b="1" sz="1600"/>
            </a:lvl6pPr>
            <a:lvl7pPr lvl="6" rtl="0">
              <a:spcBef>
                <a:spcPts val="400"/>
              </a:spcBef>
              <a:spcAft>
                <a:spcPts val="0"/>
              </a:spcAft>
              <a:buSzPts val="1600"/>
              <a:buNone/>
              <a:defRPr b="1" sz="1600"/>
            </a:lvl7pPr>
            <a:lvl8pPr lvl="7" rtl="0">
              <a:spcBef>
                <a:spcPts val="400"/>
              </a:spcBef>
              <a:spcAft>
                <a:spcPts val="0"/>
              </a:spcAft>
              <a:buSzPts val="1600"/>
              <a:buNone/>
              <a:defRPr b="1" sz="1600"/>
            </a:lvl8pPr>
            <a:lvl9pPr lvl="8" rtl="0">
              <a:spcBef>
                <a:spcPts val="400"/>
              </a:spcBef>
              <a:spcAft>
                <a:spcPts val="0"/>
              </a:spcAft>
              <a:buSzPts val="1600"/>
              <a:buNone/>
              <a:defRPr b="1" sz="1600"/>
            </a:lvl9pPr>
          </a:lstStyle>
          <a:p/>
        </p:txBody>
      </p:sp>
      <p:sp>
        <p:nvSpPr>
          <p:cNvPr id="987" name="Google Shape;987;p21"/>
          <p:cNvSpPr txBox="1"/>
          <p:nvPr>
            <p:ph type="title"/>
          </p:nvPr>
        </p:nvSpPr>
        <p:spPr>
          <a:xfrm>
            <a:off x="891788" y="502181"/>
            <a:ext cx="7280700" cy="572700"/>
          </a:xfrm>
          <a:prstGeom prst="rect">
            <a:avLst/>
          </a:prstGeom>
        </p:spPr>
        <p:txBody>
          <a:bodyPr anchorCtr="0" anchor="t" bIns="91425" lIns="91425" spcFirstLastPara="1" rIns="91425" wrap="square" tIns="91425">
            <a:norm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988" name="Google Shape;988;p21"/>
          <p:cNvSpPr txBox="1"/>
          <p:nvPr>
            <p:ph idx="4" type="body"/>
          </p:nvPr>
        </p:nvSpPr>
        <p:spPr>
          <a:xfrm>
            <a:off x="891788" y="3343969"/>
            <a:ext cx="1994100" cy="693900"/>
          </a:xfrm>
          <a:prstGeom prst="rect">
            <a:avLst/>
          </a:prstGeom>
        </p:spPr>
        <p:txBody>
          <a:bodyPr anchorCtr="0" anchor="t" bIns="34275" lIns="68575" spcFirstLastPara="1" rIns="68575" wrap="square" tIns="34275">
            <a:normAutofit/>
          </a:bodyPr>
          <a:lstStyle>
            <a:lvl1pPr indent="-311150" lvl="0" marL="457200" rtl="0">
              <a:spcBef>
                <a:spcPts val="800"/>
              </a:spcBef>
              <a:spcAft>
                <a:spcPts val="0"/>
              </a:spcAft>
              <a:buSzPts val="1300"/>
              <a:buChar char="•"/>
              <a:defRPr sz="1300"/>
            </a:lvl1pPr>
            <a:lvl2pPr indent="-311150" lvl="1" marL="914400" rtl="0">
              <a:spcBef>
                <a:spcPts val="400"/>
              </a:spcBef>
              <a:spcAft>
                <a:spcPts val="0"/>
              </a:spcAft>
              <a:buSzPts val="1300"/>
              <a:buChar char="•"/>
              <a:defRPr sz="1300"/>
            </a:lvl2pPr>
            <a:lvl3pPr indent="-311150" lvl="2" marL="1371600" rtl="0">
              <a:spcBef>
                <a:spcPts val="400"/>
              </a:spcBef>
              <a:spcAft>
                <a:spcPts val="0"/>
              </a:spcAft>
              <a:buSzPts val="1300"/>
              <a:buChar char="•"/>
              <a:defRPr sz="1300"/>
            </a:lvl3pPr>
            <a:lvl4pPr indent="-311150" lvl="3" marL="1828800" rtl="0">
              <a:spcBef>
                <a:spcPts val="400"/>
              </a:spcBef>
              <a:spcAft>
                <a:spcPts val="0"/>
              </a:spcAft>
              <a:buSzPts val="1300"/>
              <a:buChar char="•"/>
              <a:defRPr sz="1300"/>
            </a:lvl4pPr>
            <a:lvl5pPr indent="-311150" lvl="4" marL="2286000" rtl="0">
              <a:spcBef>
                <a:spcPts val="400"/>
              </a:spcBef>
              <a:spcAft>
                <a:spcPts val="0"/>
              </a:spcAft>
              <a:buSzPts val="1300"/>
              <a:buChar char="•"/>
              <a:defRPr sz="1300"/>
            </a:lvl5pPr>
            <a:lvl6pPr indent="-311150" lvl="5" marL="2743200" rtl="0">
              <a:spcBef>
                <a:spcPts val="400"/>
              </a:spcBef>
              <a:spcAft>
                <a:spcPts val="0"/>
              </a:spcAft>
              <a:buSzPts val="1300"/>
              <a:buChar char="•"/>
              <a:defRPr sz="1300"/>
            </a:lvl6pPr>
            <a:lvl7pPr indent="-311150" lvl="6" marL="3200400" rtl="0">
              <a:spcBef>
                <a:spcPts val="400"/>
              </a:spcBef>
              <a:spcAft>
                <a:spcPts val="0"/>
              </a:spcAft>
              <a:buSzPts val="1300"/>
              <a:buChar char="•"/>
              <a:defRPr sz="1300"/>
            </a:lvl7pPr>
            <a:lvl8pPr indent="-311150" lvl="7" marL="3657600" rtl="0">
              <a:spcBef>
                <a:spcPts val="400"/>
              </a:spcBef>
              <a:spcAft>
                <a:spcPts val="0"/>
              </a:spcAft>
              <a:buSzPts val="1300"/>
              <a:buChar char="•"/>
              <a:defRPr sz="1300"/>
            </a:lvl8pPr>
            <a:lvl9pPr indent="-311150" lvl="8" marL="4114800" rtl="0">
              <a:spcBef>
                <a:spcPts val="400"/>
              </a:spcBef>
              <a:spcAft>
                <a:spcPts val="0"/>
              </a:spcAft>
              <a:buSzPts val="1300"/>
              <a:buChar char="•"/>
              <a:defRPr sz="1300"/>
            </a:lvl9pPr>
          </a:lstStyle>
          <a:p/>
        </p:txBody>
      </p:sp>
      <p:sp>
        <p:nvSpPr>
          <p:cNvPr id="989" name="Google Shape;989;p21"/>
          <p:cNvSpPr txBox="1"/>
          <p:nvPr>
            <p:ph idx="5" type="body"/>
          </p:nvPr>
        </p:nvSpPr>
        <p:spPr>
          <a:xfrm>
            <a:off x="3534975" y="3335397"/>
            <a:ext cx="1994100" cy="692700"/>
          </a:xfrm>
          <a:prstGeom prst="rect">
            <a:avLst/>
          </a:prstGeom>
        </p:spPr>
        <p:txBody>
          <a:bodyPr anchorCtr="0" anchor="t" bIns="34275" lIns="68575" spcFirstLastPara="1" rIns="68575" wrap="square" tIns="34275">
            <a:normAutofit/>
          </a:bodyPr>
          <a:lstStyle>
            <a:lvl1pPr indent="-311150" lvl="0" marL="457200" rtl="0">
              <a:spcBef>
                <a:spcPts val="800"/>
              </a:spcBef>
              <a:spcAft>
                <a:spcPts val="0"/>
              </a:spcAft>
              <a:buSzPts val="1300"/>
              <a:buChar char="•"/>
              <a:defRPr sz="1300"/>
            </a:lvl1pPr>
            <a:lvl2pPr indent="-311150" lvl="1" marL="914400" rtl="0">
              <a:spcBef>
                <a:spcPts val="400"/>
              </a:spcBef>
              <a:spcAft>
                <a:spcPts val="0"/>
              </a:spcAft>
              <a:buSzPts val="1300"/>
              <a:buChar char="•"/>
              <a:defRPr sz="1300"/>
            </a:lvl2pPr>
            <a:lvl3pPr indent="-311150" lvl="2" marL="1371600" rtl="0">
              <a:spcBef>
                <a:spcPts val="400"/>
              </a:spcBef>
              <a:spcAft>
                <a:spcPts val="0"/>
              </a:spcAft>
              <a:buSzPts val="1300"/>
              <a:buChar char="•"/>
              <a:defRPr sz="1300"/>
            </a:lvl3pPr>
            <a:lvl4pPr indent="-311150" lvl="3" marL="1828800" rtl="0">
              <a:spcBef>
                <a:spcPts val="400"/>
              </a:spcBef>
              <a:spcAft>
                <a:spcPts val="0"/>
              </a:spcAft>
              <a:buSzPts val="1300"/>
              <a:buChar char="•"/>
              <a:defRPr sz="1300"/>
            </a:lvl4pPr>
            <a:lvl5pPr indent="-311150" lvl="4" marL="2286000" rtl="0">
              <a:spcBef>
                <a:spcPts val="400"/>
              </a:spcBef>
              <a:spcAft>
                <a:spcPts val="0"/>
              </a:spcAft>
              <a:buSzPts val="1300"/>
              <a:buChar char="•"/>
              <a:defRPr sz="1300"/>
            </a:lvl5pPr>
            <a:lvl6pPr indent="-311150" lvl="5" marL="2743200" rtl="0">
              <a:spcBef>
                <a:spcPts val="400"/>
              </a:spcBef>
              <a:spcAft>
                <a:spcPts val="0"/>
              </a:spcAft>
              <a:buSzPts val="1300"/>
              <a:buChar char="•"/>
              <a:defRPr sz="1300"/>
            </a:lvl6pPr>
            <a:lvl7pPr indent="-311150" lvl="6" marL="3200400" rtl="0">
              <a:spcBef>
                <a:spcPts val="400"/>
              </a:spcBef>
              <a:spcAft>
                <a:spcPts val="0"/>
              </a:spcAft>
              <a:buSzPts val="1300"/>
              <a:buChar char="•"/>
              <a:defRPr sz="1300"/>
            </a:lvl7pPr>
            <a:lvl8pPr indent="-311150" lvl="7" marL="3657600" rtl="0">
              <a:spcBef>
                <a:spcPts val="400"/>
              </a:spcBef>
              <a:spcAft>
                <a:spcPts val="0"/>
              </a:spcAft>
              <a:buSzPts val="1300"/>
              <a:buChar char="•"/>
              <a:defRPr sz="1300"/>
            </a:lvl8pPr>
            <a:lvl9pPr indent="-311150" lvl="8" marL="4114800" rtl="0">
              <a:spcBef>
                <a:spcPts val="400"/>
              </a:spcBef>
              <a:spcAft>
                <a:spcPts val="0"/>
              </a:spcAft>
              <a:buSzPts val="1300"/>
              <a:buChar char="•"/>
              <a:defRPr sz="1300"/>
            </a:lvl9pPr>
          </a:lstStyle>
          <a:p/>
        </p:txBody>
      </p:sp>
      <p:sp>
        <p:nvSpPr>
          <p:cNvPr id="990" name="Google Shape;990;p21"/>
          <p:cNvSpPr txBox="1"/>
          <p:nvPr>
            <p:ph idx="6" type="body"/>
          </p:nvPr>
        </p:nvSpPr>
        <p:spPr>
          <a:xfrm>
            <a:off x="6178163" y="3325475"/>
            <a:ext cx="1994100" cy="692700"/>
          </a:xfrm>
          <a:prstGeom prst="rect">
            <a:avLst/>
          </a:prstGeom>
        </p:spPr>
        <p:txBody>
          <a:bodyPr anchorCtr="0" anchor="t" bIns="34275" lIns="68575" spcFirstLastPara="1" rIns="68575" wrap="square" tIns="34275">
            <a:normAutofit/>
          </a:bodyPr>
          <a:lstStyle>
            <a:lvl1pPr indent="-311150" lvl="0" marL="457200" rtl="0">
              <a:spcBef>
                <a:spcPts val="800"/>
              </a:spcBef>
              <a:spcAft>
                <a:spcPts val="0"/>
              </a:spcAft>
              <a:buSzPts val="1300"/>
              <a:buChar char="•"/>
              <a:defRPr sz="1300"/>
            </a:lvl1pPr>
            <a:lvl2pPr indent="-311150" lvl="1" marL="914400" rtl="0">
              <a:spcBef>
                <a:spcPts val="400"/>
              </a:spcBef>
              <a:spcAft>
                <a:spcPts val="0"/>
              </a:spcAft>
              <a:buSzPts val="1300"/>
              <a:buChar char="•"/>
              <a:defRPr sz="1300"/>
            </a:lvl2pPr>
            <a:lvl3pPr indent="-311150" lvl="2" marL="1371600" rtl="0">
              <a:spcBef>
                <a:spcPts val="400"/>
              </a:spcBef>
              <a:spcAft>
                <a:spcPts val="0"/>
              </a:spcAft>
              <a:buSzPts val="1300"/>
              <a:buChar char="•"/>
              <a:defRPr sz="1300"/>
            </a:lvl3pPr>
            <a:lvl4pPr indent="-311150" lvl="3" marL="1828800" rtl="0">
              <a:spcBef>
                <a:spcPts val="400"/>
              </a:spcBef>
              <a:spcAft>
                <a:spcPts val="0"/>
              </a:spcAft>
              <a:buSzPts val="1300"/>
              <a:buChar char="•"/>
              <a:defRPr sz="1300"/>
            </a:lvl4pPr>
            <a:lvl5pPr indent="-311150" lvl="4" marL="2286000" rtl="0">
              <a:spcBef>
                <a:spcPts val="400"/>
              </a:spcBef>
              <a:spcAft>
                <a:spcPts val="0"/>
              </a:spcAft>
              <a:buSzPts val="1300"/>
              <a:buChar char="•"/>
              <a:defRPr sz="1300"/>
            </a:lvl5pPr>
            <a:lvl6pPr indent="-311150" lvl="5" marL="2743200" rtl="0">
              <a:spcBef>
                <a:spcPts val="400"/>
              </a:spcBef>
              <a:spcAft>
                <a:spcPts val="0"/>
              </a:spcAft>
              <a:buSzPts val="1300"/>
              <a:buChar char="•"/>
              <a:defRPr sz="1300"/>
            </a:lvl6pPr>
            <a:lvl7pPr indent="-311150" lvl="6" marL="3200400" rtl="0">
              <a:spcBef>
                <a:spcPts val="400"/>
              </a:spcBef>
              <a:spcAft>
                <a:spcPts val="0"/>
              </a:spcAft>
              <a:buSzPts val="1300"/>
              <a:buChar char="•"/>
              <a:defRPr sz="1300"/>
            </a:lvl7pPr>
            <a:lvl8pPr indent="-311150" lvl="7" marL="3657600" rtl="0">
              <a:spcBef>
                <a:spcPts val="400"/>
              </a:spcBef>
              <a:spcAft>
                <a:spcPts val="0"/>
              </a:spcAft>
              <a:buSzPts val="1300"/>
              <a:buChar char="•"/>
              <a:defRPr sz="1300"/>
            </a:lvl8pPr>
            <a:lvl9pPr indent="-311150" lvl="8" marL="4114800" rtl="0">
              <a:spcBef>
                <a:spcPts val="400"/>
              </a:spcBef>
              <a:spcAft>
                <a:spcPts val="0"/>
              </a:spcAft>
              <a:buSzPts val="1300"/>
              <a:buChar char="•"/>
              <a:defRPr sz="1300"/>
            </a:lvl9pPr>
          </a:lstStyle>
          <a:p/>
        </p:txBody>
      </p:sp>
      <p:sp>
        <p:nvSpPr>
          <p:cNvPr id="991" name="Google Shape;991;p21"/>
          <p:cNvSpPr/>
          <p:nvPr/>
        </p:nvSpPr>
        <p:spPr>
          <a:xfrm>
            <a:off x="-6" y="7"/>
            <a:ext cx="1962849" cy="216997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rotWithShape="0" dir="720000" dist="127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t/>
            </a:r>
            <a:endParaRPr sz="1100">
              <a:solidFill>
                <a:srgbClr val="FFFFFF"/>
              </a:solidFill>
            </a:endParaRPr>
          </a:p>
        </p:txBody>
      </p:sp>
      <p:grpSp>
        <p:nvGrpSpPr>
          <p:cNvPr id="992" name="Google Shape;992;p21"/>
          <p:cNvGrpSpPr/>
          <p:nvPr/>
        </p:nvGrpSpPr>
        <p:grpSpPr>
          <a:xfrm flipH="1" rot="10800000">
            <a:off x="5666549" y="-49481"/>
            <a:ext cx="3477455" cy="976480"/>
            <a:chOff x="7622268" y="5719681"/>
            <a:chExt cx="4636607" cy="1301974"/>
          </a:xfrm>
        </p:grpSpPr>
        <p:grpSp>
          <p:nvGrpSpPr>
            <p:cNvPr id="993" name="Google Shape;993;p21"/>
            <p:cNvGrpSpPr/>
            <p:nvPr/>
          </p:nvGrpSpPr>
          <p:grpSpPr>
            <a:xfrm>
              <a:off x="9381189" y="5719681"/>
              <a:ext cx="2707325" cy="1299722"/>
              <a:chOff x="6723350" y="566875"/>
              <a:chExt cx="1552188" cy="1732500"/>
            </a:xfrm>
          </p:grpSpPr>
          <p:cxnSp>
            <p:nvCxnSpPr>
              <p:cNvPr id="994" name="Google Shape;994;p21"/>
              <p:cNvCxnSpPr/>
              <p:nvPr/>
            </p:nvCxnSpPr>
            <p:spPr>
              <a:xfrm>
                <a:off x="6723350"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995" name="Google Shape;995;p21"/>
              <p:cNvCxnSpPr/>
              <p:nvPr/>
            </p:nvCxnSpPr>
            <p:spPr>
              <a:xfrm>
                <a:off x="6945091"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996" name="Google Shape;996;p21"/>
              <p:cNvCxnSpPr/>
              <p:nvPr/>
            </p:nvCxnSpPr>
            <p:spPr>
              <a:xfrm>
                <a:off x="7166832"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997" name="Google Shape;997;p21"/>
              <p:cNvCxnSpPr/>
              <p:nvPr/>
            </p:nvCxnSpPr>
            <p:spPr>
              <a:xfrm>
                <a:off x="7388573"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998" name="Google Shape;998;p21"/>
              <p:cNvCxnSpPr/>
              <p:nvPr/>
            </p:nvCxnSpPr>
            <p:spPr>
              <a:xfrm>
                <a:off x="7610314"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999" name="Google Shape;999;p21"/>
              <p:cNvCxnSpPr/>
              <p:nvPr/>
            </p:nvCxnSpPr>
            <p:spPr>
              <a:xfrm>
                <a:off x="7832055"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000" name="Google Shape;1000;p21"/>
              <p:cNvCxnSpPr/>
              <p:nvPr/>
            </p:nvCxnSpPr>
            <p:spPr>
              <a:xfrm>
                <a:off x="8053796"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001" name="Google Shape;1001;p21"/>
              <p:cNvCxnSpPr/>
              <p:nvPr/>
            </p:nvCxnSpPr>
            <p:spPr>
              <a:xfrm>
                <a:off x="8275538" y="566875"/>
                <a:ext cx="0" cy="1732500"/>
              </a:xfrm>
              <a:prstGeom prst="straightConnector1">
                <a:avLst/>
              </a:prstGeom>
              <a:noFill/>
              <a:ln cap="flat" cmpd="sng" w="9525">
                <a:solidFill>
                  <a:schemeClr val="dk1"/>
                </a:solidFill>
                <a:prstDash val="solid"/>
                <a:round/>
                <a:headEnd len="med" w="med" type="none"/>
                <a:tailEnd len="med" w="med" type="none"/>
              </a:ln>
            </p:spPr>
          </p:cxnSp>
        </p:grpSp>
        <p:grpSp>
          <p:nvGrpSpPr>
            <p:cNvPr id="1002" name="Google Shape;1002;p21"/>
            <p:cNvGrpSpPr/>
            <p:nvPr/>
          </p:nvGrpSpPr>
          <p:grpSpPr>
            <a:xfrm rot="5400000">
              <a:off x="9545961" y="3953195"/>
              <a:ext cx="789219" cy="4636607"/>
              <a:chOff x="6723350" y="566875"/>
              <a:chExt cx="452482" cy="2658300"/>
            </a:xfrm>
          </p:grpSpPr>
          <p:cxnSp>
            <p:nvCxnSpPr>
              <p:cNvPr id="1003" name="Google Shape;1003;p21"/>
              <p:cNvCxnSpPr/>
              <p:nvPr/>
            </p:nvCxnSpPr>
            <p:spPr>
              <a:xfrm>
                <a:off x="6723350" y="566875"/>
                <a:ext cx="0" cy="1732500"/>
              </a:xfrm>
              <a:prstGeom prst="straightConnector1">
                <a:avLst/>
              </a:prstGeom>
              <a:noFill/>
              <a:ln cap="flat" cmpd="sng" w="9525">
                <a:solidFill>
                  <a:schemeClr val="dk1"/>
                </a:solidFill>
                <a:prstDash val="solid"/>
                <a:round/>
                <a:headEnd len="med" w="med" type="none"/>
                <a:tailEnd len="med" w="med" type="none"/>
              </a:ln>
            </p:spPr>
          </p:cxnSp>
          <p:cxnSp>
            <p:nvCxnSpPr>
              <p:cNvPr id="1004" name="Google Shape;1004;p21"/>
              <p:cNvCxnSpPr/>
              <p:nvPr/>
            </p:nvCxnSpPr>
            <p:spPr>
              <a:xfrm flipH="1" rot="-5400000">
                <a:off x="5972191" y="1539775"/>
                <a:ext cx="1957200" cy="11400"/>
              </a:xfrm>
              <a:prstGeom prst="straightConnector1">
                <a:avLst/>
              </a:prstGeom>
              <a:noFill/>
              <a:ln cap="flat" cmpd="sng" w="9525">
                <a:solidFill>
                  <a:schemeClr val="dk1"/>
                </a:solidFill>
                <a:prstDash val="solid"/>
                <a:round/>
                <a:headEnd len="med" w="med" type="none"/>
                <a:tailEnd len="med" w="med" type="none"/>
              </a:ln>
            </p:spPr>
          </p:cxnSp>
          <p:cxnSp>
            <p:nvCxnSpPr>
              <p:cNvPr id="1005" name="Google Shape;1005;p21"/>
              <p:cNvCxnSpPr/>
              <p:nvPr/>
            </p:nvCxnSpPr>
            <p:spPr>
              <a:xfrm flipH="1" rot="-5400000">
                <a:off x="5842182" y="1891525"/>
                <a:ext cx="2658300" cy="9000"/>
              </a:xfrm>
              <a:prstGeom prst="straightConnector1">
                <a:avLst/>
              </a:prstGeom>
              <a:noFill/>
              <a:ln cap="flat" cmpd="sng" w="9525">
                <a:solidFill>
                  <a:schemeClr val="dk1"/>
                </a:solidFill>
                <a:prstDash val="solid"/>
                <a:round/>
                <a:headEnd len="med" w="med" type="none"/>
                <a:tailEnd len="med" w="med" type="none"/>
              </a:ln>
            </p:spPr>
          </p:cxnSp>
        </p:grpSp>
        <p:cxnSp>
          <p:nvCxnSpPr>
            <p:cNvPr id="1006" name="Google Shape;1006;p21"/>
            <p:cNvCxnSpPr/>
            <p:nvPr/>
          </p:nvCxnSpPr>
          <p:spPr>
            <a:xfrm>
              <a:off x="8969752" y="6014907"/>
              <a:ext cx="0" cy="1004400"/>
            </a:xfrm>
            <a:prstGeom prst="straightConnector1">
              <a:avLst/>
            </a:prstGeom>
            <a:noFill/>
            <a:ln cap="flat" cmpd="sng" w="9525">
              <a:solidFill>
                <a:schemeClr val="dk1"/>
              </a:solidFill>
              <a:prstDash val="solid"/>
              <a:round/>
              <a:headEnd len="med" w="med" type="none"/>
              <a:tailEnd len="med" w="med" type="none"/>
            </a:ln>
          </p:spPr>
        </p:cxnSp>
        <p:cxnSp>
          <p:nvCxnSpPr>
            <p:cNvPr id="1007" name="Google Shape;1007;p21"/>
            <p:cNvCxnSpPr/>
            <p:nvPr/>
          </p:nvCxnSpPr>
          <p:spPr>
            <a:xfrm>
              <a:off x="8577276" y="6236398"/>
              <a:ext cx="600" cy="782700"/>
            </a:xfrm>
            <a:prstGeom prst="straightConnector1">
              <a:avLst/>
            </a:prstGeom>
            <a:noFill/>
            <a:ln cap="flat" cmpd="sng" w="9525">
              <a:solidFill>
                <a:schemeClr val="dk1"/>
              </a:solidFill>
              <a:prstDash val="solid"/>
              <a:round/>
              <a:headEnd len="med" w="med" type="none"/>
              <a:tailEnd len="med" w="med" type="none"/>
            </a:ln>
          </p:spPr>
        </p:cxnSp>
        <p:cxnSp>
          <p:nvCxnSpPr>
            <p:cNvPr id="1008" name="Google Shape;1008;p21"/>
            <p:cNvCxnSpPr/>
            <p:nvPr/>
          </p:nvCxnSpPr>
          <p:spPr>
            <a:xfrm>
              <a:off x="8185942" y="6400655"/>
              <a:ext cx="0" cy="621000"/>
            </a:xfrm>
            <a:prstGeom prst="straightConnector1">
              <a:avLst/>
            </a:prstGeom>
            <a:noFill/>
            <a:ln cap="flat" cmpd="sng" w="9525">
              <a:solidFill>
                <a:schemeClr val="dk1"/>
              </a:solidFill>
              <a:prstDash val="solid"/>
              <a:round/>
              <a:headEnd len="med" w="med" type="none"/>
              <a:tailEnd len="med" w="med" type="none"/>
            </a:ln>
          </p:spPr>
        </p:cxnSp>
        <p:cxnSp>
          <p:nvCxnSpPr>
            <p:cNvPr id="1009" name="Google Shape;1009;p21"/>
            <p:cNvCxnSpPr/>
            <p:nvPr/>
          </p:nvCxnSpPr>
          <p:spPr>
            <a:xfrm>
              <a:off x="7794050" y="6238225"/>
              <a:ext cx="9600" cy="768900"/>
            </a:xfrm>
            <a:prstGeom prst="straightConnector1">
              <a:avLst/>
            </a:prstGeom>
            <a:noFill/>
            <a:ln cap="flat" cmpd="sng" w="9525">
              <a:solidFill>
                <a:schemeClr val="dk1"/>
              </a:solidFill>
              <a:prstDash val="solid"/>
              <a:round/>
              <a:headEnd len="med" w="med" type="none"/>
              <a:tailEnd len="med" w="med" type="none"/>
            </a:ln>
          </p:spPr>
        </p:cxnSp>
      </p:grpSp>
      <p:sp>
        <p:nvSpPr>
          <p:cNvPr id="1010" name="Google Shape;1010;p2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1015" name="Shape 1015"/>
        <p:cNvGrpSpPr/>
        <p:nvPr/>
      </p:nvGrpSpPr>
      <p:grpSpPr>
        <a:xfrm>
          <a:off x="0" y="0"/>
          <a:ext cx="0" cy="0"/>
          <a:chOff x="0" y="0"/>
          <a:chExt cx="0" cy="0"/>
        </a:xfrm>
      </p:grpSpPr>
      <p:sp>
        <p:nvSpPr>
          <p:cNvPr id="1016" name="Google Shape;1016;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1017" name="Shape 1017"/>
        <p:cNvGrpSpPr/>
        <p:nvPr/>
      </p:nvGrpSpPr>
      <p:grpSpPr>
        <a:xfrm>
          <a:off x="0" y="0"/>
          <a:ext cx="0" cy="0"/>
          <a:chOff x="0" y="0"/>
          <a:chExt cx="0" cy="0"/>
        </a:xfrm>
      </p:grpSpPr>
      <p:sp>
        <p:nvSpPr>
          <p:cNvPr id="1018" name="Google Shape;101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1019" name="Shape 1019"/>
        <p:cNvGrpSpPr/>
        <p:nvPr/>
      </p:nvGrpSpPr>
      <p:grpSpPr>
        <a:xfrm>
          <a:off x="0" y="0"/>
          <a:ext cx="0" cy="0"/>
          <a:chOff x="0" y="0"/>
          <a:chExt cx="0" cy="0"/>
        </a:xfrm>
      </p:grpSpPr>
      <p:sp>
        <p:nvSpPr>
          <p:cNvPr id="1020" name="Google Shape;1020;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1021" name="Shape 1021"/>
        <p:cNvGrpSpPr/>
        <p:nvPr/>
      </p:nvGrpSpPr>
      <p:grpSpPr>
        <a:xfrm>
          <a:off x="0" y="0"/>
          <a:ext cx="0" cy="0"/>
          <a:chOff x="0" y="0"/>
          <a:chExt cx="0" cy="0"/>
        </a:xfrm>
      </p:grpSpPr>
      <p:sp>
        <p:nvSpPr>
          <p:cNvPr id="1022" name="Google Shape;1022;p26"/>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26"/>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26"/>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26"/>
          <p:cNvSpPr txBox="1"/>
          <p:nvPr>
            <p:ph type="ctrTitle"/>
          </p:nvPr>
        </p:nvSpPr>
        <p:spPr>
          <a:xfrm>
            <a:off x="311706" y="439775"/>
            <a:ext cx="61395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26" name="Google Shape;1026;p26"/>
          <p:cNvSpPr txBox="1"/>
          <p:nvPr>
            <p:ph idx="1" type="subTitle"/>
          </p:nvPr>
        </p:nvSpPr>
        <p:spPr>
          <a:xfrm>
            <a:off x="311700" y="2529325"/>
            <a:ext cx="6139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27" name="Google Shape;102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028" name="Shape 1028"/>
        <p:cNvGrpSpPr/>
        <p:nvPr/>
      </p:nvGrpSpPr>
      <p:grpSpPr>
        <a:xfrm>
          <a:off x="0" y="0"/>
          <a:ext cx="0" cy="0"/>
          <a:chOff x="0" y="0"/>
          <a:chExt cx="0" cy="0"/>
        </a:xfrm>
      </p:grpSpPr>
      <p:sp>
        <p:nvSpPr>
          <p:cNvPr id="1029" name="Google Shape;1029;p27"/>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27"/>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27"/>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27"/>
          <p:cNvSpPr txBox="1"/>
          <p:nvPr>
            <p:ph type="ctrTitle"/>
          </p:nvPr>
        </p:nvSpPr>
        <p:spPr>
          <a:xfrm>
            <a:off x="311706" y="439775"/>
            <a:ext cx="61395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33" name="Google Shape;1033;p27"/>
          <p:cNvSpPr txBox="1"/>
          <p:nvPr>
            <p:ph idx="1" type="subTitle"/>
          </p:nvPr>
        </p:nvSpPr>
        <p:spPr>
          <a:xfrm>
            <a:off x="311700" y="2529325"/>
            <a:ext cx="6139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34" name="Google Shape;10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1035" name="Shape 1035"/>
        <p:cNvGrpSpPr/>
        <p:nvPr/>
      </p:nvGrpSpPr>
      <p:grpSpPr>
        <a:xfrm>
          <a:off x="0" y="0"/>
          <a:ext cx="0" cy="0"/>
          <a:chOff x="0" y="0"/>
          <a:chExt cx="0" cy="0"/>
        </a:xfrm>
      </p:grpSpPr>
      <p:sp>
        <p:nvSpPr>
          <p:cNvPr id="1036" name="Google Shape;1036;p28"/>
          <p:cNvSpPr txBox="1"/>
          <p:nvPr>
            <p:ph idx="1" type="subTitle"/>
          </p:nvPr>
        </p:nvSpPr>
        <p:spPr>
          <a:xfrm>
            <a:off x="414900" y="981425"/>
            <a:ext cx="8352300" cy="34722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800"/>
              <a:buNone/>
              <a:defRPr sz="2400">
                <a:latin typeface="Roboto Light"/>
                <a:ea typeface="Roboto Light"/>
                <a:cs typeface="Roboto Light"/>
                <a:sym typeface="Roboto Light"/>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37" name="Google Shape;1037;p28"/>
          <p:cNvSpPr txBox="1"/>
          <p:nvPr>
            <p:ph type="title"/>
          </p:nvPr>
        </p:nvSpPr>
        <p:spPr>
          <a:xfrm>
            <a:off x="422900" y="287250"/>
            <a:ext cx="5646900" cy="44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p:txBody>
      </p:sp>
      <p:sp>
        <p:nvSpPr>
          <p:cNvPr id="1038" name="Google Shape;103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39" name="Google Shape;1039;p2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0" name="Google Shape;1040;p28"/>
          <p:cNvPicPr preferRelativeResize="0"/>
          <p:nvPr/>
        </p:nvPicPr>
        <p:blipFill rotWithShape="1">
          <a:blip r:embed="rId2">
            <a:alphaModFix amt="17000"/>
          </a:blip>
          <a:srcRect b="0" l="0" r="0" t="0"/>
          <a:stretch/>
        </p:blipFill>
        <p:spPr>
          <a:xfrm>
            <a:off x="67738" y="886863"/>
            <a:ext cx="2377440" cy="237744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1" name="Shape 1041"/>
        <p:cNvGrpSpPr/>
        <p:nvPr/>
      </p:nvGrpSpPr>
      <p:grpSpPr>
        <a:xfrm>
          <a:off x="0" y="0"/>
          <a:ext cx="0" cy="0"/>
          <a:chOff x="0" y="0"/>
          <a:chExt cx="0" cy="0"/>
        </a:xfrm>
      </p:grpSpPr>
      <p:sp>
        <p:nvSpPr>
          <p:cNvPr id="1042" name="Google Shape;1042;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43" name="Google Shape;104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44" name="Shape 1044"/>
        <p:cNvGrpSpPr/>
        <p:nvPr/>
      </p:nvGrpSpPr>
      <p:grpSpPr>
        <a:xfrm>
          <a:off x="0" y="0"/>
          <a:ext cx="0" cy="0"/>
          <a:chOff x="0" y="0"/>
          <a:chExt cx="0" cy="0"/>
        </a:xfrm>
      </p:grpSpPr>
      <p:sp>
        <p:nvSpPr>
          <p:cNvPr id="1045" name="Google Shape;1045;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6" name="Google Shape;1046;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47" name="Google Shape;104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48" name="Google Shape;1048;p30"/>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049" name="Shape 1049"/>
        <p:cNvGrpSpPr/>
        <p:nvPr/>
      </p:nvGrpSpPr>
      <p:grpSpPr>
        <a:xfrm>
          <a:off x="0" y="0"/>
          <a:ext cx="0" cy="0"/>
          <a:chOff x="0" y="0"/>
          <a:chExt cx="0" cy="0"/>
        </a:xfrm>
      </p:grpSpPr>
      <p:sp>
        <p:nvSpPr>
          <p:cNvPr id="1050" name="Google Shape;105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1" name="Google Shape;1051;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52" name="Google Shape;105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23" name="Shape 23"/>
        <p:cNvGrpSpPr/>
        <p:nvPr/>
      </p:nvGrpSpPr>
      <p:grpSpPr>
        <a:xfrm>
          <a:off x="0" y="0"/>
          <a:ext cx="0" cy="0"/>
          <a:chOff x="0" y="0"/>
          <a:chExt cx="0" cy="0"/>
        </a:xfrm>
      </p:grpSpPr>
      <p:sp>
        <p:nvSpPr>
          <p:cNvPr id="24" name="Google Shape;24;p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3" name="Shape 1053"/>
        <p:cNvGrpSpPr/>
        <p:nvPr/>
      </p:nvGrpSpPr>
      <p:grpSpPr>
        <a:xfrm>
          <a:off x="0" y="0"/>
          <a:ext cx="0" cy="0"/>
          <a:chOff x="0" y="0"/>
          <a:chExt cx="0" cy="0"/>
        </a:xfrm>
      </p:grpSpPr>
      <p:sp>
        <p:nvSpPr>
          <p:cNvPr id="1054" name="Google Shape;105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5" name="Google Shape;1055;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56" name="Google Shape;1056;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57" name="Google Shape;105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58" name="Google Shape;1058;p32"/>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9" name="Shape 1059"/>
        <p:cNvGrpSpPr/>
        <p:nvPr/>
      </p:nvGrpSpPr>
      <p:grpSpPr>
        <a:xfrm>
          <a:off x="0" y="0"/>
          <a:ext cx="0" cy="0"/>
          <a:chOff x="0" y="0"/>
          <a:chExt cx="0" cy="0"/>
        </a:xfrm>
      </p:grpSpPr>
      <p:sp>
        <p:nvSpPr>
          <p:cNvPr id="1060" name="Google Shape;106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1" name="Google Shape;106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62" name="Google Shape;1062;p33"/>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63" name="Shape 1063"/>
        <p:cNvGrpSpPr/>
        <p:nvPr/>
      </p:nvGrpSpPr>
      <p:grpSpPr>
        <a:xfrm>
          <a:off x="0" y="0"/>
          <a:ext cx="0" cy="0"/>
          <a:chOff x="0" y="0"/>
          <a:chExt cx="0" cy="0"/>
        </a:xfrm>
      </p:grpSpPr>
      <p:sp>
        <p:nvSpPr>
          <p:cNvPr id="1064" name="Google Shape;1064;p3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65" name="Google Shape;106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6" name="Shape 1066"/>
        <p:cNvGrpSpPr/>
        <p:nvPr/>
      </p:nvGrpSpPr>
      <p:grpSpPr>
        <a:xfrm>
          <a:off x="0" y="0"/>
          <a:ext cx="0" cy="0"/>
          <a:chOff x="0" y="0"/>
          <a:chExt cx="0" cy="0"/>
        </a:xfrm>
      </p:grpSpPr>
      <p:sp>
        <p:nvSpPr>
          <p:cNvPr id="1067" name="Google Shape;1067;p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3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69" name="Google Shape;1069;p3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70" name="Google Shape;1070;p3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71" name="Google Shape;1071;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072" name="Shape 1072"/>
        <p:cNvGrpSpPr/>
        <p:nvPr/>
      </p:nvGrpSpPr>
      <p:grpSpPr>
        <a:xfrm>
          <a:off x="0" y="0"/>
          <a:ext cx="0" cy="0"/>
          <a:chOff x="0" y="0"/>
          <a:chExt cx="0" cy="0"/>
        </a:xfrm>
      </p:grpSpPr>
      <p:sp>
        <p:nvSpPr>
          <p:cNvPr id="1073" name="Google Shape;1073;p36"/>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75" name="Google Shape;1075;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76" name="Google Shape;1076;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a:solidFill>
                  <a:srgbClr val="FFFFFF"/>
                </a:solidFill>
              </a:defRPr>
            </a:lvl1pPr>
            <a:lvl2pPr indent="-317500" lvl="1" marL="914400" algn="l">
              <a:lnSpc>
                <a:spcPct val="115000"/>
              </a:lnSpc>
              <a:spcBef>
                <a:spcPts val="1600"/>
              </a:spcBef>
              <a:spcAft>
                <a:spcPts val="0"/>
              </a:spcAft>
              <a:buClr>
                <a:srgbClr val="FFFFFF"/>
              </a:buClr>
              <a:buSzPts val="1400"/>
              <a:buChar char="○"/>
              <a:defRPr>
                <a:solidFill>
                  <a:srgbClr val="FFFFFF"/>
                </a:solidFill>
              </a:defRPr>
            </a:lvl2pPr>
            <a:lvl3pPr indent="-317500" lvl="2" marL="1371600" algn="l">
              <a:lnSpc>
                <a:spcPct val="115000"/>
              </a:lnSpc>
              <a:spcBef>
                <a:spcPts val="1600"/>
              </a:spcBef>
              <a:spcAft>
                <a:spcPts val="0"/>
              </a:spcAft>
              <a:buClr>
                <a:srgbClr val="FFFFFF"/>
              </a:buClr>
              <a:buSzPts val="1400"/>
              <a:buChar char="■"/>
              <a:defRPr>
                <a:solidFill>
                  <a:srgbClr val="FFFFFF"/>
                </a:solidFill>
              </a:defRPr>
            </a:lvl3pPr>
            <a:lvl4pPr indent="-317500" lvl="3" marL="1828800" algn="l">
              <a:lnSpc>
                <a:spcPct val="115000"/>
              </a:lnSpc>
              <a:spcBef>
                <a:spcPts val="1600"/>
              </a:spcBef>
              <a:spcAft>
                <a:spcPts val="0"/>
              </a:spcAft>
              <a:buClr>
                <a:srgbClr val="FFFFFF"/>
              </a:buClr>
              <a:buSzPts val="1400"/>
              <a:buChar char="●"/>
              <a:defRPr>
                <a:solidFill>
                  <a:srgbClr val="FFFFFF"/>
                </a:solidFill>
              </a:defRPr>
            </a:lvl4pPr>
            <a:lvl5pPr indent="-317500" lvl="4" marL="2286000" algn="l">
              <a:lnSpc>
                <a:spcPct val="115000"/>
              </a:lnSpc>
              <a:spcBef>
                <a:spcPts val="1600"/>
              </a:spcBef>
              <a:spcAft>
                <a:spcPts val="0"/>
              </a:spcAft>
              <a:buClr>
                <a:srgbClr val="FFFFFF"/>
              </a:buClr>
              <a:buSzPts val="1400"/>
              <a:buChar char="○"/>
              <a:defRPr>
                <a:solidFill>
                  <a:srgbClr val="FFFFFF"/>
                </a:solidFill>
              </a:defRPr>
            </a:lvl5pPr>
            <a:lvl6pPr indent="-317500" lvl="5" marL="2743200" algn="l">
              <a:lnSpc>
                <a:spcPct val="115000"/>
              </a:lnSpc>
              <a:spcBef>
                <a:spcPts val="1600"/>
              </a:spcBef>
              <a:spcAft>
                <a:spcPts val="0"/>
              </a:spcAft>
              <a:buClr>
                <a:srgbClr val="FFFFFF"/>
              </a:buClr>
              <a:buSzPts val="1400"/>
              <a:buChar char="■"/>
              <a:defRPr>
                <a:solidFill>
                  <a:srgbClr val="FFFFFF"/>
                </a:solidFill>
              </a:defRPr>
            </a:lvl6pPr>
            <a:lvl7pPr indent="-317500" lvl="6" marL="3200400" algn="l">
              <a:lnSpc>
                <a:spcPct val="115000"/>
              </a:lnSpc>
              <a:spcBef>
                <a:spcPts val="1600"/>
              </a:spcBef>
              <a:spcAft>
                <a:spcPts val="0"/>
              </a:spcAft>
              <a:buClr>
                <a:srgbClr val="FFFFFF"/>
              </a:buClr>
              <a:buSzPts val="1400"/>
              <a:buChar char="●"/>
              <a:defRPr>
                <a:solidFill>
                  <a:srgbClr val="FFFFFF"/>
                </a:solidFill>
              </a:defRPr>
            </a:lvl7pPr>
            <a:lvl8pPr indent="-317500" lvl="7" marL="3657600" algn="l">
              <a:lnSpc>
                <a:spcPct val="115000"/>
              </a:lnSpc>
              <a:spcBef>
                <a:spcPts val="1600"/>
              </a:spcBef>
              <a:spcAft>
                <a:spcPts val="0"/>
              </a:spcAft>
              <a:buClr>
                <a:srgbClr val="FFFFFF"/>
              </a:buClr>
              <a:buSzPts val="1400"/>
              <a:buChar char="○"/>
              <a:defRPr>
                <a:solidFill>
                  <a:srgbClr val="FFFFFF"/>
                </a:solidFill>
              </a:defRPr>
            </a:lvl8pPr>
            <a:lvl9pPr indent="-317500" lvl="8" marL="4114800" algn="l">
              <a:lnSpc>
                <a:spcPct val="115000"/>
              </a:lnSpc>
              <a:spcBef>
                <a:spcPts val="1600"/>
              </a:spcBef>
              <a:spcAft>
                <a:spcPts val="1600"/>
              </a:spcAft>
              <a:buClr>
                <a:srgbClr val="FFFFFF"/>
              </a:buClr>
              <a:buSzPts val="1400"/>
              <a:buChar char="■"/>
              <a:defRPr>
                <a:solidFill>
                  <a:srgbClr val="FFFFFF"/>
                </a:solidFill>
              </a:defRPr>
            </a:lvl9pPr>
          </a:lstStyle>
          <a:p/>
        </p:txBody>
      </p:sp>
      <p:sp>
        <p:nvSpPr>
          <p:cNvPr id="1077" name="Google Shape;107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1078" name="Shape 1078"/>
        <p:cNvGrpSpPr/>
        <p:nvPr/>
      </p:nvGrpSpPr>
      <p:grpSpPr>
        <a:xfrm>
          <a:off x="0" y="0"/>
          <a:ext cx="0" cy="0"/>
          <a:chOff x="0" y="0"/>
          <a:chExt cx="0" cy="0"/>
        </a:xfrm>
      </p:grpSpPr>
      <p:sp>
        <p:nvSpPr>
          <p:cNvPr id="1079" name="Google Shape;1079;p37"/>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1" name="Google Shape;1081;p3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82" name="Google Shape;1082;p3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a:solidFill>
                  <a:srgbClr val="FFFFFF"/>
                </a:solidFill>
              </a:defRPr>
            </a:lvl1pPr>
            <a:lvl2pPr indent="-317500" lvl="1" marL="914400" algn="l">
              <a:lnSpc>
                <a:spcPct val="115000"/>
              </a:lnSpc>
              <a:spcBef>
                <a:spcPts val="1600"/>
              </a:spcBef>
              <a:spcAft>
                <a:spcPts val="0"/>
              </a:spcAft>
              <a:buClr>
                <a:srgbClr val="FFFFFF"/>
              </a:buClr>
              <a:buSzPts val="1400"/>
              <a:buChar char="○"/>
              <a:defRPr>
                <a:solidFill>
                  <a:srgbClr val="FFFFFF"/>
                </a:solidFill>
              </a:defRPr>
            </a:lvl2pPr>
            <a:lvl3pPr indent="-317500" lvl="2" marL="1371600" algn="l">
              <a:lnSpc>
                <a:spcPct val="115000"/>
              </a:lnSpc>
              <a:spcBef>
                <a:spcPts val="1600"/>
              </a:spcBef>
              <a:spcAft>
                <a:spcPts val="0"/>
              </a:spcAft>
              <a:buClr>
                <a:srgbClr val="FFFFFF"/>
              </a:buClr>
              <a:buSzPts val="1400"/>
              <a:buChar char="■"/>
              <a:defRPr>
                <a:solidFill>
                  <a:srgbClr val="FFFFFF"/>
                </a:solidFill>
              </a:defRPr>
            </a:lvl3pPr>
            <a:lvl4pPr indent="-317500" lvl="3" marL="1828800" algn="l">
              <a:lnSpc>
                <a:spcPct val="115000"/>
              </a:lnSpc>
              <a:spcBef>
                <a:spcPts val="1600"/>
              </a:spcBef>
              <a:spcAft>
                <a:spcPts val="0"/>
              </a:spcAft>
              <a:buClr>
                <a:srgbClr val="FFFFFF"/>
              </a:buClr>
              <a:buSzPts val="1400"/>
              <a:buChar char="●"/>
              <a:defRPr>
                <a:solidFill>
                  <a:srgbClr val="FFFFFF"/>
                </a:solidFill>
              </a:defRPr>
            </a:lvl4pPr>
            <a:lvl5pPr indent="-317500" lvl="4" marL="2286000" algn="l">
              <a:lnSpc>
                <a:spcPct val="115000"/>
              </a:lnSpc>
              <a:spcBef>
                <a:spcPts val="1600"/>
              </a:spcBef>
              <a:spcAft>
                <a:spcPts val="0"/>
              </a:spcAft>
              <a:buClr>
                <a:srgbClr val="FFFFFF"/>
              </a:buClr>
              <a:buSzPts val="1400"/>
              <a:buChar char="○"/>
              <a:defRPr>
                <a:solidFill>
                  <a:srgbClr val="FFFFFF"/>
                </a:solidFill>
              </a:defRPr>
            </a:lvl5pPr>
            <a:lvl6pPr indent="-317500" lvl="5" marL="2743200" algn="l">
              <a:lnSpc>
                <a:spcPct val="115000"/>
              </a:lnSpc>
              <a:spcBef>
                <a:spcPts val="1600"/>
              </a:spcBef>
              <a:spcAft>
                <a:spcPts val="0"/>
              </a:spcAft>
              <a:buClr>
                <a:srgbClr val="FFFFFF"/>
              </a:buClr>
              <a:buSzPts val="1400"/>
              <a:buChar char="■"/>
              <a:defRPr>
                <a:solidFill>
                  <a:srgbClr val="FFFFFF"/>
                </a:solidFill>
              </a:defRPr>
            </a:lvl6pPr>
            <a:lvl7pPr indent="-317500" lvl="6" marL="3200400" algn="l">
              <a:lnSpc>
                <a:spcPct val="115000"/>
              </a:lnSpc>
              <a:spcBef>
                <a:spcPts val="1600"/>
              </a:spcBef>
              <a:spcAft>
                <a:spcPts val="0"/>
              </a:spcAft>
              <a:buClr>
                <a:srgbClr val="FFFFFF"/>
              </a:buClr>
              <a:buSzPts val="1400"/>
              <a:buChar char="●"/>
              <a:defRPr>
                <a:solidFill>
                  <a:srgbClr val="FFFFFF"/>
                </a:solidFill>
              </a:defRPr>
            </a:lvl7pPr>
            <a:lvl8pPr indent="-317500" lvl="7" marL="3657600" algn="l">
              <a:lnSpc>
                <a:spcPct val="115000"/>
              </a:lnSpc>
              <a:spcBef>
                <a:spcPts val="1600"/>
              </a:spcBef>
              <a:spcAft>
                <a:spcPts val="0"/>
              </a:spcAft>
              <a:buClr>
                <a:srgbClr val="FFFFFF"/>
              </a:buClr>
              <a:buSzPts val="1400"/>
              <a:buChar char="○"/>
              <a:defRPr>
                <a:solidFill>
                  <a:srgbClr val="FFFFFF"/>
                </a:solidFill>
              </a:defRPr>
            </a:lvl8pPr>
            <a:lvl9pPr indent="-317500" lvl="8" marL="4114800" algn="l">
              <a:lnSpc>
                <a:spcPct val="115000"/>
              </a:lnSpc>
              <a:spcBef>
                <a:spcPts val="1600"/>
              </a:spcBef>
              <a:spcAft>
                <a:spcPts val="1600"/>
              </a:spcAft>
              <a:buClr>
                <a:srgbClr val="FFFFFF"/>
              </a:buClr>
              <a:buSzPts val="1400"/>
              <a:buChar char="■"/>
              <a:defRPr>
                <a:solidFill>
                  <a:srgbClr val="FFFFFF"/>
                </a:solidFill>
              </a:defRPr>
            </a:lvl9pPr>
          </a:lstStyle>
          <a:p/>
        </p:txBody>
      </p:sp>
      <p:sp>
        <p:nvSpPr>
          <p:cNvPr id="1083" name="Google Shape;1083;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FFFFFF"/>
                </a:solidFill>
                <a:latin typeface="Roboto Thin"/>
                <a:ea typeface="Roboto Thin"/>
                <a:cs typeface="Roboto Thin"/>
                <a:sym typeface="Roboto Thin"/>
              </a:defRPr>
            </a:lvl1pPr>
            <a:lvl2pPr lvl="1">
              <a:buNone/>
              <a:defRPr sz="1300">
                <a:solidFill>
                  <a:srgbClr val="FFFFFF"/>
                </a:solidFill>
                <a:latin typeface="Roboto Thin"/>
                <a:ea typeface="Roboto Thin"/>
                <a:cs typeface="Roboto Thin"/>
                <a:sym typeface="Roboto Thin"/>
              </a:defRPr>
            </a:lvl2pPr>
            <a:lvl3pPr lvl="2">
              <a:buNone/>
              <a:defRPr sz="1300">
                <a:solidFill>
                  <a:srgbClr val="FFFFFF"/>
                </a:solidFill>
                <a:latin typeface="Roboto Thin"/>
                <a:ea typeface="Roboto Thin"/>
                <a:cs typeface="Roboto Thin"/>
                <a:sym typeface="Roboto Thin"/>
              </a:defRPr>
            </a:lvl3pPr>
            <a:lvl4pPr lvl="3">
              <a:buNone/>
              <a:defRPr sz="1300">
                <a:solidFill>
                  <a:srgbClr val="FFFFFF"/>
                </a:solidFill>
                <a:latin typeface="Roboto Thin"/>
                <a:ea typeface="Roboto Thin"/>
                <a:cs typeface="Roboto Thin"/>
                <a:sym typeface="Roboto Thin"/>
              </a:defRPr>
            </a:lvl4pPr>
            <a:lvl5pPr lvl="4">
              <a:buNone/>
              <a:defRPr sz="1300">
                <a:solidFill>
                  <a:srgbClr val="FFFFFF"/>
                </a:solidFill>
                <a:latin typeface="Roboto Thin"/>
                <a:ea typeface="Roboto Thin"/>
                <a:cs typeface="Roboto Thin"/>
                <a:sym typeface="Roboto Thin"/>
              </a:defRPr>
            </a:lvl5pPr>
            <a:lvl6pPr lvl="5">
              <a:buNone/>
              <a:defRPr sz="1300">
                <a:solidFill>
                  <a:srgbClr val="FFFFFF"/>
                </a:solidFill>
                <a:latin typeface="Roboto Thin"/>
                <a:ea typeface="Roboto Thin"/>
                <a:cs typeface="Roboto Thin"/>
                <a:sym typeface="Roboto Thin"/>
              </a:defRPr>
            </a:lvl6pPr>
            <a:lvl7pPr lvl="6">
              <a:buNone/>
              <a:defRPr sz="1300">
                <a:solidFill>
                  <a:srgbClr val="FFFFFF"/>
                </a:solidFill>
                <a:latin typeface="Roboto Thin"/>
                <a:ea typeface="Roboto Thin"/>
                <a:cs typeface="Roboto Thin"/>
                <a:sym typeface="Roboto Thin"/>
              </a:defRPr>
            </a:lvl7pPr>
            <a:lvl8pPr lvl="7">
              <a:buNone/>
              <a:defRPr sz="1300">
                <a:solidFill>
                  <a:srgbClr val="FFFFFF"/>
                </a:solidFill>
                <a:latin typeface="Roboto Thin"/>
                <a:ea typeface="Roboto Thin"/>
                <a:cs typeface="Roboto Thin"/>
                <a:sym typeface="Roboto Thin"/>
              </a:defRPr>
            </a:lvl8pPr>
            <a:lvl9pPr lvl="8">
              <a:buNone/>
              <a:defRPr sz="1300">
                <a:solidFill>
                  <a:srgbClr val="FFFFFF"/>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84" name="Shape 1084"/>
        <p:cNvGrpSpPr/>
        <p:nvPr/>
      </p:nvGrpSpPr>
      <p:grpSpPr>
        <a:xfrm>
          <a:off x="0" y="0"/>
          <a:ext cx="0" cy="0"/>
          <a:chOff x="0" y="0"/>
          <a:chExt cx="0" cy="0"/>
        </a:xfrm>
      </p:grpSpPr>
      <p:sp>
        <p:nvSpPr>
          <p:cNvPr id="1085" name="Google Shape;1085;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086" name="Google Shape;1086;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87" name="Shape 1087"/>
        <p:cNvGrpSpPr/>
        <p:nvPr/>
      </p:nvGrpSpPr>
      <p:grpSpPr>
        <a:xfrm>
          <a:off x="0" y="0"/>
          <a:ext cx="0" cy="0"/>
          <a:chOff x="0" y="0"/>
          <a:chExt cx="0" cy="0"/>
        </a:xfrm>
      </p:grpSpPr>
      <p:sp>
        <p:nvSpPr>
          <p:cNvPr id="1088" name="Google Shape;1088;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89" name="Google Shape;1089;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90" name="Google Shape;1090;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91" name="Google Shape;1091;p39"/>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2" name="Shape 1092"/>
        <p:cNvGrpSpPr/>
        <p:nvPr/>
      </p:nvGrpSpPr>
      <p:grpSpPr>
        <a:xfrm>
          <a:off x="0" y="0"/>
          <a:ext cx="0" cy="0"/>
          <a:chOff x="0" y="0"/>
          <a:chExt cx="0" cy="0"/>
        </a:xfrm>
      </p:grpSpPr>
      <p:sp>
        <p:nvSpPr>
          <p:cNvPr id="1093" name="Google Shape;1093;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94" name="Google Shape;1094;p40"/>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99" name="Shape 1099"/>
        <p:cNvGrpSpPr/>
        <p:nvPr/>
      </p:nvGrpSpPr>
      <p:grpSpPr>
        <a:xfrm>
          <a:off x="0" y="0"/>
          <a:ext cx="0" cy="0"/>
          <a:chOff x="0" y="0"/>
          <a:chExt cx="0" cy="0"/>
        </a:xfrm>
      </p:grpSpPr>
      <p:sp>
        <p:nvSpPr>
          <p:cNvPr id="1100" name="Google Shape;1100;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01" name="Google Shape;1101;p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02" name="Google Shape;1102;p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03" name="Google Shape;110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04" name="Google Shape;1104;p42"/>
          <p:cNvPicPr preferRelativeResize="0"/>
          <p:nvPr/>
        </p:nvPicPr>
        <p:blipFill rotWithShape="1">
          <a:blip r:embed="rId2">
            <a:alphaModFix/>
          </a:blip>
          <a:srcRect b="0" l="0" r="0" t="0"/>
          <a:stretch/>
        </p:blipFill>
        <p:spPr>
          <a:xfrm>
            <a:off x="8689875" y="4712975"/>
            <a:ext cx="369418" cy="3532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5" name="Shape 1105"/>
        <p:cNvGrpSpPr/>
        <p:nvPr/>
      </p:nvGrpSpPr>
      <p:grpSpPr>
        <a:xfrm>
          <a:off x="0" y="0"/>
          <a:ext cx="0" cy="0"/>
          <a:chOff x="0" y="0"/>
          <a:chExt cx="0" cy="0"/>
        </a:xfrm>
      </p:grpSpPr>
      <p:sp>
        <p:nvSpPr>
          <p:cNvPr id="1106" name="Google Shape;1106;p4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4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08" name="Google Shape;1108;p4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09" name="Google Shape;1109;p4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10" name="Google Shape;1110;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1111" name="Shape 1111"/>
        <p:cNvGrpSpPr/>
        <p:nvPr/>
      </p:nvGrpSpPr>
      <p:grpSpPr>
        <a:xfrm>
          <a:off x="0" y="0"/>
          <a:ext cx="0" cy="0"/>
          <a:chOff x="0" y="0"/>
          <a:chExt cx="0" cy="0"/>
        </a:xfrm>
      </p:grpSpPr>
      <p:sp>
        <p:nvSpPr>
          <p:cNvPr id="1112" name="Google Shape;1112;p44"/>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44"/>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44"/>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44"/>
          <p:cNvSpPr txBox="1"/>
          <p:nvPr>
            <p:ph type="ctrTitle"/>
          </p:nvPr>
        </p:nvSpPr>
        <p:spPr>
          <a:xfrm>
            <a:off x="311706" y="439775"/>
            <a:ext cx="61395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16" name="Google Shape;1116;p44"/>
          <p:cNvSpPr txBox="1"/>
          <p:nvPr>
            <p:ph idx="1" type="subTitle"/>
          </p:nvPr>
        </p:nvSpPr>
        <p:spPr>
          <a:xfrm>
            <a:off x="311700" y="2529325"/>
            <a:ext cx="6139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17" name="Google Shape;111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118" name="Shape 1118"/>
        <p:cNvGrpSpPr/>
        <p:nvPr/>
      </p:nvGrpSpPr>
      <p:grpSpPr>
        <a:xfrm>
          <a:off x="0" y="0"/>
          <a:ext cx="0" cy="0"/>
          <a:chOff x="0" y="0"/>
          <a:chExt cx="0" cy="0"/>
        </a:xfrm>
      </p:grpSpPr>
      <p:sp>
        <p:nvSpPr>
          <p:cNvPr id="1119" name="Google Shape;1119;p45"/>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45"/>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45"/>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45"/>
          <p:cNvSpPr txBox="1"/>
          <p:nvPr>
            <p:ph type="ctrTitle"/>
          </p:nvPr>
        </p:nvSpPr>
        <p:spPr>
          <a:xfrm>
            <a:off x="311706" y="439775"/>
            <a:ext cx="61395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23" name="Google Shape;1123;p45"/>
          <p:cNvSpPr txBox="1"/>
          <p:nvPr>
            <p:ph idx="1" type="subTitle"/>
          </p:nvPr>
        </p:nvSpPr>
        <p:spPr>
          <a:xfrm>
            <a:off x="311700" y="2529325"/>
            <a:ext cx="6139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24" name="Google Shape;112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25" name="Google Shape;1125;p45"/>
          <p:cNvPicPr preferRelativeResize="0"/>
          <p:nvPr/>
        </p:nvPicPr>
        <p:blipFill rotWithShape="1">
          <a:blip r:embed="rId2">
            <a:alphaModFix/>
          </a:blip>
          <a:srcRect b="26541" l="9717" r="12606" t="25180"/>
          <a:stretch/>
        </p:blipFill>
        <p:spPr>
          <a:xfrm>
            <a:off x="2151199" y="3422124"/>
            <a:ext cx="2460521" cy="118170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1126" name="Shape 1126"/>
        <p:cNvGrpSpPr/>
        <p:nvPr/>
      </p:nvGrpSpPr>
      <p:grpSpPr>
        <a:xfrm>
          <a:off x="0" y="0"/>
          <a:ext cx="0" cy="0"/>
          <a:chOff x="0" y="0"/>
          <a:chExt cx="0" cy="0"/>
        </a:xfrm>
      </p:grpSpPr>
      <p:sp>
        <p:nvSpPr>
          <p:cNvPr id="1127" name="Google Shape;1127;p46"/>
          <p:cNvSpPr txBox="1"/>
          <p:nvPr>
            <p:ph idx="1" type="subTitle"/>
          </p:nvPr>
        </p:nvSpPr>
        <p:spPr>
          <a:xfrm>
            <a:off x="414900" y="981425"/>
            <a:ext cx="8352300" cy="34722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800"/>
              <a:buNone/>
              <a:defRPr sz="2400">
                <a:latin typeface="Roboto Light"/>
                <a:ea typeface="Roboto Light"/>
                <a:cs typeface="Roboto Light"/>
                <a:sym typeface="Roboto Light"/>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128" name="Google Shape;1128;p46"/>
          <p:cNvSpPr txBox="1"/>
          <p:nvPr>
            <p:ph type="title"/>
          </p:nvPr>
        </p:nvSpPr>
        <p:spPr>
          <a:xfrm>
            <a:off x="422900" y="287250"/>
            <a:ext cx="5646900" cy="44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p:txBody>
      </p:sp>
      <p:sp>
        <p:nvSpPr>
          <p:cNvPr id="1129" name="Google Shape;112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30" name="Google Shape;1130;p4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31" name="Google Shape;1131;p46"/>
          <p:cNvPicPr preferRelativeResize="0"/>
          <p:nvPr/>
        </p:nvPicPr>
        <p:blipFill rotWithShape="1">
          <a:blip r:embed="rId2">
            <a:alphaModFix/>
          </a:blip>
          <a:srcRect b="0" l="0" r="0" t="0"/>
          <a:stretch/>
        </p:blipFill>
        <p:spPr>
          <a:xfrm>
            <a:off x="8689875" y="4712975"/>
            <a:ext cx="369418" cy="353201"/>
          </a:xfrm>
          <a:prstGeom prst="rect">
            <a:avLst/>
          </a:prstGeom>
          <a:noFill/>
          <a:ln>
            <a:noFill/>
          </a:ln>
        </p:spPr>
      </p:pic>
      <p:pic>
        <p:nvPicPr>
          <p:cNvPr id="1132" name="Google Shape;1132;p46"/>
          <p:cNvPicPr preferRelativeResize="0"/>
          <p:nvPr/>
        </p:nvPicPr>
        <p:blipFill rotWithShape="1">
          <a:blip r:embed="rId3">
            <a:alphaModFix amt="17000"/>
          </a:blip>
          <a:srcRect b="0" l="0" r="0" t="0"/>
          <a:stretch/>
        </p:blipFill>
        <p:spPr>
          <a:xfrm>
            <a:off x="67738" y="886863"/>
            <a:ext cx="2377440" cy="237744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3" name="Shape 1133"/>
        <p:cNvGrpSpPr/>
        <p:nvPr/>
      </p:nvGrpSpPr>
      <p:grpSpPr>
        <a:xfrm>
          <a:off x="0" y="0"/>
          <a:ext cx="0" cy="0"/>
          <a:chOff x="0" y="0"/>
          <a:chExt cx="0" cy="0"/>
        </a:xfrm>
      </p:grpSpPr>
      <p:sp>
        <p:nvSpPr>
          <p:cNvPr id="1134" name="Google Shape;1134;p4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35" name="Google Shape;1135;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36" name="Shape 1136"/>
        <p:cNvGrpSpPr/>
        <p:nvPr/>
      </p:nvGrpSpPr>
      <p:grpSpPr>
        <a:xfrm>
          <a:off x="0" y="0"/>
          <a:ext cx="0" cy="0"/>
          <a:chOff x="0" y="0"/>
          <a:chExt cx="0" cy="0"/>
        </a:xfrm>
      </p:grpSpPr>
      <p:sp>
        <p:nvSpPr>
          <p:cNvPr id="1137" name="Google Shape;1137;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38" name="Google Shape;1138;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39" name="Google Shape;113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40" name="Google Shape;1140;p4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41" name="Google Shape;1141;p48"/>
          <p:cNvPicPr preferRelativeResize="0"/>
          <p:nvPr/>
        </p:nvPicPr>
        <p:blipFill rotWithShape="1">
          <a:blip r:embed="rId2">
            <a:alphaModFix/>
          </a:blip>
          <a:srcRect b="0" l="0" r="0" t="0"/>
          <a:stretch/>
        </p:blipFill>
        <p:spPr>
          <a:xfrm>
            <a:off x="8689875" y="4712975"/>
            <a:ext cx="369418" cy="35320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142" name="Shape 1142"/>
        <p:cNvGrpSpPr/>
        <p:nvPr/>
      </p:nvGrpSpPr>
      <p:grpSpPr>
        <a:xfrm>
          <a:off x="0" y="0"/>
          <a:ext cx="0" cy="0"/>
          <a:chOff x="0" y="0"/>
          <a:chExt cx="0" cy="0"/>
        </a:xfrm>
      </p:grpSpPr>
      <p:sp>
        <p:nvSpPr>
          <p:cNvPr id="1143" name="Google Shape;1143;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4" name="Google Shape;1144;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45" name="Google Shape;1145;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6" name="Shape 1146"/>
        <p:cNvGrpSpPr/>
        <p:nvPr/>
      </p:nvGrpSpPr>
      <p:grpSpPr>
        <a:xfrm>
          <a:off x="0" y="0"/>
          <a:ext cx="0" cy="0"/>
          <a:chOff x="0" y="0"/>
          <a:chExt cx="0" cy="0"/>
        </a:xfrm>
      </p:grpSpPr>
      <p:sp>
        <p:nvSpPr>
          <p:cNvPr id="1147" name="Google Shape;1147;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8" name="Google Shape;114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49" name="Google Shape;1149;p50"/>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0" name="Google Shape;1150;p50"/>
          <p:cNvPicPr preferRelativeResize="0"/>
          <p:nvPr/>
        </p:nvPicPr>
        <p:blipFill rotWithShape="1">
          <a:blip r:embed="rId2">
            <a:alphaModFix/>
          </a:blip>
          <a:srcRect b="0" l="0" r="0" t="0"/>
          <a:stretch/>
        </p:blipFill>
        <p:spPr>
          <a:xfrm>
            <a:off x="8689875" y="4712975"/>
            <a:ext cx="369418" cy="35320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51" name="Shape 1151"/>
        <p:cNvGrpSpPr/>
        <p:nvPr/>
      </p:nvGrpSpPr>
      <p:grpSpPr>
        <a:xfrm>
          <a:off x="0" y="0"/>
          <a:ext cx="0" cy="0"/>
          <a:chOff x="0" y="0"/>
          <a:chExt cx="0" cy="0"/>
        </a:xfrm>
      </p:grpSpPr>
      <p:sp>
        <p:nvSpPr>
          <p:cNvPr id="1152" name="Google Shape;1152;p5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53" name="Google Shape;1153;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154" name="Shape 1154"/>
        <p:cNvGrpSpPr/>
        <p:nvPr/>
      </p:nvGrpSpPr>
      <p:grpSpPr>
        <a:xfrm>
          <a:off x="0" y="0"/>
          <a:ext cx="0" cy="0"/>
          <a:chOff x="0" y="0"/>
          <a:chExt cx="0" cy="0"/>
        </a:xfrm>
      </p:grpSpPr>
      <p:sp>
        <p:nvSpPr>
          <p:cNvPr id="1155" name="Google Shape;1155;p52"/>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5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57" name="Google Shape;1157;p5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58" name="Google Shape;1158;p5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a:solidFill>
                  <a:srgbClr val="FFFFFF"/>
                </a:solidFill>
              </a:defRPr>
            </a:lvl1pPr>
            <a:lvl2pPr indent="-317500" lvl="1" marL="914400" algn="l">
              <a:lnSpc>
                <a:spcPct val="115000"/>
              </a:lnSpc>
              <a:spcBef>
                <a:spcPts val="1600"/>
              </a:spcBef>
              <a:spcAft>
                <a:spcPts val="0"/>
              </a:spcAft>
              <a:buClr>
                <a:srgbClr val="FFFFFF"/>
              </a:buClr>
              <a:buSzPts val="1400"/>
              <a:buChar char="○"/>
              <a:defRPr>
                <a:solidFill>
                  <a:srgbClr val="FFFFFF"/>
                </a:solidFill>
              </a:defRPr>
            </a:lvl2pPr>
            <a:lvl3pPr indent="-317500" lvl="2" marL="1371600" algn="l">
              <a:lnSpc>
                <a:spcPct val="115000"/>
              </a:lnSpc>
              <a:spcBef>
                <a:spcPts val="1600"/>
              </a:spcBef>
              <a:spcAft>
                <a:spcPts val="0"/>
              </a:spcAft>
              <a:buClr>
                <a:srgbClr val="FFFFFF"/>
              </a:buClr>
              <a:buSzPts val="1400"/>
              <a:buChar char="■"/>
              <a:defRPr>
                <a:solidFill>
                  <a:srgbClr val="FFFFFF"/>
                </a:solidFill>
              </a:defRPr>
            </a:lvl3pPr>
            <a:lvl4pPr indent="-317500" lvl="3" marL="1828800" algn="l">
              <a:lnSpc>
                <a:spcPct val="115000"/>
              </a:lnSpc>
              <a:spcBef>
                <a:spcPts val="1600"/>
              </a:spcBef>
              <a:spcAft>
                <a:spcPts val="0"/>
              </a:spcAft>
              <a:buClr>
                <a:srgbClr val="FFFFFF"/>
              </a:buClr>
              <a:buSzPts val="1400"/>
              <a:buChar char="●"/>
              <a:defRPr>
                <a:solidFill>
                  <a:srgbClr val="FFFFFF"/>
                </a:solidFill>
              </a:defRPr>
            </a:lvl4pPr>
            <a:lvl5pPr indent="-317500" lvl="4" marL="2286000" algn="l">
              <a:lnSpc>
                <a:spcPct val="115000"/>
              </a:lnSpc>
              <a:spcBef>
                <a:spcPts val="1600"/>
              </a:spcBef>
              <a:spcAft>
                <a:spcPts val="0"/>
              </a:spcAft>
              <a:buClr>
                <a:srgbClr val="FFFFFF"/>
              </a:buClr>
              <a:buSzPts val="1400"/>
              <a:buChar char="○"/>
              <a:defRPr>
                <a:solidFill>
                  <a:srgbClr val="FFFFFF"/>
                </a:solidFill>
              </a:defRPr>
            </a:lvl5pPr>
            <a:lvl6pPr indent="-317500" lvl="5" marL="2743200" algn="l">
              <a:lnSpc>
                <a:spcPct val="115000"/>
              </a:lnSpc>
              <a:spcBef>
                <a:spcPts val="1600"/>
              </a:spcBef>
              <a:spcAft>
                <a:spcPts val="0"/>
              </a:spcAft>
              <a:buClr>
                <a:srgbClr val="FFFFFF"/>
              </a:buClr>
              <a:buSzPts val="1400"/>
              <a:buChar char="■"/>
              <a:defRPr>
                <a:solidFill>
                  <a:srgbClr val="FFFFFF"/>
                </a:solidFill>
              </a:defRPr>
            </a:lvl6pPr>
            <a:lvl7pPr indent="-317500" lvl="6" marL="3200400" algn="l">
              <a:lnSpc>
                <a:spcPct val="115000"/>
              </a:lnSpc>
              <a:spcBef>
                <a:spcPts val="1600"/>
              </a:spcBef>
              <a:spcAft>
                <a:spcPts val="0"/>
              </a:spcAft>
              <a:buClr>
                <a:srgbClr val="FFFFFF"/>
              </a:buClr>
              <a:buSzPts val="1400"/>
              <a:buChar char="●"/>
              <a:defRPr>
                <a:solidFill>
                  <a:srgbClr val="FFFFFF"/>
                </a:solidFill>
              </a:defRPr>
            </a:lvl7pPr>
            <a:lvl8pPr indent="-317500" lvl="7" marL="3657600" algn="l">
              <a:lnSpc>
                <a:spcPct val="115000"/>
              </a:lnSpc>
              <a:spcBef>
                <a:spcPts val="1600"/>
              </a:spcBef>
              <a:spcAft>
                <a:spcPts val="0"/>
              </a:spcAft>
              <a:buClr>
                <a:srgbClr val="FFFFFF"/>
              </a:buClr>
              <a:buSzPts val="1400"/>
              <a:buChar char="○"/>
              <a:defRPr>
                <a:solidFill>
                  <a:srgbClr val="FFFFFF"/>
                </a:solidFill>
              </a:defRPr>
            </a:lvl8pPr>
            <a:lvl9pPr indent="-317500" lvl="8" marL="4114800" algn="l">
              <a:lnSpc>
                <a:spcPct val="115000"/>
              </a:lnSpc>
              <a:spcBef>
                <a:spcPts val="1600"/>
              </a:spcBef>
              <a:spcAft>
                <a:spcPts val="1600"/>
              </a:spcAft>
              <a:buClr>
                <a:srgbClr val="FFFFFF"/>
              </a:buClr>
              <a:buSzPts val="1400"/>
              <a:buChar char="■"/>
              <a:defRPr>
                <a:solidFill>
                  <a:srgbClr val="FFFFFF"/>
                </a:solidFill>
              </a:defRPr>
            </a:lvl9pPr>
          </a:lstStyle>
          <a:p/>
        </p:txBody>
      </p:sp>
      <p:sp>
        <p:nvSpPr>
          <p:cNvPr id="1159" name="Google Shape;115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9" name="Shape 29"/>
        <p:cNvGrpSpPr/>
        <p:nvPr/>
      </p:nvGrpSpPr>
      <p:grpSpPr>
        <a:xfrm>
          <a:off x="0" y="0"/>
          <a:ext cx="0" cy="0"/>
          <a:chOff x="0" y="0"/>
          <a:chExt cx="0" cy="0"/>
        </a:xfrm>
      </p:grpSpPr>
      <p:sp>
        <p:nvSpPr>
          <p:cNvPr id="30" name="Google Shape;30;p6"/>
          <p:cNvSpPr txBox="1"/>
          <p:nvPr>
            <p:ph type="title"/>
          </p:nvPr>
        </p:nvSpPr>
        <p:spPr>
          <a:xfrm>
            <a:off x="361400" y="723750"/>
            <a:ext cx="2740200" cy="3509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1300"/>
              <a:buNone/>
              <a:defRPr sz="11300"/>
            </a:lvl1pPr>
            <a:lvl2pPr lvl="1" algn="r">
              <a:lnSpc>
                <a:spcPct val="100000"/>
              </a:lnSpc>
              <a:spcBef>
                <a:spcPts val="0"/>
              </a:spcBef>
              <a:spcAft>
                <a:spcPts val="0"/>
              </a:spcAft>
              <a:buSzPts val="11300"/>
              <a:buNone/>
              <a:defRPr sz="11300"/>
            </a:lvl2pPr>
            <a:lvl3pPr lvl="2" algn="r">
              <a:lnSpc>
                <a:spcPct val="100000"/>
              </a:lnSpc>
              <a:spcBef>
                <a:spcPts val="0"/>
              </a:spcBef>
              <a:spcAft>
                <a:spcPts val="0"/>
              </a:spcAft>
              <a:buSzPts val="11300"/>
              <a:buNone/>
              <a:defRPr sz="11300"/>
            </a:lvl3pPr>
            <a:lvl4pPr lvl="3" algn="r">
              <a:lnSpc>
                <a:spcPct val="100000"/>
              </a:lnSpc>
              <a:spcBef>
                <a:spcPts val="0"/>
              </a:spcBef>
              <a:spcAft>
                <a:spcPts val="0"/>
              </a:spcAft>
              <a:buSzPts val="11300"/>
              <a:buNone/>
              <a:defRPr sz="11300"/>
            </a:lvl4pPr>
            <a:lvl5pPr lvl="4" algn="r">
              <a:lnSpc>
                <a:spcPct val="100000"/>
              </a:lnSpc>
              <a:spcBef>
                <a:spcPts val="0"/>
              </a:spcBef>
              <a:spcAft>
                <a:spcPts val="0"/>
              </a:spcAft>
              <a:buSzPts val="11300"/>
              <a:buNone/>
              <a:defRPr sz="11300"/>
            </a:lvl5pPr>
            <a:lvl6pPr lvl="5" algn="r">
              <a:lnSpc>
                <a:spcPct val="100000"/>
              </a:lnSpc>
              <a:spcBef>
                <a:spcPts val="0"/>
              </a:spcBef>
              <a:spcAft>
                <a:spcPts val="0"/>
              </a:spcAft>
              <a:buSzPts val="11300"/>
              <a:buNone/>
              <a:defRPr sz="11300"/>
            </a:lvl6pPr>
            <a:lvl7pPr lvl="6" algn="r">
              <a:lnSpc>
                <a:spcPct val="100000"/>
              </a:lnSpc>
              <a:spcBef>
                <a:spcPts val="0"/>
              </a:spcBef>
              <a:spcAft>
                <a:spcPts val="0"/>
              </a:spcAft>
              <a:buSzPts val="11300"/>
              <a:buNone/>
              <a:defRPr sz="11300"/>
            </a:lvl7pPr>
            <a:lvl8pPr lvl="7" algn="r">
              <a:lnSpc>
                <a:spcPct val="100000"/>
              </a:lnSpc>
              <a:spcBef>
                <a:spcPts val="0"/>
              </a:spcBef>
              <a:spcAft>
                <a:spcPts val="0"/>
              </a:spcAft>
              <a:buSzPts val="11300"/>
              <a:buNone/>
              <a:defRPr sz="11300"/>
            </a:lvl8pPr>
            <a:lvl9pPr lvl="8" algn="r">
              <a:lnSpc>
                <a:spcPct val="100000"/>
              </a:lnSpc>
              <a:spcBef>
                <a:spcPts val="0"/>
              </a:spcBef>
              <a:spcAft>
                <a:spcPts val="0"/>
              </a:spcAft>
              <a:buSzPts val="11300"/>
              <a:buNone/>
              <a:defRPr sz="11300"/>
            </a:lvl9pPr>
          </a:lstStyle>
          <a:p/>
        </p:txBody>
      </p:sp>
      <p:sp>
        <p:nvSpPr>
          <p:cNvPr id="31" name="Google Shape;31;p6"/>
          <p:cNvSpPr txBox="1"/>
          <p:nvPr>
            <p:ph idx="1" type="subTitle"/>
          </p:nvPr>
        </p:nvSpPr>
        <p:spPr>
          <a:xfrm>
            <a:off x="3305025" y="1523850"/>
            <a:ext cx="5124000" cy="538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2700"/>
              <a:buNone/>
              <a:defRPr b="1" sz="2700"/>
            </a:lvl1pPr>
            <a:lvl2pPr lvl="1" algn="l">
              <a:lnSpc>
                <a:spcPct val="115000"/>
              </a:lnSpc>
              <a:spcBef>
                <a:spcPts val="1600"/>
              </a:spcBef>
              <a:spcAft>
                <a:spcPts val="0"/>
              </a:spcAft>
              <a:buSzPts val="2700"/>
              <a:buNone/>
              <a:defRPr b="1" sz="2700"/>
            </a:lvl2pPr>
            <a:lvl3pPr lvl="2" algn="l">
              <a:lnSpc>
                <a:spcPct val="115000"/>
              </a:lnSpc>
              <a:spcBef>
                <a:spcPts val="1600"/>
              </a:spcBef>
              <a:spcAft>
                <a:spcPts val="0"/>
              </a:spcAft>
              <a:buSzPts val="2700"/>
              <a:buNone/>
              <a:defRPr b="1" sz="2700"/>
            </a:lvl3pPr>
            <a:lvl4pPr lvl="3" algn="l">
              <a:lnSpc>
                <a:spcPct val="115000"/>
              </a:lnSpc>
              <a:spcBef>
                <a:spcPts val="1600"/>
              </a:spcBef>
              <a:spcAft>
                <a:spcPts val="0"/>
              </a:spcAft>
              <a:buSzPts val="2700"/>
              <a:buNone/>
              <a:defRPr b="1" sz="2700"/>
            </a:lvl4pPr>
            <a:lvl5pPr lvl="4" algn="l">
              <a:lnSpc>
                <a:spcPct val="115000"/>
              </a:lnSpc>
              <a:spcBef>
                <a:spcPts val="1600"/>
              </a:spcBef>
              <a:spcAft>
                <a:spcPts val="0"/>
              </a:spcAft>
              <a:buSzPts val="2700"/>
              <a:buNone/>
              <a:defRPr b="1" sz="2700"/>
            </a:lvl5pPr>
            <a:lvl6pPr lvl="5" algn="l">
              <a:lnSpc>
                <a:spcPct val="115000"/>
              </a:lnSpc>
              <a:spcBef>
                <a:spcPts val="1600"/>
              </a:spcBef>
              <a:spcAft>
                <a:spcPts val="0"/>
              </a:spcAft>
              <a:buSzPts val="2700"/>
              <a:buNone/>
              <a:defRPr b="1" sz="2700"/>
            </a:lvl6pPr>
            <a:lvl7pPr lvl="6" algn="l">
              <a:lnSpc>
                <a:spcPct val="115000"/>
              </a:lnSpc>
              <a:spcBef>
                <a:spcPts val="1600"/>
              </a:spcBef>
              <a:spcAft>
                <a:spcPts val="0"/>
              </a:spcAft>
              <a:buSzPts val="2700"/>
              <a:buNone/>
              <a:defRPr b="1" sz="2700"/>
            </a:lvl7pPr>
            <a:lvl8pPr lvl="7" algn="l">
              <a:lnSpc>
                <a:spcPct val="115000"/>
              </a:lnSpc>
              <a:spcBef>
                <a:spcPts val="1600"/>
              </a:spcBef>
              <a:spcAft>
                <a:spcPts val="0"/>
              </a:spcAft>
              <a:buSzPts val="2700"/>
              <a:buNone/>
              <a:defRPr b="1" sz="2700"/>
            </a:lvl8pPr>
            <a:lvl9pPr lvl="8" algn="l">
              <a:lnSpc>
                <a:spcPct val="115000"/>
              </a:lnSpc>
              <a:spcBef>
                <a:spcPts val="1600"/>
              </a:spcBef>
              <a:spcAft>
                <a:spcPts val="1600"/>
              </a:spcAft>
              <a:buSzPts val="2700"/>
              <a:buNone/>
              <a:defRPr b="1" sz="2700"/>
            </a:lvl9pPr>
          </a:lstStyle>
          <a:p/>
        </p:txBody>
      </p:sp>
      <p:sp>
        <p:nvSpPr>
          <p:cNvPr id="32" name="Google Shape;32;p6"/>
          <p:cNvSpPr txBox="1"/>
          <p:nvPr>
            <p:ph idx="2" type="body"/>
          </p:nvPr>
        </p:nvSpPr>
        <p:spPr>
          <a:xfrm>
            <a:off x="3290231" y="2224219"/>
            <a:ext cx="5115300" cy="1556400"/>
          </a:xfrm>
          <a:prstGeom prst="rect">
            <a:avLst/>
          </a:prstGeom>
          <a:noFill/>
          <a:ln>
            <a:noFill/>
          </a:ln>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3" name="Google Shape;33;p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1160" name="Shape 1160"/>
        <p:cNvGrpSpPr/>
        <p:nvPr/>
      </p:nvGrpSpPr>
      <p:grpSpPr>
        <a:xfrm>
          <a:off x="0" y="0"/>
          <a:ext cx="0" cy="0"/>
          <a:chOff x="0" y="0"/>
          <a:chExt cx="0" cy="0"/>
        </a:xfrm>
      </p:grpSpPr>
      <p:sp>
        <p:nvSpPr>
          <p:cNvPr id="1161" name="Google Shape;1161;p53"/>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5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63" name="Google Shape;1163;p5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4" name="Google Shape;1164;p5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a:solidFill>
                  <a:srgbClr val="FFFFFF"/>
                </a:solidFill>
              </a:defRPr>
            </a:lvl1pPr>
            <a:lvl2pPr indent="-317500" lvl="1" marL="914400" algn="l">
              <a:lnSpc>
                <a:spcPct val="115000"/>
              </a:lnSpc>
              <a:spcBef>
                <a:spcPts val="1600"/>
              </a:spcBef>
              <a:spcAft>
                <a:spcPts val="0"/>
              </a:spcAft>
              <a:buClr>
                <a:srgbClr val="FFFFFF"/>
              </a:buClr>
              <a:buSzPts val="1400"/>
              <a:buChar char="○"/>
              <a:defRPr>
                <a:solidFill>
                  <a:srgbClr val="FFFFFF"/>
                </a:solidFill>
              </a:defRPr>
            </a:lvl2pPr>
            <a:lvl3pPr indent="-317500" lvl="2" marL="1371600" algn="l">
              <a:lnSpc>
                <a:spcPct val="115000"/>
              </a:lnSpc>
              <a:spcBef>
                <a:spcPts val="1600"/>
              </a:spcBef>
              <a:spcAft>
                <a:spcPts val="0"/>
              </a:spcAft>
              <a:buClr>
                <a:srgbClr val="FFFFFF"/>
              </a:buClr>
              <a:buSzPts val="1400"/>
              <a:buChar char="■"/>
              <a:defRPr>
                <a:solidFill>
                  <a:srgbClr val="FFFFFF"/>
                </a:solidFill>
              </a:defRPr>
            </a:lvl3pPr>
            <a:lvl4pPr indent="-317500" lvl="3" marL="1828800" algn="l">
              <a:lnSpc>
                <a:spcPct val="115000"/>
              </a:lnSpc>
              <a:spcBef>
                <a:spcPts val="1600"/>
              </a:spcBef>
              <a:spcAft>
                <a:spcPts val="0"/>
              </a:spcAft>
              <a:buClr>
                <a:srgbClr val="FFFFFF"/>
              </a:buClr>
              <a:buSzPts val="1400"/>
              <a:buChar char="●"/>
              <a:defRPr>
                <a:solidFill>
                  <a:srgbClr val="FFFFFF"/>
                </a:solidFill>
              </a:defRPr>
            </a:lvl4pPr>
            <a:lvl5pPr indent="-317500" lvl="4" marL="2286000" algn="l">
              <a:lnSpc>
                <a:spcPct val="115000"/>
              </a:lnSpc>
              <a:spcBef>
                <a:spcPts val="1600"/>
              </a:spcBef>
              <a:spcAft>
                <a:spcPts val="0"/>
              </a:spcAft>
              <a:buClr>
                <a:srgbClr val="FFFFFF"/>
              </a:buClr>
              <a:buSzPts val="1400"/>
              <a:buChar char="○"/>
              <a:defRPr>
                <a:solidFill>
                  <a:srgbClr val="FFFFFF"/>
                </a:solidFill>
              </a:defRPr>
            </a:lvl5pPr>
            <a:lvl6pPr indent="-317500" lvl="5" marL="2743200" algn="l">
              <a:lnSpc>
                <a:spcPct val="115000"/>
              </a:lnSpc>
              <a:spcBef>
                <a:spcPts val="1600"/>
              </a:spcBef>
              <a:spcAft>
                <a:spcPts val="0"/>
              </a:spcAft>
              <a:buClr>
                <a:srgbClr val="FFFFFF"/>
              </a:buClr>
              <a:buSzPts val="1400"/>
              <a:buChar char="■"/>
              <a:defRPr>
                <a:solidFill>
                  <a:srgbClr val="FFFFFF"/>
                </a:solidFill>
              </a:defRPr>
            </a:lvl6pPr>
            <a:lvl7pPr indent="-317500" lvl="6" marL="3200400" algn="l">
              <a:lnSpc>
                <a:spcPct val="115000"/>
              </a:lnSpc>
              <a:spcBef>
                <a:spcPts val="1600"/>
              </a:spcBef>
              <a:spcAft>
                <a:spcPts val="0"/>
              </a:spcAft>
              <a:buClr>
                <a:srgbClr val="FFFFFF"/>
              </a:buClr>
              <a:buSzPts val="1400"/>
              <a:buChar char="●"/>
              <a:defRPr>
                <a:solidFill>
                  <a:srgbClr val="FFFFFF"/>
                </a:solidFill>
              </a:defRPr>
            </a:lvl7pPr>
            <a:lvl8pPr indent="-317500" lvl="7" marL="3657600" algn="l">
              <a:lnSpc>
                <a:spcPct val="115000"/>
              </a:lnSpc>
              <a:spcBef>
                <a:spcPts val="1600"/>
              </a:spcBef>
              <a:spcAft>
                <a:spcPts val="0"/>
              </a:spcAft>
              <a:buClr>
                <a:srgbClr val="FFFFFF"/>
              </a:buClr>
              <a:buSzPts val="1400"/>
              <a:buChar char="○"/>
              <a:defRPr>
                <a:solidFill>
                  <a:srgbClr val="FFFFFF"/>
                </a:solidFill>
              </a:defRPr>
            </a:lvl8pPr>
            <a:lvl9pPr indent="-317500" lvl="8" marL="4114800" algn="l">
              <a:lnSpc>
                <a:spcPct val="115000"/>
              </a:lnSpc>
              <a:spcBef>
                <a:spcPts val="1600"/>
              </a:spcBef>
              <a:spcAft>
                <a:spcPts val="1600"/>
              </a:spcAft>
              <a:buClr>
                <a:srgbClr val="FFFFFF"/>
              </a:buClr>
              <a:buSzPts val="1400"/>
              <a:buChar char="■"/>
              <a:defRPr>
                <a:solidFill>
                  <a:srgbClr val="FFFFFF"/>
                </a:solidFill>
              </a:defRPr>
            </a:lvl9pPr>
          </a:lstStyle>
          <a:p/>
        </p:txBody>
      </p:sp>
      <p:sp>
        <p:nvSpPr>
          <p:cNvPr id="1165" name="Google Shape;1165;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FFFFFF"/>
                </a:solidFill>
                <a:latin typeface="Roboto Thin"/>
                <a:ea typeface="Roboto Thin"/>
                <a:cs typeface="Roboto Thin"/>
                <a:sym typeface="Roboto Thin"/>
              </a:defRPr>
            </a:lvl1pPr>
            <a:lvl2pPr lvl="1">
              <a:buNone/>
              <a:defRPr sz="1300">
                <a:solidFill>
                  <a:srgbClr val="FFFFFF"/>
                </a:solidFill>
                <a:latin typeface="Roboto Thin"/>
                <a:ea typeface="Roboto Thin"/>
                <a:cs typeface="Roboto Thin"/>
                <a:sym typeface="Roboto Thin"/>
              </a:defRPr>
            </a:lvl2pPr>
            <a:lvl3pPr lvl="2">
              <a:buNone/>
              <a:defRPr sz="1300">
                <a:solidFill>
                  <a:srgbClr val="FFFFFF"/>
                </a:solidFill>
                <a:latin typeface="Roboto Thin"/>
                <a:ea typeface="Roboto Thin"/>
                <a:cs typeface="Roboto Thin"/>
                <a:sym typeface="Roboto Thin"/>
              </a:defRPr>
            </a:lvl3pPr>
            <a:lvl4pPr lvl="3">
              <a:buNone/>
              <a:defRPr sz="1300">
                <a:solidFill>
                  <a:srgbClr val="FFFFFF"/>
                </a:solidFill>
                <a:latin typeface="Roboto Thin"/>
                <a:ea typeface="Roboto Thin"/>
                <a:cs typeface="Roboto Thin"/>
                <a:sym typeface="Roboto Thin"/>
              </a:defRPr>
            </a:lvl4pPr>
            <a:lvl5pPr lvl="4">
              <a:buNone/>
              <a:defRPr sz="1300">
                <a:solidFill>
                  <a:srgbClr val="FFFFFF"/>
                </a:solidFill>
                <a:latin typeface="Roboto Thin"/>
                <a:ea typeface="Roboto Thin"/>
                <a:cs typeface="Roboto Thin"/>
                <a:sym typeface="Roboto Thin"/>
              </a:defRPr>
            </a:lvl5pPr>
            <a:lvl6pPr lvl="5">
              <a:buNone/>
              <a:defRPr sz="1300">
                <a:solidFill>
                  <a:srgbClr val="FFFFFF"/>
                </a:solidFill>
                <a:latin typeface="Roboto Thin"/>
                <a:ea typeface="Roboto Thin"/>
                <a:cs typeface="Roboto Thin"/>
                <a:sym typeface="Roboto Thin"/>
              </a:defRPr>
            </a:lvl6pPr>
            <a:lvl7pPr lvl="6">
              <a:buNone/>
              <a:defRPr sz="1300">
                <a:solidFill>
                  <a:srgbClr val="FFFFFF"/>
                </a:solidFill>
                <a:latin typeface="Roboto Thin"/>
                <a:ea typeface="Roboto Thin"/>
                <a:cs typeface="Roboto Thin"/>
                <a:sym typeface="Roboto Thin"/>
              </a:defRPr>
            </a:lvl7pPr>
            <a:lvl8pPr lvl="7">
              <a:buNone/>
              <a:defRPr sz="1300">
                <a:solidFill>
                  <a:srgbClr val="FFFFFF"/>
                </a:solidFill>
                <a:latin typeface="Roboto Thin"/>
                <a:ea typeface="Roboto Thin"/>
                <a:cs typeface="Roboto Thin"/>
                <a:sym typeface="Roboto Thin"/>
              </a:defRPr>
            </a:lvl8pPr>
            <a:lvl9pPr lvl="8">
              <a:buNone/>
              <a:defRPr sz="1300">
                <a:solidFill>
                  <a:srgbClr val="FFFFFF"/>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6" name="Shape 1166"/>
        <p:cNvGrpSpPr/>
        <p:nvPr/>
      </p:nvGrpSpPr>
      <p:grpSpPr>
        <a:xfrm>
          <a:off x="0" y="0"/>
          <a:ext cx="0" cy="0"/>
          <a:chOff x="0" y="0"/>
          <a:chExt cx="0" cy="0"/>
        </a:xfrm>
      </p:grpSpPr>
      <p:sp>
        <p:nvSpPr>
          <p:cNvPr id="1167" name="Google Shape;1167;p5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168" name="Google Shape;1168;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69" name="Shape 1169"/>
        <p:cNvGrpSpPr/>
        <p:nvPr/>
      </p:nvGrpSpPr>
      <p:grpSpPr>
        <a:xfrm>
          <a:off x="0" y="0"/>
          <a:ext cx="0" cy="0"/>
          <a:chOff x="0" y="0"/>
          <a:chExt cx="0" cy="0"/>
        </a:xfrm>
      </p:grpSpPr>
      <p:sp>
        <p:nvSpPr>
          <p:cNvPr id="1170" name="Google Shape;1170;p5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71" name="Google Shape;1171;p5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172" name="Google Shape;1172;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73" name="Google Shape;1173;p5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4" name="Google Shape;1174;p55"/>
          <p:cNvPicPr preferRelativeResize="0"/>
          <p:nvPr/>
        </p:nvPicPr>
        <p:blipFill rotWithShape="1">
          <a:blip r:embed="rId2">
            <a:alphaModFix/>
          </a:blip>
          <a:srcRect b="0" l="0" r="0" t="0"/>
          <a:stretch/>
        </p:blipFill>
        <p:spPr>
          <a:xfrm>
            <a:off x="8689875" y="4712975"/>
            <a:ext cx="369418" cy="35320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5" name="Shape 1175"/>
        <p:cNvGrpSpPr/>
        <p:nvPr/>
      </p:nvGrpSpPr>
      <p:grpSpPr>
        <a:xfrm>
          <a:off x="0" y="0"/>
          <a:ext cx="0" cy="0"/>
          <a:chOff x="0" y="0"/>
          <a:chExt cx="0" cy="0"/>
        </a:xfrm>
      </p:grpSpPr>
      <p:sp>
        <p:nvSpPr>
          <p:cNvPr id="1176" name="Google Shape;117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77" name="Google Shape;1177;p5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8" name="Google Shape;1178;p56"/>
          <p:cNvPicPr preferRelativeResize="0"/>
          <p:nvPr/>
        </p:nvPicPr>
        <p:blipFill rotWithShape="1">
          <a:blip r:embed="rId2">
            <a:alphaModFix/>
          </a:blip>
          <a:srcRect b="0" l="0" r="0" t="0"/>
          <a:stretch/>
        </p:blipFill>
        <p:spPr>
          <a:xfrm>
            <a:off x="8689875" y="4712975"/>
            <a:ext cx="369418" cy="35320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1179" name="Shape 1179"/>
        <p:cNvGrpSpPr/>
        <p:nvPr/>
      </p:nvGrpSpPr>
      <p:grpSpPr>
        <a:xfrm>
          <a:off x="0" y="0"/>
          <a:ext cx="0" cy="0"/>
          <a:chOff x="0" y="0"/>
          <a:chExt cx="0" cy="0"/>
        </a:xfrm>
      </p:grpSpPr>
      <p:sp>
        <p:nvSpPr>
          <p:cNvPr id="1180" name="Google Shape;118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1181" name="Shape 1181"/>
        <p:cNvGrpSpPr/>
        <p:nvPr/>
      </p:nvGrpSpPr>
      <p:grpSpPr>
        <a:xfrm>
          <a:off x="0" y="0"/>
          <a:ext cx="0" cy="0"/>
          <a:chOff x="0" y="0"/>
          <a:chExt cx="0" cy="0"/>
        </a:xfrm>
      </p:grpSpPr>
      <p:sp>
        <p:nvSpPr>
          <p:cNvPr id="1182" name="Google Shape;1182;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boration">
  <p:cSld name="Collaboration">
    <p:spTree>
      <p:nvGrpSpPr>
        <p:cNvPr id="1183" name="Shape 1183"/>
        <p:cNvGrpSpPr/>
        <p:nvPr/>
      </p:nvGrpSpPr>
      <p:grpSpPr>
        <a:xfrm>
          <a:off x="0" y="0"/>
          <a:ext cx="0" cy="0"/>
          <a:chOff x="0" y="0"/>
          <a:chExt cx="0" cy="0"/>
        </a:xfrm>
      </p:grpSpPr>
      <p:pic>
        <p:nvPicPr>
          <p:cNvPr id="1184" name="Google Shape;1184;p59"/>
          <p:cNvPicPr preferRelativeResize="0"/>
          <p:nvPr/>
        </p:nvPicPr>
        <p:blipFill rotWithShape="1">
          <a:blip r:embed="rId2">
            <a:alphaModFix/>
          </a:blip>
          <a:srcRect b="0" l="0" r="0" t="0"/>
          <a:stretch/>
        </p:blipFill>
        <p:spPr>
          <a:xfrm>
            <a:off x="0" y="0"/>
            <a:ext cx="9144000" cy="5138974"/>
          </a:xfrm>
          <a:prstGeom prst="rect">
            <a:avLst/>
          </a:prstGeom>
          <a:noFill/>
          <a:ln>
            <a:noFill/>
          </a:ln>
        </p:spPr>
      </p:pic>
      <p:sp>
        <p:nvSpPr>
          <p:cNvPr id="1185" name="Google Shape;1185;p59"/>
          <p:cNvSpPr txBox="1"/>
          <p:nvPr>
            <p:ph type="title"/>
          </p:nvPr>
        </p:nvSpPr>
        <p:spPr>
          <a:xfrm>
            <a:off x="1609264" y="2074863"/>
            <a:ext cx="5925600" cy="99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
        <p:nvSpPr>
          <p:cNvPr id="1186" name="Google Shape;1186;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7" name="Shape 1187"/>
        <p:cNvGrpSpPr/>
        <p:nvPr/>
      </p:nvGrpSpPr>
      <p:grpSpPr>
        <a:xfrm>
          <a:off x="0" y="0"/>
          <a:ext cx="0" cy="0"/>
          <a:chOff x="0" y="0"/>
          <a:chExt cx="0" cy="0"/>
        </a:xfrm>
      </p:grpSpPr>
      <p:sp>
        <p:nvSpPr>
          <p:cNvPr id="1188" name="Google Shape;1188;p60"/>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
        <p:nvSpPr>
          <p:cNvPr id="1189" name="Google Shape;1189;p6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2000" u="none" cap="none" strike="noStrike">
                <a:solidFill>
                  <a:srgbClr val="16425B"/>
                </a:solidFill>
                <a:latin typeface="Open Sans"/>
                <a:ea typeface="Open Sans"/>
                <a:cs typeface="Open Sans"/>
                <a:sym typeface="Open Sans"/>
              </a:defRPr>
            </a:lvl1pPr>
            <a:lvl2pPr indent="-317500" lvl="1" marL="914400" marR="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2pPr>
            <a:lvl3pPr indent="-317500" lvl="2" marL="1371600" marR="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3pPr>
            <a:lvl4pPr indent="-317500" lvl="3" marL="1828800" marR="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4pPr>
            <a:lvl5pPr indent="-317500" lvl="4" marL="2286000" marR="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cxnSp>
        <p:nvCxnSpPr>
          <p:cNvPr id="1190" name="Google Shape;1190;p60"/>
          <p:cNvCxnSpPr/>
          <p:nvPr/>
        </p:nvCxnSpPr>
        <p:spPr>
          <a:xfrm rot="10800000">
            <a:off x="423601" y="1030760"/>
            <a:ext cx="8408700" cy="0"/>
          </a:xfrm>
          <a:prstGeom prst="straightConnector1">
            <a:avLst/>
          </a:prstGeom>
          <a:noFill/>
          <a:ln cap="flat" cmpd="sng" w="9525">
            <a:solidFill>
              <a:srgbClr val="5DA9A7"/>
            </a:solidFill>
            <a:prstDash val="solid"/>
            <a:round/>
            <a:headEnd len="sm" w="sm" type="none"/>
            <a:tailEnd len="sm" w="sm" type="none"/>
          </a:ln>
        </p:spPr>
      </p:cxnSp>
      <p:sp>
        <p:nvSpPr>
          <p:cNvPr id="1191" name="Google Shape;1191;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16425B"/>
                </a:solidFill>
                <a:latin typeface="Open Sans"/>
                <a:ea typeface="Open Sans"/>
                <a:cs typeface="Open Sans"/>
                <a:sym typeface="Open Sans"/>
              </a:defRPr>
            </a:lvl1pPr>
            <a:lvl2pPr lvl="1">
              <a:buNone/>
              <a:defRPr sz="1300">
                <a:solidFill>
                  <a:srgbClr val="16425B"/>
                </a:solidFill>
                <a:latin typeface="Open Sans"/>
                <a:ea typeface="Open Sans"/>
                <a:cs typeface="Open Sans"/>
                <a:sym typeface="Open Sans"/>
              </a:defRPr>
            </a:lvl2pPr>
            <a:lvl3pPr lvl="2">
              <a:buNone/>
              <a:defRPr sz="1300">
                <a:solidFill>
                  <a:srgbClr val="16425B"/>
                </a:solidFill>
                <a:latin typeface="Open Sans"/>
                <a:ea typeface="Open Sans"/>
                <a:cs typeface="Open Sans"/>
                <a:sym typeface="Open Sans"/>
              </a:defRPr>
            </a:lvl3pPr>
            <a:lvl4pPr lvl="3">
              <a:buNone/>
              <a:defRPr sz="1300">
                <a:solidFill>
                  <a:srgbClr val="16425B"/>
                </a:solidFill>
                <a:latin typeface="Open Sans"/>
                <a:ea typeface="Open Sans"/>
                <a:cs typeface="Open Sans"/>
                <a:sym typeface="Open Sans"/>
              </a:defRPr>
            </a:lvl4pPr>
            <a:lvl5pPr lvl="4">
              <a:buNone/>
              <a:defRPr sz="1300">
                <a:solidFill>
                  <a:srgbClr val="16425B"/>
                </a:solidFill>
                <a:latin typeface="Open Sans"/>
                <a:ea typeface="Open Sans"/>
                <a:cs typeface="Open Sans"/>
                <a:sym typeface="Open Sans"/>
              </a:defRPr>
            </a:lvl5pPr>
            <a:lvl6pPr lvl="5">
              <a:buNone/>
              <a:defRPr sz="1300">
                <a:solidFill>
                  <a:srgbClr val="16425B"/>
                </a:solidFill>
                <a:latin typeface="Open Sans"/>
                <a:ea typeface="Open Sans"/>
                <a:cs typeface="Open Sans"/>
                <a:sym typeface="Open Sans"/>
              </a:defRPr>
            </a:lvl6pPr>
            <a:lvl7pPr lvl="6">
              <a:buNone/>
              <a:defRPr sz="1300">
                <a:solidFill>
                  <a:srgbClr val="16425B"/>
                </a:solidFill>
                <a:latin typeface="Open Sans"/>
                <a:ea typeface="Open Sans"/>
                <a:cs typeface="Open Sans"/>
                <a:sym typeface="Open Sans"/>
              </a:defRPr>
            </a:lvl7pPr>
            <a:lvl8pPr lvl="7">
              <a:buNone/>
              <a:defRPr sz="1300">
                <a:solidFill>
                  <a:srgbClr val="16425B"/>
                </a:solidFill>
                <a:latin typeface="Open Sans"/>
                <a:ea typeface="Open Sans"/>
                <a:cs typeface="Open Sans"/>
                <a:sym typeface="Open Sans"/>
              </a:defRPr>
            </a:lvl8pPr>
            <a:lvl9pPr lvl="8">
              <a:buNone/>
              <a:defRPr sz="1300">
                <a:solidFill>
                  <a:srgbClr val="16425B"/>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1192" name="Shape 1192"/>
        <p:cNvGrpSpPr/>
        <p:nvPr/>
      </p:nvGrpSpPr>
      <p:grpSpPr>
        <a:xfrm>
          <a:off x="0" y="0"/>
          <a:ext cx="0" cy="0"/>
          <a:chOff x="0" y="0"/>
          <a:chExt cx="0" cy="0"/>
        </a:xfrm>
      </p:grpSpPr>
      <p:sp>
        <p:nvSpPr>
          <p:cNvPr id="1193" name="Google Shape;1193;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p:cSld name="TITLE_3">
    <p:spTree>
      <p:nvGrpSpPr>
        <p:cNvPr id="1194" name="Shape 1194"/>
        <p:cNvGrpSpPr/>
        <p:nvPr/>
      </p:nvGrpSpPr>
      <p:grpSpPr>
        <a:xfrm>
          <a:off x="0" y="0"/>
          <a:ext cx="0" cy="0"/>
          <a:chOff x="0" y="0"/>
          <a:chExt cx="0" cy="0"/>
        </a:xfrm>
      </p:grpSpPr>
      <p:sp>
        <p:nvSpPr>
          <p:cNvPr id="1195" name="Google Shape;1195;p62"/>
          <p:cNvSpPr txBox="1"/>
          <p:nvPr>
            <p:ph type="ctrTitle"/>
          </p:nvPr>
        </p:nvSpPr>
        <p:spPr>
          <a:xfrm>
            <a:off x="311700" y="1281175"/>
            <a:ext cx="8520600" cy="155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6" name="Google Shape;1196;p62"/>
          <p:cNvSpPr txBox="1"/>
          <p:nvPr>
            <p:ph idx="1" type="subTitle"/>
          </p:nvPr>
        </p:nvSpPr>
        <p:spPr>
          <a:xfrm>
            <a:off x="311700" y="2981775"/>
            <a:ext cx="8520600" cy="792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grpSp>
        <p:nvGrpSpPr>
          <p:cNvPr id="1197" name="Google Shape;1197;p62"/>
          <p:cNvGrpSpPr/>
          <p:nvPr/>
        </p:nvGrpSpPr>
        <p:grpSpPr>
          <a:xfrm>
            <a:off x="-562067" y="-642585"/>
            <a:ext cx="10240937" cy="6411434"/>
            <a:chOff x="-562067" y="-642585"/>
            <a:chExt cx="10240937" cy="6411434"/>
          </a:xfrm>
        </p:grpSpPr>
        <p:grpSp>
          <p:nvGrpSpPr>
            <p:cNvPr id="1198" name="Google Shape;1198;p62"/>
            <p:cNvGrpSpPr/>
            <p:nvPr/>
          </p:nvGrpSpPr>
          <p:grpSpPr>
            <a:xfrm flipH="1">
              <a:off x="8181902" y="-642585"/>
              <a:ext cx="1496968" cy="1832225"/>
              <a:chOff x="-498093" y="-514637"/>
              <a:chExt cx="1496968" cy="1832225"/>
            </a:xfrm>
          </p:grpSpPr>
          <p:sp>
            <p:nvSpPr>
              <p:cNvPr id="1199" name="Google Shape;1199;p6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6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6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6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03" name="Google Shape;1203;p62"/>
            <p:cNvPicPr preferRelativeResize="0"/>
            <p:nvPr/>
          </p:nvPicPr>
          <p:blipFill rotWithShape="1">
            <a:blip r:embed="rId2">
              <a:alphaModFix/>
            </a:blip>
            <a:srcRect b="26541" l="9717" r="12606" t="25180"/>
            <a:stretch/>
          </p:blipFill>
          <p:spPr>
            <a:xfrm>
              <a:off x="7107369" y="211118"/>
              <a:ext cx="982327" cy="471776"/>
            </a:xfrm>
            <a:prstGeom prst="rect">
              <a:avLst/>
            </a:prstGeom>
            <a:noFill/>
            <a:ln>
              <a:noFill/>
            </a:ln>
          </p:spPr>
        </p:pic>
        <p:cxnSp>
          <p:nvCxnSpPr>
            <p:cNvPr id="1204" name="Google Shape;1204;p62"/>
            <p:cNvCxnSpPr/>
            <p:nvPr/>
          </p:nvCxnSpPr>
          <p:spPr>
            <a:xfrm rot="10800000">
              <a:off x="-14266" y="462325"/>
              <a:ext cx="6826500" cy="0"/>
            </a:xfrm>
            <a:prstGeom prst="straightConnector1">
              <a:avLst/>
            </a:prstGeom>
            <a:noFill/>
            <a:ln cap="flat" cmpd="sng" w="9525">
              <a:solidFill>
                <a:srgbClr val="5DA9A7"/>
              </a:solidFill>
              <a:prstDash val="solid"/>
              <a:round/>
              <a:headEnd len="sm" w="sm" type="none"/>
              <a:tailEnd len="sm" w="sm" type="none"/>
            </a:ln>
          </p:spPr>
        </p:cxnSp>
        <p:grpSp>
          <p:nvGrpSpPr>
            <p:cNvPr id="1205" name="Google Shape;1205;p62"/>
            <p:cNvGrpSpPr/>
            <p:nvPr/>
          </p:nvGrpSpPr>
          <p:grpSpPr>
            <a:xfrm flipH="1">
              <a:off x="-562067" y="3936624"/>
              <a:ext cx="9667697" cy="1832225"/>
              <a:chOff x="-1622" y="3828438"/>
              <a:chExt cx="9667697" cy="1832225"/>
            </a:xfrm>
          </p:grpSpPr>
          <p:grpSp>
            <p:nvGrpSpPr>
              <p:cNvPr id="1206" name="Google Shape;1206;p62"/>
              <p:cNvGrpSpPr/>
              <p:nvPr/>
            </p:nvGrpSpPr>
            <p:grpSpPr>
              <a:xfrm rot="10800000">
                <a:off x="8169107" y="3828438"/>
                <a:ext cx="1496968" cy="1832225"/>
                <a:chOff x="-498093" y="-514637"/>
                <a:chExt cx="1496968" cy="1832225"/>
              </a:xfrm>
            </p:grpSpPr>
            <p:sp>
              <p:nvSpPr>
                <p:cNvPr id="1207" name="Google Shape;1207;p6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6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6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6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11" name="Google Shape;1211;p62"/>
              <p:cNvCxnSpPr/>
              <p:nvPr/>
            </p:nvCxnSpPr>
            <p:spPr>
              <a:xfrm>
                <a:off x="-1622" y="4555503"/>
                <a:ext cx="7488000" cy="0"/>
              </a:xfrm>
              <a:prstGeom prst="straightConnector1">
                <a:avLst/>
              </a:prstGeom>
              <a:noFill/>
              <a:ln cap="flat" cmpd="sng" w="9525">
                <a:solidFill>
                  <a:srgbClr val="5DA9A7"/>
                </a:solidFill>
                <a:prstDash val="solid"/>
                <a:round/>
                <a:headEnd len="sm" w="sm" type="none"/>
                <a:tailEnd len="sm" w="sm" type="none"/>
              </a:ln>
            </p:spPr>
          </p:cxnSp>
        </p:grpSp>
      </p:grpSp>
      <p:sp>
        <p:nvSpPr>
          <p:cNvPr id="1212" name="Google Shape;1212;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7" name="Google Shape;37;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1">
  <p:cSld name="TITLE_4">
    <p:spTree>
      <p:nvGrpSpPr>
        <p:cNvPr id="1213" name="Shape 1213"/>
        <p:cNvGrpSpPr/>
        <p:nvPr/>
      </p:nvGrpSpPr>
      <p:grpSpPr>
        <a:xfrm>
          <a:off x="0" y="0"/>
          <a:ext cx="0" cy="0"/>
          <a:chOff x="0" y="0"/>
          <a:chExt cx="0" cy="0"/>
        </a:xfrm>
      </p:grpSpPr>
      <p:sp>
        <p:nvSpPr>
          <p:cNvPr id="1214" name="Google Shape;1214;p63"/>
          <p:cNvSpPr txBox="1"/>
          <p:nvPr>
            <p:ph type="ctrTitle"/>
          </p:nvPr>
        </p:nvSpPr>
        <p:spPr>
          <a:xfrm>
            <a:off x="311700" y="1281175"/>
            <a:ext cx="8520600" cy="155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15" name="Google Shape;1215;p63"/>
          <p:cNvSpPr txBox="1"/>
          <p:nvPr>
            <p:ph idx="1" type="subTitle"/>
          </p:nvPr>
        </p:nvSpPr>
        <p:spPr>
          <a:xfrm>
            <a:off x="311700" y="2981775"/>
            <a:ext cx="8520600" cy="792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grpSp>
        <p:nvGrpSpPr>
          <p:cNvPr id="1216" name="Google Shape;1216;p63"/>
          <p:cNvGrpSpPr/>
          <p:nvPr/>
        </p:nvGrpSpPr>
        <p:grpSpPr>
          <a:xfrm>
            <a:off x="-562067" y="-642585"/>
            <a:ext cx="10240937" cy="6411434"/>
            <a:chOff x="-562067" y="-642585"/>
            <a:chExt cx="10240937" cy="6411434"/>
          </a:xfrm>
        </p:grpSpPr>
        <p:grpSp>
          <p:nvGrpSpPr>
            <p:cNvPr id="1217" name="Google Shape;1217;p63"/>
            <p:cNvGrpSpPr/>
            <p:nvPr/>
          </p:nvGrpSpPr>
          <p:grpSpPr>
            <a:xfrm flipH="1">
              <a:off x="8181902" y="-642585"/>
              <a:ext cx="1496968" cy="1832225"/>
              <a:chOff x="-498093" y="-514637"/>
              <a:chExt cx="1496968" cy="1832225"/>
            </a:xfrm>
          </p:grpSpPr>
          <p:sp>
            <p:nvSpPr>
              <p:cNvPr id="1218" name="Google Shape;1218;p63"/>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63"/>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63"/>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63"/>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22" name="Google Shape;1222;p63"/>
            <p:cNvPicPr preferRelativeResize="0"/>
            <p:nvPr/>
          </p:nvPicPr>
          <p:blipFill rotWithShape="1">
            <a:blip r:embed="rId2">
              <a:alphaModFix/>
            </a:blip>
            <a:srcRect b="26541" l="9717" r="12606" t="25180"/>
            <a:stretch/>
          </p:blipFill>
          <p:spPr>
            <a:xfrm>
              <a:off x="7107369" y="211118"/>
              <a:ext cx="982327" cy="471776"/>
            </a:xfrm>
            <a:prstGeom prst="rect">
              <a:avLst/>
            </a:prstGeom>
            <a:noFill/>
            <a:ln>
              <a:noFill/>
            </a:ln>
          </p:spPr>
        </p:pic>
        <p:cxnSp>
          <p:nvCxnSpPr>
            <p:cNvPr id="1223" name="Google Shape;1223;p63"/>
            <p:cNvCxnSpPr/>
            <p:nvPr/>
          </p:nvCxnSpPr>
          <p:spPr>
            <a:xfrm rot="10800000">
              <a:off x="-14266" y="462325"/>
              <a:ext cx="6826500" cy="0"/>
            </a:xfrm>
            <a:prstGeom prst="straightConnector1">
              <a:avLst/>
            </a:prstGeom>
            <a:noFill/>
            <a:ln cap="flat" cmpd="sng" w="9525">
              <a:solidFill>
                <a:srgbClr val="5DA9A7"/>
              </a:solidFill>
              <a:prstDash val="solid"/>
              <a:round/>
              <a:headEnd len="sm" w="sm" type="none"/>
              <a:tailEnd len="sm" w="sm" type="none"/>
            </a:ln>
          </p:spPr>
        </p:cxnSp>
        <p:grpSp>
          <p:nvGrpSpPr>
            <p:cNvPr id="1224" name="Google Shape;1224;p63"/>
            <p:cNvGrpSpPr/>
            <p:nvPr/>
          </p:nvGrpSpPr>
          <p:grpSpPr>
            <a:xfrm flipH="1">
              <a:off x="-562067" y="3936624"/>
              <a:ext cx="9667697" cy="1832225"/>
              <a:chOff x="-1622" y="3828438"/>
              <a:chExt cx="9667697" cy="1832225"/>
            </a:xfrm>
          </p:grpSpPr>
          <p:grpSp>
            <p:nvGrpSpPr>
              <p:cNvPr id="1225" name="Google Shape;1225;p63"/>
              <p:cNvGrpSpPr/>
              <p:nvPr/>
            </p:nvGrpSpPr>
            <p:grpSpPr>
              <a:xfrm rot="10800000">
                <a:off x="8169107" y="3828438"/>
                <a:ext cx="1496968" cy="1832225"/>
                <a:chOff x="-498093" y="-514637"/>
                <a:chExt cx="1496968" cy="1832225"/>
              </a:xfrm>
            </p:grpSpPr>
            <p:sp>
              <p:nvSpPr>
                <p:cNvPr id="1226" name="Google Shape;1226;p63"/>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63"/>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63"/>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63"/>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30" name="Google Shape;1230;p63"/>
              <p:cNvCxnSpPr/>
              <p:nvPr/>
            </p:nvCxnSpPr>
            <p:spPr>
              <a:xfrm>
                <a:off x="-1622" y="4555503"/>
                <a:ext cx="7488000" cy="0"/>
              </a:xfrm>
              <a:prstGeom prst="straightConnector1">
                <a:avLst/>
              </a:prstGeom>
              <a:noFill/>
              <a:ln cap="flat" cmpd="sng" w="9525">
                <a:solidFill>
                  <a:srgbClr val="5DA9A7"/>
                </a:solidFill>
                <a:prstDash val="solid"/>
                <a:round/>
                <a:headEnd len="sm" w="sm" type="none"/>
                <a:tailEnd len="sm" w="sm" type="none"/>
              </a:ln>
            </p:spPr>
          </p:cxnSp>
        </p:grpSp>
      </p:grpSp>
      <p:sp>
        <p:nvSpPr>
          <p:cNvPr id="1231" name="Google Shape;1231;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32" name="Shape 1232"/>
        <p:cNvGrpSpPr/>
        <p:nvPr/>
      </p:nvGrpSpPr>
      <p:grpSpPr>
        <a:xfrm>
          <a:off x="0" y="0"/>
          <a:ext cx="0" cy="0"/>
          <a:chOff x="0" y="0"/>
          <a:chExt cx="0" cy="0"/>
        </a:xfrm>
      </p:grpSpPr>
      <p:sp>
        <p:nvSpPr>
          <p:cNvPr id="1233" name="Google Shape;1233;p6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34" name="Google Shape;1234;p6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35" name="Google Shape;1235;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2">
  <p:cSld name="TITLE_5">
    <p:spTree>
      <p:nvGrpSpPr>
        <p:cNvPr id="1236" name="Shape 1236"/>
        <p:cNvGrpSpPr/>
        <p:nvPr/>
      </p:nvGrpSpPr>
      <p:grpSpPr>
        <a:xfrm>
          <a:off x="0" y="0"/>
          <a:ext cx="0" cy="0"/>
          <a:chOff x="0" y="0"/>
          <a:chExt cx="0" cy="0"/>
        </a:xfrm>
      </p:grpSpPr>
      <p:sp>
        <p:nvSpPr>
          <p:cNvPr id="1237" name="Google Shape;1237;p65"/>
          <p:cNvSpPr txBox="1"/>
          <p:nvPr>
            <p:ph type="ctrTitle"/>
          </p:nvPr>
        </p:nvSpPr>
        <p:spPr>
          <a:xfrm>
            <a:off x="311700" y="1281175"/>
            <a:ext cx="8520600" cy="155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38" name="Google Shape;1238;p65"/>
          <p:cNvSpPr txBox="1"/>
          <p:nvPr>
            <p:ph idx="1" type="subTitle"/>
          </p:nvPr>
        </p:nvSpPr>
        <p:spPr>
          <a:xfrm>
            <a:off x="311700" y="2981775"/>
            <a:ext cx="8520600" cy="792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grpSp>
        <p:nvGrpSpPr>
          <p:cNvPr id="1239" name="Google Shape;1239;p65"/>
          <p:cNvGrpSpPr/>
          <p:nvPr/>
        </p:nvGrpSpPr>
        <p:grpSpPr>
          <a:xfrm>
            <a:off x="-562067" y="-642585"/>
            <a:ext cx="10240937" cy="6411434"/>
            <a:chOff x="-562067" y="-642585"/>
            <a:chExt cx="10240937" cy="6411434"/>
          </a:xfrm>
        </p:grpSpPr>
        <p:grpSp>
          <p:nvGrpSpPr>
            <p:cNvPr id="1240" name="Google Shape;1240;p65"/>
            <p:cNvGrpSpPr/>
            <p:nvPr/>
          </p:nvGrpSpPr>
          <p:grpSpPr>
            <a:xfrm flipH="1">
              <a:off x="8181902" y="-642585"/>
              <a:ext cx="1496968" cy="1832225"/>
              <a:chOff x="-498093" y="-514637"/>
              <a:chExt cx="1496968" cy="1832225"/>
            </a:xfrm>
          </p:grpSpPr>
          <p:sp>
            <p:nvSpPr>
              <p:cNvPr id="1241" name="Google Shape;1241;p65"/>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65"/>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65"/>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65"/>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45" name="Google Shape;1245;p65"/>
            <p:cNvPicPr preferRelativeResize="0"/>
            <p:nvPr/>
          </p:nvPicPr>
          <p:blipFill rotWithShape="1">
            <a:blip r:embed="rId2">
              <a:alphaModFix/>
            </a:blip>
            <a:srcRect b="26541" l="9717" r="12606" t="25180"/>
            <a:stretch/>
          </p:blipFill>
          <p:spPr>
            <a:xfrm>
              <a:off x="7107369" y="211118"/>
              <a:ext cx="982327" cy="471776"/>
            </a:xfrm>
            <a:prstGeom prst="rect">
              <a:avLst/>
            </a:prstGeom>
            <a:noFill/>
            <a:ln>
              <a:noFill/>
            </a:ln>
          </p:spPr>
        </p:pic>
        <p:cxnSp>
          <p:nvCxnSpPr>
            <p:cNvPr id="1246" name="Google Shape;1246;p65"/>
            <p:cNvCxnSpPr/>
            <p:nvPr/>
          </p:nvCxnSpPr>
          <p:spPr>
            <a:xfrm rot="10800000">
              <a:off x="-14266" y="462325"/>
              <a:ext cx="6826500" cy="0"/>
            </a:xfrm>
            <a:prstGeom prst="straightConnector1">
              <a:avLst/>
            </a:prstGeom>
            <a:noFill/>
            <a:ln cap="flat" cmpd="sng" w="9525">
              <a:solidFill>
                <a:srgbClr val="5DA9A7"/>
              </a:solidFill>
              <a:prstDash val="solid"/>
              <a:round/>
              <a:headEnd len="sm" w="sm" type="none"/>
              <a:tailEnd len="sm" w="sm" type="none"/>
            </a:ln>
          </p:spPr>
        </p:cxnSp>
        <p:grpSp>
          <p:nvGrpSpPr>
            <p:cNvPr id="1247" name="Google Shape;1247;p65"/>
            <p:cNvGrpSpPr/>
            <p:nvPr/>
          </p:nvGrpSpPr>
          <p:grpSpPr>
            <a:xfrm flipH="1">
              <a:off x="-562067" y="3936624"/>
              <a:ext cx="9667697" cy="1832225"/>
              <a:chOff x="-1622" y="3828438"/>
              <a:chExt cx="9667697" cy="1832225"/>
            </a:xfrm>
          </p:grpSpPr>
          <p:grpSp>
            <p:nvGrpSpPr>
              <p:cNvPr id="1248" name="Google Shape;1248;p65"/>
              <p:cNvGrpSpPr/>
              <p:nvPr/>
            </p:nvGrpSpPr>
            <p:grpSpPr>
              <a:xfrm rot="10800000">
                <a:off x="8169107" y="3828438"/>
                <a:ext cx="1496968" cy="1832225"/>
                <a:chOff x="-498093" y="-514637"/>
                <a:chExt cx="1496968" cy="1832225"/>
              </a:xfrm>
            </p:grpSpPr>
            <p:sp>
              <p:nvSpPr>
                <p:cNvPr id="1249" name="Google Shape;1249;p65"/>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65"/>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65"/>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65"/>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53" name="Google Shape;1253;p65"/>
              <p:cNvCxnSpPr/>
              <p:nvPr/>
            </p:nvCxnSpPr>
            <p:spPr>
              <a:xfrm>
                <a:off x="-1622" y="4555503"/>
                <a:ext cx="7488000" cy="0"/>
              </a:xfrm>
              <a:prstGeom prst="straightConnector1">
                <a:avLst/>
              </a:prstGeom>
              <a:noFill/>
              <a:ln cap="flat" cmpd="sng" w="9525">
                <a:solidFill>
                  <a:srgbClr val="5DA9A7"/>
                </a:solidFill>
                <a:prstDash val="solid"/>
                <a:round/>
                <a:headEnd len="sm" w="sm" type="none"/>
                <a:tailEnd len="sm" w="sm" type="none"/>
              </a:ln>
            </p:spPr>
          </p:cxnSp>
        </p:grpSp>
      </p:grpSp>
      <p:sp>
        <p:nvSpPr>
          <p:cNvPr id="1254" name="Google Shape;1254;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Roboto Thin"/>
                <a:ea typeface="Roboto Thin"/>
                <a:cs typeface="Roboto Thin"/>
                <a:sym typeface="Roboto Thin"/>
              </a:defRPr>
            </a:lvl1pPr>
            <a:lvl2pPr lvl="1">
              <a:buNone/>
              <a:defRPr sz="1300">
                <a:solidFill>
                  <a:srgbClr val="000000"/>
                </a:solidFill>
                <a:latin typeface="Roboto Thin"/>
                <a:ea typeface="Roboto Thin"/>
                <a:cs typeface="Roboto Thin"/>
                <a:sym typeface="Roboto Thin"/>
              </a:defRPr>
            </a:lvl2pPr>
            <a:lvl3pPr lvl="2">
              <a:buNone/>
              <a:defRPr sz="1300">
                <a:solidFill>
                  <a:srgbClr val="000000"/>
                </a:solidFill>
                <a:latin typeface="Roboto Thin"/>
                <a:ea typeface="Roboto Thin"/>
                <a:cs typeface="Roboto Thin"/>
                <a:sym typeface="Roboto Thin"/>
              </a:defRPr>
            </a:lvl3pPr>
            <a:lvl4pPr lvl="3">
              <a:buNone/>
              <a:defRPr sz="1300">
                <a:solidFill>
                  <a:srgbClr val="000000"/>
                </a:solidFill>
                <a:latin typeface="Roboto Thin"/>
                <a:ea typeface="Roboto Thin"/>
                <a:cs typeface="Roboto Thin"/>
                <a:sym typeface="Roboto Thin"/>
              </a:defRPr>
            </a:lvl4pPr>
            <a:lvl5pPr lvl="4">
              <a:buNone/>
              <a:defRPr sz="1300">
                <a:solidFill>
                  <a:srgbClr val="000000"/>
                </a:solidFill>
                <a:latin typeface="Roboto Thin"/>
                <a:ea typeface="Roboto Thin"/>
                <a:cs typeface="Roboto Thin"/>
                <a:sym typeface="Roboto Thin"/>
              </a:defRPr>
            </a:lvl5pPr>
            <a:lvl6pPr lvl="5">
              <a:buNone/>
              <a:defRPr sz="1300">
                <a:solidFill>
                  <a:srgbClr val="000000"/>
                </a:solidFill>
                <a:latin typeface="Roboto Thin"/>
                <a:ea typeface="Roboto Thin"/>
                <a:cs typeface="Roboto Thin"/>
                <a:sym typeface="Roboto Thin"/>
              </a:defRPr>
            </a:lvl6pPr>
            <a:lvl7pPr lvl="6">
              <a:buNone/>
              <a:defRPr sz="1300">
                <a:solidFill>
                  <a:srgbClr val="000000"/>
                </a:solidFill>
                <a:latin typeface="Roboto Thin"/>
                <a:ea typeface="Roboto Thin"/>
                <a:cs typeface="Roboto Thin"/>
                <a:sym typeface="Roboto Thin"/>
              </a:defRPr>
            </a:lvl7pPr>
            <a:lvl8pPr lvl="7">
              <a:buNone/>
              <a:defRPr sz="1300">
                <a:solidFill>
                  <a:srgbClr val="000000"/>
                </a:solidFill>
                <a:latin typeface="Roboto Thin"/>
                <a:ea typeface="Roboto Thin"/>
                <a:cs typeface="Roboto Thin"/>
                <a:sym typeface="Roboto Thin"/>
              </a:defRPr>
            </a:lvl8pPr>
            <a:lvl9pPr lvl="8">
              <a:buNone/>
              <a:defRPr sz="1300">
                <a:solidFill>
                  <a:srgbClr val="000000"/>
                </a:solidFill>
                <a:latin typeface="Roboto Thin"/>
                <a:ea typeface="Roboto Thin"/>
                <a:cs typeface="Roboto Thin"/>
                <a:sym typeface="Roboto Th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9"/>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0" name="Google Shape;50;p9"/>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 name="Google Shape;51;p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2" name="Google Shape;52;p9"/>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 name="Google Shape;53;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4.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theme" Target="../theme/theme3.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8.xml"/><Relationship Id="rId22" Type="http://schemas.openxmlformats.org/officeDocument/2006/relationships/slideLayout" Target="../slideLayouts/slideLayout60.xml"/><Relationship Id="rId21" Type="http://schemas.openxmlformats.org/officeDocument/2006/relationships/slideLayout" Target="../slideLayouts/slideLayout59.xml"/><Relationship Id="rId24" Type="http://schemas.openxmlformats.org/officeDocument/2006/relationships/slideLayout" Target="../slideLayouts/slideLayout62.xml"/><Relationship Id="rId23" Type="http://schemas.openxmlformats.org/officeDocument/2006/relationships/slideLayout" Target="../slideLayouts/slideLayout61.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25" Type="http://schemas.openxmlformats.org/officeDocument/2006/relationships/theme" Target="../theme/theme1.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19" Type="http://schemas.openxmlformats.org/officeDocument/2006/relationships/slideLayout" Target="../slideLayouts/slideLayout57.xml"/><Relationship Id="rId1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11" name="Shape 1011"/>
        <p:cNvGrpSpPr/>
        <p:nvPr/>
      </p:nvGrpSpPr>
      <p:grpSpPr>
        <a:xfrm>
          <a:off x="0" y="0"/>
          <a:ext cx="0" cy="0"/>
          <a:chOff x="0" y="0"/>
          <a:chExt cx="0" cy="0"/>
        </a:xfrm>
      </p:grpSpPr>
      <p:sp>
        <p:nvSpPr>
          <p:cNvPr id="1012" name="Google Shape;1012;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800"/>
              <a:buFont typeface="Helvetica Neue Light"/>
              <a:buNone/>
              <a:defRPr b="0" i="0" sz="28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13" name="Google Shape;1013;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Roboto Thin"/>
              <a:buChar char="●"/>
              <a:defRPr b="0" i="0" sz="1800" u="none" cap="none" strike="noStrike">
                <a:solidFill>
                  <a:srgbClr val="000000"/>
                </a:solidFill>
                <a:latin typeface="Roboto Thin"/>
                <a:ea typeface="Roboto Thin"/>
                <a:cs typeface="Roboto Thin"/>
                <a:sym typeface="Roboto Thin"/>
              </a:defRPr>
            </a:lvl1pPr>
            <a:lvl2pPr indent="-317500" lvl="1" marL="9144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2pPr>
            <a:lvl3pPr indent="-317500" lvl="2" marL="13716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3pPr>
            <a:lvl4pPr indent="-317500" lvl="3" marL="18288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4pPr>
            <a:lvl5pPr indent="-317500" lvl="4" marL="22860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5pPr>
            <a:lvl6pPr indent="-317500" lvl="5" marL="27432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6pPr>
            <a:lvl7pPr indent="-317500" lvl="6" marL="32004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7pPr>
            <a:lvl8pPr indent="-317500" lvl="7" marL="36576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8pPr>
            <a:lvl9pPr indent="-317500" lvl="8" marL="4114800" marR="0" rtl="0" algn="l">
              <a:lnSpc>
                <a:spcPct val="115000"/>
              </a:lnSpc>
              <a:spcBef>
                <a:spcPts val="1600"/>
              </a:spcBef>
              <a:spcAft>
                <a:spcPts val="160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9pPr>
          </a:lstStyle>
          <a:p/>
        </p:txBody>
      </p:sp>
      <p:sp>
        <p:nvSpPr>
          <p:cNvPr id="1014" name="Google Shape;101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95" name="Shape 1095"/>
        <p:cNvGrpSpPr/>
        <p:nvPr/>
      </p:nvGrpSpPr>
      <p:grpSpPr>
        <a:xfrm>
          <a:off x="0" y="0"/>
          <a:ext cx="0" cy="0"/>
          <a:chOff x="0" y="0"/>
          <a:chExt cx="0" cy="0"/>
        </a:xfrm>
      </p:grpSpPr>
      <p:sp>
        <p:nvSpPr>
          <p:cNvPr id="1096" name="Google Shape;109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800"/>
              <a:buFont typeface="Helvetica Neue Light"/>
              <a:buNone/>
              <a:defRPr b="0" i="0" sz="28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97" name="Google Shape;109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Roboto Thin"/>
              <a:buChar char="●"/>
              <a:defRPr b="0" i="0" sz="1800" u="none" cap="none" strike="noStrike">
                <a:solidFill>
                  <a:srgbClr val="000000"/>
                </a:solidFill>
                <a:latin typeface="Roboto Thin"/>
                <a:ea typeface="Roboto Thin"/>
                <a:cs typeface="Roboto Thin"/>
                <a:sym typeface="Roboto Thin"/>
              </a:defRPr>
            </a:lvl1pPr>
            <a:lvl2pPr indent="-317500" lvl="1" marL="9144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2pPr>
            <a:lvl3pPr indent="-317500" lvl="2" marL="13716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3pPr>
            <a:lvl4pPr indent="-317500" lvl="3" marL="18288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4pPr>
            <a:lvl5pPr indent="-317500" lvl="4" marL="22860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5pPr>
            <a:lvl6pPr indent="-317500" lvl="5" marL="27432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6pPr>
            <a:lvl7pPr indent="-317500" lvl="6" marL="32004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7pPr>
            <a:lvl8pPr indent="-317500" lvl="7" marL="3657600" marR="0" rtl="0" algn="l">
              <a:lnSpc>
                <a:spcPct val="115000"/>
              </a:lnSpc>
              <a:spcBef>
                <a:spcPts val="1600"/>
              </a:spcBef>
              <a:spcAft>
                <a:spcPts val="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8pPr>
            <a:lvl9pPr indent="-317500" lvl="8" marL="4114800" marR="0" rtl="0" algn="l">
              <a:lnSpc>
                <a:spcPct val="115000"/>
              </a:lnSpc>
              <a:spcBef>
                <a:spcPts val="1600"/>
              </a:spcBef>
              <a:spcAft>
                <a:spcPts val="1600"/>
              </a:spcAft>
              <a:buClr>
                <a:srgbClr val="000000"/>
              </a:buClr>
              <a:buSzPts val="1400"/>
              <a:buFont typeface="Roboto Thin"/>
              <a:buChar char="■"/>
              <a:defRPr b="0" i="0" sz="1400" u="none" cap="none" strike="noStrike">
                <a:solidFill>
                  <a:srgbClr val="000000"/>
                </a:solidFill>
                <a:latin typeface="Roboto Thin"/>
                <a:ea typeface="Roboto Thin"/>
                <a:cs typeface="Roboto Thin"/>
                <a:sym typeface="Roboto Thin"/>
              </a:defRPr>
            </a:lvl9pPr>
          </a:lstStyle>
          <a:p/>
        </p:txBody>
      </p:sp>
      <p:sp>
        <p:nvSpPr>
          <p:cNvPr id="1098" name="Google Shape;109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app.nearpod.com/?pin=je2ra"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256hluHbp2o" TargetMode="Externa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cs.google.com/document/d/1zHs76V1DNwc7Df3gl0ds5Y5Y0XYGlOYZIpNuHboEOrQ/edit" TargetMode="External"/><Relationship Id="rId4" Type="http://schemas.openxmlformats.org/officeDocument/2006/relationships/image" Target="../media/image28.png"/><Relationship Id="rId5" Type="http://schemas.openxmlformats.org/officeDocument/2006/relationships/hyperlink" Target="https://docs.google.com/document/d/1zHs76V1DNwc7Df3gl0ds5Y5Y0XYGlOYZIpNuHboEOrQ/edit" TargetMode="External"/><Relationship Id="rId6" Type="http://schemas.openxmlformats.org/officeDocument/2006/relationships/image" Target="../media/image31.png"/><Relationship Id="rId7"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19.png"/><Relationship Id="rId5" Type="http://schemas.openxmlformats.org/officeDocument/2006/relationships/image" Target="../media/image29.png"/><Relationship Id="rId6" Type="http://schemas.openxmlformats.org/officeDocument/2006/relationships/hyperlink" Target="https://docs.google.com/document/d/1HZ5ghBbWXu0XS15MIWqLcubsG5KScjV7MwGfkcahEQE/edit?usp=share_link" TargetMode="External"/><Relationship Id="rId7" Type="http://schemas.openxmlformats.org/officeDocument/2006/relationships/hyperlink" Target="https://docs.google.com/document/d/1Irnys7n5oOXferISGOYFgVPwNx9ZRUBsU8_5RVu3yRo/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docs.google.com/document/d/1Y6jFrwpwtG-HzrDOzqqCyOjzhM8mXHr9cwuB2Pfd1v0/edit" TargetMode="External"/><Relationship Id="rId4" Type="http://schemas.openxmlformats.org/officeDocument/2006/relationships/image" Target="../media/image21.png"/><Relationship Id="rId5" Type="http://schemas.openxmlformats.org/officeDocument/2006/relationships/hyperlink" Target="https://docs.google.com/document/d/1b57hbXN-3RhRZcrz2MtVoRb5E717KD1akvY_qa3PLj0/edit" TargetMode="External"/><Relationship Id="rId6"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app.nearpod.com/?pin=je2ra"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youtube.com/watch?v=lkYwJ1hG-j4" TargetMode="External"/><Relationship Id="rId4" Type="http://schemas.openxmlformats.org/officeDocument/2006/relationships/image" Target="../media/image25.jpg"/><Relationship Id="rId5"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youtube.com/watch?v=kSI4imt0dXg" TargetMode="External"/><Relationship Id="rId4" Type="http://schemas.openxmlformats.org/officeDocument/2006/relationships/image" Target="../media/image37.jpg"/><Relationship Id="rId5" Type="http://schemas.openxmlformats.org/officeDocument/2006/relationships/hyperlink" Target="https://avidopenaccess.org/wp-content/uploads/2020/05/Sentence-Stems.pdf" TargetMode="External"/><Relationship Id="rId6" Type="http://schemas.openxmlformats.org/officeDocument/2006/relationships/image" Target="../media/image22.png"/><Relationship Id="rId7" Type="http://schemas.openxmlformats.org/officeDocument/2006/relationships/hyperlink" Target="http://msbacon.com/documents/ELL_Sentence_Stem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rive.google.com/file/d/177ZP28hf5qR9Vgffi46h0zvY0zydiYL2/view?usp=sharing" TargetMode="Externa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23.png"/><Relationship Id="rId6" Type="http://schemas.openxmlformats.org/officeDocument/2006/relationships/image" Target="../media/image32.png"/><Relationship Id="rId7" Type="http://schemas.openxmlformats.org/officeDocument/2006/relationships/image" Target="../media/image27.png"/><Relationship Id="rId8"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hyperlink" Target="https://docs.google.com/forms/d/e/1FAIpQLSfI3jySfuIyQ7iQVLevzUssff8BvxsBPLoaDPNOpQv37QNpCg/viewform" TargetMode="External"/><Relationship Id="rId4" Type="http://schemas.openxmlformats.org/officeDocument/2006/relationships/hyperlink" Target="https://docs.google.com/forms/d/e/1FAIpQLSfI3jySfuIyQ7iQVLevzUssff8BvxsBPLoaDPNOpQv37QNpCg/viewform" TargetMode="External"/><Relationship Id="rId5" Type="http://schemas.openxmlformats.org/officeDocument/2006/relationships/image" Target="../media/image12.png"/><Relationship Id="rId6" Type="http://schemas.openxmlformats.org/officeDocument/2006/relationships/image" Target="../media/image35.png"/><Relationship Id="rId7"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 Id="rId3" Type="http://schemas.openxmlformats.org/officeDocument/2006/relationships/image" Target="../media/image38.png"/><Relationship Id="rId4" Type="http://schemas.openxmlformats.org/officeDocument/2006/relationships/hyperlink" Target="https://drive.google.com/drive/folders/1ChqxIrYvDzImPkJJr-hh1aSXQdNGOtFT?usp=drive_link" TargetMode="External"/><Relationship Id="rId9" Type="http://schemas.openxmlformats.org/officeDocument/2006/relationships/hyperlink" Target="https://www.graniteteachersupport.com/" TargetMode="External"/><Relationship Id="rId5" Type="http://schemas.openxmlformats.org/officeDocument/2006/relationships/hyperlink" Target="https://drive.google.com/file/d/1WZI47Mry4w9fy7ZT8aotfSSrOHnOdgyO/view" TargetMode="External"/><Relationship Id="rId6" Type="http://schemas.openxmlformats.org/officeDocument/2006/relationships/hyperlink" Target="https://sites.google.com/granitesd.org/gsdhighimpactstrategies/lesson-design" TargetMode="External"/><Relationship Id="rId7" Type="http://schemas.openxmlformats.org/officeDocument/2006/relationships/hyperlink" Target="https://docs.google.com/document/d/1bOSVmSijenbI43zdjUKDJR3r5TkMEDPdsIvsTkb6Mm8/edit?usp=sharing" TargetMode="External"/><Relationship Id="rId8" Type="http://schemas.openxmlformats.org/officeDocument/2006/relationships/hyperlink" Target="https://docs.google.com/presentation/d/1_L4umeyu7UfoZyaDylftIgm4pUAfzl7FAUcKkBU80qs/edit?usp=sharing" TargetMode="External"/><Relationship Id="rId11" Type="http://schemas.openxmlformats.org/officeDocument/2006/relationships/hyperlink" Target="https://drive.google.com/drive/folders/1qczUmm8IrK_wNnkUAGSs-VZSHxH8QB9W" TargetMode="External"/><Relationship Id="rId10" Type="http://schemas.openxmlformats.org/officeDocument/2006/relationships/hyperlink" Target="https://drive.google.com/file/d/1WL1gqudixvBzUwrI0mp-r4ew5gGchaXt/view" TargetMode="External"/><Relationship Id="rId13" Type="http://schemas.openxmlformats.org/officeDocument/2006/relationships/hyperlink" Target="https://docs.google.com/document/d/1DSuiZLerQVEYJcC7F09Q27tczSbGaDXXhJHeA8nrthc/edit?usp=sharing" TargetMode="External"/><Relationship Id="rId12" Type="http://schemas.openxmlformats.org/officeDocument/2006/relationships/hyperlink" Target="https://drive.google.com/drive/folders/1h0_hUJtopy1LtVEoqyE32rcN7_DBJbER" TargetMode="External"/><Relationship Id="rId15" Type="http://schemas.openxmlformats.org/officeDocument/2006/relationships/hyperlink" Target="https://docs.google.com/document/d/1a6ZHgfkFYRLfXlYxjDalUfjD3iycYgLCPCtZ4lJ8eLI/edit?usp=sharing" TargetMode="External"/><Relationship Id="rId14" Type="http://schemas.openxmlformats.org/officeDocument/2006/relationships/hyperlink" Target="https://drive.google.com/file/d/0BzhiHEyrPikwU1dWS3I0d0xlYWM/view?usp=sharing&amp;resourcekey=0-mtRhIA7BLnTzmrf_J0Zjcg" TargetMode="External"/><Relationship Id="rId17" Type="http://schemas.openxmlformats.org/officeDocument/2006/relationships/image" Target="../media/image14.png"/><Relationship Id="rId16" Type="http://schemas.openxmlformats.org/officeDocument/2006/relationships/hyperlink" Target="https://www.corestrengths.com/3-actions-that-increase-commitment-in-the-classro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hyperlink" Target="https://drive.google.com/file/d/13mrf0Rulg_tIbJEd3EPzT17FpLftgCc0/view" TargetMode="External"/><Relationship Id="rId4" Type="http://schemas.openxmlformats.org/officeDocument/2006/relationships/hyperlink" Target="https://drive.google.com/file/d/13mrf0Rulg_tIbJEd3EPzT17FpLftgCc0/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hyperlink" Target="https://drive.google.com/file/d/1iiecmBoGje0wOQy83BReAwhre1xfp3as/view?usp=sharing"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hyperlink" Target="https://drive.google.com/file/d/1iiecmBoGje0wOQy83BReAwhre1xfp3as/view?usp=sharing"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66"/>
          <p:cNvSpPr txBox="1"/>
          <p:nvPr>
            <p:ph type="ctrTitle"/>
          </p:nvPr>
        </p:nvSpPr>
        <p:spPr>
          <a:xfrm>
            <a:off x="672400" y="707500"/>
            <a:ext cx="7629900" cy="946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SzPts val="990"/>
              <a:buNone/>
            </a:pPr>
            <a:r>
              <a:rPr b="1" lang="en" sz="2850">
                <a:solidFill>
                  <a:srgbClr val="00467F"/>
                </a:solidFill>
                <a:highlight>
                  <a:schemeClr val="lt1"/>
                </a:highlight>
                <a:latin typeface="Montserrat"/>
                <a:ea typeface="Montserrat"/>
                <a:cs typeface="Montserrat"/>
                <a:sym typeface="Montserrat"/>
              </a:rPr>
              <a:t>Instructional &amp; Engagement Strategies</a:t>
            </a:r>
            <a:endParaRPr b="1" sz="2850">
              <a:solidFill>
                <a:srgbClr val="00467F"/>
              </a:solidFill>
              <a:highlight>
                <a:schemeClr val="lt1"/>
              </a:highlight>
              <a:latin typeface="Montserrat"/>
              <a:ea typeface="Montserrat"/>
              <a:cs typeface="Montserrat"/>
              <a:sym typeface="Montserrat"/>
            </a:endParaRPr>
          </a:p>
        </p:txBody>
      </p:sp>
      <p:sp>
        <p:nvSpPr>
          <p:cNvPr id="1260" name="Google Shape;1260;p66"/>
          <p:cNvSpPr txBox="1"/>
          <p:nvPr>
            <p:ph idx="1" type="subTitle"/>
          </p:nvPr>
        </p:nvSpPr>
        <p:spPr>
          <a:xfrm>
            <a:off x="1451088" y="2227200"/>
            <a:ext cx="6241800" cy="6891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800"/>
              </a:spcBef>
              <a:spcAft>
                <a:spcPts val="0"/>
              </a:spcAft>
              <a:buSzPts val="770"/>
              <a:buNone/>
            </a:pPr>
            <a:r>
              <a:rPr lang="en" sz="2160">
                <a:solidFill>
                  <a:srgbClr val="00467F"/>
                </a:solidFill>
                <a:latin typeface="Montserrat"/>
                <a:ea typeface="Montserrat"/>
                <a:cs typeface="Montserrat"/>
                <a:sym typeface="Montserrat"/>
              </a:rPr>
              <a:t>Principal Professional Learning</a:t>
            </a:r>
            <a:endParaRPr sz="2160">
              <a:solidFill>
                <a:srgbClr val="00467F"/>
              </a:solidFill>
              <a:latin typeface="Montserrat"/>
              <a:ea typeface="Montserrat"/>
              <a:cs typeface="Montserrat"/>
              <a:sym typeface="Montserrat"/>
            </a:endParaRPr>
          </a:p>
          <a:p>
            <a:pPr indent="0" lvl="0" marL="0" rtl="0" algn="ctr">
              <a:lnSpc>
                <a:spcPct val="70000"/>
              </a:lnSpc>
              <a:spcBef>
                <a:spcPts val="800"/>
              </a:spcBef>
              <a:spcAft>
                <a:spcPts val="0"/>
              </a:spcAft>
              <a:buSzPts val="770"/>
              <a:buNone/>
            </a:pPr>
            <a:r>
              <a:rPr lang="en" sz="2160">
                <a:solidFill>
                  <a:srgbClr val="00467F"/>
                </a:solidFill>
                <a:latin typeface="Montserrat"/>
                <a:ea typeface="Montserrat"/>
                <a:cs typeface="Montserrat"/>
                <a:sym typeface="Montserrat"/>
              </a:rPr>
              <a:t>May 2024</a:t>
            </a:r>
            <a:endParaRPr sz="2160">
              <a:solidFill>
                <a:srgbClr val="00467F"/>
              </a:solidFill>
              <a:latin typeface="Montserrat"/>
              <a:ea typeface="Montserrat"/>
              <a:cs typeface="Montserrat"/>
              <a:sym typeface="Montserrat"/>
            </a:endParaRPr>
          </a:p>
        </p:txBody>
      </p:sp>
      <p:pic>
        <p:nvPicPr>
          <p:cNvPr id="1261" name="Google Shape;1261;p66"/>
          <p:cNvPicPr preferRelativeResize="0"/>
          <p:nvPr/>
        </p:nvPicPr>
        <p:blipFill rotWithShape="1">
          <a:blip r:embed="rId3">
            <a:alphaModFix/>
          </a:blip>
          <a:srcRect b="0" l="0" r="0" t="0"/>
          <a:stretch/>
        </p:blipFill>
        <p:spPr>
          <a:xfrm>
            <a:off x="0" y="4052175"/>
            <a:ext cx="2058302" cy="1091318"/>
          </a:xfrm>
          <a:prstGeom prst="rect">
            <a:avLst/>
          </a:prstGeom>
          <a:noFill/>
          <a:ln>
            <a:noFill/>
          </a:ln>
        </p:spPr>
      </p:pic>
      <p:pic>
        <p:nvPicPr>
          <p:cNvPr id="1262" name="Google Shape;1262;p66"/>
          <p:cNvPicPr preferRelativeResize="0"/>
          <p:nvPr/>
        </p:nvPicPr>
        <p:blipFill>
          <a:blip r:embed="rId4">
            <a:alphaModFix/>
          </a:blip>
          <a:stretch>
            <a:fillRect/>
          </a:stretch>
        </p:blipFill>
        <p:spPr>
          <a:xfrm>
            <a:off x="3469377" y="3119625"/>
            <a:ext cx="2205247" cy="1922400"/>
          </a:xfrm>
          <a:prstGeom prst="rect">
            <a:avLst/>
          </a:prstGeom>
          <a:noFill/>
          <a:ln>
            <a:noFill/>
          </a:ln>
        </p:spPr>
      </p:pic>
      <p:sp>
        <p:nvSpPr>
          <p:cNvPr id="1263" name="Google Shape;1263;p6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75"/>
          <p:cNvSpPr txBox="1"/>
          <p:nvPr>
            <p:ph type="title"/>
          </p:nvPr>
        </p:nvSpPr>
        <p:spPr>
          <a:xfrm>
            <a:off x="2578200" y="140125"/>
            <a:ext cx="3987600" cy="994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t/>
            </a:r>
            <a:endParaRPr/>
          </a:p>
          <a:p>
            <a:pPr indent="0" lvl="0" marL="0" rtl="0" algn="ctr">
              <a:spcBef>
                <a:spcPts val="0"/>
              </a:spcBef>
              <a:spcAft>
                <a:spcPts val="0"/>
              </a:spcAft>
              <a:buNone/>
            </a:pPr>
            <a:r>
              <a:rPr b="1" lang="en">
                <a:solidFill>
                  <a:srgbClr val="00467F"/>
                </a:solidFill>
                <a:latin typeface="Montserrat"/>
                <a:ea typeface="Montserrat"/>
                <a:cs typeface="Montserrat"/>
                <a:sym typeface="Montserrat"/>
              </a:rPr>
              <a:t>Sculpturades</a:t>
            </a:r>
            <a:r>
              <a:rPr lang="en">
                <a:solidFill>
                  <a:srgbClr val="00467F"/>
                </a:solidFill>
                <a:latin typeface="Montserrat"/>
                <a:ea typeface="Montserrat"/>
                <a:cs typeface="Montserrat"/>
                <a:sym typeface="Montserrat"/>
              </a:rPr>
              <a:t> </a:t>
            </a:r>
            <a:endParaRPr>
              <a:solidFill>
                <a:srgbClr val="00467F"/>
              </a:solidFill>
              <a:latin typeface="Montserrat"/>
              <a:ea typeface="Montserrat"/>
              <a:cs typeface="Montserrat"/>
              <a:sym typeface="Montserrat"/>
            </a:endParaRPr>
          </a:p>
          <a:p>
            <a:pPr indent="0" lvl="0" marL="0" rtl="0" algn="ctr">
              <a:spcBef>
                <a:spcPts val="0"/>
              </a:spcBef>
              <a:spcAft>
                <a:spcPts val="0"/>
              </a:spcAft>
              <a:buNone/>
            </a:pPr>
            <a:r>
              <a:rPr lang="en" sz="1550">
                <a:solidFill>
                  <a:srgbClr val="00467F"/>
                </a:solidFill>
                <a:latin typeface="Montserrat"/>
                <a:ea typeface="Montserrat"/>
                <a:cs typeface="Montserrat"/>
                <a:sym typeface="Montserrat"/>
              </a:rPr>
              <a:t>This activity is well suited for </a:t>
            </a:r>
            <a:r>
              <a:rPr lang="en" sz="1550">
                <a:solidFill>
                  <a:srgbClr val="00467F"/>
                </a:solidFill>
                <a:latin typeface="Montserrat"/>
                <a:ea typeface="Montserrat"/>
                <a:cs typeface="Montserrat"/>
                <a:sym typeface="Montserrat"/>
              </a:rPr>
              <a:t>vocabulary</a:t>
            </a:r>
            <a:r>
              <a:rPr lang="en" sz="1550">
                <a:solidFill>
                  <a:srgbClr val="00467F"/>
                </a:solidFill>
                <a:latin typeface="Montserrat"/>
                <a:ea typeface="Montserrat"/>
                <a:cs typeface="Montserrat"/>
                <a:sym typeface="Montserrat"/>
              </a:rPr>
              <a:t> acquisition or review</a:t>
            </a:r>
            <a:endParaRPr sz="1550">
              <a:solidFill>
                <a:srgbClr val="00467F"/>
              </a:solidFill>
              <a:latin typeface="Montserrat"/>
              <a:ea typeface="Montserrat"/>
              <a:cs typeface="Montserrat"/>
              <a:sym typeface="Montserrat"/>
            </a:endParaRPr>
          </a:p>
        </p:txBody>
      </p:sp>
      <p:sp>
        <p:nvSpPr>
          <p:cNvPr id="1339" name="Google Shape;1339;p75"/>
          <p:cNvSpPr txBox="1"/>
          <p:nvPr>
            <p:ph idx="1" type="body"/>
          </p:nvPr>
        </p:nvSpPr>
        <p:spPr>
          <a:xfrm>
            <a:off x="628650" y="1605400"/>
            <a:ext cx="4067700" cy="3040500"/>
          </a:xfrm>
          <a:prstGeom prst="rect">
            <a:avLst/>
          </a:prstGeom>
        </p:spPr>
        <p:txBody>
          <a:bodyPr anchorCtr="0" anchor="t" bIns="34275" lIns="68575" spcFirstLastPara="1" rIns="68575" wrap="square" tIns="34275">
            <a:normAutofit lnSpcReduction="20000"/>
          </a:bodyPr>
          <a:lstStyle/>
          <a:p>
            <a:pPr indent="-317500" lvl="0" marL="457200" rtl="0" algn="l">
              <a:spcBef>
                <a:spcPts val="800"/>
              </a:spcBef>
              <a:spcAft>
                <a:spcPts val="0"/>
              </a:spcAft>
              <a:buClr>
                <a:srgbClr val="00467F"/>
              </a:buClr>
              <a:buSzPts val="1400"/>
              <a:buFont typeface="Montserrat"/>
              <a:buAutoNum type="arabicPeriod"/>
            </a:pPr>
            <a:r>
              <a:rPr lang="en" sz="1400">
                <a:solidFill>
                  <a:srgbClr val="00467F"/>
                </a:solidFill>
                <a:latin typeface="Montserrat"/>
                <a:ea typeface="Montserrat"/>
                <a:cs typeface="Montserrat"/>
                <a:sym typeface="Montserrat"/>
              </a:rPr>
              <a:t>Each person will have 2 minutes to create a sculpture that represents the given word.</a:t>
            </a:r>
            <a:endParaRPr sz="1400">
              <a:solidFill>
                <a:srgbClr val="00467F"/>
              </a:solidFill>
              <a:latin typeface="Montserrat"/>
              <a:ea typeface="Montserrat"/>
              <a:cs typeface="Montserrat"/>
              <a:sym typeface="Montserrat"/>
            </a:endParaRPr>
          </a:p>
          <a:p>
            <a:pPr indent="0" lvl="0" marL="457200" rtl="0" algn="l">
              <a:spcBef>
                <a:spcPts val="800"/>
              </a:spcBef>
              <a:spcAft>
                <a:spcPts val="0"/>
              </a:spcAft>
              <a:buNone/>
            </a:pPr>
            <a:r>
              <a:t/>
            </a:r>
            <a:endParaRPr sz="1400">
              <a:solidFill>
                <a:srgbClr val="00467F"/>
              </a:solidFill>
              <a:latin typeface="Montserrat"/>
              <a:ea typeface="Montserrat"/>
              <a:cs typeface="Montserrat"/>
              <a:sym typeface="Montserrat"/>
            </a:endParaRPr>
          </a:p>
          <a:p>
            <a:pPr indent="-317500" lvl="0" marL="457200" rtl="0" algn="l">
              <a:spcBef>
                <a:spcPts val="800"/>
              </a:spcBef>
              <a:spcAft>
                <a:spcPts val="0"/>
              </a:spcAft>
              <a:buClr>
                <a:srgbClr val="00467F"/>
              </a:buClr>
              <a:buSzPts val="1400"/>
              <a:buAutoNum type="arabicPeriod"/>
            </a:pPr>
            <a:r>
              <a:rPr lang="en" sz="1400">
                <a:solidFill>
                  <a:srgbClr val="00467F"/>
                </a:solidFill>
                <a:latin typeface="Montserrat"/>
                <a:ea typeface="Montserrat"/>
                <a:cs typeface="Montserrat"/>
                <a:sym typeface="Montserrat"/>
              </a:rPr>
              <a:t>When the time is up, each person will have 1 minute to share their sculpture with the group and explain </a:t>
            </a:r>
            <a:r>
              <a:rPr b="1" lang="en" sz="1400">
                <a:solidFill>
                  <a:srgbClr val="00467F"/>
                </a:solidFill>
                <a:latin typeface="Montserrat"/>
                <a:ea typeface="Montserrat"/>
                <a:cs typeface="Montserrat"/>
                <a:sym typeface="Montserrat"/>
              </a:rPr>
              <a:t>why</a:t>
            </a:r>
            <a:r>
              <a:rPr lang="en" sz="1400">
                <a:solidFill>
                  <a:srgbClr val="00467F"/>
                </a:solidFill>
                <a:latin typeface="Montserrat"/>
                <a:ea typeface="Montserrat"/>
                <a:cs typeface="Montserrat"/>
                <a:sym typeface="Montserrat"/>
              </a:rPr>
              <a:t> they chose this item to represent the word given.</a:t>
            </a:r>
            <a:endParaRPr sz="1400">
              <a:solidFill>
                <a:srgbClr val="00467F"/>
              </a:solidFill>
              <a:latin typeface="Montserrat"/>
              <a:ea typeface="Montserrat"/>
              <a:cs typeface="Montserrat"/>
              <a:sym typeface="Montserrat"/>
            </a:endParaRPr>
          </a:p>
          <a:p>
            <a:pPr indent="0" lvl="0" marL="457200" rtl="0" algn="l">
              <a:spcBef>
                <a:spcPts val="800"/>
              </a:spcBef>
              <a:spcAft>
                <a:spcPts val="0"/>
              </a:spcAft>
              <a:buNone/>
            </a:pPr>
            <a:r>
              <a:t/>
            </a:r>
            <a:endParaRPr sz="1400">
              <a:solidFill>
                <a:srgbClr val="00467F"/>
              </a:solidFill>
              <a:latin typeface="Montserrat"/>
              <a:ea typeface="Montserrat"/>
              <a:cs typeface="Montserrat"/>
              <a:sym typeface="Montserrat"/>
            </a:endParaRPr>
          </a:p>
          <a:p>
            <a:pPr indent="-317500" lvl="0" marL="457200" rtl="0" algn="l">
              <a:spcBef>
                <a:spcPts val="800"/>
              </a:spcBef>
              <a:spcAft>
                <a:spcPts val="0"/>
              </a:spcAft>
              <a:buClr>
                <a:srgbClr val="00467F"/>
              </a:buClr>
              <a:buSzPts val="1400"/>
              <a:buFont typeface="Montserrat"/>
              <a:buAutoNum type="arabicPeriod"/>
            </a:pPr>
            <a:r>
              <a:rPr lang="en" sz="1400">
                <a:solidFill>
                  <a:srgbClr val="00467F"/>
                </a:solidFill>
                <a:latin typeface="Montserrat"/>
                <a:ea typeface="Montserrat"/>
                <a:cs typeface="Montserrat"/>
                <a:sym typeface="Montserrat"/>
              </a:rPr>
              <a:t>Group then chooses the best sculpture to share with the class. The creator of this work is the spokesperson.</a:t>
            </a:r>
            <a:endParaRPr sz="1400">
              <a:solidFill>
                <a:srgbClr val="00467F"/>
              </a:solidFill>
              <a:latin typeface="Montserrat"/>
              <a:ea typeface="Montserrat"/>
              <a:cs typeface="Montserrat"/>
              <a:sym typeface="Montserrat"/>
            </a:endParaRPr>
          </a:p>
          <a:p>
            <a:pPr indent="0" lvl="0" marL="0" rtl="0" algn="l">
              <a:spcBef>
                <a:spcPts val="800"/>
              </a:spcBef>
              <a:spcAft>
                <a:spcPts val="0"/>
              </a:spcAft>
              <a:buNone/>
            </a:pPr>
            <a:r>
              <a:t/>
            </a:r>
            <a:endParaRPr/>
          </a:p>
        </p:txBody>
      </p:sp>
      <p:pic>
        <p:nvPicPr>
          <p:cNvPr id="1340" name="Google Shape;1340;p75"/>
          <p:cNvPicPr preferRelativeResize="0"/>
          <p:nvPr/>
        </p:nvPicPr>
        <p:blipFill rotWithShape="1">
          <a:blip r:embed="rId3">
            <a:alphaModFix/>
          </a:blip>
          <a:srcRect b="15491" l="8468" r="8184" t="15718"/>
          <a:stretch/>
        </p:blipFill>
        <p:spPr>
          <a:xfrm>
            <a:off x="89450" y="140125"/>
            <a:ext cx="1528625" cy="1261660"/>
          </a:xfrm>
          <a:prstGeom prst="rect">
            <a:avLst/>
          </a:prstGeom>
          <a:noFill/>
          <a:ln>
            <a:noFill/>
          </a:ln>
        </p:spPr>
      </p:pic>
      <p:pic>
        <p:nvPicPr>
          <p:cNvPr id="1341" name="Google Shape;1341;p75"/>
          <p:cNvPicPr preferRelativeResize="0"/>
          <p:nvPr/>
        </p:nvPicPr>
        <p:blipFill rotWithShape="1">
          <a:blip r:embed="rId4">
            <a:alphaModFix/>
          </a:blip>
          <a:srcRect b="4780" l="0" r="7458" t="0"/>
          <a:stretch/>
        </p:blipFill>
        <p:spPr>
          <a:xfrm>
            <a:off x="5644700" y="1457900"/>
            <a:ext cx="2501400" cy="1907700"/>
          </a:xfrm>
          <a:prstGeom prst="roundRect">
            <a:avLst>
              <a:gd fmla="val 16667" name="adj"/>
            </a:avLst>
          </a:prstGeom>
          <a:noFill/>
          <a:ln>
            <a:noFill/>
          </a:ln>
          <a:effectLst>
            <a:outerShdw blurRad="57150" rotWithShape="0" algn="bl" dir="5400000" dist="19050">
              <a:srgbClr val="000000">
                <a:alpha val="50000"/>
              </a:srgbClr>
            </a:outerShdw>
          </a:effectLst>
        </p:spPr>
      </p:pic>
      <p:sp>
        <p:nvSpPr>
          <p:cNvPr id="1342" name="Google Shape;1342;p7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76"/>
          <p:cNvSpPr txBox="1"/>
          <p:nvPr>
            <p:ph idx="2" type="body"/>
          </p:nvPr>
        </p:nvSpPr>
        <p:spPr>
          <a:xfrm>
            <a:off x="4577500" y="0"/>
            <a:ext cx="4566600" cy="5143500"/>
          </a:xfrm>
          <a:prstGeom prst="rect">
            <a:avLst/>
          </a:prstGeom>
          <a:solidFill>
            <a:srgbClr val="00467F"/>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t/>
            </a:r>
            <a:endParaRPr b="1" sz="3500">
              <a:solidFill>
                <a:schemeClr val="lt1"/>
              </a:solidFill>
              <a:latin typeface="Roboto"/>
              <a:ea typeface="Roboto"/>
              <a:cs typeface="Roboto"/>
              <a:sym typeface="Roboto"/>
            </a:endParaRPr>
          </a:p>
          <a:p>
            <a:pPr indent="0" lvl="0" marL="0" rtl="0" algn="l">
              <a:lnSpc>
                <a:spcPct val="115000"/>
              </a:lnSpc>
              <a:spcBef>
                <a:spcPts val="1600"/>
              </a:spcBef>
              <a:spcAft>
                <a:spcPts val="1600"/>
              </a:spcAft>
              <a:buSzPts val="1800"/>
              <a:buNone/>
            </a:pPr>
            <a:r>
              <a:t/>
            </a:r>
            <a:endParaRPr b="1">
              <a:solidFill>
                <a:schemeClr val="lt1"/>
              </a:solidFill>
              <a:latin typeface="Roboto"/>
              <a:ea typeface="Roboto"/>
              <a:cs typeface="Roboto"/>
              <a:sym typeface="Roboto"/>
            </a:endParaRPr>
          </a:p>
        </p:txBody>
      </p:sp>
      <p:pic>
        <p:nvPicPr>
          <p:cNvPr id="1348" name="Google Shape;1348;p76"/>
          <p:cNvPicPr preferRelativeResize="0"/>
          <p:nvPr/>
        </p:nvPicPr>
        <p:blipFill rotWithShape="1">
          <a:blip r:embed="rId3">
            <a:alphaModFix/>
          </a:blip>
          <a:srcRect b="0" l="0" r="0" t="0"/>
          <a:stretch/>
        </p:blipFill>
        <p:spPr>
          <a:xfrm>
            <a:off x="5113300" y="781825"/>
            <a:ext cx="3579850" cy="3579850"/>
          </a:xfrm>
          <a:prstGeom prst="rect">
            <a:avLst/>
          </a:prstGeom>
          <a:noFill/>
          <a:ln>
            <a:noFill/>
          </a:ln>
        </p:spPr>
      </p:pic>
      <p:sp>
        <p:nvSpPr>
          <p:cNvPr id="1349" name="Google Shape;1349;p76"/>
          <p:cNvSpPr txBox="1"/>
          <p:nvPr>
            <p:ph type="title"/>
          </p:nvPr>
        </p:nvSpPr>
        <p:spPr>
          <a:xfrm>
            <a:off x="265500" y="-75"/>
            <a:ext cx="4045200" cy="1227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1" lang="en" sz="5000">
                <a:solidFill>
                  <a:srgbClr val="00467F"/>
                </a:solidFill>
                <a:latin typeface="Montserrat"/>
                <a:ea typeface="Montserrat"/>
                <a:cs typeface="Montserrat"/>
                <a:sym typeface="Montserrat"/>
              </a:rPr>
              <a:t>Objectives</a:t>
            </a:r>
            <a:endParaRPr sz="5000">
              <a:solidFill>
                <a:srgbClr val="00467F"/>
              </a:solidFill>
              <a:latin typeface="Montserrat Light"/>
              <a:ea typeface="Montserrat Light"/>
              <a:cs typeface="Montserrat Light"/>
              <a:sym typeface="Montserrat Light"/>
            </a:endParaRPr>
          </a:p>
        </p:txBody>
      </p:sp>
      <p:sp>
        <p:nvSpPr>
          <p:cNvPr id="1350" name="Google Shape;1350;p76"/>
          <p:cNvSpPr txBox="1"/>
          <p:nvPr>
            <p:ph idx="1" type="subTitle"/>
          </p:nvPr>
        </p:nvSpPr>
        <p:spPr>
          <a:xfrm>
            <a:off x="208800" y="1364425"/>
            <a:ext cx="4158600" cy="3579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700">
                <a:solidFill>
                  <a:srgbClr val="00467F"/>
                </a:solidFill>
                <a:highlight>
                  <a:schemeClr val="lt1"/>
                </a:highlight>
                <a:latin typeface="Montserrat"/>
                <a:ea typeface="Montserrat"/>
                <a:cs typeface="Montserrat"/>
                <a:sym typeface="Montserrat"/>
              </a:rPr>
              <a:t>Principals will be able to:</a:t>
            </a:r>
            <a:endParaRPr sz="1700">
              <a:solidFill>
                <a:srgbClr val="00467F"/>
              </a:solidFill>
              <a:highlight>
                <a:schemeClr val="lt1"/>
              </a:highlight>
              <a:latin typeface="Montserrat"/>
              <a:ea typeface="Montserrat"/>
              <a:cs typeface="Montserrat"/>
              <a:sym typeface="Montserrat"/>
            </a:endParaRPr>
          </a:p>
          <a:p>
            <a:pPr indent="0" lvl="0" marL="457200" rtl="0" algn="l">
              <a:lnSpc>
                <a:spcPct val="90000"/>
              </a:lnSpc>
              <a:spcBef>
                <a:spcPts val="1000"/>
              </a:spcBef>
              <a:spcAft>
                <a:spcPts val="0"/>
              </a:spcAft>
              <a:buNone/>
            </a:pPr>
            <a:r>
              <a:t/>
            </a:r>
            <a:endParaRPr i="1" sz="1700">
              <a:solidFill>
                <a:srgbClr val="00467F"/>
              </a:solidFill>
              <a:highlight>
                <a:schemeClr val="lt1"/>
              </a:highlight>
              <a:latin typeface="Montserrat"/>
              <a:ea typeface="Montserrat"/>
              <a:cs typeface="Montserrat"/>
              <a:sym typeface="Montserrat"/>
            </a:endParaRPr>
          </a:p>
          <a:p>
            <a:pPr indent="-336550" lvl="0" marL="457200" rtl="0" algn="l">
              <a:lnSpc>
                <a:spcPct val="90000"/>
              </a:lnSpc>
              <a:spcBef>
                <a:spcPts val="1000"/>
              </a:spcBef>
              <a:spcAft>
                <a:spcPts val="0"/>
              </a:spcAft>
              <a:buClr>
                <a:srgbClr val="00467F"/>
              </a:buClr>
              <a:buSzPts val="1700"/>
              <a:buFont typeface="Montserrat"/>
              <a:buChar char="●"/>
            </a:pPr>
            <a:r>
              <a:rPr lang="en" sz="1700">
                <a:solidFill>
                  <a:srgbClr val="00467F"/>
                </a:solidFill>
                <a:highlight>
                  <a:schemeClr val="lt1"/>
                </a:highlight>
                <a:latin typeface="Montserrat"/>
                <a:ea typeface="Montserrat"/>
                <a:cs typeface="Montserrat"/>
                <a:sym typeface="Montserrat"/>
              </a:rPr>
              <a:t>Understand how engagement is increased with high levels of  student </a:t>
            </a:r>
            <a:r>
              <a:rPr b="1" lang="en" sz="1700">
                <a:solidFill>
                  <a:srgbClr val="00467F"/>
                </a:solidFill>
                <a:highlight>
                  <a:schemeClr val="lt1"/>
                </a:highlight>
                <a:latin typeface="Montserrat"/>
                <a:ea typeface="Montserrat"/>
                <a:cs typeface="Montserrat"/>
                <a:sym typeface="Montserrat"/>
              </a:rPr>
              <a:t>attention</a:t>
            </a:r>
            <a:r>
              <a:rPr lang="en" sz="1700">
                <a:solidFill>
                  <a:srgbClr val="00467F"/>
                </a:solidFill>
                <a:highlight>
                  <a:schemeClr val="lt1"/>
                </a:highlight>
                <a:latin typeface="Montserrat"/>
                <a:ea typeface="Montserrat"/>
                <a:cs typeface="Montserrat"/>
                <a:sym typeface="Montserrat"/>
              </a:rPr>
              <a:t> and </a:t>
            </a:r>
            <a:r>
              <a:rPr b="1" lang="en" sz="1700">
                <a:solidFill>
                  <a:srgbClr val="00467F"/>
                </a:solidFill>
                <a:highlight>
                  <a:schemeClr val="lt1"/>
                </a:highlight>
                <a:latin typeface="Montserrat"/>
                <a:ea typeface="Montserrat"/>
                <a:cs typeface="Montserrat"/>
                <a:sym typeface="Montserrat"/>
              </a:rPr>
              <a:t>commitment</a:t>
            </a:r>
            <a:r>
              <a:rPr lang="en" sz="1700">
                <a:solidFill>
                  <a:srgbClr val="00467F"/>
                </a:solidFill>
                <a:highlight>
                  <a:schemeClr val="lt1"/>
                </a:highlight>
                <a:latin typeface="Montserrat"/>
                <a:ea typeface="Montserrat"/>
                <a:cs typeface="Montserrat"/>
                <a:sym typeface="Montserrat"/>
              </a:rPr>
              <a:t>. </a:t>
            </a:r>
            <a:endParaRPr sz="1700">
              <a:solidFill>
                <a:srgbClr val="00467F"/>
              </a:solidFill>
              <a:highlight>
                <a:schemeClr val="lt1"/>
              </a:highlight>
              <a:latin typeface="Montserrat"/>
              <a:ea typeface="Montserrat"/>
              <a:cs typeface="Montserrat"/>
              <a:sym typeface="Montserrat"/>
            </a:endParaRPr>
          </a:p>
          <a:p>
            <a:pPr indent="-336550" lvl="0" marL="457200" rtl="0" algn="l">
              <a:lnSpc>
                <a:spcPct val="90000"/>
              </a:lnSpc>
              <a:spcBef>
                <a:spcPts val="1000"/>
              </a:spcBef>
              <a:spcAft>
                <a:spcPts val="0"/>
              </a:spcAft>
              <a:buClr>
                <a:srgbClr val="00467F"/>
              </a:buClr>
              <a:buSzPts val="1700"/>
              <a:buFont typeface="Montserrat"/>
              <a:buChar char="●"/>
            </a:pPr>
            <a:r>
              <a:rPr lang="en" sz="1700">
                <a:solidFill>
                  <a:srgbClr val="00467F"/>
                </a:solidFill>
                <a:highlight>
                  <a:schemeClr val="lt1"/>
                </a:highlight>
                <a:latin typeface="Montserrat"/>
                <a:ea typeface="Montserrat"/>
                <a:cs typeface="Montserrat"/>
                <a:sym typeface="Montserrat"/>
              </a:rPr>
              <a:t>Identify and coach teachers in the selection of appropriate instruction and engagement strategies.</a:t>
            </a:r>
            <a:endParaRPr sz="1700">
              <a:solidFill>
                <a:srgbClr val="00467F"/>
              </a:solidFill>
              <a:highlight>
                <a:schemeClr val="lt1"/>
              </a:highlight>
              <a:latin typeface="Montserrat"/>
              <a:ea typeface="Montserrat"/>
              <a:cs typeface="Montserrat"/>
              <a:sym typeface="Montserrat"/>
            </a:endParaRPr>
          </a:p>
          <a:p>
            <a:pPr indent="0" lvl="0" marL="0" rtl="0" algn="l">
              <a:lnSpc>
                <a:spcPct val="95000"/>
              </a:lnSpc>
              <a:spcBef>
                <a:spcPts val="1000"/>
              </a:spcBef>
              <a:spcAft>
                <a:spcPts val="0"/>
              </a:spcAft>
              <a:buSzPts val="2100"/>
              <a:buNone/>
            </a:pPr>
            <a:r>
              <a:t/>
            </a:r>
            <a:endParaRPr sz="2900">
              <a:solidFill>
                <a:schemeClr val="accent2"/>
              </a:solidFill>
              <a:latin typeface="Montserrat Light"/>
              <a:ea typeface="Montserrat Light"/>
              <a:cs typeface="Montserrat Light"/>
              <a:sym typeface="Montserrat Light"/>
            </a:endParaRPr>
          </a:p>
        </p:txBody>
      </p:sp>
      <p:pic>
        <p:nvPicPr>
          <p:cNvPr id="1351" name="Google Shape;1351;p76"/>
          <p:cNvPicPr preferRelativeResize="0"/>
          <p:nvPr/>
        </p:nvPicPr>
        <p:blipFill rotWithShape="1">
          <a:blip r:embed="rId4">
            <a:alphaModFix/>
          </a:blip>
          <a:srcRect b="0" l="0" r="0" t="0"/>
          <a:stretch/>
        </p:blipFill>
        <p:spPr>
          <a:xfrm>
            <a:off x="8158595" y="4621050"/>
            <a:ext cx="985400" cy="522451"/>
          </a:xfrm>
          <a:prstGeom prst="rect">
            <a:avLst/>
          </a:prstGeom>
          <a:noFill/>
          <a:ln>
            <a:noFill/>
          </a:ln>
        </p:spPr>
      </p:pic>
      <p:sp>
        <p:nvSpPr>
          <p:cNvPr id="1352" name="Google Shape;1352;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77"/>
          <p:cNvSpPr txBox="1"/>
          <p:nvPr/>
        </p:nvSpPr>
        <p:spPr>
          <a:xfrm>
            <a:off x="989350" y="801600"/>
            <a:ext cx="6866700" cy="444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200">
              <a:solidFill>
                <a:srgbClr val="00467F"/>
              </a:solidFill>
              <a:latin typeface="Montserrat"/>
              <a:ea typeface="Montserrat"/>
              <a:cs typeface="Montserrat"/>
              <a:sym typeface="Montserrat"/>
            </a:endParaRPr>
          </a:p>
          <a:p>
            <a:pPr indent="0" lvl="0" marL="0" rtl="0" algn="ctr">
              <a:spcBef>
                <a:spcPts val="0"/>
              </a:spcBef>
              <a:spcAft>
                <a:spcPts val="0"/>
              </a:spcAft>
              <a:buNone/>
            </a:pPr>
            <a:r>
              <a:rPr lang="en" sz="4100">
                <a:solidFill>
                  <a:srgbClr val="00467F"/>
                </a:solidFill>
                <a:latin typeface="Montserrat"/>
                <a:ea typeface="Montserrat"/>
                <a:cs typeface="Montserrat"/>
                <a:sym typeface="Montserrat"/>
              </a:rPr>
              <a:t>join.nearpod.com</a:t>
            </a:r>
            <a:endParaRPr sz="4100">
              <a:solidFill>
                <a:srgbClr val="00467F"/>
              </a:solidFill>
              <a:latin typeface="Montserrat"/>
              <a:ea typeface="Montserrat"/>
              <a:cs typeface="Montserrat"/>
              <a:sym typeface="Montserrat"/>
            </a:endParaRPr>
          </a:p>
          <a:p>
            <a:pPr indent="0" lvl="0" marL="0" rtl="0" algn="l">
              <a:spcBef>
                <a:spcPts val="0"/>
              </a:spcBef>
              <a:spcAft>
                <a:spcPts val="0"/>
              </a:spcAft>
              <a:buNone/>
            </a:pPr>
            <a:r>
              <a:t/>
            </a:r>
            <a:endParaRPr sz="2300"/>
          </a:p>
          <a:p>
            <a:pPr indent="0" lvl="0" marL="0" rtl="0" algn="ctr">
              <a:spcBef>
                <a:spcPts val="0"/>
              </a:spcBef>
              <a:spcAft>
                <a:spcPts val="0"/>
              </a:spcAft>
              <a:buNone/>
            </a:pPr>
            <a:r>
              <a:rPr lang="en" sz="4100">
                <a:solidFill>
                  <a:srgbClr val="00467F"/>
                </a:solidFill>
                <a:latin typeface="Montserrat"/>
                <a:ea typeface="Montserrat"/>
                <a:cs typeface="Montserrat"/>
                <a:sym typeface="Montserrat"/>
              </a:rPr>
              <a:t>Code: </a:t>
            </a:r>
            <a:r>
              <a:rPr lang="en" sz="4100">
                <a:solidFill>
                  <a:srgbClr val="00467F"/>
                </a:solidFill>
                <a:latin typeface="Montserrat"/>
                <a:ea typeface="Montserrat"/>
                <a:cs typeface="Montserrat"/>
                <a:sym typeface="Montserrat"/>
              </a:rPr>
              <a:t>je2ra</a:t>
            </a:r>
            <a:endParaRPr sz="4100">
              <a:solidFill>
                <a:srgbClr val="00467F"/>
              </a:solidFill>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ctr">
              <a:spcBef>
                <a:spcPts val="0"/>
              </a:spcBef>
              <a:spcAft>
                <a:spcPts val="0"/>
              </a:spcAft>
              <a:buNone/>
            </a:pPr>
            <a:r>
              <a:rPr lang="en" sz="2100" u="sng">
                <a:solidFill>
                  <a:schemeClr val="hlink"/>
                </a:solidFill>
                <a:hlinkClick r:id="rId3"/>
              </a:rPr>
              <a:t>https://app.nearpod.com/?pin=je2ra</a:t>
            </a:r>
            <a:r>
              <a:rPr lang="en" sz="2100">
                <a:solidFill>
                  <a:schemeClr val="dk1"/>
                </a:solidFill>
              </a:rPr>
              <a:t>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p:txBody>
      </p:sp>
      <p:sp>
        <p:nvSpPr>
          <p:cNvPr id="1358" name="Google Shape;1358;p7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1359" name="Google Shape;1359;p77"/>
          <p:cNvPicPr preferRelativeResize="0"/>
          <p:nvPr/>
        </p:nvPicPr>
        <p:blipFill rotWithShape="1">
          <a:blip r:embed="rId4">
            <a:alphaModFix/>
          </a:blip>
          <a:srcRect b="15491" l="8468" r="8184" t="15718"/>
          <a:stretch/>
        </p:blipFill>
        <p:spPr>
          <a:xfrm>
            <a:off x="89450" y="140125"/>
            <a:ext cx="1528625" cy="12616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63" name="Shape 1363"/>
        <p:cNvGrpSpPr/>
        <p:nvPr/>
      </p:nvGrpSpPr>
      <p:grpSpPr>
        <a:xfrm>
          <a:off x="0" y="0"/>
          <a:ext cx="0" cy="0"/>
          <a:chOff x="0" y="0"/>
          <a:chExt cx="0" cy="0"/>
        </a:xfrm>
      </p:grpSpPr>
      <p:pic>
        <p:nvPicPr>
          <p:cNvPr descr="This video is about Phillip Schlechty's Levels of Engagement. &#10;&#10;If you watch this scene from Ferris Bueller’s Day Off, you’ll notice that even in the midst of a boring lesson, none of the students are misbehaving. They’re quiet. Nobody’s toss spitballs or playing paper football or checking their cell phones – mostly because cell phones back then were the size of a brick. Most of the students are following the rules. They aren’t engaged in the learning, but what are they? Some seem to be retreating. A few seem to be playing the game of school. But nobody seems committed to the learning. &#10;&#10;Here’s where Schlecty’s Levels of Engagement becomes helpful. It provides a useful framework for thinking about what it means for students to be genuinely engaged in their learning. &#10;&#10;Schlecty defined it this way, “Engagement is active. It requires the students to be attentive as well as in attendance; it requires the students to be committed to the task and find some inherent value in what he or she is being asked to do. The engaged student not only does the task assigned but also does the task with enthusiasm and diligence.”&#10;&#10;Schlecty focused on two core areas of a task. &#10;The first is attention. This is the idea that a student should be focused on the specific task, without being distracted. The second is commitment. This is the idea that a student should find the task intrinsically motivating and challenging and therefore work toward mastering it.&#10; &#10;In 2002, Phillip Schlecty developed a framework for thinking about student engagement based on these two core ideas of attention and commitment. &#10;&#10;At the bottom, you have rebellion, which involves diverted attention and no commitment to the task. This is the student who seems to be acting out and causing disruptions. As a result, they fail to learn from the task.&#10;&#10;Next, you have retreatism, with no attention and low commitment. Unlike the rebellion, the student in retreat is not actively disrupting the learning but instead seems to be checked out. This student is often distracted and emotionally withdrawn from the task. As a result, this student learns little or nothing from the task.&#10;&#10;At the next level, you have ritual compliance (which was originally called passive compliance). This involves both low attention and low commitment. Unlike retreatism, a ritually compliant student isn’t completely checked but instead is doing the bare minimum to avoid confrontation. This student will learn at a low level from this task and will not retain it over time.-3&#10;&#10;Next is strategic compliance. Often, this looks like engagement because a student might be performing at a high level. Here, the student has high attention on the task but a low commitment. This student is playing the game of school, focused on things like grades, parental approval, rewards, or class rank. But the learning isn’t intrinsically rewarding. As a result, this student will often learn at a high level but fail to retain the learning or transfer it to a new context.&#10;&#10;Finally, you have engagement. This requires both high attention and high commitment. Here, a student completely buys in out of a strong instrinsic motivation by meaning, choice, and challenge. This student will continue focusing even when the task gets more complex and challenging and often will choose to learn it even when it is ungraded. This student will learn it at a deep level and transfer it to new contexts. &#10; &#10;This is why it’s important that we, as teachers, focus on how to make the subject intrinsically engaging for all students by tapping into curiosity, creativity, and purpose. When this happens, students are more likely to grow into passionate, life-long learners. &#10;&#10;&#10;SOURCES:&#10;Patall, E. A., Cooper, H., &amp; Robinson, J. C. (2008). The effects of choice on intrinsic motivation and related outcomes: A meta-analysis of research findings. Psychological Bulletin, 134(2), 270-300. http://dx.doi.org/10.1037/0033-2909.134.2.270 &#10;&#10;Schlechty, P. C. (2001). Shaking up the schoolhouse. San Fransisco, USA: Jossey-Bass Publishers. &#10;&#10;Schlechty, P. C. (2002). Working on the work an action plan for teachers, principals and superintendents (1st ed.). San Fransisco, USA: Jossey Bass. &#10;&#10;Schlechty, P. (2011). Schlechty center on engagement. Retrieved from http://s3.amazonaws.com/www.schlechtycenter.org/tools/prod/4046/original/sc_pdf_engagement.pdf?12724 15798" id="1364" name="Google Shape;1364;p78" title="Schlechty's Levels of Engagement">
            <a:hlinkClick r:id="rId3"/>
          </p:cNvPr>
          <p:cNvPicPr preferRelativeResize="0"/>
          <p:nvPr/>
        </p:nvPicPr>
        <p:blipFill>
          <a:blip r:embed="rId4">
            <a:alphaModFix/>
          </a:blip>
          <a:stretch>
            <a:fillRect/>
          </a:stretch>
        </p:blipFill>
        <p:spPr>
          <a:xfrm>
            <a:off x="1230975" y="448800"/>
            <a:ext cx="7029425" cy="4078500"/>
          </a:xfrm>
          <a:prstGeom prst="rect">
            <a:avLst/>
          </a:prstGeom>
          <a:noFill/>
          <a:ln>
            <a:noFill/>
          </a:ln>
        </p:spPr>
      </p:pic>
      <p:sp>
        <p:nvSpPr>
          <p:cNvPr id="1365" name="Google Shape;1365;p7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7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1371" name="Google Shape;1371;p79"/>
          <p:cNvPicPr preferRelativeResize="0"/>
          <p:nvPr/>
        </p:nvPicPr>
        <p:blipFill>
          <a:blip r:embed="rId3">
            <a:alphaModFix/>
          </a:blip>
          <a:stretch>
            <a:fillRect/>
          </a:stretch>
        </p:blipFill>
        <p:spPr>
          <a:xfrm>
            <a:off x="1495425" y="104475"/>
            <a:ext cx="6153150" cy="4753308"/>
          </a:xfrm>
          <a:prstGeom prst="rect">
            <a:avLst/>
          </a:prstGeom>
          <a:noFill/>
          <a:ln cap="flat" cmpd="sng" w="19050">
            <a:solidFill>
              <a:srgbClr val="00467F"/>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pic>
        <p:nvPicPr>
          <p:cNvPr id="1376" name="Google Shape;1376;p80"/>
          <p:cNvPicPr preferRelativeResize="0"/>
          <p:nvPr/>
        </p:nvPicPr>
        <p:blipFill>
          <a:blip r:embed="rId3">
            <a:alphaModFix/>
          </a:blip>
          <a:stretch>
            <a:fillRect/>
          </a:stretch>
        </p:blipFill>
        <p:spPr>
          <a:xfrm>
            <a:off x="1540325" y="152400"/>
            <a:ext cx="3400720" cy="4838700"/>
          </a:xfrm>
          <a:prstGeom prst="rect">
            <a:avLst/>
          </a:prstGeom>
          <a:noFill/>
          <a:ln cap="flat" cmpd="sng" w="28575">
            <a:solidFill>
              <a:srgbClr val="00467F"/>
            </a:solidFill>
            <a:prstDash val="solid"/>
            <a:round/>
            <a:headEnd len="sm" w="sm" type="none"/>
            <a:tailEnd len="sm" w="sm" type="none"/>
          </a:ln>
        </p:spPr>
      </p:pic>
      <p:sp>
        <p:nvSpPr>
          <p:cNvPr id="1377" name="Google Shape;1377;p80"/>
          <p:cNvSpPr txBox="1"/>
          <p:nvPr/>
        </p:nvSpPr>
        <p:spPr>
          <a:xfrm>
            <a:off x="5363175" y="1404100"/>
            <a:ext cx="3610500" cy="17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467F"/>
                </a:solidFill>
                <a:latin typeface="Montserrat"/>
                <a:ea typeface="Montserrat"/>
                <a:cs typeface="Montserrat"/>
                <a:sym typeface="Montserrat"/>
              </a:rPr>
              <a:t>Does implementation of these strategies get us to the highest level of engagement?</a:t>
            </a:r>
            <a:endParaRPr sz="2100">
              <a:solidFill>
                <a:srgbClr val="00467F"/>
              </a:solidFill>
              <a:latin typeface="Montserrat"/>
              <a:ea typeface="Montserrat"/>
              <a:cs typeface="Montserrat"/>
              <a:sym typeface="Montserrat"/>
            </a:endParaRPr>
          </a:p>
        </p:txBody>
      </p:sp>
      <p:sp>
        <p:nvSpPr>
          <p:cNvPr id="1378" name="Google Shape;1378;p8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81"/>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solidFill>
                  <a:srgbClr val="00467F"/>
                </a:solidFill>
                <a:latin typeface="Montserrat"/>
                <a:ea typeface="Montserrat"/>
                <a:cs typeface="Montserrat"/>
                <a:sym typeface="Montserrat"/>
              </a:rPr>
              <a:t>Vocabulary </a:t>
            </a:r>
            <a:r>
              <a:rPr lang="en">
                <a:solidFill>
                  <a:srgbClr val="00467F"/>
                </a:solidFill>
                <a:latin typeface="Montserrat"/>
                <a:ea typeface="Montserrat"/>
                <a:cs typeface="Montserrat"/>
                <a:sym typeface="Montserrat"/>
              </a:rPr>
              <a:t>for Today</a:t>
            </a:r>
            <a:endParaRPr>
              <a:solidFill>
                <a:srgbClr val="00467F"/>
              </a:solidFill>
              <a:latin typeface="Montserrat"/>
              <a:ea typeface="Montserrat"/>
              <a:cs typeface="Montserrat"/>
              <a:sym typeface="Montserrat"/>
            </a:endParaRPr>
          </a:p>
        </p:txBody>
      </p:sp>
      <p:sp>
        <p:nvSpPr>
          <p:cNvPr id="1384" name="Google Shape;1384;p81"/>
          <p:cNvSpPr txBox="1"/>
          <p:nvPr>
            <p:ph idx="1" type="body"/>
          </p:nvPr>
        </p:nvSpPr>
        <p:spPr>
          <a:xfrm>
            <a:off x="311700" y="1555950"/>
            <a:ext cx="8520600" cy="20316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b="1" lang="en">
                <a:solidFill>
                  <a:srgbClr val="00467F"/>
                </a:solidFill>
                <a:latin typeface="Montserrat"/>
                <a:ea typeface="Montserrat"/>
                <a:cs typeface="Montserrat"/>
                <a:sym typeface="Montserrat"/>
              </a:rPr>
              <a:t>Attention:</a:t>
            </a:r>
            <a:r>
              <a:rPr lang="en">
                <a:solidFill>
                  <a:srgbClr val="00467F"/>
                </a:solidFill>
                <a:latin typeface="Montserrat"/>
                <a:ea typeface="Montserrat"/>
                <a:cs typeface="Montserrat"/>
                <a:sym typeface="Montserrat"/>
              </a:rPr>
              <a:t> </a:t>
            </a:r>
            <a:r>
              <a:rPr lang="en">
                <a:solidFill>
                  <a:srgbClr val="00467F"/>
                </a:solidFill>
                <a:latin typeface="Montserrat"/>
                <a:ea typeface="Montserrat"/>
                <a:cs typeface="Montserrat"/>
                <a:sym typeface="Montserrat"/>
              </a:rPr>
              <a:t>the idea that a student should be focused on a specific task, without getting distracted.</a:t>
            </a:r>
            <a:endParaRPr>
              <a:solidFill>
                <a:srgbClr val="00467F"/>
              </a:solidFill>
              <a:latin typeface="Montserrat"/>
              <a:ea typeface="Montserrat"/>
              <a:cs typeface="Montserrat"/>
              <a:sym typeface="Montserrat"/>
            </a:endParaRPr>
          </a:p>
          <a:p>
            <a:pPr indent="0" lvl="0" marL="0" rtl="0" algn="l">
              <a:spcBef>
                <a:spcPts val="800"/>
              </a:spcBef>
              <a:spcAft>
                <a:spcPts val="0"/>
              </a:spcAft>
              <a:buNone/>
            </a:pPr>
            <a:r>
              <a:t/>
            </a:r>
            <a:endParaRPr>
              <a:solidFill>
                <a:srgbClr val="00467F"/>
              </a:solidFill>
              <a:latin typeface="Montserrat"/>
              <a:ea typeface="Montserrat"/>
              <a:cs typeface="Montserrat"/>
              <a:sym typeface="Montserrat"/>
            </a:endParaRPr>
          </a:p>
          <a:p>
            <a:pPr indent="0" lvl="0" marL="0" rtl="0" algn="l">
              <a:spcBef>
                <a:spcPts val="800"/>
              </a:spcBef>
              <a:spcAft>
                <a:spcPts val="0"/>
              </a:spcAft>
              <a:buNone/>
            </a:pPr>
            <a:r>
              <a:rPr b="1" lang="en">
                <a:solidFill>
                  <a:srgbClr val="00467F"/>
                </a:solidFill>
                <a:latin typeface="Montserrat"/>
                <a:ea typeface="Montserrat"/>
                <a:cs typeface="Montserrat"/>
                <a:sym typeface="Montserrat"/>
              </a:rPr>
              <a:t>Commitment:</a:t>
            </a:r>
            <a:r>
              <a:rPr lang="en">
                <a:solidFill>
                  <a:srgbClr val="00467F"/>
                </a:solidFill>
                <a:latin typeface="Montserrat"/>
                <a:ea typeface="Montserrat"/>
                <a:cs typeface="Montserrat"/>
                <a:sym typeface="Montserrat"/>
              </a:rPr>
              <a:t> </a:t>
            </a:r>
            <a:r>
              <a:rPr lang="en">
                <a:solidFill>
                  <a:srgbClr val="00467F"/>
                </a:solidFill>
                <a:latin typeface="Montserrat"/>
                <a:ea typeface="Montserrat"/>
                <a:cs typeface="Montserrat"/>
                <a:sym typeface="Montserrat"/>
              </a:rPr>
              <a:t>the idea that a student should find the task intrinsically motivating and challenging and therefore work towards mastering it.</a:t>
            </a:r>
            <a:endParaRPr>
              <a:solidFill>
                <a:srgbClr val="00467F"/>
              </a:solidFill>
              <a:latin typeface="Montserrat"/>
              <a:ea typeface="Montserrat"/>
              <a:cs typeface="Montserrat"/>
              <a:sym typeface="Montserrat"/>
            </a:endParaRPr>
          </a:p>
          <a:p>
            <a:pPr indent="0" lvl="0" marL="0" rtl="0" algn="l">
              <a:spcBef>
                <a:spcPts val="800"/>
              </a:spcBef>
              <a:spcAft>
                <a:spcPts val="0"/>
              </a:spcAft>
              <a:buNone/>
            </a:pPr>
            <a:r>
              <a:t/>
            </a:r>
            <a:endParaRPr>
              <a:solidFill>
                <a:srgbClr val="00467F"/>
              </a:solidFill>
            </a:endParaRPr>
          </a:p>
        </p:txBody>
      </p:sp>
      <p:sp>
        <p:nvSpPr>
          <p:cNvPr id="1385" name="Google Shape;1385;p8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82"/>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370">
                <a:solidFill>
                  <a:srgbClr val="00467F"/>
                </a:solidFill>
                <a:latin typeface="Montserrat"/>
                <a:ea typeface="Montserrat"/>
                <a:cs typeface="Montserrat"/>
                <a:sym typeface="Montserrat"/>
              </a:rPr>
              <a:t>Strategies for Increasing </a:t>
            </a:r>
            <a:r>
              <a:rPr b="1" lang="en" sz="2370">
                <a:solidFill>
                  <a:srgbClr val="00467F"/>
                </a:solidFill>
                <a:latin typeface="Montserrat"/>
                <a:ea typeface="Montserrat"/>
                <a:cs typeface="Montserrat"/>
                <a:sym typeface="Montserrat"/>
              </a:rPr>
              <a:t>Attention</a:t>
            </a:r>
            <a:r>
              <a:rPr lang="en" sz="2370">
                <a:solidFill>
                  <a:srgbClr val="00467F"/>
                </a:solidFill>
                <a:latin typeface="Montserrat"/>
                <a:ea typeface="Montserrat"/>
                <a:cs typeface="Montserrat"/>
                <a:sym typeface="Montserrat"/>
              </a:rPr>
              <a:t> and </a:t>
            </a:r>
            <a:r>
              <a:rPr b="1" lang="en" sz="2370">
                <a:solidFill>
                  <a:srgbClr val="00467F"/>
                </a:solidFill>
                <a:latin typeface="Montserrat"/>
                <a:ea typeface="Montserrat"/>
                <a:cs typeface="Montserrat"/>
                <a:sym typeface="Montserrat"/>
              </a:rPr>
              <a:t>Commitment</a:t>
            </a:r>
            <a:endParaRPr b="1" sz="2370">
              <a:solidFill>
                <a:srgbClr val="00467F"/>
              </a:solidFill>
              <a:latin typeface="Montserrat"/>
              <a:ea typeface="Montserrat"/>
              <a:cs typeface="Montserrat"/>
              <a:sym typeface="Montserrat"/>
            </a:endParaRPr>
          </a:p>
        </p:txBody>
      </p:sp>
      <p:sp>
        <p:nvSpPr>
          <p:cNvPr id="1391" name="Google Shape;1391;p82"/>
          <p:cNvSpPr txBox="1"/>
          <p:nvPr>
            <p:ph idx="1" type="body"/>
          </p:nvPr>
        </p:nvSpPr>
        <p:spPr>
          <a:xfrm>
            <a:off x="311700" y="1288550"/>
            <a:ext cx="4305600" cy="3416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1800">
                <a:solidFill>
                  <a:srgbClr val="00467F"/>
                </a:solidFill>
                <a:latin typeface="Montserrat"/>
                <a:ea typeface="Montserrat"/>
                <a:cs typeface="Montserrat"/>
                <a:sym typeface="Montserrat"/>
              </a:rPr>
              <a:t>Ways to increase attention:</a:t>
            </a:r>
            <a:endParaRPr sz="1800">
              <a:solidFill>
                <a:srgbClr val="00467F"/>
              </a:solidFill>
              <a:latin typeface="Montserrat"/>
              <a:ea typeface="Montserrat"/>
              <a:cs typeface="Montserrat"/>
              <a:sym typeface="Montserrat"/>
            </a:endParaRPr>
          </a:p>
          <a:p>
            <a:pPr indent="-342900" lvl="0" marL="457200" rtl="0" algn="l">
              <a:spcBef>
                <a:spcPts val="80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clear expectations</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attention prompts</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positive cueing</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signals</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time limits</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tasking</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voice</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opportunities to respond</a:t>
            </a:r>
            <a:endParaRPr sz="1800">
              <a:solidFill>
                <a:srgbClr val="00467F"/>
              </a:solidFill>
              <a:latin typeface="Montserrat"/>
              <a:ea typeface="Montserrat"/>
              <a:cs typeface="Montserrat"/>
              <a:sym typeface="Montserrat"/>
            </a:endParaRPr>
          </a:p>
          <a:p>
            <a:pPr indent="0" lvl="0" marL="0" rtl="0" algn="l">
              <a:spcBef>
                <a:spcPts val="800"/>
              </a:spcBef>
              <a:spcAft>
                <a:spcPts val="0"/>
              </a:spcAft>
              <a:buNone/>
            </a:pPr>
            <a:r>
              <a:t/>
            </a:r>
            <a:endParaRPr sz="1800">
              <a:solidFill>
                <a:srgbClr val="00467F"/>
              </a:solidFill>
              <a:latin typeface="Montserrat"/>
              <a:ea typeface="Montserrat"/>
              <a:cs typeface="Montserrat"/>
              <a:sym typeface="Montserrat"/>
            </a:endParaRPr>
          </a:p>
          <a:p>
            <a:pPr indent="0" lvl="0" marL="0" rtl="0" algn="l">
              <a:spcBef>
                <a:spcPts val="800"/>
              </a:spcBef>
              <a:spcAft>
                <a:spcPts val="0"/>
              </a:spcAft>
              <a:buNone/>
            </a:pPr>
            <a:r>
              <a:t/>
            </a:r>
            <a:endParaRPr>
              <a:solidFill>
                <a:srgbClr val="00467F"/>
              </a:solidFill>
            </a:endParaRPr>
          </a:p>
        </p:txBody>
      </p:sp>
      <p:sp>
        <p:nvSpPr>
          <p:cNvPr id="1392" name="Google Shape;1392;p82"/>
          <p:cNvSpPr txBox="1"/>
          <p:nvPr>
            <p:ph idx="2" type="body"/>
          </p:nvPr>
        </p:nvSpPr>
        <p:spPr>
          <a:xfrm>
            <a:off x="4723525" y="1288550"/>
            <a:ext cx="3999900" cy="3416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b="1" lang="en" sz="1800">
                <a:solidFill>
                  <a:srgbClr val="00467F"/>
                </a:solidFill>
                <a:latin typeface="Montserrat"/>
                <a:ea typeface="Montserrat"/>
                <a:cs typeface="Montserrat"/>
                <a:sym typeface="Montserrat"/>
              </a:rPr>
              <a:t>Ways to increase commitment:</a:t>
            </a:r>
            <a:endParaRPr b="1" sz="1800">
              <a:solidFill>
                <a:srgbClr val="00467F"/>
              </a:solidFill>
              <a:latin typeface="Montserrat"/>
              <a:ea typeface="Montserrat"/>
              <a:cs typeface="Montserrat"/>
              <a:sym typeface="Montserrat"/>
            </a:endParaRPr>
          </a:p>
          <a:p>
            <a:pPr indent="-342900" lvl="0" marL="457200" rtl="0" algn="l">
              <a:spcBef>
                <a:spcPts val="80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student choice</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relevancy</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challenge/rigor</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connecting to students’ background knowledge and lived experiences (meaning)</a:t>
            </a:r>
            <a:endParaRPr sz="1800">
              <a:solidFill>
                <a:srgbClr val="00467F"/>
              </a:solidFill>
              <a:latin typeface="Montserrat"/>
              <a:ea typeface="Montserrat"/>
              <a:cs typeface="Montserrat"/>
              <a:sym typeface="Montserrat"/>
            </a:endParaRPr>
          </a:p>
          <a:p>
            <a:pPr indent="-342900" lvl="0" marL="457200" rtl="0" algn="l">
              <a:spcBef>
                <a:spcPts val="0"/>
              </a:spcBef>
              <a:spcAft>
                <a:spcPts val="0"/>
              </a:spcAft>
              <a:buClr>
                <a:srgbClr val="00467F"/>
              </a:buClr>
              <a:buSzPts val="1800"/>
              <a:buFont typeface="Montserrat"/>
              <a:buChar char="•"/>
            </a:pPr>
            <a:r>
              <a:rPr lang="en" sz="1800">
                <a:solidFill>
                  <a:srgbClr val="00467F"/>
                </a:solidFill>
                <a:latin typeface="Montserrat"/>
                <a:ea typeface="Montserrat"/>
                <a:cs typeface="Montserrat"/>
                <a:sym typeface="Montserrat"/>
              </a:rPr>
              <a:t>communicating value beyond the grade</a:t>
            </a:r>
            <a:endParaRPr sz="1800">
              <a:solidFill>
                <a:srgbClr val="00467F"/>
              </a:solidFill>
              <a:latin typeface="Montserrat"/>
              <a:ea typeface="Montserrat"/>
              <a:cs typeface="Montserrat"/>
              <a:sym typeface="Montserrat"/>
            </a:endParaRPr>
          </a:p>
        </p:txBody>
      </p:sp>
      <p:sp>
        <p:nvSpPr>
          <p:cNvPr id="1393" name="Google Shape;1393;p8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83"/>
          <p:cNvSpPr txBox="1"/>
          <p:nvPr/>
        </p:nvSpPr>
        <p:spPr>
          <a:xfrm>
            <a:off x="402525" y="335450"/>
            <a:ext cx="8319000" cy="9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467F"/>
                </a:solidFill>
                <a:latin typeface="Montserrat"/>
                <a:ea typeface="Montserrat"/>
                <a:cs typeface="Montserrat"/>
                <a:sym typeface="Montserrat"/>
              </a:rPr>
              <a:t>Student Engagement is the </a:t>
            </a:r>
            <a:r>
              <a:rPr b="1" lang="en" sz="1600">
                <a:solidFill>
                  <a:srgbClr val="00467F"/>
                </a:solidFill>
                <a:latin typeface="Montserrat"/>
                <a:ea typeface="Montserrat"/>
                <a:cs typeface="Montserrat"/>
                <a:sym typeface="Montserrat"/>
              </a:rPr>
              <a:t>result of </a:t>
            </a:r>
            <a:r>
              <a:rPr lang="en" sz="1600">
                <a:solidFill>
                  <a:srgbClr val="00467F"/>
                </a:solidFill>
                <a:latin typeface="Montserrat"/>
                <a:ea typeface="Montserrat"/>
                <a:cs typeface="Montserrat"/>
                <a:sym typeface="Montserrat"/>
              </a:rPr>
              <a:t>effective </a:t>
            </a:r>
            <a:r>
              <a:rPr b="1" lang="en" sz="1600">
                <a:solidFill>
                  <a:srgbClr val="00467F"/>
                </a:solidFill>
                <a:latin typeface="Montserrat"/>
                <a:ea typeface="Montserrat"/>
                <a:cs typeface="Montserrat"/>
                <a:sym typeface="Montserrat"/>
              </a:rPr>
              <a:t>instruction</a:t>
            </a:r>
            <a:r>
              <a:rPr lang="en" sz="1600">
                <a:solidFill>
                  <a:srgbClr val="00467F"/>
                </a:solidFill>
                <a:latin typeface="Montserrat"/>
                <a:ea typeface="Montserrat"/>
                <a:cs typeface="Montserrat"/>
                <a:sym typeface="Montserrat"/>
              </a:rPr>
              <a:t> and an effective </a:t>
            </a:r>
            <a:r>
              <a:rPr b="1" lang="en" sz="1600">
                <a:solidFill>
                  <a:srgbClr val="00467F"/>
                </a:solidFill>
                <a:latin typeface="Montserrat"/>
                <a:ea typeface="Montserrat"/>
                <a:cs typeface="Montserrat"/>
                <a:sym typeface="Montserrat"/>
              </a:rPr>
              <a:t>learning environment</a:t>
            </a:r>
            <a:r>
              <a:rPr lang="en" sz="1600">
                <a:solidFill>
                  <a:srgbClr val="00467F"/>
                </a:solidFill>
                <a:latin typeface="Montserrat"/>
                <a:ea typeface="Montserrat"/>
                <a:cs typeface="Montserrat"/>
                <a:sym typeface="Montserrat"/>
              </a:rPr>
              <a:t>. </a:t>
            </a:r>
            <a:endParaRPr sz="1600">
              <a:solidFill>
                <a:srgbClr val="00467F"/>
              </a:solidFill>
              <a:latin typeface="Montserrat"/>
              <a:ea typeface="Montserrat"/>
              <a:cs typeface="Montserrat"/>
              <a:sym typeface="Montserrat"/>
            </a:endParaRPr>
          </a:p>
          <a:p>
            <a:pPr indent="-330200" lvl="0" marL="457200" rtl="0" algn="l">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Instruction consists of </a:t>
            </a:r>
            <a:r>
              <a:rPr b="1" lang="en" sz="1600">
                <a:solidFill>
                  <a:srgbClr val="00467F"/>
                </a:solidFill>
                <a:latin typeface="Montserrat"/>
                <a:ea typeface="Montserrat"/>
                <a:cs typeface="Montserrat"/>
                <a:sym typeface="Montserrat"/>
              </a:rPr>
              <a:t>lesson design</a:t>
            </a:r>
            <a:r>
              <a:rPr lang="en" sz="1600">
                <a:solidFill>
                  <a:srgbClr val="00467F"/>
                </a:solidFill>
                <a:latin typeface="Montserrat"/>
                <a:ea typeface="Montserrat"/>
                <a:cs typeface="Montserrat"/>
                <a:sym typeface="Montserrat"/>
              </a:rPr>
              <a:t> and </a:t>
            </a:r>
            <a:r>
              <a:rPr b="1" lang="en" sz="1600">
                <a:solidFill>
                  <a:srgbClr val="00467F"/>
                </a:solidFill>
                <a:latin typeface="Montserrat"/>
                <a:ea typeface="Montserrat"/>
                <a:cs typeface="Montserrat"/>
                <a:sym typeface="Montserrat"/>
              </a:rPr>
              <a:t>delivery</a:t>
            </a:r>
            <a:r>
              <a:rPr lang="en" sz="1600">
                <a:solidFill>
                  <a:srgbClr val="00467F"/>
                </a:solidFill>
                <a:latin typeface="Montserrat"/>
                <a:ea typeface="Montserrat"/>
                <a:cs typeface="Montserrat"/>
                <a:sym typeface="Montserrat"/>
              </a:rPr>
              <a:t>.</a:t>
            </a:r>
            <a:endParaRPr sz="1600">
              <a:solidFill>
                <a:srgbClr val="00467F"/>
              </a:solidFill>
              <a:latin typeface="Montserrat"/>
              <a:ea typeface="Montserrat"/>
              <a:cs typeface="Montserrat"/>
              <a:sym typeface="Montserrat"/>
            </a:endParaRPr>
          </a:p>
          <a:p>
            <a:pPr indent="-330200" lvl="0" marL="457200" rtl="0" algn="l">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Learning environment includes </a:t>
            </a:r>
            <a:r>
              <a:rPr b="1" lang="en" sz="1600">
                <a:solidFill>
                  <a:srgbClr val="00467F"/>
                </a:solidFill>
                <a:latin typeface="Montserrat"/>
                <a:ea typeface="Montserrat"/>
                <a:cs typeface="Montserrat"/>
                <a:sym typeface="Montserrat"/>
              </a:rPr>
              <a:t>classroom culture</a:t>
            </a:r>
            <a:r>
              <a:rPr lang="en" sz="1600">
                <a:solidFill>
                  <a:srgbClr val="00467F"/>
                </a:solidFill>
                <a:latin typeface="Montserrat"/>
                <a:ea typeface="Montserrat"/>
                <a:cs typeface="Montserrat"/>
                <a:sym typeface="Montserrat"/>
              </a:rPr>
              <a:t> and </a:t>
            </a:r>
            <a:r>
              <a:rPr b="1" lang="en" sz="1600">
                <a:solidFill>
                  <a:srgbClr val="00467F"/>
                </a:solidFill>
                <a:latin typeface="Montserrat"/>
                <a:ea typeface="Montserrat"/>
                <a:cs typeface="Montserrat"/>
                <a:sym typeface="Montserrat"/>
              </a:rPr>
              <a:t>behavior supports</a:t>
            </a:r>
            <a:r>
              <a:rPr lang="en" sz="1600">
                <a:solidFill>
                  <a:srgbClr val="00467F"/>
                </a:solidFill>
                <a:latin typeface="Montserrat"/>
                <a:ea typeface="Montserrat"/>
                <a:cs typeface="Montserrat"/>
                <a:sym typeface="Montserrat"/>
              </a:rPr>
              <a:t>.</a:t>
            </a:r>
            <a:endParaRPr sz="1600">
              <a:solidFill>
                <a:srgbClr val="00467F"/>
              </a:solidFill>
              <a:latin typeface="Montserrat"/>
              <a:ea typeface="Montserrat"/>
              <a:cs typeface="Montserrat"/>
              <a:sym typeface="Montserrat"/>
            </a:endParaRPr>
          </a:p>
          <a:p>
            <a:pPr indent="0" lvl="0" marL="0" rtl="0" algn="l">
              <a:spcBef>
                <a:spcPts val="0"/>
              </a:spcBef>
              <a:spcAft>
                <a:spcPts val="0"/>
              </a:spcAft>
              <a:buNone/>
            </a:pPr>
            <a:r>
              <a:t/>
            </a:r>
            <a:endParaRPr sz="1600">
              <a:solidFill>
                <a:srgbClr val="00467F"/>
              </a:solidFill>
              <a:latin typeface="Montserrat"/>
              <a:ea typeface="Montserrat"/>
              <a:cs typeface="Montserrat"/>
              <a:sym typeface="Montserrat"/>
            </a:endParaRPr>
          </a:p>
        </p:txBody>
      </p:sp>
      <p:pic>
        <p:nvPicPr>
          <p:cNvPr id="1399" name="Google Shape;1399;p83"/>
          <p:cNvPicPr preferRelativeResize="0"/>
          <p:nvPr/>
        </p:nvPicPr>
        <p:blipFill>
          <a:blip r:embed="rId3">
            <a:alphaModFix/>
          </a:blip>
          <a:stretch>
            <a:fillRect/>
          </a:stretch>
        </p:blipFill>
        <p:spPr>
          <a:xfrm>
            <a:off x="152400" y="1721900"/>
            <a:ext cx="8839202" cy="1548992"/>
          </a:xfrm>
          <a:prstGeom prst="rect">
            <a:avLst/>
          </a:prstGeom>
          <a:noFill/>
          <a:ln>
            <a:noFill/>
          </a:ln>
        </p:spPr>
      </p:pic>
      <p:sp>
        <p:nvSpPr>
          <p:cNvPr id="1400" name="Google Shape;1400;p8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84"/>
          <p:cNvSpPr txBox="1"/>
          <p:nvPr/>
        </p:nvSpPr>
        <p:spPr>
          <a:xfrm>
            <a:off x="412500" y="135550"/>
            <a:ext cx="8319000" cy="9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467F"/>
                </a:solidFill>
                <a:latin typeface="Montserrat"/>
                <a:ea typeface="Montserrat"/>
                <a:cs typeface="Montserrat"/>
                <a:sym typeface="Montserrat"/>
              </a:rPr>
              <a:t>Student Engagement is the </a:t>
            </a:r>
            <a:r>
              <a:rPr b="1" lang="en" sz="1600">
                <a:solidFill>
                  <a:srgbClr val="00467F"/>
                </a:solidFill>
                <a:latin typeface="Montserrat"/>
                <a:ea typeface="Montserrat"/>
                <a:cs typeface="Montserrat"/>
                <a:sym typeface="Montserrat"/>
              </a:rPr>
              <a:t>result of </a:t>
            </a:r>
            <a:r>
              <a:rPr lang="en" sz="1600">
                <a:solidFill>
                  <a:srgbClr val="00467F"/>
                </a:solidFill>
                <a:latin typeface="Montserrat"/>
                <a:ea typeface="Montserrat"/>
                <a:cs typeface="Montserrat"/>
                <a:sym typeface="Montserrat"/>
              </a:rPr>
              <a:t>effective </a:t>
            </a:r>
            <a:r>
              <a:rPr b="1" lang="en" sz="1600">
                <a:solidFill>
                  <a:srgbClr val="00467F"/>
                </a:solidFill>
                <a:latin typeface="Montserrat"/>
                <a:ea typeface="Montserrat"/>
                <a:cs typeface="Montserrat"/>
                <a:sym typeface="Montserrat"/>
              </a:rPr>
              <a:t>instruction</a:t>
            </a:r>
            <a:r>
              <a:rPr lang="en" sz="1600">
                <a:solidFill>
                  <a:srgbClr val="00467F"/>
                </a:solidFill>
                <a:latin typeface="Montserrat"/>
                <a:ea typeface="Montserrat"/>
                <a:cs typeface="Montserrat"/>
                <a:sym typeface="Montserrat"/>
              </a:rPr>
              <a:t> and an effective </a:t>
            </a:r>
            <a:r>
              <a:rPr b="1" lang="en" sz="1600">
                <a:solidFill>
                  <a:srgbClr val="00467F"/>
                </a:solidFill>
                <a:latin typeface="Montserrat"/>
                <a:ea typeface="Montserrat"/>
                <a:cs typeface="Montserrat"/>
                <a:sym typeface="Montserrat"/>
              </a:rPr>
              <a:t>learning environment</a:t>
            </a:r>
            <a:r>
              <a:rPr lang="en" sz="1600">
                <a:solidFill>
                  <a:srgbClr val="00467F"/>
                </a:solidFill>
                <a:latin typeface="Montserrat"/>
                <a:ea typeface="Montserrat"/>
                <a:cs typeface="Montserrat"/>
                <a:sym typeface="Montserrat"/>
              </a:rPr>
              <a:t>. </a:t>
            </a:r>
            <a:endParaRPr sz="1600">
              <a:solidFill>
                <a:srgbClr val="00467F"/>
              </a:solidFill>
              <a:latin typeface="Montserrat"/>
              <a:ea typeface="Montserrat"/>
              <a:cs typeface="Montserrat"/>
              <a:sym typeface="Montserrat"/>
            </a:endParaRPr>
          </a:p>
          <a:p>
            <a:pPr indent="-330200" lvl="0" marL="457200" rtl="0" algn="l">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Instruction consists of </a:t>
            </a:r>
            <a:r>
              <a:rPr b="1" lang="en" sz="1600">
                <a:solidFill>
                  <a:srgbClr val="00467F"/>
                </a:solidFill>
                <a:latin typeface="Montserrat"/>
                <a:ea typeface="Montserrat"/>
                <a:cs typeface="Montserrat"/>
                <a:sym typeface="Montserrat"/>
              </a:rPr>
              <a:t>lesson design</a:t>
            </a:r>
            <a:r>
              <a:rPr lang="en" sz="1600">
                <a:solidFill>
                  <a:srgbClr val="00467F"/>
                </a:solidFill>
                <a:latin typeface="Montserrat"/>
                <a:ea typeface="Montserrat"/>
                <a:cs typeface="Montserrat"/>
                <a:sym typeface="Montserrat"/>
              </a:rPr>
              <a:t> and </a:t>
            </a:r>
            <a:r>
              <a:rPr b="1" lang="en" sz="1600">
                <a:solidFill>
                  <a:srgbClr val="00467F"/>
                </a:solidFill>
                <a:latin typeface="Montserrat"/>
                <a:ea typeface="Montserrat"/>
                <a:cs typeface="Montserrat"/>
                <a:sym typeface="Montserrat"/>
              </a:rPr>
              <a:t>delivery</a:t>
            </a:r>
            <a:r>
              <a:rPr lang="en" sz="1600">
                <a:solidFill>
                  <a:srgbClr val="00467F"/>
                </a:solidFill>
                <a:latin typeface="Montserrat"/>
                <a:ea typeface="Montserrat"/>
                <a:cs typeface="Montserrat"/>
                <a:sym typeface="Montserrat"/>
              </a:rPr>
              <a:t>.</a:t>
            </a:r>
            <a:endParaRPr sz="1600">
              <a:solidFill>
                <a:srgbClr val="00467F"/>
              </a:solidFill>
              <a:latin typeface="Montserrat"/>
              <a:ea typeface="Montserrat"/>
              <a:cs typeface="Montserrat"/>
              <a:sym typeface="Montserrat"/>
            </a:endParaRPr>
          </a:p>
          <a:p>
            <a:pPr indent="-330200" lvl="0" marL="457200" rtl="0" algn="l">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Learning environment includes </a:t>
            </a:r>
            <a:r>
              <a:rPr b="1" lang="en" sz="1600">
                <a:solidFill>
                  <a:srgbClr val="00467F"/>
                </a:solidFill>
                <a:latin typeface="Montserrat"/>
                <a:ea typeface="Montserrat"/>
                <a:cs typeface="Montserrat"/>
                <a:sym typeface="Montserrat"/>
              </a:rPr>
              <a:t>classroom culture</a:t>
            </a:r>
            <a:r>
              <a:rPr lang="en" sz="1600">
                <a:solidFill>
                  <a:srgbClr val="00467F"/>
                </a:solidFill>
                <a:latin typeface="Montserrat"/>
                <a:ea typeface="Montserrat"/>
                <a:cs typeface="Montserrat"/>
                <a:sym typeface="Montserrat"/>
              </a:rPr>
              <a:t> and </a:t>
            </a:r>
            <a:r>
              <a:rPr b="1" lang="en" sz="1600">
                <a:solidFill>
                  <a:srgbClr val="00467F"/>
                </a:solidFill>
                <a:latin typeface="Montserrat"/>
                <a:ea typeface="Montserrat"/>
                <a:cs typeface="Montserrat"/>
                <a:sym typeface="Montserrat"/>
              </a:rPr>
              <a:t>behavior supports</a:t>
            </a:r>
            <a:r>
              <a:rPr lang="en" sz="1600">
                <a:solidFill>
                  <a:srgbClr val="00467F"/>
                </a:solidFill>
                <a:latin typeface="Montserrat"/>
                <a:ea typeface="Montserrat"/>
                <a:cs typeface="Montserrat"/>
                <a:sym typeface="Montserrat"/>
              </a:rPr>
              <a:t>.</a:t>
            </a:r>
            <a:endParaRPr sz="1600">
              <a:solidFill>
                <a:srgbClr val="00467F"/>
              </a:solidFill>
              <a:latin typeface="Montserrat"/>
              <a:ea typeface="Montserrat"/>
              <a:cs typeface="Montserrat"/>
              <a:sym typeface="Montserrat"/>
            </a:endParaRPr>
          </a:p>
        </p:txBody>
      </p:sp>
      <p:pic>
        <p:nvPicPr>
          <p:cNvPr id="1406" name="Google Shape;1406;p84"/>
          <p:cNvPicPr preferRelativeResize="0"/>
          <p:nvPr/>
        </p:nvPicPr>
        <p:blipFill>
          <a:blip r:embed="rId3">
            <a:alphaModFix/>
          </a:blip>
          <a:stretch>
            <a:fillRect/>
          </a:stretch>
        </p:blipFill>
        <p:spPr>
          <a:xfrm>
            <a:off x="152400" y="1314425"/>
            <a:ext cx="8839202" cy="1548992"/>
          </a:xfrm>
          <a:prstGeom prst="rect">
            <a:avLst/>
          </a:prstGeom>
          <a:noFill/>
          <a:ln>
            <a:noFill/>
          </a:ln>
        </p:spPr>
      </p:pic>
      <p:cxnSp>
        <p:nvCxnSpPr>
          <p:cNvPr id="1407" name="Google Shape;1407;p84"/>
          <p:cNvCxnSpPr/>
          <p:nvPr/>
        </p:nvCxnSpPr>
        <p:spPr>
          <a:xfrm flipH="1" rot="10800000">
            <a:off x="4989268" y="2947264"/>
            <a:ext cx="610500" cy="354600"/>
          </a:xfrm>
          <a:prstGeom prst="straightConnector1">
            <a:avLst/>
          </a:prstGeom>
          <a:noFill/>
          <a:ln cap="flat" cmpd="sng" w="38100">
            <a:solidFill>
              <a:schemeClr val="dk2"/>
            </a:solidFill>
            <a:prstDash val="solid"/>
            <a:round/>
            <a:headEnd len="med" w="med" type="none"/>
            <a:tailEnd len="med" w="med" type="triangle"/>
          </a:ln>
        </p:spPr>
      </p:cxnSp>
      <p:cxnSp>
        <p:nvCxnSpPr>
          <p:cNvPr id="1408" name="Google Shape;1408;p84"/>
          <p:cNvCxnSpPr/>
          <p:nvPr/>
        </p:nvCxnSpPr>
        <p:spPr>
          <a:xfrm rot="10800000">
            <a:off x="2637134" y="2947568"/>
            <a:ext cx="626400" cy="354000"/>
          </a:xfrm>
          <a:prstGeom prst="straightConnector1">
            <a:avLst/>
          </a:prstGeom>
          <a:noFill/>
          <a:ln cap="flat" cmpd="sng" w="38100">
            <a:solidFill>
              <a:schemeClr val="dk2"/>
            </a:solidFill>
            <a:prstDash val="solid"/>
            <a:round/>
            <a:headEnd len="med" w="med" type="none"/>
            <a:tailEnd len="med" w="med" type="triangle"/>
          </a:ln>
        </p:spPr>
      </p:cxnSp>
      <p:sp>
        <p:nvSpPr>
          <p:cNvPr id="1409" name="Google Shape;1409;p84"/>
          <p:cNvSpPr txBox="1"/>
          <p:nvPr/>
        </p:nvSpPr>
        <p:spPr>
          <a:xfrm>
            <a:off x="752925" y="3301875"/>
            <a:ext cx="7480500" cy="677100"/>
          </a:xfrm>
          <a:prstGeom prst="rect">
            <a:avLst/>
          </a:prstGeom>
          <a:solidFill>
            <a:srgbClr val="56A0D3"/>
          </a:solidFill>
          <a:ln cap="flat" cmpd="sng" w="9525">
            <a:solidFill>
              <a:srgbClr val="00467F"/>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Attention </a:t>
            </a:r>
            <a:r>
              <a:rPr lang="en" sz="1600">
                <a:solidFill>
                  <a:schemeClr val="lt1"/>
                </a:solidFill>
                <a:latin typeface="Montserrat"/>
                <a:ea typeface="Montserrat"/>
                <a:cs typeface="Montserrat"/>
                <a:sym typeface="Montserrat"/>
              </a:rPr>
              <a:t>and</a:t>
            </a:r>
            <a:r>
              <a:rPr b="1" lang="en" sz="1600">
                <a:solidFill>
                  <a:schemeClr val="lt1"/>
                </a:solidFill>
                <a:latin typeface="Montserrat"/>
                <a:ea typeface="Montserrat"/>
                <a:cs typeface="Montserrat"/>
                <a:sym typeface="Montserrat"/>
              </a:rPr>
              <a:t> Commitment</a:t>
            </a:r>
            <a:r>
              <a:rPr lang="en" sz="1600">
                <a:solidFill>
                  <a:schemeClr val="lt1"/>
                </a:solidFill>
                <a:latin typeface="Montserrat"/>
                <a:ea typeface="Montserrat"/>
                <a:cs typeface="Montserrat"/>
                <a:sym typeface="Montserrat"/>
              </a:rPr>
              <a:t> can be built into both </a:t>
            </a:r>
            <a:r>
              <a:rPr b="1" lang="en" sz="1600">
                <a:solidFill>
                  <a:schemeClr val="lt1"/>
                </a:solidFill>
                <a:latin typeface="Montserrat"/>
                <a:ea typeface="Montserrat"/>
                <a:cs typeface="Montserrat"/>
                <a:sym typeface="Montserrat"/>
              </a:rPr>
              <a:t>instruction</a:t>
            </a:r>
            <a:r>
              <a:rPr lang="en" sz="1600">
                <a:solidFill>
                  <a:schemeClr val="lt1"/>
                </a:solidFill>
                <a:latin typeface="Montserrat"/>
                <a:ea typeface="Montserrat"/>
                <a:cs typeface="Montserrat"/>
                <a:sym typeface="Montserrat"/>
              </a:rPr>
              <a:t> and </a:t>
            </a:r>
            <a:r>
              <a:rPr b="1" lang="en" sz="1600">
                <a:solidFill>
                  <a:schemeClr val="lt1"/>
                </a:solidFill>
                <a:latin typeface="Montserrat"/>
                <a:ea typeface="Montserrat"/>
                <a:cs typeface="Montserrat"/>
                <a:sym typeface="Montserrat"/>
              </a:rPr>
              <a:t>learning environment</a:t>
            </a:r>
            <a:r>
              <a:rPr lang="en" sz="1600">
                <a:solidFill>
                  <a:schemeClr val="lt1"/>
                </a:solidFill>
                <a:latin typeface="Montserrat"/>
                <a:ea typeface="Montserrat"/>
                <a:cs typeface="Montserrat"/>
                <a:sym typeface="Montserrat"/>
              </a:rPr>
              <a:t> to lead to higher levels of engagement</a:t>
            </a:r>
            <a:r>
              <a:rPr lang="en" sz="1600">
                <a:solidFill>
                  <a:srgbClr val="00467F"/>
                </a:solidFill>
                <a:latin typeface="Montserrat"/>
                <a:ea typeface="Montserrat"/>
                <a:cs typeface="Montserrat"/>
                <a:sym typeface="Montserrat"/>
              </a:rPr>
              <a:t> </a:t>
            </a:r>
            <a:endParaRPr/>
          </a:p>
        </p:txBody>
      </p:sp>
      <p:sp>
        <p:nvSpPr>
          <p:cNvPr id="1410" name="Google Shape;1410;p8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pic>
        <p:nvPicPr>
          <p:cNvPr id="1268" name="Google Shape;1268;p67"/>
          <p:cNvPicPr preferRelativeResize="0"/>
          <p:nvPr/>
        </p:nvPicPr>
        <p:blipFill rotWithShape="1">
          <a:blip r:embed="rId3">
            <a:alphaModFix/>
          </a:blip>
          <a:srcRect b="0" l="0" r="0" t="0"/>
          <a:stretch/>
        </p:blipFill>
        <p:spPr>
          <a:xfrm>
            <a:off x="206802" y="64550"/>
            <a:ext cx="8730396" cy="4838699"/>
          </a:xfrm>
          <a:prstGeom prst="rect">
            <a:avLst/>
          </a:prstGeom>
          <a:noFill/>
          <a:ln cap="flat" cmpd="sng" w="19050">
            <a:solidFill>
              <a:srgbClr val="00467F"/>
            </a:solidFill>
            <a:prstDash val="solid"/>
            <a:round/>
            <a:headEnd len="sm" w="sm" type="none"/>
            <a:tailEnd len="sm" w="sm" type="none"/>
          </a:ln>
        </p:spPr>
      </p:pic>
      <p:sp>
        <p:nvSpPr>
          <p:cNvPr id="1269" name="Google Shape;1269;p67"/>
          <p:cNvSpPr/>
          <p:nvPr/>
        </p:nvSpPr>
        <p:spPr>
          <a:xfrm>
            <a:off x="6243800" y="1149900"/>
            <a:ext cx="2525100" cy="806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67"/>
          <p:cNvSpPr/>
          <p:nvPr/>
        </p:nvSpPr>
        <p:spPr>
          <a:xfrm>
            <a:off x="397725" y="1149900"/>
            <a:ext cx="2525100" cy="806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85"/>
          <p:cNvSpPr txBox="1"/>
          <p:nvPr>
            <p:ph type="title"/>
          </p:nvPr>
        </p:nvSpPr>
        <p:spPr>
          <a:xfrm>
            <a:off x="132175" y="43675"/>
            <a:ext cx="57384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sz="2500">
                <a:solidFill>
                  <a:srgbClr val="00467F"/>
                </a:solidFill>
                <a:latin typeface="Montserrat"/>
                <a:ea typeface="Montserrat"/>
                <a:cs typeface="Montserrat"/>
                <a:sym typeface="Montserrat"/>
              </a:rPr>
              <a:t>Teachers Plan the </a:t>
            </a:r>
            <a:r>
              <a:rPr b="1" lang="en" sz="2500">
                <a:solidFill>
                  <a:srgbClr val="00467F"/>
                </a:solidFill>
                <a:latin typeface="Montserrat"/>
                <a:ea typeface="Montserrat"/>
                <a:cs typeface="Montserrat"/>
                <a:sym typeface="Montserrat"/>
              </a:rPr>
              <a:t>Learning Tasks </a:t>
            </a:r>
            <a:endParaRPr b="1" sz="2500">
              <a:solidFill>
                <a:srgbClr val="00467F"/>
              </a:solidFill>
              <a:latin typeface="Montserrat"/>
              <a:ea typeface="Montserrat"/>
              <a:cs typeface="Montserrat"/>
              <a:sym typeface="Montserrat"/>
            </a:endParaRPr>
          </a:p>
        </p:txBody>
      </p:sp>
      <p:pic>
        <p:nvPicPr>
          <p:cNvPr id="1416" name="Google Shape;1416;p85">
            <a:hlinkClick r:id="rId3"/>
          </p:cNvPr>
          <p:cNvPicPr preferRelativeResize="0"/>
          <p:nvPr/>
        </p:nvPicPr>
        <p:blipFill rotWithShape="1">
          <a:blip r:embed="rId4">
            <a:alphaModFix/>
          </a:blip>
          <a:srcRect b="0" l="1458" r="0" t="0"/>
          <a:stretch/>
        </p:blipFill>
        <p:spPr>
          <a:xfrm>
            <a:off x="199575" y="1037875"/>
            <a:ext cx="4544376" cy="3255700"/>
          </a:xfrm>
          <a:prstGeom prst="rect">
            <a:avLst/>
          </a:prstGeom>
          <a:noFill/>
          <a:ln cap="flat" cmpd="sng" w="19050">
            <a:solidFill>
              <a:srgbClr val="00467F"/>
            </a:solidFill>
            <a:prstDash val="solid"/>
            <a:round/>
            <a:headEnd len="sm" w="sm" type="none"/>
            <a:tailEnd len="sm" w="sm" type="none"/>
          </a:ln>
        </p:spPr>
      </p:pic>
      <p:pic>
        <p:nvPicPr>
          <p:cNvPr id="1417" name="Google Shape;1417;p85">
            <a:hlinkClick r:id="rId5"/>
          </p:cNvPr>
          <p:cNvPicPr preferRelativeResize="0"/>
          <p:nvPr/>
        </p:nvPicPr>
        <p:blipFill rotWithShape="1">
          <a:blip r:embed="rId6">
            <a:alphaModFix/>
          </a:blip>
          <a:srcRect b="0" l="0" r="0" t="0"/>
          <a:stretch/>
        </p:blipFill>
        <p:spPr>
          <a:xfrm>
            <a:off x="4852800" y="1442352"/>
            <a:ext cx="4135651" cy="3085925"/>
          </a:xfrm>
          <a:prstGeom prst="rect">
            <a:avLst/>
          </a:prstGeom>
          <a:noFill/>
          <a:ln cap="flat" cmpd="sng" w="19050">
            <a:solidFill>
              <a:srgbClr val="00467F"/>
            </a:solidFill>
            <a:prstDash val="solid"/>
            <a:round/>
            <a:headEnd len="sm" w="sm" type="none"/>
            <a:tailEnd len="sm" w="sm" type="none"/>
          </a:ln>
        </p:spPr>
      </p:pic>
      <p:cxnSp>
        <p:nvCxnSpPr>
          <p:cNvPr id="1418" name="Google Shape;1418;p85"/>
          <p:cNvCxnSpPr/>
          <p:nvPr/>
        </p:nvCxnSpPr>
        <p:spPr>
          <a:xfrm>
            <a:off x="4100275" y="752925"/>
            <a:ext cx="1152000" cy="1324500"/>
          </a:xfrm>
          <a:prstGeom prst="straightConnector1">
            <a:avLst/>
          </a:prstGeom>
          <a:noFill/>
          <a:ln cap="flat" cmpd="sng" w="38100">
            <a:solidFill>
              <a:srgbClr val="00467F"/>
            </a:solidFill>
            <a:prstDash val="solid"/>
            <a:round/>
            <a:headEnd len="sm" w="sm" type="none"/>
            <a:tailEnd len="med" w="med" type="triangle"/>
          </a:ln>
        </p:spPr>
      </p:cxnSp>
      <p:pic>
        <p:nvPicPr>
          <p:cNvPr id="1419" name="Google Shape;1419;p85"/>
          <p:cNvPicPr preferRelativeResize="0"/>
          <p:nvPr/>
        </p:nvPicPr>
        <p:blipFill>
          <a:blip r:embed="rId7">
            <a:alphaModFix/>
          </a:blip>
          <a:stretch>
            <a:fillRect/>
          </a:stretch>
        </p:blipFill>
        <p:spPr>
          <a:xfrm>
            <a:off x="6897724" y="0"/>
            <a:ext cx="2246275" cy="1299050"/>
          </a:xfrm>
          <a:prstGeom prst="rect">
            <a:avLst/>
          </a:prstGeom>
          <a:noFill/>
          <a:ln>
            <a:noFill/>
          </a:ln>
        </p:spPr>
      </p:pic>
      <p:sp>
        <p:nvSpPr>
          <p:cNvPr id="1420" name="Google Shape;1420;p85"/>
          <p:cNvSpPr/>
          <p:nvPr/>
        </p:nvSpPr>
        <p:spPr>
          <a:xfrm>
            <a:off x="7477450" y="216050"/>
            <a:ext cx="1366800" cy="359700"/>
          </a:xfrm>
          <a:prstGeom prst="rect">
            <a:avLst/>
          </a:prstGeom>
          <a:noFill/>
          <a:ln cap="flat" cmpd="sng" w="28575">
            <a:solidFill>
              <a:srgbClr val="D92E0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21" name="Google Shape;1421;p8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8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427" name="Google Shape;1427;p8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1428" name="Google Shape;1428;p86"/>
          <p:cNvPicPr preferRelativeResize="0"/>
          <p:nvPr/>
        </p:nvPicPr>
        <p:blipFill>
          <a:blip r:embed="rId3">
            <a:alphaModFix/>
          </a:blip>
          <a:stretch>
            <a:fillRect/>
          </a:stretch>
        </p:blipFill>
        <p:spPr>
          <a:xfrm>
            <a:off x="491375" y="165925"/>
            <a:ext cx="8280875" cy="4466700"/>
          </a:xfrm>
          <a:prstGeom prst="rect">
            <a:avLst/>
          </a:prstGeom>
          <a:noFill/>
          <a:ln>
            <a:noFill/>
          </a:ln>
        </p:spPr>
      </p:pic>
      <p:sp>
        <p:nvSpPr>
          <p:cNvPr id="1429" name="Google Shape;1429;p86"/>
          <p:cNvSpPr/>
          <p:nvPr/>
        </p:nvSpPr>
        <p:spPr>
          <a:xfrm rot="-535">
            <a:off x="2642750" y="1369499"/>
            <a:ext cx="3858900" cy="4092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430" name="Google Shape;1430;p86"/>
          <p:cNvPicPr preferRelativeResize="0"/>
          <p:nvPr/>
        </p:nvPicPr>
        <p:blipFill rotWithShape="1">
          <a:blip r:embed="rId4">
            <a:alphaModFix/>
          </a:blip>
          <a:srcRect b="29615" l="0" r="0" t="21960"/>
          <a:stretch/>
        </p:blipFill>
        <p:spPr>
          <a:xfrm>
            <a:off x="2304200" y="136312"/>
            <a:ext cx="1699200" cy="477224"/>
          </a:xfrm>
          <a:prstGeom prst="rect">
            <a:avLst/>
          </a:prstGeom>
          <a:noFill/>
          <a:ln>
            <a:noFill/>
          </a:ln>
        </p:spPr>
      </p:pic>
      <p:cxnSp>
        <p:nvCxnSpPr>
          <p:cNvPr id="1431" name="Google Shape;1431;p86"/>
          <p:cNvCxnSpPr/>
          <p:nvPr/>
        </p:nvCxnSpPr>
        <p:spPr>
          <a:xfrm>
            <a:off x="1909775" y="407592"/>
            <a:ext cx="374100" cy="184500"/>
          </a:xfrm>
          <a:prstGeom prst="straightConnector1">
            <a:avLst/>
          </a:prstGeom>
          <a:noFill/>
          <a:ln cap="flat" cmpd="sng" w="28575">
            <a:solidFill>
              <a:schemeClr val="dk2"/>
            </a:solidFill>
            <a:prstDash val="solid"/>
            <a:round/>
            <a:headEnd len="med" w="med" type="none"/>
            <a:tailEnd len="med" w="med" type="triangle"/>
          </a:ln>
        </p:spPr>
      </p:cxnSp>
      <p:pic>
        <p:nvPicPr>
          <p:cNvPr id="1432" name="Google Shape;1432;p86"/>
          <p:cNvPicPr preferRelativeResize="0"/>
          <p:nvPr/>
        </p:nvPicPr>
        <p:blipFill rotWithShape="1">
          <a:blip r:embed="rId5">
            <a:alphaModFix/>
          </a:blip>
          <a:srcRect b="21502" l="10689" r="9419" t="18835"/>
          <a:stretch/>
        </p:blipFill>
        <p:spPr>
          <a:xfrm>
            <a:off x="8064900" y="61000"/>
            <a:ext cx="896224" cy="582150"/>
          </a:xfrm>
          <a:prstGeom prst="rect">
            <a:avLst/>
          </a:prstGeom>
          <a:noFill/>
          <a:ln>
            <a:noFill/>
          </a:ln>
        </p:spPr>
      </p:pic>
      <p:cxnSp>
        <p:nvCxnSpPr>
          <p:cNvPr id="1433" name="Google Shape;1433;p86"/>
          <p:cNvCxnSpPr>
            <a:endCxn id="1432" idx="1"/>
          </p:cNvCxnSpPr>
          <p:nvPr/>
        </p:nvCxnSpPr>
        <p:spPr>
          <a:xfrm>
            <a:off x="7292100" y="259675"/>
            <a:ext cx="772800" cy="92400"/>
          </a:xfrm>
          <a:prstGeom prst="straightConnector1">
            <a:avLst/>
          </a:prstGeom>
          <a:noFill/>
          <a:ln cap="flat" cmpd="sng" w="28575">
            <a:solidFill>
              <a:schemeClr val="dk2"/>
            </a:solidFill>
            <a:prstDash val="solid"/>
            <a:round/>
            <a:headEnd len="med" w="med" type="none"/>
            <a:tailEnd len="med" w="med" type="triangle"/>
          </a:ln>
        </p:spPr>
      </p:cxnSp>
      <p:sp>
        <p:nvSpPr>
          <p:cNvPr id="1434" name="Google Shape;1434;p86">
            <a:hlinkClick r:id="rId6"/>
          </p:cNvPr>
          <p:cNvSpPr/>
          <p:nvPr/>
        </p:nvSpPr>
        <p:spPr>
          <a:xfrm>
            <a:off x="6079550" y="253125"/>
            <a:ext cx="960000" cy="243600"/>
          </a:xfrm>
          <a:prstGeom prst="rect">
            <a:avLst/>
          </a:prstGeom>
          <a:solidFill>
            <a:srgbClr val="FFFFFF">
              <a:alpha val="1490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35" name="Google Shape;1435;p86">
            <a:hlinkClick r:id="rId7"/>
          </p:cNvPr>
          <p:cNvSpPr/>
          <p:nvPr/>
        </p:nvSpPr>
        <p:spPr>
          <a:xfrm>
            <a:off x="993350" y="267450"/>
            <a:ext cx="896100" cy="184500"/>
          </a:xfrm>
          <a:prstGeom prst="rect">
            <a:avLst/>
          </a:prstGeom>
          <a:solidFill>
            <a:srgbClr val="FFFFFF">
              <a:alpha val="1490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36" name="Google Shape;1436;p8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87"/>
          <p:cNvSpPr txBox="1"/>
          <p:nvPr>
            <p:ph type="title"/>
          </p:nvPr>
        </p:nvSpPr>
        <p:spPr>
          <a:xfrm>
            <a:off x="117450" y="0"/>
            <a:ext cx="89091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b="1" lang="en" sz="2900">
                <a:solidFill>
                  <a:srgbClr val="00467F"/>
                </a:solidFill>
                <a:latin typeface="Montserrat"/>
                <a:ea typeface="Montserrat"/>
                <a:cs typeface="Montserrat"/>
                <a:sym typeface="Montserrat"/>
              </a:rPr>
              <a:t>Lesson Design:</a:t>
            </a:r>
            <a:r>
              <a:rPr lang="en" sz="2900">
                <a:solidFill>
                  <a:srgbClr val="00467F"/>
                </a:solidFill>
                <a:latin typeface="Montserrat"/>
                <a:ea typeface="Montserrat"/>
                <a:cs typeface="Montserrat"/>
                <a:sym typeface="Montserrat"/>
              </a:rPr>
              <a:t> </a:t>
            </a:r>
            <a:r>
              <a:rPr lang="en" sz="1900">
                <a:solidFill>
                  <a:srgbClr val="00467F"/>
                </a:solidFill>
                <a:latin typeface="Montserrat"/>
                <a:ea typeface="Montserrat"/>
                <a:cs typeface="Montserrat"/>
                <a:sym typeface="Montserrat"/>
              </a:rPr>
              <a:t>Explicit and Inquiry-Based Instruction Plans</a:t>
            </a:r>
            <a:endParaRPr sz="1900">
              <a:solidFill>
                <a:srgbClr val="00467F"/>
              </a:solidFill>
              <a:latin typeface="Montserrat"/>
              <a:ea typeface="Montserrat"/>
              <a:cs typeface="Montserrat"/>
              <a:sym typeface="Montserrat"/>
            </a:endParaRPr>
          </a:p>
        </p:txBody>
      </p:sp>
      <p:pic>
        <p:nvPicPr>
          <p:cNvPr id="1442" name="Google Shape;1442;p87">
            <a:hlinkClick r:id="rId3"/>
          </p:cNvPr>
          <p:cNvPicPr preferRelativeResize="0"/>
          <p:nvPr/>
        </p:nvPicPr>
        <p:blipFill rotWithShape="1">
          <a:blip r:embed="rId4">
            <a:alphaModFix/>
          </a:blip>
          <a:srcRect b="0" l="0" r="0" t="0"/>
          <a:stretch/>
        </p:blipFill>
        <p:spPr>
          <a:xfrm>
            <a:off x="336857" y="1268325"/>
            <a:ext cx="3055592" cy="3772175"/>
          </a:xfrm>
          <a:prstGeom prst="rect">
            <a:avLst/>
          </a:prstGeom>
          <a:noFill/>
          <a:ln cap="flat" cmpd="sng" w="28575">
            <a:solidFill>
              <a:srgbClr val="00467F"/>
            </a:solidFill>
            <a:prstDash val="solid"/>
            <a:round/>
            <a:headEnd len="sm" w="sm" type="none"/>
            <a:tailEnd len="sm" w="sm" type="none"/>
          </a:ln>
        </p:spPr>
      </p:pic>
      <p:pic>
        <p:nvPicPr>
          <p:cNvPr id="1443" name="Google Shape;1443;p87">
            <a:hlinkClick r:id="rId5"/>
          </p:cNvPr>
          <p:cNvPicPr preferRelativeResize="0"/>
          <p:nvPr/>
        </p:nvPicPr>
        <p:blipFill rotWithShape="1">
          <a:blip r:embed="rId6">
            <a:alphaModFix/>
          </a:blip>
          <a:srcRect b="0" l="0" r="0" t="0"/>
          <a:stretch/>
        </p:blipFill>
        <p:spPr>
          <a:xfrm>
            <a:off x="3581900" y="1268325"/>
            <a:ext cx="3055599" cy="3772174"/>
          </a:xfrm>
          <a:prstGeom prst="rect">
            <a:avLst/>
          </a:prstGeom>
          <a:noFill/>
          <a:ln cap="flat" cmpd="sng" w="28575">
            <a:solidFill>
              <a:srgbClr val="00467F"/>
            </a:solidFill>
            <a:prstDash val="solid"/>
            <a:round/>
            <a:headEnd len="sm" w="sm" type="none"/>
            <a:tailEnd len="sm" w="sm" type="none"/>
          </a:ln>
        </p:spPr>
      </p:pic>
      <p:sp>
        <p:nvSpPr>
          <p:cNvPr id="1444" name="Google Shape;1444;p87"/>
          <p:cNvSpPr txBox="1"/>
          <p:nvPr/>
        </p:nvSpPr>
        <p:spPr>
          <a:xfrm>
            <a:off x="336900" y="870575"/>
            <a:ext cx="3055500" cy="324900"/>
          </a:xfrm>
          <a:prstGeom prst="rect">
            <a:avLst/>
          </a:prstGeom>
          <a:solidFill>
            <a:srgbClr val="56A1D5"/>
          </a:solidFill>
          <a:ln cap="flat" cmpd="sng" w="19050">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1700" u="none" cap="none" strike="noStrike">
                <a:solidFill>
                  <a:schemeClr val="lt1"/>
                </a:solidFill>
                <a:latin typeface="Montserrat"/>
                <a:ea typeface="Montserrat"/>
                <a:cs typeface="Montserrat"/>
                <a:sym typeface="Montserrat"/>
              </a:rPr>
              <a:t>Explicit Instruction Plan</a:t>
            </a:r>
            <a:endParaRPr b="1" i="0" sz="1700" u="none" cap="none" strike="noStrike">
              <a:solidFill>
                <a:schemeClr val="lt1"/>
              </a:solidFill>
              <a:latin typeface="Montserrat"/>
              <a:ea typeface="Montserrat"/>
              <a:cs typeface="Montserrat"/>
              <a:sym typeface="Montserrat"/>
            </a:endParaRPr>
          </a:p>
        </p:txBody>
      </p:sp>
      <p:sp>
        <p:nvSpPr>
          <p:cNvPr id="1445" name="Google Shape;1445;p87"/>
          <p:cNvSpPr txBox="1"/>
          <p:nvPr/>
        </p:nvSpPr>
        <p:spPr>
          <a:xfrm>
            <a:off x="6826950" y="1268400"/>
            <a:ext cx="2199600" cy="3772200"/>
          </a:xfrm>
          <a:prstGeom prst="rect">
            <a:avLst/>
          </a:prstGeom>
          <a:solidFill>
            <a:schemeClr val="lt1"/>
          </a:solidFill>
          <a:ln cap="flat" cmpd="sng" w="2857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rgbClr val="00467F"/>
              </a:buClr>
              <a:buSzPts val="1300"/>
              <a:buFont typeface="Montserrat"/>
              <a:buChar char="➔"/>
            </a:pPr>
            <a:r>
              <a:rPr i="0" lang="en" sz="1300" u="none" cap="none" strike="noStrike">
                <a:solidFill>
                  <a:srgbClr val="00467F"/>
                </a:solidFill>
                <a:latin typeface="Montserrat"/>
                <a:ea typeface="Montserrat"/>
                <a:cs typeface="Montserrat"/>
                <a:sym typeface="Montserrat"/>
              </a:rPr>
              <a:t>What learning tasks are used?</a:t>
            </a:r>
            <a:endParaRPr i="0" sz="1300" u="none" cap="none" strike="noStrike">
              <a:solidFill>
                <a:srgbClr val="00467F"/>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1300">
              <a:solidFill>
                <a:srgbClr val="00467F"/>
              </a:solidFill>
              <a:latin typeface="Montserrat"/>
              <a:ea typeface="Montserrat"/>
              <a:cs typeface="Montserrat"/>
              <a:sym typeface="Montserrat"/>
            </a:endParaRPr>
          </a:p>
          <a:p>
            <a:pPr indent="-311150" lvl="0" marL="457200" marR="0" rtl="0" algn="l">
              <a:lnSpc>
                <a:spcPct val="100000"/>
              </a:lnSpc>
              <a:spcBef>
                <a:spcPts val="0"/>
              </a:spcBef>
              <a:spcAft>
                <a:spcPts val="0"/>
              </a:spcAft>
              <a:buClr>
                <a:srgbClr val="00467F"/>
              </a:buClr>
              <a:buSzPts val="1300"/>
              <a:buFont typeface="Montserrat"/>
              <a:buChar char="➔"/>
            </a:pPr>
            <a:r>
              <a:rPr lang="en" sz="1300">
                <a:solidFill>
                  <a:srgbClr val="00467F"/>
                </a:solidFill>
                <a:latin typeface="Montserrat"/>
                <a:ea typeface="Montserrat"/>
                <a:cs typeface="Montserrat"/>
                <a:sym typeface="Montserrat"/>
              </a:rPr>
              <a:t>Is this an appropriate task(s) for the Learning Intention/Success Criteria?</a:t>
            </a:r>
            <a:endParaRPr sz="1300">
              <a:solidFill>
                <a:srgbClr val="00467F"/>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1300">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Calibri"/>
              <a:buChar char="➔"/>
            </a:pPr>
            <a:r>
              <a:rPr i="0" lang="en" sz="1300" u="none" cap="none" strike="noStrike">
                <a:solidFill>
                  <a:srgbClr val="00467F"/>
                </a:solidFill>
                <a:latin typeface="Montserrat"/>
                <a:ea typeface="Montserrat"/>
                <a:cs typeface="Montserrat"/>
                <a:sym typeface="Montserrat"/>
              </a:rPr>
              <a:t>What will </a:t>
            </a:r>
            <a:r>
              <a:rPr lang="en" sz="1300">
                <a:solidFill>
                  <a:srgbClr val="00467F"/>
                </a:solidFill>
                <a:latin typeface="Montserrat"/>
                <a:ea typeface="Montserrat"/>
                <a:cs typeface="Montserrat"/>
                <a:sym typeface="Montserrat"/>
              </a:rPr>
              <a:t>the teacher be doing</a:t>
            </a:r>
            <a:r>
              <a:rPr i="0" lang="en" sz="1300" u="none" cap="none" strike="noStrike">
                <a:solidFill>
                  <a:srgbClr val="00467F"/>
                </a:solidFill>
                <a:latin typeface="Montserrat"/>
                <a:ea typeface="Montserrat"/>
                <a:cs typeface="Montserrat"/>
                <a:sym typeface="Montserrat"/>
              </a:rPr>
              <a:t>? What will the students be doing? What </a:t>
            </a:r>
            <a:r>
              <a:rPr lang="en" sz="1300">
                <a:solidFill>
                  <a:srgbClr val="00467F"/>
                </a:solidFill>
                <a:latin typeface="Montserrat"/>
                <a:ea typeface="Montserrat"/>
                <a:cs typeface="Montserrat"/>
                <a:sym typeface="Montserrat"/>
              </a:rPr>
              <a:t>m</a:t>
            </a:r>
            <a:r>
              <a:rPr i="0" lang="en" sz="1300" u="none" cap="none" strike="noStrike">
                <a:solidFill>
                  <a:srgbClr val="00467F"/>
                </a:solidFill>
                <a:latin typeface="Montserrat"/>
                <a:ea typeface="Montserrat"/>
                <a:cs typeface="Montserrat"/>
                <a:sym typeface="Montserrat"/>
              </a:rPr>
              <a:t>ater</a:t>
            </a:r>
            <a:r>
              <a:rPr lang="en" sz="1300">
                <a:solidFill>
                  <a:srgbClr val="00467F"/>
                </a:solidFill>
                <a:latin typeface="Montserrat"/>
                <a:ea typeface="Montserrat"/>
                <a:cs typeface="Montserrat"/>
                <a:sym typeface="Montserrat"/>
              </a:rPr>
              <a:t>ials, r</a:t>
            </a:r>
            <a:r>
              <a:rPr i="0" lang="en" sz="1300" u="none" cap="none" strike="noStrike">
                <a:solidFill>
                  <a:srgbClr val="00467F"/>
                </a:solidFill>
                <a:latin typeface="Montserrat"/>
                <a:ea typeface="Montserrat"/>
                <a:cs typeface="Montserrat"/>
                <a:sym typeface="Montserrat"/>
              </a:rPr>
              <a:t>esources &amp; </a:t>
            </a:r>
            <a:r>
              <a:rPr lang="en" sz="1300">
                <a:solidFill>
                  <a:srgbClr val="00467F"/>
                </a:solidFill>
                <a:latin typeface="Montserrat"/>
                <a:ea typeface="Montserrat"/>
                <a:cs typeface="Montserrat"/>
                <a:sym typeface="Montserrat"/>
              </a:rPr>
              <a:t>t</a:t>
            </a:r>
            <a:r>
              <a:rPr i="0" lang="en" sz="1300" u="none" cap="none" strike="noStrike">
                <a:solidFill>
                  <a:srgbClr val="00467F"/>
                </a:solidFill>
                <a:latin typeface="Montserrat"/>
                <a:ea typeface="Montserrat"/>
                <a:cs typeface="Montserrat"/>
                <a:sym typeface="Montserrat"/>
              </a:rPr>
              <a:t>ech?</a:t>
            </a:r>
            <a:r>
              <a:rPr b="0" i="0" lang="en"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446" name="Google Shape;1446;p87"/>
          <p:cNvSpPr txBox="1"/>
          <p:nvPr/>
        </p:nvSpPr>
        <p:spPr>
          <a:xfrm>
            <a:off x="3581850" y="870575"/>
            <a:ext cx="3055500" cy="324900"/>
          </a:xfrm>
          <a:prstGeom prst="rect">
            <a:avLst/>
          </a:prstGeom>
          <a:solidFill>
            <a:srgbClr val="56A1D5"/>
          </a:solidFill>
          <a:ln cap="flat" cmpd="sng" w="19050">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a:solidFill>
                  <a:schemeClr val="lt1"/>
                </a:solidFill>
                <a:latin typeface="Montserrat"/>
                <a:ea typeface="Montserrat"/>
                <a:cs typeface="Montserrat"/>
                <a:sym typeface="Montserrat"/>
              </a:rPr>
              <a:t>Inquiry-Based</a:t>
            </a:r>
            <a:r>
              <a:rPr b="1" i="0" lang="en" u="none" cap="none" strike="noStrike">
                <a:solidFill>
                  <a:schemeClr val="lt1"/>
                </a:solidFill>
                <a:latin typeface="Montserrat"/>
                <a:ea typeface="Montserrat"/>
                <a:cs typeface="Montserrat"/>
                <a:sym typeface="Montserrat"/>
              </a:rPr>
              <a:t> Instruction Plan</a:t>
            </a:r>
            <a:endParaRPr b="1" i="0" u="none" cap="none" strike="noStrike">
              <a:solidFill>
                <a:schemeClr val="lt1"/>
              </a:solidFill>
              <a:latin typeface="Montserrat"/>
              <a:ea typeface="Montserrat"/>
              <a:cs typeface="Montserrat"/>
              <a:sym typeface="Montserrat"/>
            </a:endParaRPr>
          </a:p>
        </p:txBody>
      </p:sp>
      <p:sp>
        <p:nvSpPr>
          <p:cNvPr id="1447" name="Google Shape;1447;p87"/>
          <p:cNvSpPr txBox="1"/>
          <p:nvPr/>
        </p:nvSpPr>
        <p:spPr>
          <a:xfrm>
            <a:off x="6826950" y="870575"/>
            <a:ext cx="2199600" cy="324900"/>
          </a:xfrm>
          <a:prstGeom prst="rect">
            <a:avLst/>
          </a:prstGeom>
          <a:solidFill>
            <a:srgbClr val="56A1D5"/>
          </a:solidFill>
          <a:ln cap="flat" cmpd="sng" w="19050">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a:solidFill>
                  <a:schemeClr val="lt1"/>
                </a:solidFill>
                <a:latin typeface="Montserrat"/>
                <a:ea typeface="Montserrat"/>
                <a:cs typeface="Montserrat"/>
                <a:sym typeface="Montserrat"/>
              </a:rPr>
              <a:t>Reflective Questions</a:t>
            </a:r>
            <a:endParaRPr b="1" i="0" u="none" cap="none" strike="noStrike">
              <a:solidFill>
                <a:schemeClr val="lt1"/>
              </a:solidFill>
              <a:latin typeface="Montserrat"/>
              <a:ea typeface="Montserrat"/>
              <a:cs typeface="Montserrat"/>
              <a:sym typeface="Montserrat"/>
            </a:endParaRPr>
          </a:p>
        </p:txBody>
      </p:sp>
      <p:sp>
        <p:nvSpPr>
          <p:cNvPr id="1448" name="Google Shape;1448;p8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88"/>
          <p:cNvSpPr txBox="1"/>
          <p:nvPr>
            <p:ph type="title"/>
          </p:nvPr>
        </p:nvSpPr>
        <p:spPr>
          <a:xfrm>
            <a:off x="250750" y="152425"/>
            <a:ext cx="6473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00467F"/>
                </a:solidFill>
              </a:rPr>
              <a:t>What types of </a:t>
            </a:r>
            <a:r>
              <a:rPr b="1" lang="en" sz="2800">
                <a:solidFill>
                  <a:srgbClr val="00467F"/>
                </a:solidFill>
              </a:rPr>
              <a:t>Learning Tasks</a:t>
            </a:r>
            <a:r>
              <a:rPr lang="en" sz="2800">
                <a:solidFill>
                  <a:srgbClr val="00467F"/>
                </a:solidFill>
              </a:rPr>
              <a:t> increase students’ </a:t>
            </a:r>
            <a:r>
              <a:rPr b="1" lang="en" sz="2800">
                <a:solidFill>
                  <a:srgbClr val="00467F"/>
                </a:solidFill>
              </a:rPr>
              <a:t>Attention</a:t>
            </a:r>
            <a:r>
              <a:rPr lang="en" sz="2800">
                <a:solidFill>
                  <a:srgbClr val="00467F"/>
                </a:solidFill>
              </a:rPr>
              <a:t>?</a:t>
            </a:r>
            <a:endParaRPr sz="2800">
              <a:solidFill>
                <a:srgbClr val="00467F"/>
              </a:solidFill>
            </a:endParaRPr>
          </a:p>
        </p:txBody>
      </p:sp>
      <p:sp>
        <p:nvSpPr>
          <p:cNvPr id="1454" name="Google Shape;1454;p88"/>
          <p:cNvSpPr txBox="1"/>
          <p:nvPr/>
        </p:nvSpPr>
        <p:spPr>
          <a:xfrm>
            <a:off x="372100" y="1482550"/>
            <a:ext cx="28665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467F"/>
                </a:solidFill>
                <a:latin typeface="Montserrat"/>
                <a:ea typeface="Montserrat"/>
                <a:cs typeface="Montserrat"/>
                <a:sym typeface="Montserrat"/>
              </a:rPr>
              <a:t>Writing</a:t>
            </a:r>
            <a:endParaRPr b="1" sz="1800" u="sng">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taking notes</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working out math equations</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writing essays, research projects, stories</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filling out graphic organizers</a:t>
            </a:r>
            <a:endParaRPr sz="1500">
              <a:solidFill>
                <a:srgbClr val="00467F"/>
              </a:solidFill>
              <a:latin typeface="Montserrat"/>
              <a:ea typeface="Montserrat"/>
              <a:cs typeface="Montserrat"/>
              <a:sym typeface="Montserrat"/>
            </a:endParaRPr>
          </a:p>
        </p:txBody>
      </p:sp>
      <p:sp>
        <p:nvSpPr>
          <p:cNvPr id="1455" name="Google Shape;1455;p88"/>
          <p:cNvSpPr txBox="1"/>
          <p:nvPr/>
        </p:nvSpPr>
        <p:spPr>
          <a:xfrm>
            <a:off x="3175100" y="1482550"/>
            <a:ext cx="28665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467F"/>
                </a:solidFill>
                <a:latin typeface="Montserrat"/>
                <a:ea typeface="Montserrat"/>
                <a:cs typeface="Montserrat"/>
                <a:sym typeface="Montserrat"/>
              </a:rPr>
              <a:t>Physically Doing</a:t>
            </a:r>
            <a:endParaRPr b="1" sz="1800" u="sng">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u</a:t>
            </a:r>
            <a:r>
              <a:rPr lang="en" sz="1500">
                <a:solidFill>
                  <a:srgbClr val="00467F"/>
                </a:solidFill>
                <a:latin typeface="Montserrat"/>
                <a:ea typeface="Montserrat"/>
                <a:cs typeface="Montserrat"/>
                <a:sym typeface="Montserrat"/>
              </a:rPr>
              <a:t>sing a total physical response</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drawing</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creating (i.e. artwork)</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working on a Chromebook</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creating slides</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playing a game</a:t>
            </a:r>
            <a:endParaRPr sz="1500">
              <a:solidFill>
                <a:srgbClr val="00467F"/>
              </a:solidFill>
              <a:latin typeface="Montserrat"/>
              <a:ea typeface="Montserrat"/>
              <a:cs typeface="Montserrat"/>
              <a:sym typeface="Montserrat"/>
            </a:endParaRPr>
          </a:p>
        </p:txBody>
      </p:sp>
      <p:sp>
        <p:nvSpPr>
          <p:cNvPr id="1456" name="Google Shape;1456;p88"/>
          <p:cNvSpPr txBox="1"/>
          <p:nvPr/>
        </p:nvSpPr>
        <p:spPr>
          <a:xfrm>
            <a:off x="6277500" y="1482550"/>
            <a:ext cx="28665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467F"/>
                </a:solidFill>
                <a:latin typeface="Montserrat"/>
                <a:ea typeface="Montserrat"/>
                <a:cs typeface="Montserrat"/>
                <a:sym typeface="Montserrat"/>
              </a:rPr>
              <a:t>Saying/Asking</a:t>
            </a:r>
            <a:endParaRPr b="1" sz="1800" u="sng">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i</a:t>
            </a:r>
            <a:r>
              <a:rPr lang="en" sz="1500">
                <a:solidFill>
                  <a:srgbClr val="00467F"/>
                </a:solidFill>
                <a:latin typeface="Montserrat"/>
                <a:ea typeface="Montserrat"/>
                <a:cs typeface="Montserrat"/>
                <a:sym typeface="Montserrat"/>
              </a:rPr>
              <a:t>nquiry-based learning</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think-pair-share</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interviewing a peer</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group work</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KWL</a:t>
            </a:r>
            <a:endParaRPr sz="1500">
              <a:solidFill>
                <a:srgbClr val="00467F"/>
              </a:solidFill>
              <a:latin typeface="Montserrat"/>
              <a:ea typeface="Montserrat"/>
              <a:cs typeface="Montserrat"/>
              <a:sym typeface="Montserrat"/>
            </a:endParaRPr>
          </a:p>
          <a:p>
            <a:pPr indent="-323850" lvl="0" marL="457200" rtl="0" algn="l">
              <a:spcBef>
                <a:spcPts val="0"/>
              </a:spcBef>
              <a:spcAft>
                <a:spcPts val="0"/>
              </a:spcAft>
              <a:buClr>
                <a:srgbClr val="00467F"/>
              </a:buClr>
              <a:buSzPts val="1500"/>
              <a:buFont typeface="Montserrat"/>
              <a:buChar char="●"/>
            </a:pPr>
            <a:r>
              <a:rPr lang="en" sz="1500">
                <a:solidFill>
                  <a:srgbClr val="00467F"/>
                </a:solidFill>
                <a:latin typeface="Montserrat"/>
                <a:ea typeface="Montserrat"/>
                <a:cs typeface="Montserrat"/>
                <a:sym typeface="Montserrat"/>
              </a:rPr>
              <a:t>seeking help from a teacher</a:t>
            </a:r>
            <a:endParaRPr sz="1500">
              <a:solidFill>
                <a:srgbClr val="00467F"/>
              </a:solidFill>
              <a:latin typeface="Montserrat"/>
              <a:ea typeface="Montserrat"/>
              <a:cs typeface="Montserrat"/>
              <a:sym typeface="Montserrat"/>
            </a:endParaRPr>
          </a:p>
        </p:txBody>
      </p:sp>
      <p:pic>
        <p:nvPicPr>
          <p:cNvPr id="1457" name="Google Shape;1457;p88"/>
          <p:cNvPicPr preferRelativeResize="0"/>
          <p:nvPr/>
        </p:nvPicPr>
        <p:blipFill>
          <a:blip r:embed="rId3">
            <a:alphaModFix/>
          </a:blip>
          <a:stretch>
            <a:fillRect/>
          </a:stretch>
        </p:blipFill>
        <p:spPr>
          <a:xfrm>
            <a:off x="6897724" y="0"/>
            <a:ext cx="2246275" cy="1299050"/>
          </a:xfrm>
          <a:prstGeom prst="rect">
            <a:avLst/>
          </a:prstGeom>
          <a:noFill/>
          <a:ln>
            <a:noFill/>
          </a:ln>
        </p:spPr>
      </p:pic>
      <p:sp>
        <p:nvSpPr>
          <p:cNvPr id="1458" name="Google Shape;1458;p88"/>
          <p:cNvSpPr/>
          <p:nvPr/>
        </p:nvSpPr>
        <p:spPr>
          <a:xfrm>
            <a:off x="7516450" y="764900"/>
            <a:ext cx="1366800" cy="359700"/>
          </a:xfrm>
          <a:prstGeom prst="rect">
            <a:avLst/>
          </a:prstGeom>
          <a:noFill/>
          <a:ln cap="flat" cmpd="sng" w="28575">
            <a:solidFill>
              <a:srgbClr val="D92E0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59" name="Google Shape;1459;p8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89"/>
          <p:cNvSpPr txBox="1"/>
          <p:nvPr/>
        </p:nvSpPr>
        <p:spPr>
          <a:xfrm>
            <a:off x="989350" y="801600"/>
            <a:ext cx="6866700" cy="444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200">
              <a:solidFill>
                <a:srgbClr val="00467F"/>
              </a:solidFill>
              <a:latin typeface="Montserrat"/>
              <a:ea typeface="Montserrat"/>
              <a:cs typeface="Montserrat"/>
              <a:sym typeface="Montserrat"/>
            </a:endParaRPr>
          </a:p>
          <a:p>
            <a:pPr indent="0" lvl="0" marL="0" rtl="0" algn="ctr">
              <a:spcBef>
                <a:spcPts val="0"/>
              </a:spcBef>
              <a:spcAft>
                <a:spcPts val="0"/>
              </a:spcAft>
              <a:buNone/>
            </a:pPr>
            <a:r>
              <a:rPr lang="en" sz="4100">
                <a:solidFill>
                  <a:srgbClr val="00467F"/>
                </a:solidFill>
                <a:latin typeface="Montserrat"/>
                <a:ea typeface="Montserrat"/>
                <a:cs typeface="Montserrat"/>
                <a:sym typeface="Montserrat"/>
              </a:rPr>
              <a:t>join.nearpod.com</a:t>
            </a:r>
            <a:endParaRPr sz="4100">
              <a:solidFill>
                <a:srgbClr val="00467F"/>
              </a:solidFill>
              <a:latin typeface="Montserrat"/>
              <a:ea typeface="Montserrat"/>
              <a:cs typeface="Montserrat"/>
              <a:sym typeface="Montserrat"/>
            </a:endParaRPr>
          </a:p>
          <a:p>
            <a:pPr indent="0" lvl="0" marL="0" rtl="0" algn="l">
              <a:spcBef>
                <a:spcPts val="0"/>
              </a:spcBef>
              <a:spcAft>
                <a:spcPts val="0"/>
              </a:spcAft>
              <a:buNone/>
            </a:pPr>
            <a:r>
              <a:t/>
            </a:r>
            <a:endParaRPr sz="2300"/>
          </a:p>
          <a:p>
            <a:pPr indent="0" lvl="0" marL="0" rtl="0" algn="ctr">
              <a:spcBef>
                <a:spcPts val="0"/>
              </a:spcBef>
              <a:spcAft>
                <a:spcPts val="0"/>
              </a:spcAft>
              <a:buNone/>
            </a:pPr>
            <a:r>
              <a:rPr lang="en" sz="4100">
                <a:solidFill>
                  <a:srgbClr val="00467F"/>
                </a:solidFill>
                <a:latin typeface="Montserrat"/>
                <a:ea typeface="Montserrat"/>
                <a:cs typeface="Montserrat"/>
                <a:sym typeface="Montserrat"/>
              </a:rPr>
              <a:t>Code: </a:t>
            </a:r>
            <a:r>
              <a:rPr lang="en" sz="4100">
                <a:solidFill>
                  <a:srgbClr val="00467F"/>
                </a:solidFill>
                <a:latin typeface="Montserrat"/>
                <a:ea typeface="Montserrat"/>
                <a:cs typeface="Montserrat"/>
                <a:sym typeface="Montserrat"/>
              </a:rPr>
              <a:t>je2ra</a:t>
            </a:r>
            <a:endParaRPr sz="4100">
              <a:solidFill>
                <a:srgbClr val="00467F"/>
              </a:solidFill>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ctr">
              <a:spcBef>
                <a:spcPts val="0"/>
              </a:spcBef>
              <a:spcAft>
                <a:spcPts val="0"/>
              </a:spcAft>
              <a:buNone/>
            </a:pPr>
            <a:r>
              <a:rPr lang="en" sz="2100" u="sng">
                <a:solidFill>
                  <a:schemeClr val="hlink"/>
                </a:solidFill>
                <a:hlinkClick r:id="rId3"/>
              </a:rPr>
              <a:t>https://app.nearpod.com/?pin=je2ra</a:t>
            </a:r>
            <a:r>
              <a:rPr lang="en" sz="2100">
                <a:solidFill>
                  <a:schemeClr val="dk1"/>
                </a:solidFill>
              </a:rPr>
              <a:t>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p:txBody>
      </p:sp>
      <p:sp>
        <p:nvSpPr>
          <p:cNvPr id="1465" name="Google Shape;1465;p8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1466" name="Google Shape;1466;p89"/>
          <p:cNvPicPr preferRelativeResize="0"/>
          <p:nvPr/>
        </p:nvPicPr>
        <p:blipFill rotWithShape="1">
          <a:blip r:embed="rId4">
            <a:alphaModFix/>
          </a:blip>
          <a:srcRect b="15491" l="8468" r="8184" t="15718"/>
          <a:stretch/>
        </p:blipFill>
        <p:spPr>
          <a:xfrm>
            <a:off x="89450" y="140125"/>
            <a:ext cx="1528625" cy="12616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90"/>
          <p:cNvSpPr txBox="1"/>
          <p:nvPr/>
        </p:nvSpPr>
        <p:spPr>
          <a:xfrm>
            <a:off x="203475" y="214575"/>
            <a:ext cx="1358100" cy="4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1472" name="Google Shape;1472;p90" title="Active Student Engagement">
            <a:hlinkClick r:id="rId3"/>
          </p:cNvPr>
          <p:cNvPicPr preferRelativeResize="0"/>
          <p:nvPr/>
        </p:nvPicPr>
        <p:blipFill>
          <a:blip r:embed="rId4">
            <a:alphaModFix/>
          </a:blip>
          <a:stretch>
            <a:fillRect/>
          </a:stretch>
        </p:blipFill>
        <p:spPr>
          <a:xfrm>
            <a:off x="1785350" y="214575"/>
            <a:ext cx="6224350" cy="3501200"/>
          </a:xfrm>
          <a:prstGeom prst="rect">
            <a:avLst/>
          </a:prstGeom>
          <a:noFill/>
          <a:ln>
            <a:noFill/>
          </a:ln>
        </p:spPr>
      </p:pic>
      <p:sp>
        <p:nvSpPr>
          <p:cNvPr id="1473" name="Google Shape;1473;p90"/>
          <p:cNvSpPr txBox="1"/>
          <p:nvPr/>
        </p:nvSpPr>
        <p:spPr>
          <a:xfrm>
            <a:off x="1272650" y="4044150"/>
            <a:ext cx="6942600" cy="8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00467F"/>
                </a:solidFill>
                <a:latin typeface="Montserrat"/>
                <a:ea typeface="Montserrat"/>
                <a:cs typeface="Montserrat"/>
                <a:sym typeface="Montserrat"/>
              </a:rPr>
              <a:t>Which strategies did the teacher utilize?</a:t>
            </a:r>
            <a:endParaRPr sz="2100">
              <a:solidFill>
                <a:srgbClr val="00467F"/>
              </a:solidFill>
              <a:latin typeface="Montserrat"/>
              <a:ea typeface="Montserrat"/>
              <a:cs typeface="Montserrat"/>
              <a:sym typeface="Montserrat"/>
            </a:endParaRPr>
          </a:p>
          <a:p>
            <a:pPr indent="0" lvl="0" marL="0" rtl="0" algn="ctr">
              <a:spcBef>
                <a:spcPts val="0"/>
              </a:spcBef>
              <a:spcAft>
                <a:spcPts val="0"/>
              </a:spcAft>
              <a:buNone/>
            </a:pPr>
            <a:r>
              <a:t/>
            </a:r>
            <a:endParaRPr sz="1500">
              <a:solidFill>
                <a:srgbClr val="00467F"/>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00467F"/>
              </a:solidFill>
              <a:latin typeface="Montserrat"/>
              <a:ea typeface="Montserrat"/>
              <a:cs typeface="Montserrat"/>
              <a:sym typeface="Montserrat"/>
            </a:endParaRPr>
          </a:p>
        </p:txBody>
      </p:sp>
      <p:sp>
        <p:nvSpPr>
          <p:cNvPr id="1474" name="Google Shape;1474;p9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1475" name="Google Shape;1475;p90"/>
          <p:cNvPicPr preferRelativeResize="0"/>
          <p:nvPr/>
        </p:nvPicPr>
        <p:blipFill rotWithShape="1">
          <a:blip r:embed="rId5">
            <a:alphaModFix/>
          </a:blip>
          <a:srcRect b="15491" l="8468" r="8184" t="15718"/>
          <a:stretch/>
        </p:blipFill>
        <p:spPr>
          <a:xfrm>
            <a:off x="89450" y="140125"/>
            <a:ext cx="1528625" cy="12616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2"/>
                                        </p:tgtEl>
                                        <p:attrNameLst>
                                          <p:attrName>style.visibility</p:attrName>
                                        </p:attrNameLst>
                                      </p:cBhvr>
                                      <p:to>
                                        <p:strVal val="visible"/>
                                      </p:to>
                                    </p:set>
                                    <p:animEffect filter="fade" transition="in">
                                      <p:cBhvr>
                                        <p:cTn dur="1000"/>
                                        <p:tgtEl>
                                          <p:spTgt spid="1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91"/>
          <p:cNvSpPr txBox="1"/>
          <p:nvPr>
            <p:ph type="title"/>
          </p:nvPr>
        </p:nvSpPr>
        <p:spPr>
          <a:xfrm>
            <a:off x="471725" y="346425"/>
            <a:ext cx="8245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300">
                <a:solidFill>
                  <a:srgbClr val="00467F"/>
                </a:solidFill>
                <a:latin typeface="Montserrat"/>
                <a:ea typeface="Montserrat"/>
                <a:cs typeface="Montserrat"/>
                <a:sym typeface="Montserrat"/>
              </a:rPr>
              <a:t>The title of the specific strategy may differ depending on the brand…this doesn’t matter if the focus of the teacher is always reflecting upon:</a:t>
            </a:r>
            <a:endParaRPr sz="2300">
              <a:solidFill>
                <a:srgbClr val="00467F"/>
              </a:solidFill>
              <a:latin typeface="Montserrat"/>
              <a:ea typeface="Montserrat"/>
              <a:cs typeface="Montserrat"/>
              <a:sym typeface="Montserrat"/>
            </a:endParaRPr>
          </a:p>
        </p:txBody>
      </p:sp>
      <p:sp>
        <p:nvSpPr>
          <p:cNvPr id="1481" name="Google Shape;1481;p91"/>
          <p:cNvSpPr txBox="1"/>
          <p:nvPr>
            <p:ph idx="1" type="body"/>
          </p:nvPr>
        </p:nvSpPr>
        <p:spPr>
          <a:xfrm>
            <a:off x="689250" y="1612849"/>
            <a:ext cx="7886700" cy="2738700"/>
          </a:xfrm>
          <a:prstGeom prst="rect">
            <a:avLst/>
          </a:prstGeom>
        </p:spPr>
        <p:txBody>
          <a:bodyPr anchorCtr="0" anchor="t" bIns="34275" lIns="68575" spcFirstLastPara="1" rIns="68575" wrap="square" tIns="34275">
            <a:normAutofit lnSpcReduction="10000"/>
          </a:bodyPr>
          <a:lstStyle/>
          <a:p>
            <a:pPr indent="0" lvl="0" marL="0" rtl="0" algn="l">
              <a:lnSpc>
                <a:spcPct val="80000"/>
              </a:lnSpc>
              <a:spcBef>
                <a:spcPts val="800"/>
              </a:spcBef>
              <a:spcAft>
                <a:spcPts val="0"/>
              </a:spcAft>
              <a:buNone/>
            </a:pPr>
            <a:r>
              <a:rPr lang="en" sz="1900">
                <a:solidFill>
                  <a:srgbClr val="00467F"/>
                </a:solidFill>
                <a:latin typeface="Montserrat"/>
                <a:ea typeface="Montserrat"/>
                <a:cs typeface="Montserrat"/>
                <a:sym typeface="Montserrat"/>
              </a:rPr>
              <a:t>What learning tasks did I choose to increase </a:t>
            </a:r>
            <a:r>
              <a:rPr b="1" lang="en" sz="1900">
                <a:solidFill>
                  <a:srgbClr val="00467F"/>
                </a:solidFill>
                <a:latin typeface="Montserrat"/>
                <a:ea typeface="Montserrat"/>
                <a:cs typeface="Montserrat"/>
                <a:sym typeface="Montserrat"/>
              </a:rPr>
              <a:t>attention</a:t>
            </a:r>
            <a:r>
              <a:rPr lang="en" sz="1900">
                <a:solidFill>
                  <a:srgbClr val="00467F"/>
                </a:solidFill>
                <a:latin typeface="Montserrat"/>
                <a:ea typeface="Montserrat"/>
                <a:cs typeface="Montserrat"/>
                <a:sym typeface="Montserrat"/>
              </a:rPr>
              <a:t>, </a:t>
            </a:r>
            <a:r>
              <a:rPr b="1" lang="en" sz="1900">
                <a:solidFill>
                  <a:srgbClr val="00467F"/>
                </a:solidFill>
                <a:latin typeface="Montserrat"/>
                <a:ea typeface="Montserrat"/>
                <a:cs typeface="Montserrat"/>
                <a:sym typeface="Montserrat"/>
              </a:rPr>
              <a:t>commitment</a:t>
            </a:r>
            <a:r>
              <a:rPr lang="en" sz="1900">
                <a:solidFill>
                  <a:srgbClr val="00467F"/>
                </a:solidFill>
                <a:latin typeface="Montserrat"/>
                <a:ea typeface="Montserrat"/>
                <a:cs typeface="Montserrat"/>
                <a:sym typeface="Montserrat"/>
              </a:rPr>
              <a:t>, and</a:t>
            </a:r>
            <a:r>
              <a:rPr lang="en" sz="1900">
                <a:solidFill>
                  <a:srgbClr val="00467F"/>
                </a:solidFill>
                <a:latin typeface="Montserrat"/>
                <a:ea typeface="Montserrat"/>
                <a:cs typeface="Montserrat"/>
                <a:sym typeface="Montserrat"/>
              </a:rPr>
              <a:t> monitor learning?</a:t>
            </a:r>
            <a:endParaRPr sz="1900">
              <a:solidFill>
                <a:srgbClr val="00467F"/>
              </a:solidFill>
              <a:latin typeface="Montserrat"/>
              <a:ea typeface="Montserrat"/>
              <a:cs typeface="Montserrat"/>
              <a:sym typeface="Montserrat"/>
            </a:endParaRPr>
          </a:p>
          <a:p>
            <a:pPr indent="0" lvl="0" marL="0" rtl="0" algn="l">
              <a:lnSpc>
                <a:spcPct val="80000"/>
              </a:lnSpc>
              <a:spcBef>
                <a:spcPts val="800"/>
              </a:spcBef>
              <a:spcAft>
                <a:spcPts val="0"/>
              </a:spcAft>
              <a:buNone/>
            </a:pPr>
            <a:r>
              <a:t/>
            </a:r>
            <a:endParaRPr sz="1900">
              <a:solidFill>
                <a:srgbClr val="00467F"/>
              </a:solidFill>
              <a:latin typeface="Montserrat"/>
              <a:ea typeface="Montserrat"/>
              <a:cs typeface="Montserrat"/>
              <a:sym typeface="Montserrat"/>
            </a:endParaRPr>
          </a:p>
          <a:p>
            <a:pPr indent="-304800" lvl="0" marL="457200" rtl="0" algn="l">
              <a:lnSpc>
                <a:spcPct val="80000"/>
              </a:lnSpc>
              <a:spcBef>
                <a:spcPts val="800"/>
              </a:spcBef>
              <a:spcAft>
                <a:spcPts val="0"/>
              </a:spcAft>
              <a:buClr>
                <a:srgbClr val="00467F"/>
              </a:buClr>
              <a:buSzPts val="1200"/>
              <a:buFont typeface="Montserrat"/>
              <a:buChar char="•"/>
            </a:pPr>
            <a:r>
              <a:rPr lang="en" sz="1900">
                <a:solidFill>
                  <a:srgbClr val="00467F"/>
                </a:solidFill>
                <a:latin typeface="Montserrat"/>
                <a:ea typeface="Montserrat"/>
                <a:cs typeface="Montserrat"/>
                <a:sym typeface="Montserrat"/>
              </a:rPr>
              <a:t>Are students;</a:t>
            </a:r>
            <a:endParaRPr sz="1900">
              <a:solidFill>
                <a:srgbClr val="00467F"/>
              </a:solidFill>
              <a:latin typeface="Montserrat"/>
              <a:ea typeface="Montserrat"/>
              <a:cs typeface="Montserrat"/>
              <a:sym typeface="Montserrat"/>
            </a:endParaRPr>
          </a:p>
          <a:p>
            <a:pPr indent="-304800" lvl="1" marL="914400" rtl="0" algn="l">
              <a:lnSpc>
                <a:spcPct val="80000"/>
              </a:lnSpc>
              <a:spcBef>
                <a:spcPts val="0"/>
              </a:spcBef>
              <a:spcAft>
                <a:spcPts val="0"/>
              </a:spcAft>
              <a:buClr>
                <a:srgbClr val="00467F"/>
              </a:buClr>
              <a:buSzPts val="1200"/>
              <a:buFont typeface="Montserrat"/>
              <a:buChar char="•"/>
            </a:pPr>
            <a:r>
              <a:rPr b="1" lang="en" sz="1600">
                <a:solidFill>
                  <a:srgbClr val="00467F"/>
                </a:solidFill>
                <a:latin typeface="Montserrat"/>
                <a:ea typeface="Montserrat"/>
                <a:cs typeface="Montserrat"/>
                <a:sym typeface="Montserrat"/>
              </a:rPr>
              <a:t>WRITING</a:t>
            </a:r>
            <a:r>
              <a:rPr lang="en" sz="1600">
                <a:solidFill>
                  <a:srgbClr val="00467F"/>
                </a:solidFill>
                <a:latin typeface="Montserrat"/>
                <a:ea typeface="Montserrat"/>
                <a:cs typeface="Montserrat"/>
                <a:sym typeface="Montserrat"/>
              </a:rPr>
              <a:t> something?</a:t>
            </a:r>
            <a:endParaRPr sz="1600">
              <a:solidFill>
                <a:srgbClr val="00467F"/>
              </a:solidFill>
              <a:latin typeface="Montserrat"/>
              <a:ea typeface="Montserrat"/>
              <a:cs typeface="Montserrat"/>
              <a:sym typeface="Montserrat"/>
            </a:endParaRPr>
          </a:p>
          <a:p>
            <a:pPr indent="-304800" lvl="1" marL="914400" rtl="0" algn="l">
              <a:lnSpc>
                <a:spcPct val="80000"/>
              </a:lnSpc>
              <a:spcBef>
                <a:spcPts val="0"/>
              </a:spcBef>
              <a:spcAft>
                <a:spcPts val="0"/>
              </a:spcAft>
              <a:buClr>
                <a:srgbClr val="00467F"/>
              </a:buClr>
              <a:buSzPts val="1200"/>
              <a:buFont typeface="Montserrat"/>
              <a:buChar char="•"/>
            </a:pPr>
            <a:r>
              <a:rPr b="1" lang="en" sz="1600">
                <a:solidFill>
                  <a:srgbClr val="00467F"/>
                </a:solidFill>
                <a:latin typeface="Montserrat"/>
                <a:ea typeface="Montserrat"/>
                <a:cs typeface="Montserrat"/>
                <a:sym typeface="Montserrat"/>
              </a:rPr>
              <a:t>SAYING</a:t>
            </a:r>
            <a:r>
              <a:rPr lang="en" sz="1600">
                <a:solidFill>
                  <a:srgbClr val="00467F"/>
                </a:solidFill>
                <a:latin typeface="Montserrat"/>
                <a:ea typeface="Montserrat"/>
                <a:cs typeface="Montserrat"/>
                <a:sym typeface="Montserrat"/>
              </a:rPr>
              <a:t> something?</a:t>
            </a:r>
            <a:endParaRPr sz="1600">
              <a:solidFill>
                <a:srgbClr val="00467F"/>
              </a:solidFill>
              <a:latin typeface="Montserrat"/>
              <a:ea typeface="Montserrat"/>
              <a:cs typeface="Montserrat"/>
              <a:sym typeface="Montserrat"/>
            </a:endParaRPr>
          </a:p>
          <a:p>
            <a:pPr indent="-304800" lvl="1" marL="914400" rtl="0" algn="l">
              <a:lnSpc>
                <a:spcPct val="80000"/>
              </a:lnSpc>
              <a:spcBef>
                <a:spcPts val="0"/>
              </a:spcBef>
              <a:spcAft>
                <a:spcPts val="0"/>
              </a:spcAft>
              <a:buClr>
                <a:srgbClr val="00467F"/>
              </a:buClr>
              <a:buSzPts val="1200"/>
              <a:buFont typeface="Montserrat"/>
              <a:buChar char="•"/>
            </a:pPr>
            <a:r>
              <a:rPr b="1" lang="en" sz="1600">
                <a:solidFill>
                  <a:srgbClr val="00467F"/>
                </a:solidFill>
                <a:latin typeface="Montserrat"/>
                <a:ea typeface="Montserrat"/>
                <a:cs typeface="Montserrat"/>
                <a:sym typeface="Montserrat"/>
              </a:rPr>
              <a:t>PHYSICALLY RESPONDING </a:t>
            </a:r>
            <a:r>
              <a:rPr lang="en" sz="1600">
                <a:solidFill>
                  <a:srgbClr val="00467F"/>
                </a:solidFill>
                <a:latin typeface="Montserrat"/>
                <a:ea typeface="Montserrat"/>
                <a:cs typeface="Montserrat"/>
                <a:sym typeface="Montserrat"/>
              </a:rPr>
              <a:t>to something?</a:t>
            </a:r>
            <a:endParaRPr sz="1600">
              <a:solidFill>
                <a:srgbClr val="00467F"/>
              </a:solidFill>
              <a:latin typeface="Montserrat"/>
              <a:ea typeface="Montserrat"/>
              <a:cs typeface="Montserrat"/>
              <a:sym typeface="Montserrat"/>
            </a:endParaRPr>
          </a:p>
          <a:p>
            <a:pPr indent="0" lvl="0" marL="914400" rtl="0" algn="l">
              <a:lnSpc>
                <a:spcPct val="80000"/>
              </a:lnSpc>
              <a:spcBef>
                <a:spcPts val="800"/>
              </a:spcBef>
              <a:spcAft>
                <a:spcPts val="0"/>
              </a:spcAft>
              <a:buNone/>
            </a:pPr>
            <a:r>
              <a:t/>
            </a:r>
            <a:endParaRPr sz="1900">
              <a:solidFill>
                <a:srgbClr val="00467F"/>
              </a:solidFill>
              <a:latin typeface="Montserrat"/>
              <a:ea typeface="Montserrat"/>
              <a:cs typeface="Montserrat"/>
              <a:sym typeface="Montserrat"/>
            </a:endParaRPr>
          </a:p>
          <a:p>
            <a:pPr indent="-304800" lvl="0" marL="457200" rtl="0" algn="l">
              <a:lnSpc>
                <a:spcPct val="80000"/>
              </a:lnSpc>
              <a:spcBef>
                <a:spcPts val="800"/>
              </a:spcBef>
              <a:spcAft>
                <a:spcPts val="0"/>
              </a:spcAft>
              <a:buClr>
                <a:srgbClr val="00467F"/>
              </a:buClr>
              <a:buSzPts val="1200"/>
              <a:buFont typeface="Montserrat"/>
              <a:buChar char="•"/>
            </a:pPr>
            <a:r>
              <a:rPr lang="en" sz="1900">
                <a:solidFill>
                  <a:srgbClr val="00467F"/>
                </a:solidFill>
                <a:latin typeface="Montserrat"/>
                <a:ea typeface="Montserrat"/>
                <a:cs typeface="Montserrat"/>
                <a:sym typeface="Montserrat"/>
              </a:rPr>
              <a:t>Are the learning tasks consistent </a:t>
            </a:r>
            <a:endParaRPr sz="1900">
              <a:solidFill>
                <a:srgbClr val="00467F"/>
              </a:solidFill>
              <a:latin typeface="Montserrat"/>
              <a:ea typeface="Montserrat"/>
              <a:cs typeface="Montserrat"/>
              <a:sym typeface="Montserrat"/>
            </a:endParaRPr>
          </a:p>
          <a:p>
            <a:pPr indent="0" lvl="0" marL="457200" rtl="0" algn="l">
              <a:lnSpc>
                <a:spcPct val="80000"/>
              </a:lnSpc>
              <a:spcBef>
                <a:spcPts val="800"/>
              </a:spcBef>
              <a:spcAft>
                <a:spcPts val="0"/>
              </a:spcAft>
              <a:buNone/>
            </a:pPr>
            <a:r>
              <a:rPr lang="en" sz="1900">
                <a:solidFill>
                  <a:srgbClr val="00467F"/>
                </a:solidFill>
                <a:latin typeface="Montserrat"/>
                <a:ea typeface="Montserrat"/>
                <a:cs typeface="Montserrat"/>
                <a:sym typeface="Montserrat"/>
              </a:rPr>
              <a:t>with the objective?</a:t>
            </a:r>
            <a:endParaRPr sz="1900">
              <a:solidFill>
                <a:srgbClr val="00467F"/>
              </a:solidFill>
              <a:latin typeface="Montserrat"/>
              <a:ea typeface="Montserrat"/>
              <a:cs typeface="Montserrat"/>
              <a:sym typeface="Montserrat"/>
            </a:endParaRPr>
          </a:p>
        </p:txBody>
      </p:sp>
      <p:sp>
        <p:nvSpPr>
          <p:cNvPr id="1482" name="Google Shape;1482;p9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pic>
        <p:nvPicPr>
          <p:cNvPr id="1487" name="Google Shape;1487;p92"/>
          <p:cNvPicPr preferRelativeResize="0"/>
          <p:nvPr/>
        </p:nvPicPr>
        <p:blipFill>
          <a:blip r:embed="rId3">
            <a:alphaModFix/>
          </a:blip>
          <a:stretch>
            <a:fillRect/>
          </a:stretch>
        </p:blipFill>
        <p:spPr>
          <a:xfrm>
            <a:off x="6765037" y="0"/>
            <a:ext cx="2378964" cy="1253050"/>
          </a:xfrm>
          <a:prstGeom prst="rect">
            <a:avLst/>
          </a:prstGeom>
          <a:noFill/>
          <a:ln>
            <a:noFill/>
          </a:ln>
        </p:spPr>
      </p:pic>
      <p:sp>
        <p:nvSpPr>
          <p:cNvPr id="1488" name="Google Shape;1488;p92"/>
          <p:cNvSpPr txBox="1"/>
          <p:nvPr/>
        </p:nvSpPr>
        <p:spPr>
          <a:xfrm>
            <a:off x="362850" y="1398300"/>
            <a:ext cx="8418300" cy="23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467F"/>
                </a:solidFill>
                <a:latin typeface="Montserrat"/>
                <a:ea typeface="Montserrat"/>
                <a:cs typeface="Montserrat"/>
                <a:sym typeface="Montserrat"/>
              </a:rPr>
              <a:t>Attention and </a:t>
            </a:r>
            <a:r>
              <a:rPr b="1" lang="en" sz="2100">
                <a:solidFill>
                  <a:srgbClr val="00467F"/>
                </a:solidFill>
                <a:latin typeface="Montserrat"/>
                <a:ea typeface="Montserrat"/>
                <a:cs typeface="Montserrat"/>
                <a:sym typeface="Montserrat"/>
              </a:rPr>
              <a:t>commitment</a:t>
            </a:r>
            <a:r>
              <a:rPr lang="en" sz="2100">
                <a:solidFill>
                  <a:srgbClr val="00467F"/>
                </a:solidFill>
                <a:latin typeface="Montserrat"/>
                <a:ea typeface="Montserrat"/>
                <a:cs typeface="Montserrat"/>
                <a:sym typeface="Montserrat"/>
              </a:rPr>
              <a:t> are also components of a </a:t>
            </a:r>
            <a:r>
              <a:rPr b="1" lang="en" sz="2100">
                <a:solidFill>
                  <a:srgbClr val="00467F"/>
                </a:solidFill>
                <a:latin typeface="Montserrat"/>
                <a:ea typeface="Montserrat"/>
                <a:cs typeface="Montserrat"/>
                <a:sym typeface="Montserrat"/>
              </a:rPr>
              <a:t>learning environment</a:t>
            </a:r>
            <a:r>
              <a:rPr lang="en" sz="2100">
                <a:solidFill>
                  <a:srgbClr val="00467F"/>
                </a:solidFill>
                <a:latin typeface="Montserrat"/>
                <a:ea typeface="Montserrat"/>
                <a:cs typeface="Montserrat"/>
                <a:sym typeface="Montserrat"/>
              </a:rPr>
              <a:t> that is enhanced with:</a:t>
            </a:r>
            <a:endParaRPr sz="2100">
              <a:solidFill>
                <a:srgbClr val="00467F"/>
              </a:solidFill>
              <a:latin typeface="Montserrat"/>
              <a:ea typeface="Montserrat"/>
              <a:cs typeface="Montserrat"/>
              <a:sym typeface="Montserrat"/>
            </a:endParaRPr>
          </a:p>
          <a:p>
            <a:pPr indent="0" lvl="0" marL="0" rtl="0" algn="l">
              <a:spcBef>
                <a:spcPts val="0"/>
              </a:spcBef>
              <a:spcAft>
                <a:spcPts val="0"/>
              </a:spcAft>
              <a:buNone/>
            </a:pPr>
            <a:r>
              <a:t/>
            </a:r>
            <a:endParaRPr sz="2100">
              <a:solidFill>
                <a:srgbClr val="00467F"/>
              </a:solidFill>
              <a:latin typeface="Montserrat"/>
              <a:ea typeface="Montserrat"/>
              <a:cs typeface="Montserrat"/>
              <a:sym typeface="Montserrat"/>
            </a:endParaRPr>
          </a:p>
          <a:p>
            <a:pPr indent="-361950" lvl="0" marL="457200" rtl="0" algn="l">
              <a:spcBef>
                <a:spcPts val="0"/>
              </a:spcBef>
              <a:spcAft>
                <a:spcPts val="0"/>
              </a:spcAft>
              <a:buClr>
                <a:srgbClr val="00467F"/>
              </a:buClr>
              <a:buSzPts val="2100"/>
              <a:buFont typeface="Montserrat"/>
              <a:buChar char="●"/>
            </a:pPr>
            <a:r>
              <a:rPr lang="en" sz="2100">
                <a:solidFill>
                  <a:srgbClr val="00467F"/>
                </a:solidFill>
                <a:latin typeface="Montserrat"/>
                <a:ea typeface="Montserrat"/>
                <a:cs typeface="Montserrat"/>
                <a:sym typeface="Montserrat"/>
              </a:rPr>
              <a:t>clear expectations for behavior</a:t>
            </a:r>
            <a:endParaRPr sz="2100">
              <a:solidFill>
                <a:srgbClr val="00467F"/>
              </a:solidFill>
              <a:latin typeface="Montserrat"/>
              <a:ea typeface="Montserrat"/>
              <a:cs typeface="Montserrat"/>
              <a:sym typeface="Montserrat"/>
            </a:endParaRPr>
          </a:p>
          <a:p>
            <a:pPr indent="-361950" lvl="0" marL="457200" rtl="0" algn="l">
              <a:spcBef>
                <a:spcPts val="0"/>
              </a:spcBef>
              <a:spcAft>
                <a:spcPts val="0"/>
              </a:spcAft>
              <a:buClr>
                <a:srgbClr val="00467F"/>
              </a:buClr>
              <a:buSzPts val="2100"/>
              <a:buFont typeface="Montserrat"/>
              <a:buChar char="●"/>
            </a:pPr>
            <a:r>
              <a:rPr lang="en" sz="2100">
                <a:solidFill>
                  <a:srgbClr val="00467F"/>
                </a:solidFill>
                <a:latin typeface="Montserrat"/>
                <a:ea typeface="Montserrat"/>
                <a:cs typeface="Montserrat"/>
                <a:sym typeface="Montserrat"/>
              </a:rPr>
              <a:t>focus on relevance</a:t>
            </a:r>
            <a:endParaRPr sz="2100">
              <a:solidFill>
                <a:srgbClr val="00467F"/>
              </a:solidFill>
              <a:latin typeface="Montserrat"/>
              <a:ea typeface="Montserrat"/>
              <a:cs typeface="Montserrat"/>
              <a:sym typeface="Montserrat"/>
            </a:endParaRPr>
          </a:p>
          <a:p>
            <a:pPr indent="-361950" lvl="0" marL="457200" rtl="0" algn="l">
              <a:spcBef>
                <a:spcPts val="0"/>
              </a:spcBef>
              <a:spcAft>
                <a:spcPts val="0"/>
              </a:spcAft>
              <a:buClr>
                <a:srgbClr val="00467F"/>
              </a:buClr>
              <a:buSzPts val="2100"/>
              <a:buFont typeface="Montserrat"/>
              <a:buChar char="●"/>
            </a:pPr>
            <a:r>
              <a:rPr lang="en" sz="2100">
                <a:solidFill>
                  <a:srgbClr val="00467F"/>
                </a:solidFill>
                <a:latin typeface="Montserrat"/>
                <a:ea typeface="Montserrat"/>
                <a:cs typeface="Montserrat"/>
                <a:sym typeface="Montserrat"/>
              </a:rPr>
              <a:t>challenge/rigor</a:t>
            </a:r>
            <a:endParaRPr sz="2100">
              <a:solidFill>
                <a:srgbClr val="00467F"/>
              </a:solidFill>
              <a:latin typeface="Montserrat"/>
              <a:ea typeface="Montserrat"/>
              <a:cs typeface="Montserrat"/>
              <a:sym typeface="Montserrat"/>
            </a:endParaRPr>
          </a:p>
          <a:p>
            <a:pPr indent="-361950" lvl="0" marL="457200" rtl="0" algn="l">
              <a:spcBef>
                <a:spcPts val="0"/>
              </a:spcBef>
              <a:spcAft>
                <a:spcPts val="0"/>
              </a:spcAft>
              <a:buClr>
                <a:srgbClr val="00467F"/>
              </a:buClr>
              <a:buSzPts val="2100"/>
              <a:buFont typeface="Montserrat"/>
              <a:buChar char="●"/>
            </a:pPr>
            <a:r>
              <a:rPr lang="en" sz="2100">
                <a:solidFill>
                  <a:srgbClr val="00467F"/>
                </a:solidFill>
                <a:latin typeface="Montserrat"/>
                <a:ea typeface="Montserrat"/>
                <a:cs typeface="Montserrat"/>
                <a:sym typeface="Montserrat"/>
              </a:rPr>
              <a:t>choice</a:t>
            </a:r>
            <a:endParaRPr sz="2100">
              <a:solidFill>
                <a:srgbClr val="00467F"/>
              </a:solidFill>
              <a:latin typeface="Montserrat"/>
              <a:ea typeface="Montserrat"/>
              <a:cs typeface="Montserrat"/>
              <a:sym typeface="Montserrat"/>
            </a:endParaRPr>
          </a:p>
          <a:p>
            <a:pPr indent="0" lvl="0" marL="0" rtl="0" algn="l">
              <a:spcBef>
                <a:spcPts val="0"/>
              </a:spcBef>
              <a:spcAft>
                <a:spcPts val="0"/>
              </a:spcAft>
              <a:buNone/>
            </a:pPr>
            <a:r>
              <a:rPr lang="en"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
        <p:nvSpPr>
          <p:cNvPr id="1489" name="Google Shape;1489;p9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sp>
        <p:nvSpPr>
          <p:cNvPr id="1494" name="Google Shape;1494;p93"/>
          <p:cNvSpPr txBox="1"/>
          <p:nvPr>
            <p:ph type="title"/>
          </p:nvPr>
        </p:nvSpPr>
        <p:spPr>
          <a:xfrm>
            <a:off x="628650" y="1275275"/>
            <a:ext cx="8515500" cy="14040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SzPts val="891"/>
              <a:buNone/>
            </a:pPr>
            <a:r>
              <a:rPr lang="en" sz="2103">
                <a:solidFill>
                  <a:srgbClr val="00467F"/>
                </a:solidFill>
                <a:latin typeface="Montserrat"/>
                <a:ea typeface="Montserrat"/>
                <a:cs typeface="Montserrat"/>
                <a:sym typeface="Montserrat"/>
              </a:rPr>
              <a:t>As an observer, when you have seen engagement strategies that have been ineffective, why?</a:t>
            </a:r>
            <a:endParaRPr sz="2103">
              <a:solidFill>
                <a:srgbClr val="00467F"/>
              </a:solidFill>
              <a:latin typeface="Montserrat"/>
              <a:ea typeface="Montserrat"/>
              <a:cs typeface="Montserrat"/>
              <a:sym typeface="Montserrat"/>
            </a:endParaRPr>
          </a:p>
        </p:txBody>
      </p:sp>
      <p:sp>
        <p:nvSpPr>
          <p:cNvPr id="1495" name="Google Shape;1495;p93"/>
          <p:cNvSpPr txBox="1"/>
          <p:nvPr>
            <p:ph idx="1" type="body"/>
          </p:nvPr>
        </p:nvSpPr>
        <p:spPr>
          <a:xfrm>
            <a:off x="628650" y="2679275"/>
            <a:ext cx="8515500" cy="777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solidFill>
                  <a:srgbClr val="00467F"/>
                </a:solidFill>
                <a:latin typeface="Montserrat"/>
                <a:ea typeface="Montserrat"/>
                <a:cs typeface="Montserrat"/>
                <a:sym typeface="Montserrat"/>
              </a:rPr>
              <a:t>It’s important to teach procedures/skills of the learning tasks.</a:t>
            </a:r>
            <a:endParaRPr>
              <a:solidFill>
                <a:srgbClr val="00467F"/>
              </a:solidFill>
              <a:latin typeface="Montserrat"/>
              <a:ea typeface="Montserrat"/>
              <a:cs typeface="Montserrat"/>
              <a:sym typeface="Montserrat"/>
            </a:endParaRPr>
          </a:p>
        </p:txBody>
      </p:sp>
      <p:pic>
        <p:nvPicPr>
          <p:cNvPr id="1496" name="Google Shape;1496;p93"/>
          <p:cNvPicPr preferRelativeResize="0"/>
          <p:nvPr/>
        </p:nvPicPr>
        <p:blipFill rotWithShape="1">
          <a:blip r:embed="rId3">
            <a:alphaModFix/>
          </a:blip>
          <a:srcRect b="15491" l="8468" r="8184" t="15718"/>
          <a:stretch/>
        </p:blipFill>
        <p:spPr>
          <a:xfrm>
            <a:off x="89450" y="140125"/>
            <a:ext cx="1528625" cy="1261660"/>
          </a:xfrm>
          <a:prstGeom prst="rect">
            <a:avLst/>
          </a:prstGeom>
          <a:noFill/>
          <a:ln>
            <a:noFill/>
          </a:ln>
        </p:spPr>
      </p:pic>
      <p:sp>
        <p:nvSpPr>
          <p:cNvPr id="1497" name="Google Shape;1497;p9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pic>
        <p:nvPicPr>
          <p:cNvPr descr="Sentence starters that students use to join a class discussion encourage both academic thinking and social connectedness.&#10;&#10;Subscribe for free to our email newsletter Edutopia Weekly: https://edut.to/3G5zIZ4 &#10;&#10;Our How Learning Happens video series explores teaching practices grounded in the science of learning and human development. To see more, visit http://www.edutopia.org/how-learning-happens.&#10;&#10;This series was produced by Edutopia in collaboration with the National Commission on Social, Emotional, and Academic Development (https://www.aspeninstitute.org/programs/national-commission-on-social-emotional-and-academic-development/), with support from the Chan Zuckerberg Initiative (https://chanzuckerberg.com/).&#10;&#10;Special Thanks: &#10;The Science of Learning and Development Initiative&#10;Turnaround for Children: https://www.turnaroundusa.org/&#10;Learning Policy Institute: https://learningpolicyinstitute.org/&#10;American Institutes for Research: https://www.air.org/&#10;EducationCounsel: http://educationcounsel.com/&#10;&#10;&#10;*Follow us here:*&#10;Official Website: https://edutopia.org &#10;YouTube: https://www.youtube.com/c/edutopia&#10;Facebook: https://www.facebook.com/edutopia&#10;Twitter: https://twitter.com/edutopia&#10;Instagram: https://www.instagram.com/edutopia/&#10;&#10;#HowLearningHappens #socialemotionallearning #sel #classroommanagement &#10;&#10;© 2018 George Lucas Educational Foundation" id="1502" name="Google Shape;1502;p94" title="Encouraging Academic Conversations With Talk Moves">
            <a:hlinkClick r:id="rId3"/>
          </p:cNvPr>
          <p:cNvPicPr preferRelativeResize="0"/>
          <p:nvPr/>
        </p:nvPicPr>
        <p:blipFill>
          <a:blip r:embed="rId4">
            <a:alphaModFix/>
          </a:blip>
          <a:stretch>
            <a:fillRect/>
          </a:stretch>
        </p:blipFill>
        <p:spPr>
          <a:xfrm>
            <a:off x="1725100" y="1170750"/>
            <a:ext cx="6858600" cy="3168750"/>
          </a:xfrm>
          <a:prstGeom prst="rect">
            <a:avLst/>
          </a:prstGeom>
          <a:noFill/>
          <a:ln>
            <a:noFill/>
          </a:ln>
        </p:spPr>
      </p:pic>
      <p:sp>
        <p:nvSpPr>
          <p:cNvPr id="1503" name="Google Shape;1503;p94"/>
          <p:cNvSpPr txBox="1"/>
          <p:nvPr/>
        </p:nvSpPr>
        <p:spPr>
          <a:xfrm>
            <a:off x="1725100" y="4416175"/>
            <a:ext cx="3380100" cy="316500"/>
          </a:xfrm>
          <a:prstGeom prst="rect">
            <a:avLst/>
          </a:prstGeom>
          <a:solidFill>
            <a:srgbClr val="56A1D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u="sng">
                <a:solidFill>
                  <a:schemeClr val="lt1"/>
                </a:solidFill>
                <a:latin typeface="Montserrat"/>
                <a:ea typeface="Montserrat"/>
                <a:cs typeface="Montserrat"/>
                <a:sym typeface="Montserrat"/>
                <a:hlinkClick r:id="rId5">
                  <a:extLst>
                    <a:ext uri="{A12FA001-AC4F-418D-AE19-62706E023703}">
                      <ahyp:hlinkClr val="tx"/>
                    </a:ext>
                  </a:extLst>
                </a:hlinkClick>
              </a:rPr>
              <a:t>AVID Sentence Stems</a:t>
            </a:r>
            <a:r>
              <a:rPr lang="en">
                <a:solidFill>
                  <a:schemeClr val="lt1"/>
                </a:solidFill>
              </a:rPr>
              <a:t> </a:t>
            </a:r>
            <a:endParaRPr sz="1100">
              <a:solidFill>
                <a:schemeClr val="lt1"/>
              </a:solidFill>
              <a:latin typeface="Calibri"/>
              <a:ea typeface="Calibri"/>
              <a:cs typeface="Calibri"/>
              <a:sym typeface="Calibri"/>
            </a:endParaRPr>
          </a:p>
        </p:txBody>
      </p:sp>
      <p:pic>
        <p:nvPicPr>
          <p:cNvPr id="1504" name="Google Shape;1504;p94"/>
          <p:cNvPicPr preferRelativeResize="0"/>
          <p:nvPr/>
        </p:nvPicPr>
        <p:blipFill rotWithShape="1">
          <a:blip r:embed="rId6">
            <a:alphaModFix/>
          </a:blip>
          <a:srcRect b="15491" l="8468" r="8184" t="15718"/>
          <a:stretch/>
        </p:blipFill>
        <p:spPr>
          <a:xfrm>
            <a:off x="89450" y="140125"/>
            <a:ext cx="1528625" cy="1261660"/>
          </a:xfrm>
          <a:prstGeom prst="rect">
            <a:avLst/>
          </a:prstGeom>
          <a:noFill/>
          <a:ln>
            <a:noFill/>
          </a:ln>
        </p:spPr>
      </p:pic>
      <p:sp>
        <p:nvSpPr>
          <p:cNvPr id="1505" name="Google Shape;1505;p94"/>
          <p:cNvSpPr txBox="1"/>
          <p:nvPr/>
        </p:nvSpPr>
        <p:spPr>
          <a:xfrm>
            <a:off x="5190450" y="4416175"/>
            <a:ext cx="3380100" cy="316500"/>
          </a:xfrm>
          <a:prstGeom prst="rect">
            <a:avLst/>
          </a:prstGeom>
          <a:solidFill>
            <a:srgbClr val="56A1D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u="sng">
                <a:solidFill>
                  <a:schemeClr val="lt1"/>
                </a:solidFill>
                <a:latin typeface="Montserrat"/>
                <a:ea typeface="Montserrat"/>
                <a:cs typeface="Montserrat"/>
                <a:sym typeface="Montserrat"/>
                <a:hlinkClick r:id="rId7">
                  <a:extLst>
                    <a:ext uri="{A12FA001-AC4F-418D-AE19-62706E023703}">
                      <ahyp:hlinkClr val="tx"/>
                    </a:ext>
                  </a:extLst>
                </a:hlinkClick>
              </a:rPr>
              <a:t>Sentence Stems</a:t>
            </a:r>
            <a:endParaRPr>
              <a:solidFill>
                <a:schemeClr val="lt1"/>
              </a:solidFill>
            </a:endParaRPr>
          </a:p>
        </p:txBody>
      </p:sp>
      <p:sp>
        <p:nvSpPr>
          <p:cNvPr id="1506" name="Google Shape;1506;p94"/>
          <p:cNvSpPr txBox="1"/>
          <p:nvPr/>
        </p:nvSpPr>
        <p:spPr>
          <a:xfrm>
            <a:off x="1725100" y="234275"/>
            <a:ext cx="6858600" cy="8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467F"/>
                </a:solidFill>
                <a:latin typeface="Montserrat"/>
                <a:ea typeface="Montserrat"/>
                <a:cs typeface="Montserrat"/>
                <a:sym typeface="Montserrat"/>
              </a:rPr>
              <a:t>How do we explicitly teach students the skills and procedures needed to increase their </a:t>
            </a:r>
            <a:r>
              <a:rPr b="1" lang="en" sz="1700">
                <a:solidFill>
                  <a:srgbClr val="00467F"/>
                </a:solidFill>
                <a:latin typeface="Montserrat"/>
                <a:ea typeface="Montserrat"/>
                <a:cs typeface="Montserrat"/>
                <a:sym typeface="Montserrat"/>
              </a:rPr>
              <a:t>commitment</a:t>
            </a:r>
            <a:r>
              <a:rPr lang="en" sz="1700">
                <a:solidFill>
                  <a:srgbClr val="00467F"/>
                </a:solidFill>
                <a:latin typeface="Montserrat"/>
                <a:ea typeface="Montserrat"/>
                <a:cs typeface="Montserrat"/>
                <a:sym typeface="Montserrat"/>
              </a:rPr>
              <a:t> to the learning?</a:t>
            </a:r>
            <a:endParaRPr sz="1700">
              <a:solidFill>
                <a:srgbClr val="00467F"/>
              </a:solidFill>
              <a:latin typeface="Montserrat"/>
              <a:ea typeface="Montserrat"/>
              <a:cs typeface="Montserrat"/>
              <a:sym typeface="Montserrat"/>
            </a:endParaRPr>
          </a:p>
        </p:txBody>
      </p:sp>
      <p:sp>
        <p:nvSpPr>
          <p:cNvPr id="1507" name="Google Shape;1507;p9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68"/>
          <p:cNvSpPr txBox="1"/>
          <p:nvPr>
            <p:ph type="title"/>
          </p:nvPr>
        </p:nvSpPr>
        <p:spPr>
          <a:xfrm>
            <a:off x="407275"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990"/>
              <a:buNone/>
            </a:pPr>
            <a:r>
              <a:rPr b="1" lang="en" sz="2670">
                <a:solidFill>
                  <a:srgbClr val="0B5394"/>
                </a:solidFill>
                <a:latin typeface="Montserrat"/>
                <a:ea typeface="Montserrat"/>
                <a:cs typeface="Montserrat"/>
                <a:sym typeface="Montserrat"/>
              </a:rPr>
              <a:t>Quick Review of our Principal Professional Learning (PPL) 3-Year Cycle  </a:t>
            </a:r>
            <a:endParaRPr b="1" sz="2670">
              <a:solidFill>
                <a:srgbClr val="0B5394"/>
              </a:solidFill>
              <a:latin typeface="Montserrat"/>
              <a:ea typeface="Montserrat"/>
              <a:cs typeface="Montserrat"/>
              <a:sym typeface="Montserrat"/>
            </a:endParaRPr>
          </a:p>
        </p:txBody>
      </p:sp>
      <p:sp>
        <p:nvSpPr>
          <p:cNvPr id="1277" name="Google Shape;1277;p68"/>
          <p:cNvSpPr txBox="1"/>
          <p:nvPr>
            <p:ph idx="1" type="body"/>
          </p:nvPr>
        </p:nvSpPr>
        <p:spPr>
          <a:xfrm>
            <a:off x="628650" y="1512469"/>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400"/>
              <a:buNone/>
            </a:pPr>
            <a:r>
              <a:rPr b="1" lang="en" sz="2000">
                <a:solidFill>
                  <a:srgbClr val="56A1D5"/>
                </a:solidFill>
                <a:latin typeface="Montserrat"/>
                <a:ea typeface="Montserrat"/>
                <a:cs typeface="Montserrat"/>
                <a:sym typeface="Montserrat"/>
              </a:rPr>
              <a:t>Year 1</a:t>
            </a:r>
            <a:r>
              <a:rPr lang="en" sz="2000">
                <a:solidFill>
                  <a:srgbClr val="3D85C6"/>
                </a:solidFill>
                <a:latin typeface="Montserrat"/>
                <a:ea typeface="Montserrat"/>
                <a:cs typeface="Montserrat"/>
                <a:sym typeface="Montserrat"/>
              </a:rPr>
              <a:t>- </a:t>
            </a:r>
            <a:r>
              <a:rPr lang="en" sz="2000">
                <a:solidFill>
                  <a:srgbClr val="00467F"/>
                </a:solidFill>
                <a:latin typeface="Montserrat"/>
                <a:ea typeface="Montserrat"/>
                <a:cs typeface="Montserrat"/>
                <a:sym typeface="Montserrat"/>
              </a:rPr>
              <a:t>The “What” is good/great in</a:t>
            </a:r>
            <a:r>
              <a:rPr lang="en" sz="2000">
                <a:latin typeface="Montserrat"/>
                <a:ea typeface="Montserrat"/>
                <a:cs typeface="Montserrat"/>
                <a:sym typeface="Montserrat"/>
              </a:rPr>
              <a:t> </a:t>
            </a:r>
            <a:r>
              <a:rPr b="1" lang="en" sz="2000">
                <a:solidFill>
                  <a:srgbClr val="56A1D5"/>
                </a:solidFill>
                <a:latin typeface="Montserrat"/>
                <a:ea typeface="Montserrat"/>
                <a:cs typeface="Montserrat"/>
                <a:sym typeface="Montserrat"/>
              </a:rPr>
              <a:t>Instruction</a:t>
            </a:r>
            <a:r>
              <a:rPr b="1" lang="en" sz="2000">
                <a:solidFill>
                  <a:srgbClr val="3D85C6"/>
                </a:solidFill>
                <a:latin typeface="Montserrat"/>
                <a:ea typeface="Montserrat"/>
                <a:cs typeface="Montserrat"/>
                <a:sym typeface="Montserrat"/>
              </a:rPr>
              <a:t> </a:t>
            </a:r>
            <a:endParaRPr b="1" sz="2000">
              <a:solidFill>
                <a:srgbClr val="3D85C6"/>
              </a:solidFill>
              <a:latin typeface="Montserrat"/>
              <a:ea typeface="Montserrat"/>
              <a:cs typeface="Montserrat"/>
              <a:sym typeface="Montserrat"/>
            </a:endParaRPr>
          </a:p>
          <a:p>
            <a:pPr indent="0" lvl="0" marL="0" rtl="0" algn="l">
              <a:lnSpc>
                <a:spcPct val="90000"/>
              </a:lnSpc>
              <a:spcBef>
                <a:spcPts val="800"/>
              </a:spcBef>
              <a:spcAft>
                <a:spcPts val="0"/>
              </a:spcAft>
              <a:buSzPts val="1400"/>
              <a:buNone/>
            </a:pPr>
            <a:r>
              <a:t/>
            </a:r>
            <a:endParaRPr sz="2000">
              <a:solidFill>
                <a:srgbClr val="3D85C6"/>
              </a:solidFill>
              <a:latin typeface="Montserrat"/>
              <a:ea typeface="Montserrat"/>
              <a:cs typeface="Montserrat"/>
              <a:sym typeface="Montserrat"/>
            </a:endParaRPr>
          </a:p>
          <a:p>
            <a:pPr indent="0" lvl="0" marL="0" rtl="0" algn="l">
              <a:lnSpc>
                <a:spcPct val="90000"/>
              </a:lnSpc>
              <a:spcBef>
                <a:spcPts val="800"/>
              </a:spcBef>
              <a:spcAft>
                <a:spcPts val="0"/>
              </a:spcAft>
              <a:buSzPts val="1400"/>
              <a:buNone/>
            </a:pPr>
            <a:r>
              <a:rPr b="1" lang="en" sz="2000">
                <a:solidFill>
                  <a:srgbClr val="56A1D5"/>
                </a:solidFill>
                <a:latin typeface="Montserrat"/>
                <a:ea typeface="Montserrat"/>
                <a:cs typeface="Montserrat"/>
                <a:sym typeface="Montserrat"/>
              </a:rPr>
              <a:t>Year 2</a:t>
            </a:r>
            <a:r>
              <a:rPr lang="en" sz="2000">
                <a:latin typeface="Montserrat"/>
                <a:ea typeface="Montserrat"/>
                <a:cs typeface="Montserrat"/>
                <a:sym typeface="Montserrat"/>
              </a:rPr>
              <a:t>- </a:t>
            </a:r>
            <a:r>
              <a:rPr lang="en" sz="2000">
                <a:solidFill>
                  <a:srgbClr val="00467F"/>
                </a:solidFill>
                <a:latin typeface="Montserrat"/>
                <a:ea typeface="Montserrat"/>
                <a:cs typeface="Montserrat"/>
                <a:sym typeface="Montserrat"/>
              </a:rPr>
              <a:t>The “What” is good/great in</a:t>
            </a:r>
            <a:r>
              <a:rPr lang="en" sz="2000">
                <a:latin typeface="Montserrat"/>
                <a:ea typeface="Montserrat"/>
                <a:cs typeface="Montserrat"/>
                <a:sym typeface="Montserrat"/>
              </a:rPr>
              <a:t> </a:t>
            </a:r>
            <a:r>
              <a:rPr b="1" lang="en" sz="2000">
                <a:solidFill>
                  <a:srgbClr val="56A1D5"/>
                </a:solidFill>
                <a:latin typeface="Montserrat"/>
                <a:ea typeface="Montserrat"/>
                <a:cs typeface="Montserrat"/>
                <a:sym typeface="Montserrat"/>
              </a:rPr>
              <a:t>Learning Environment</a:t>
            </a:r>
            <a:endParaRPr b="1" sz="2000">
              <a:solidFill>
                <a:srgbClr val="56A1D5"/>
              </a:solidFill>
              <a:latin typeface="Montserrat"/>
              <a:ea typeface="Montserrat"/>
              <a:cs typeface="Montserrat"/>
              <a:sym typeface="Montserrat"/>
            </a:endParaRPr>
          </a:p>
          <a:p>
            <a:pPr indent="0" lvl="0" marL="0" rtl="0" algn="l">
              <a:lnSpc>
                <a:spcPct val="115000"/>
              </a:lnSpc>
              <a:spcBef>
                <a:spcPts val="800"/>
              </a:spcBef>
              <a:spcAft>
                <a:spcPts val="0"/>
              </a:spcAft>
              <a:buSzPts val="1400"/>
              <a:buNone/>
            </a:pPr>
            <a:r>
              <a:t/>
            </a:r>
            <a:endParaRPr sz="2000">
              <a:latin typeface="Montserrat"/>
              <a:ea typeface="Montserrat"/>
              <a:cs typeface="Montserrat"/>
              <a:sym typeface="Montserrat"/>
            </a:endParaRPr>
          </a:p>
          <a:p>
            <a:pPr indent="0" lvl="0" marL="0" rtl="0" algn="l">
              <a:lnSpc>
                <a:spcPct val="115000"/>
              </a:lnSpc>
              <a:spcBef>
                <a:spcPts val="800"/>
              </a:spcBef>
              <a:spcAft>
                <a:spcPts val="0"/>
              </a:spcAft>
              <a:buSzPts val="1400"/>
              <a:buNone/>
            </a:pPr>
            <a:r>
              <a:rPr b="1" lang="en" sz="2000">
                <a:solidFill>
                  <a:srgbClr val="56A1D5"/>
                </a:solidFill>
                <a:latin typeface="Montserrat"/>
                <a:ea typeface="Montserrat"/>
                <a:cs typeface="Montserrat"/>
                <a:sym typeface="Montserrat"/>
              </a:rPr>
              <a:t>Year 3</a:t>
            </a:r>
            <a:r>
              <a:rPr lang="en" sz="2000">
                <a:latin typeface="Montserrat"/>
                <a:ea typeface="Montserrat"/>
                <a:cs typeface="Montserrat"/>
                <a:sym typeface="Montserrat"/>
              </a:rPr>
              <a:t>- </a:t>
            </a:r>
            <a:r>
              <a:rPr lang="en" sz="2000">
                <a:solidFill>
                  <a:srgbClr val="00467F"/>
                </a:solidFill>
                <a:latin typeface="Montserrat"/>
                <a:ea typeface="Montserrat"/>
                <a:cs typeface="Montserrat"/>
                <a:sym typeface="Montserrat"/>
              </a:rPr>
              <a:t>The “How” to</a:t>
            </a:r>
            <a:r>
              <a:rPr lang="en" sz="2000">
                <a:latin typeface="Montserrat"/>
                <a:ea typeface="Montserrat"/>
                <a:cs typeface="Montserrat"/>
                <a:sym typeface="Montserrat"/>
              </a:rPr>
              <a:t> </a:t>
            </a:r>
            <a:r>
              <a:rPr b="1" lang="en" sz="2000">
                <a:solidFill>
                  <a:srgbClr val="56A1D5"/>
                </a:solidFill>
                <a:latin typeface="Montserrat"/>
                <a:ea typeface="Montserrat"/>
                <a:cs typeface="Montserrat"/>
                <a:sym typeface="Montserrat"/>
              </a:rPr>
              <a:t>Build Principal Capacity</a:t>
            </a:r>
            <a:r>
              <a:rPr lang="en" sz="2000">
                <a:solidFill>
                  <a:srgbClr val="3D85C6"/>
                </a:solidFill>
                <a:latin typeface="Montserrat"/>
                <a:ea typeface="Montserrat"/>
                <a:cs typeface="Montserrat"/>
                <a:sym typeface="Montserrat"/>
              </a:rPr>
              <a:t> </a:t>
            </a:r>
            <a:r>
              <a:rPr lang="en" sz="2000">
                <a:solidFill>
                  <a:srgbClr val="00467F"/>
                </a:solidFill>
                <a:latin typeface="Montserrat"/>
                <a:ea typeface="Montserrat"/>
                <a:cs typeface="Montserrat"/>
                <a:sym typeface="Montserrat"/>
              </a:rPr>
              <a:t>based on your </a:t>
            </a:r>
            <a:endParaRPr sz="2000">
              <a:solidFill>
                <a:srgbClr val="00467F"/>
              </a:solidFill>
              <a:latin typeface="Montserrat"/>
              <a:ea typeface="Montserrat"/>
              <a:cs typeface="Montserrat"/>
              <a:sym typeface="Montserrat"/>
            </a:endParaRPr>
          </a:p>
          <a:p>
            <a:pPr indent="457200" lvl="0" marL="457200" rtl="0" algn="l">
              <a:lnSpc>
                <a:spcPct val="115000"/>
              </a:lnSpc>
              <a:spcBef>
                <a:spcPts val="800"/>
              </a:spcBef>
              <a:spcAft>
                <a:spcPts val="0"/>
              </a:spcAft>
              <a:buSzPts val="1400"/>
              <a:buNone/>
            </a:pPr>
            <a:r>
              <a:rPr lang="en" sz="2000">
                <a:solidFill>
                  <a:srgbClr val="00467F"/>
                </a:solidFill>
                <a:latin typeface="Montserrat"/>
                <a:ea typeface="Montserrat"/>
                <a:cs typeface="Montserrat"/>
                <a:sym typeface="Montserrat"/>
              </a:rPr>
              <a:t> understanding of what is good/great</a:t>
            </a:r>
            <a:endParaRPr sz="2000">
              <a:solidFill>
                <a:srgbClr val="00467F"/>
              </a:solidFill>
              <a:latin typeface="Montserrat"/>
              <a:ea typeface="Montserrat"/>
              <a:cs typeface="Montserrat"/>
              <a:sym typeface="Montserrat"/>
            </a:endParaRPr>
          </a:p>
        </p:txBody>
      </p:sp>
      <p:pic>
        <p:nvPicPr>
          <p:cNvPr id="1278" name="Google Shape;1278;p68"/>
          <p:cNvPicPr preferRelativeResize="0"/>
          <p:nvPr/>
        </p:nvPicPr>
        <p:blipFill rotWithShape="1">
          <a:blip r:embed="rId3">
            <a:alphaModFix/>
          </a:blip>
          <a:srcRect b="0" l="1822" r="919" t="0"/>
          <a:stretch/>
        </p:blipFill>
        <p:spPr>
          <a:xfrm>
            <a:off x="6777317" y="821150"/>
            <a:ext cx="1810871" cy="1211075"/>
          </a:xfrm>
          <a:prstGeom prst="rect">
            <a:avLst/>
          </a:prstGeom>
          <a:noFill/>
          <a:ln>
            <a:noFill/>
          </a:ln>
        </p:spPr>
      </p:pic>
      <p:sp>
        <p:nvSpPr>
          <p:cNvPr id="1279" name="Google Shape;1279;p6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78"/>
                                        </p:tgtEl>
                                        <p:attrNameLst>
                                          <p:attrName>style.visibility</p:attrName>
                                        </p:attrNameLst>
                                      </p:cBhvr>
                                      <p:to>
                                        <p:strVal val="visible"/>
                                      </p:to>
                                    </p:set>
                                    <p:anim calcmode="lin" valueType="num">
                                      <p:cBhvr additive="base">
                                        <p:cTn dur="1000"/>
                                        <p:tgtEl>
                                          <p:spTgt spid="12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95"/>
          <p:cNvSpPr txBox="1"/>
          <p:nvPr>
            <p:ph type="title"/>
          </p:nvPr>
        </p:nvSpPr>
        <p:spPr>
          <a:xfrm>
            <a:off x="1787550" y="187400"/>
            <a:ext cx="5131200" cy="695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solidFill>
                  <a:srgbClr val="00467F"/>
                </a:solidFill>
                <a:latin typeface="Montserrat"/>
                <a:ea typeface="Montserrat"/>
                <a:cs typeface="Montserrat"/>
                <a:sym typeface="Montserrat"/>
              </a:rPr>
              <a:t>Scenario Activity</a:t>
            </a:r>
            <a:endParaRPr b="1">
              <a:solidFill>
                <a:srgbClr val="00467F"/>
              </a:solidFill>
              <a:latin typeface="Montserrat"/>
              <a:ea typeface="Montserrat"/>
              <a:cs typeface="Montserrat"/>
              <a:sym typeface="Montserrat"/>
            </a:endParaRPr>
          </a:p>
        </p:txBody>
      </p:sp>
      <p:sp>
        <p:nvSpPr>
          <p:cNvPr id="1513" name="Google Shape;1513;p95"/>
          <p:cNvSpPr txBox="1"/>
          <p:nvPr>
            <p:ph idx="1" type="body"/>
          </p:nvPr>
        </p:nvSpPr>
        <p:spPr>
          <a:xfrm>
            <a:off x="654700" y="1633125"/>
            <a:ext cx="7618200" cy="2902800"/>
          </a:xfrm>
          <a:prstGeom prst="rect">
            <a:avLst/>
          </a:prstGeom>
        </p:spPr>
        <p:txBody>
          <a:bodyPr anchorCtr="0" anchor="ctr" bIns="34275" lIns="68575" spcFirstLastPara="1" rIns="68575" wrap="square" tIns="34275">
            <a:normAutofit fontScale="40000" lnSpcReduction="10000"/>
          </a:bodyPr>
          <a:lstStyle/>
          <a:p>
            <a:pPr indent="0" lvl="0" marL="0" rtl="0" algn="l">
              <a:lnSpc>
                <a:spcPct val="115000"/>
              </a:lnSpc>
              <a:spcBef>
                <a:spcPts val="0"/>
              </a:spcBef>
              <a:spcAft>
                <a:spcPts val="0"/>
              </a:spcAft>
              <a:buNone/>
            </a:pPr>
            <a:r>
              <a:rPr b="1" lang="en" sz="3379">
                <a:solidFill>
                  <a:srgbClr val="00467F"/>
                </a:solidFill>
                <a:latin typeface="Montserrat"/>
                <a:ea typeface="Montserrat"/>
                <a:cs typeface="Montserrat"/>
                <a:sym typeface="Montserrat"/>
              </a:rPr>
              <a:t>Procedures</a:t>
            </a:r>
            <a:endParaRPr b="1" sz="3379">
              <a:solidFill>
                <a:srgbClr val="00467F"/>
              </a:solidFill>
              <a:latin typeface="Montserrat"/>
              <a:ea typeface="Montserrat"/>
              <a:cs typeface="Montserrat"/>
              <a:sym typeface="Montserrat"/>
            </a:endParaRPr>
          </a:p>
          <a:p>
            <a:pPr indent="-314446" lvl="0" marL="457200" rtl="0" algn="l">
              <a:lnSpc>
                <a:spcPct val="115000"/>
              </a:lnSpc>
              <a:spcBef>
                <a:spcPts val="0"/>
              </a:spcBef>
              <a:spcAft>
                <a:spcPts val="0"/>
              </a:spcAft>
              <a:buClr>
                <a:srgbClr val="00467F"/>
              </a:buClr>
              <a:buSzPct val="100000"/>
              <a:buFont typeface="Montserrat"/>
              <a:buChar char="•"/>
            </a:pPr>
            <a:r>
              <a:rPr lang="en" sz="3379">
                <a:solidFill>
                  <a:srgbClr val="00467F"/>
                </a:solidFill>
                <a:latin typeface="Montserrat"/>
                <a:ea typeface="Montserrat"/>
                <a:cs typeface="Montserrat"/>
                <a:sym typeface="Montserrat"/>
              </a:rPr>
              <a:t>The person with the </a:t>
            </a:r>
            <a:r>
              <a:rPr b="1" lang="en" sz="3379">
                <a:solidFill>
                  <a:srgbClr val="00467F"/>
                </a:solidFill>
                <a:latin typeface="Montserrat"/>
                <a:ea typeface="Montserrat"/>
                <a:cs typeface="Montserrat"/>
                <a:sym typeface="Montserrat"/>
              </a:rPr>
              <a:t>shortest hair</a:t>
            </a:r>
            <a:r>
              <a:rPr lang="en" sz="3379">
                <a:solidFill>
                  <a:srgbClr val="00467F"/>
                </a:solidFill>
                <a:latin typeface="Montserrat"/>
                <a:ea typeface="Montserrat"/>
                <a:cs typeface="Montserrat"/>
                <a:sym typeface="Montserrat"/>
              </a:rPr>
              <a:t> at your table reads the scenario out loud to the group.</a:t>
            </a:r>
            <a:endParaRPr sz="3379">
              <a:solidFill>
                <a:srgbClr val="00467F"/>
              </a:solidFill>
              <a:latin typeface="Montserrat"/>
              <a:ea typeface="Montserrat"/>
              <a:cs typeface="Montserrat"/>
              <a:sym typeface="Montserrat"/>
            </a:endParaRPr>
          </a:p>
          <a:p>
            <a:pPr indent="-314446" lvl="0" marL="457200" rtl="0" algn="l">
              <a:lnSpc>
                <a:spcPct val="115000"/>
              </a:lnSpc>
              <a:spcBef>
                <a:spcPts val="0"/>
              </a:spcBef>
              <a:spcAft>
                <a:spcPts val="0"/>
              </a:spcAft>
              <a:buClr>
                <a:srgbClr val="00467F"/>
              </a:buClr>
              <a:buSzPct val="100000"/>
              <a:buFont typeface="Montserrat"/>
              <a:buChar char="•"/>
            </a:pPr>
            <a:r>
              <a:rPr lang="en" sz="3379">
                <a:solidFill>
                  <a:srgbClr val="00467F"/>
                </a:solidFill>
                <a:latin typeface="Montserrat"/>
                <a:ea typeface="Montserrat"/>
                <a:cs typeface="Montserrat"/>
                <a:sym typeface="Montserrat"/>
              </a:rPr>
              <a:t>The person to the right of the reader plays the role of the principal in the scenario.</a:t>
            </a:r>
            <a:endParaRPr sz="3379">
              <a:solidFill>
                <a:srgbClr val="00467F"/>
              </a:solidFill>
              <a:latin typeface="Montserrat"/>
              <a:ea typeface="Montserrat"/>
              <a:cs typeface="Montserrat"/>
              <a:sym typeface="Montserrat"/>
            </a:endParaRPr>
          </a:p>
          <a:p>
            <a:pPr indent="-314446" lvl="0" marL="457200" rtl="0" algn="l">
              <a:lnSpc>
                <a:spcPct val="115000"/>
              </a:lnSpc>
              <a:spcBef>
                <a:spcPts val="0"/>
              </a:spcBef>
              <a:spcAft>
                <a:spcPts val="0"/>
              </a:spcAft>
              <a:buClr>
                <a:srgbClr val="00467F"/>
              </a:buClr>
              <a:buSzPct val="100000"/>
              <a:buFont typeface="Montserrat"/>
              <a:buChar char="•"/>
            </a:pPr>
            <a:r>
              <a:rPr lang="en" sz="3379">
                <a:solidFill>
                  <a:srgbClr val="00467F"/>
                </a:solidFill>
                <a:latin typeface="Montserrat"/>
                <a:ea typeface="Montserrat"/>
                <a:cs typeface="Montserrat"/>
                <a:sym typeface="Montserrat"/>
              </a:rPr>
              <a:t>The person to the left of the reader plays the role of the  teacher in the scenario.</a:t>
            </a:r>
            <a:endParaRPr sz="3379">
              <a:solidFill>
                <a:srgbClr val="00467F"/>
              </a:solidFill>
              <a:latin typeface="Montserrat"/>
              <a:ea typeface="Montserrat"/>
              <a:cs typeface="Montserrat"/>
              <a:sym typeface="Montserrat"/>
            </a:endParaRPr>
          </a:p>
          <a:p>
            <a:pPr indent="-314446" lvl="0" marL="457200" rtl="0" algn="l">
              <a:lnSpc>
                <a:spcPct val="115000"/>
              </a:lnSpc>
              <a:spcBef>
                <a:spcPts val="0"/>
              </a:spcBef>
              <a:spcAft>
                <a:spcPts val="0"/>
              </a:spcAft>
              <a:buClr>
                <a:srgbClr val="00467F"/>
              </a:buClr>
              <a:buSzPct val="100000"/>
              <a:buFont typeface="Montserrat"/>
              <a:buChar char="•"/>
            </a:pPr>
            <a:r>
              <a:rPr lang="en" sz="3379">
                <a:solidFill>
                  <a:srgbClr val="00467F"/>
                </a:solidFill>
                <a:latin typeface="Montserrat"/>
                <a:ea typeface="Montserrat"/>
                <a:cs typeface="Montserrat"/>
                <a:sym typeface="Montserrat"/>
              </a:rPr>
              <a:t>The principal begins the conversation with the teacher by leading the discussion with an opening question.  </a:t>
            </a:r>
            <a:endParaRPr b="1" sz="3379">
              <a:solidFill>
                <a:srgbClr val="00467F"/>
              </a:solidFill>
              <a:latin typeface="Montserrat"/>
              <a:ea typeface="Montserrat"/>
              <a:cs typeface="Montserrat"/>
              <a:sym typeface="Montserrat"/>
            </a:endParaRPr>
          </a:p>
          <a:p>
            <a:pPr indent="-314446" lvl="0" marL="457200" rtl="0" algn="l">
              <a:lnSpc>
                <a:spcPct val="115000"/>
              </a:lnSpc>
              <a:spcBef>
                <a:spcPts val="0"/>
              </a:spcBef>
              <a:spcAft>
                <a:spcPts val="0"/>
              </a:spcAft>
              <a:buClr>
                <a:srgbClr val="00467F"/>
              </a:buClr>
              <a:buSzPct val="100000"/>
              <a:buFont typeface="Montserrat"/>
              <a:buChar char="•"/>
            </a:pPr>
            <a:r>
              <a:rPr lang="en" sz="3379">
                <a:solidFill>
                  <a:srgbClr val="00467F"/>
                </a:solidFill>
                <a:latin typeface="Montserrat"/>
                <a:ea typeface="Montserrat"/>
                <a:cs typeface="Montserrat"/>
                <a:sym typeface="Montserrat"/>
              </a:rPr>
              <a:t>The </a:t>
            </a:r>
            <a:r>
              <a:rPr b="1" lang="en" sz="3379" u="sng">
                <a:solidFill>
                  <a:srgbClr val="56A1D5"/>
                </a:solidFill>
                <a:latin typeface="Montserrat"/>
                <a:ea typeface="Montserrat"/>
                <a:cs typeface="Montserrat"/>
                <a:sym typeface="Montserrat"/>
                <a:hlinkClick r:id="rId3">
                  <a:extLst>
                    <a:ext uri="{A12FA001-AC4F-418D-AE19-62706E023703}">
                      <ahyp:hlinkClr val="tx"/>
                    </a:ext>
                  </a:extLst>
                </a:hlinkClick>
              </a:rPr>
              <a:t>coaching sentence stems</a:t>
            </a:r>
            <a:r>
              <a:rPr lang="en" sz="3379">
                <a:solidFill>
                  <a:srgbClr val="00467F"/>
                </a:solidFill>
                <a:latin typeface="Montserrat"/>
                <a:ea typeface="Montserrat"/>
                <a:cs typeface="Montserrat"/>
                <a:sym typeface="Montserrat"/>
              </a:rPr>
              <a:t> may be helpful for the principal.</a:t>
            </a:r>
            <a:endParaRPr sz="3379">
              <a:solidFill>
                <a:srgbClr val="00467F"/>
              </a:solidFill>
              <a:latin typeface="Montserrat"/>
              <a:ea typeface="Montserrat"/>
              <a:cs typeface="Montserrat"/>
              <a:sym typeface="Montserrat"/>
            </a:endParaRPr>
          </a:p>
          <a:p>
            <a:pPr indent="-275999" lvl="0" marL="457200" rtl="0" algn="l">
              <a:lnSpc>
                <a:spcPct val="115000"/>
              </a:lnSpc>
              <a:spcBef>
                <a:spcPts val="0"/>
              </a:spcBef>
              <a:spcAft>
                <a:spcPts val="0"/>
              </a:spcAft>
              <a:buClr>
                <a:srgbClr val="00467F"/>
              </a:buClr>
              <a:buSzPct val="55215"/>
              <a:buFont typeface="Montserrat"/>
              <a:buChar char="•"/>
            </a:pPr>
            <a:r>
              <a:rPr lang="en" sz="3379">
                <a:solidFill>
                  <a:srgbClr val="00467F"/>
                </a:solidFill>
                <a:latin typeface="Montserrat"/>
                <a:ea typeface="Montserrat"/>
                <a:cs typeface="Montserrat"/>
                <a:sym typeface="Montserrat"/>
              </a:rPr>
              <a:t>Remaining</a:t>
            </a:r>
            <a:r>
              <a:rPr lang="en" sz="3379">
                <a:solidFill>
                  <a:srgbClr val="00467F"/>
                </a:solidFill>
                <a:latin typeface="Montserrat"/>
                <a:ea typeface="Montserrat"/>
                <a:cs typeface="Montserrat"/>
                <a:sym typeface="Montserrat"/>
              </a:rPr>
              <a:t> group members provide feedback after the role play activity.</a:t>
            </a:r>
            <a:r>
              <a:rPr lang="en" sz="3403">
                <a:solidFill>
                  <a:srgbClr val="00467F"/>
                </a:solidFill>
                <a:latin typeface="Montserrat"/>
                <a:ea typeface="Montserrat"/>
                <a:cs typeface="Montserrat"/>
                <a:sym typeface="Montserrat"/>
              </a:rPr>
              <a:t> </a:t>
            </a:r>
            <a:endParaRPr sz="3403">
              <a:solidFill>
                <a:srgbClr val="00467F"/>
              </a:solidFill>
              <a:latin typeface="Montserrat"/>
              <a:ea typeface="Montserrat"/>
              <a:cs typeface="Montserrat"/>
              <a:sym typeface="Montserrat"/>
            </a:endParaRPr>
          </a:p>
          <a:p>
            <a:pPr indent="0" lvl="0" marL="0" rtl="0" algn="l">
              <a:spcBef>
                <a:spcPts val="0"/>
              </a:spcBef>
              <a:spcAft>
                <a:spcPts val="0"/>
              </a:spcAft>
              <a:buNone/>
            </a:pPr>
            <a:r>
              <a:t/>
            </a:r>
            <a:endParaRPr sz="2700"/>
          </a:p>
          <a:p>
            <a:pPr indent="0" lvl="0" marL="0" rtl="0" algn="l">
              <a:spcBef>
                <a:spcPts val="0"/>
              </a:spcBef>
              <a:spcAft>
                <a:spcPts val="0"/>
              </a:spcAft>
              <a:buNone/>
            </a:pPr>
            <a:r>
              <a:t/>
            </a:r>
            <a:endParaRPr sz="2700"/>
          </a:p>
          <a:p>
            <a:pPr indent="0" lvl="0" marL="914400" rtl="0" algn="l">
              <a:lnSpc>
                <a:spcPct val="115000"/>
              </a:lnSpc>
              <a:spcBef>
                <a:spcPts val="0"/>
              </a:spcBef>
              <a:spcAft>
                <a:spcPts val="0"/>
              </a:spcAft>
              <a:buNone/>
            </a:pPr>
            <a:r>
              <a:rPr b="1" lang="en" sz="3379">
                <a:solidFill>
                  <a:srgbClr val="00467F"/>
                </a:solidFill>
                <a:latin typeface="Montserrat"/>
                <a:ea typeface="Montserrat"/>
                <a:cs typeface="Montserrat"/>
                <a:sym typeface="Montserrat"/>
              </a:rPr>
              <a:t>Guiding question: What questions might you ask a teacher that would help them increase opportunities for engagement?</a:t>
            </a:r>
            <a:endParaRPr sz="2700"/>
          </a:p>
          <a:p>
            <a:pPr indent="0" lvl="0" marL="0" rtl="0" algn="l">
              <a:spcBef>
                <a:spcPts val="0"/>
              </a:spcBef>
              <a:spcAft>
                <a:spcPts val="0"/>
              </a:spcAft>
              <a:buClr>
                <a:schemeClr val="dk1"/>
              </a:buClr>
              <a:buSzPct val="73333"/>
              <a:buFont typeface="Arial"/>
              <a:buNone/>
            </a:pPr>
            <a:r>
              <a:t/>
            </a:r>
            <a:endParaRPr sz="1500"/>
          </a:p>
        </p:txBody>
      </p:sp>
      <p:sp>
        <p:nvSpPr>
          <p:cNvPr id="1514" name="Google Shape;1514;p95"/>
          <p:cNvSpPr txBox="1"/>
          <p:nvPr/>
        </p:nvSpPr>
        <p:spPr>
          <a:xfrm>
            <a:off x="1787550" y="882800"/>
            <a:ext cx="7436100" cy="61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1900">
                <a:solidFill>
                  <a:srgbClr val="00467F"/>
                </a:solidFill>
                <a:latin typeface="Montserrat"/>
                <a:ea typeface="Montserrat"/>
                <a:cs typeface="Montserrat"/>
                <a:sym typeface="Montserrat"/>
              </a:rPr>
              <a:t>How would you coach</a:t>
            </a:r>
            <a:r>
              <a:rPr lang="en" sz="1900">
                <a:solidFill>
                  <a:srgbClr val="00467F"/>
                </a:solidFill>
                <a:latin typeface="Montserrat"/>
                <a:ea typeface="Montserrat"/>
                <a:cs typeface="Montserrat"/>
                <a:sym typeface="Montserrat"/>
              </a:rPr>
              <a:t> a teacher through the scenario on the card at your table?</a:t>
            </a:r>
            <a:endParaRPr sz="1300">
              <a:solidFill>
                <a:srgbClr val="00467F"/>
              </a:solidFill>
              <a:latin typeface="Montserrat"/>
              <a:ea typeface="Montserrat"/>
              <a:cs typeface="Montserrat"/>
              <a:sym typeface="Montserrat"/>
            </a:endParaRPr>
          </a:p>
        </p:txBody>
      </p:sp>
      <p:sp>
        <p:nvSpPr>
          <p:cNvPr id="1515" name="Google Shape;1515;p9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1516" name="Google Shape;1516;p95"/>
          <p:cNvPicPr preferRelativeResize="0"/>
          <p:nvPr/>
        </p:nvPicPr>
        <p:blipFill rotWithShape="1">
          <a:blip r:embed="rId4">
            <a:alphaModFix/>
          </a:blip>
          <a:srcRect b="15491" l="8468" r="8184" t="15718"/>
          <a:stretch/>
        </p:blipFill>
        <p:spPr>
          <a:xfrm>
            <a:off x="89450" y="140125"/>
            <a:ext cx="1528625" cy="1261660"/>
          </a:xfrm>
          <a:prstGeom prst="rect">
            <a:avLst/>
          </a:prstGeom>
          <a:noFill/>
          <a:ln>
            <a:noFill/>
          </a:ln>
        </p:spPr>
      </p:pic>
      <p:sp>
        <p:nvSpPr>
          <p:cNvPr id="1517" name="Google Shape;1517;p95"/>
          <p:cNvSpPr txBox="1"/>
          <p:nvPr/>
        </p:nvSpPr>
        <p:spPr>
          <a:xfrm>
            <a:off x="5577550" y="1688450"/>
            <a:ext cx="3268500" cy="16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00467F"/>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96"/>
          <p:cNvSpPr txBox="1"/>
          <p:nvPr/>
        </p:nvSpPr>
        <p:spPr>
          <a:xfrm>
            <a:off x="271276" y="159425"/>
            <a:ext cx="4245300" cy="2371500"/>
          </a:xfrm>
          <a:prstGeom prst="rect">
            <a:avLst/>
          </a:prstGeom>
          <a:solidFill>
            <a:schemeClr val="lt1"/>
          </a:solidFill>
          <a:ln cap="flat" cmpd="sng" w="9525">
            <a:solidFill>
              <a:srgbClr val="00467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0467F"/>
                </a:solidFill>
                <a:latin typeface="Montserrat"/>
                <a:ea typeface="Montserrat"/>
                <a:cs typeface="Montserrat"/>
                <a:sym typeface="Montserrat"/>
              </a:rPr>
              <a:t>SCENARIO 1</a:t>
            </a:r>
            <a:endParaRPr b="1" sz="2100">
              <a:solidFill>
                <a:srgbClr val="00467F"/>
              </a:solidFill>
              <a:latin typeface="Montserrat"/>
              <a:ea typeface="Montserrat"/>
              <a:cs typeface="Montserrat"/>
              <a:sym typeface="Montserrat"/>
            </a:endParaRPr>
          </a:p>
          <a:p>
            <a:pPr indent="0" lvl="0" marL="0" rtl="0" algn="ctr">
              <a:spcBef>
                <a:spcPts val="0"/>
              </a:spcBef>
              <a:spcAft>
                <a:spcPts val="0"/>
              </a:spcAft>
              <a:buNone/>
            </a:pPr>
            <a:r>
              <a:t/>
            </a:r>
            <a:endParaRPr b="1" sz="2100">
              <a:solidFill>
                <a:srgbClr val="00467F"/>
              </a:solidFill>
              <a:latin typeface="Montserrat"/>
              <a:ea typeface="Montserrat"/>
              <a:cs typeface="Montserrat"/>
              <a:sym typeface="Montserrat"/>
            </a:endParaRPr>
          </a:p>
          <a:p>
            <a:pPr indent="0" lvl="0" marL="0" rtl="0" algn="ctr">
              <a:spcBef>
                <a:spcPts val="0"/>
              </a:spcBef>
              <a:spcAft>
                <a:spcPts val="0"/>
              </a:spcAft>
              <a:buNone/>
            </a:pPr>
            <a:r>
              <a:rPr lang="en" sz="1500">
                <a:solidFill>
                  <a:srgbClr val="00467F"/>
                </a:solidFill>
                <a:latin typeface="Montserrat"/>
                <a:ea typeface="Montserrat"/>
                <a:cs typeface="Montserrat"/>
                <a:sym typeface="Montserrat"/>
              </a:rPr>
              <a:t>A teacher gives five minutes of instruction and then tasks the students with completing a 45-minute activity on their Chromebooks</a:t>
            </a:r>
            <a:r>
              <a:rPr lang="en" sz="1500">
                <a:solidFill>
                  <a:schemeClr val="lt1"/>
                </a:solidFill>
                <a:latin typeface="Montserrat"/>
                <a:ea typeface="Montserrat"/>
                <a:cs typeface="Montserrat"/>
                <a:sym typeface="Montserrat"/>
              </a:rPr>
              <a:t>. </a:t>
            </a:r>
            <a:endParaRPr sz="1500">
              <a:solidFill>
                <a:schemeClr val="lt1"/>
              </a:solidFill>
              <a:latin typeface="Montserrat"/>
              <a:ea typeface="Montserrat"/>
              <a:cs typeface="Montserrat"/>
              <a:sym typeface="Montserrat"/>
            </a:endParaRPr>
          </a:p>
        </p:txBody>
      </p:sp>
      <p:sp>
        <p:nvSpPr>
          <p:cNvPr id="1523" name="Google Shape;1523;p96"/>
          <p:cNvSpPr txBox="1"/>
          <p:nvPr/>
        </p:nvSpPr>
        <p:spPr>
          <a:xfrm>
            <a:off x="271351" y="2612575"/>
            <a:ext cx="4245300" cy="2371500"/>
          </a:xfrm>
          <a:prstGeom prst="rect">
            <a:avLst/>
          </a:prstGeom>
          <a:solidFill>
            <a:schemeClr val="lt1"/>
          </a:solidFill>
          <a:ln cap="flat" cmpd="sng" w="9525">
            <a:solidFill>
              <a:srgbClr val="00467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0467F"/>
                </a:solidFill>
                <a:latin typeface="Montserrat"/>
                <a:ea typeface="Montserrat"/>
                <a:cs typeface="Montserrat"/>
                <a:sym typeface="Montserrat"/>
              </a:rPr>
              <a:t>SCENARIO</a:t>
            </a:r>
            <a:r>
              <a:rPr b="1" lang="en" sz="2100">
                <a:solidFill>
                  <a:srgbClr val="00467F"/>
                </a:solidFill>
                <a:latin typeface="Montserrat"/>
                <a:ea typeface="Montserrat"/>
                <a:cs typeface="Montserrat"/>
                <a:sym typeface="Montserrat"/>
              </a:rPr>
              <a:t> 2</a:t>
            </a:r>
            <a:endParaRPr b="1" sz="2100">
              <a:solidFill>
                <a:srgbClr val="00467F"/>
              </a:solidFill>
              <a:latin typeface="Montserrat"/>
              <a:ea typeface="Montserrat"/>
              <a:cs typeface="Montserrat"/>
              <a:sym typeface="Montserrat"/>
            </a:endParaRPr>
          </a:p>
          <a:p>
            <a:pPr indent="0" lvl="0" marL="0" rtl="0" algn="ctr">
              <a:spcBef>
                <a:spcPts val="0"/>
              </a:spcBef>
              <a:spcAft>
                <a:spcPts val="0"/>
              </a:spcAft>
              <a:buNone/>
            </a:pPr>
            <a:r>
              <a:t/>
            </a:r>
            <a:endParaRPr b="1" sz="2100">
              <a:solidFill>
                <a:srgbClr val="00467F"/>
              </a:solidFill>
              <a:latin typeface="Montserrat"/>
              <a:ea typeface="Montserrat"/>
              <a:cs typeface="Montserrat"/>
              <a:sym typeface="Montserrat"/>
            </a:endParaRPr>
          </a:p>
          <a:p>
            <a:pPr indent="0" lvl="0" marL="0" rtl="0" algn="ctr">
              <a:spcBef>
                <a:spcPts val="0"/>
              </a:spcBef>
              <a:spcAft>
                <a:spcPts val="0"/>
              </a:spcAft>
              <a:buNone/>
            </a:pPr>
            <a:r>
              <a:rPr lang="en" sz="1500">
                <a:solidFill>
                  <a:srgbClr val="00467F"/>
                </a:solidFill>
                <a:latin typeface="Montserrat"/>
                <a:ea typeface="Montserrat"/>
                <a:cs typeface="Montserrat"/>
                <a:sym typeface="Montserrat"/>
              </a:rPr>
              <a:t>Students are told to complete an assignment in a group for 20 minutes. Some of the students are working, while others are off task.</a:t>
            </a:r>
            <a:endParaRPr sz="1500">
              <a:solidFill>
                <a:srgbClr val="00467F"/>
              </a:solidFill>
              <a:latin typeface="Montserrat"/>
              <a:ea typeface="Montserrat"/>
              <a:cs typeface="Montserrat"/>
              <a:sym typeface="Montserrat"/>
            </a:endParaRPr>
          </a:p>
        </p:txBody>
      </p:sp>
      <p:sp>
        <p:nvSpPr>
          <p:cNvPr id="1524" name="Google Shape;1524;p96"/>
          <p:cNvSpPr txBox="1"/>
          <p:nvPr/>
        </p:nvSpPr>
        <p:spPr>
          <a:xfrm>
            <a:off x="4627376" y="159425"/>
            <a:ext cx="4245300" cy="2371500"/>
          </a:xfrm>
          <a:prstGeom prst="rect">
            <a:avLst/>
          </a:prstGeom>
          <a:solidFill>
            <a:schemeClr val="lt1"/>
          </a:solidFill>
          <a:ln cap="flat" cmpd="sng" w="9525">
            <a:solidFill>
              <a:srgbClr val="00467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0467F"/>
                </a:solidFill>
                <a:latin typeface="Montserrat"/>
                <a:ea typeface="Montserrat"/>
                <a:cs typeface="Montserrat"/>
                <a:sym typeface="Montserrat"/>
              </a:rPr>
              <a:t>SCENARIO</a:t>
            </a:r>
            <a:r>
              <a:rPr b="1" lang="en" sz="2100">
                <a:solidFill>
                  <a:srgbClr val="00467F"/>
                </a:solidFill>
                <a:latin typeface="Montserrat"/>
                <a:ea typeface="Montserrat"/>
                <a:cs typeface="Montserrat"/>
                <a:sym typeface="Montserrat"/>
              </a:rPr>
              <a:t> 4</a:t>
            </a:r>
            <a:endParaRPr b="1" sz="2100">
              <a:solidFill>
                <a:srgbClr val="00467F"/>
              </a:solidFill>
              <a:latin typeface="Montserrat"/>
              <a:ea typeface="Montserrat"/>
              <a:cs typeface="Montserrat"/>
              <a:sym typeface="Montserrat"/>
            </a:endParaRPr>
          </a:p>
          <a:p>
            <a:pPr indent="0" lvl="0" marL="0" rtl="0" algn="ctr">
              <a:spcBef>
                <a:spcPts val="0"/>
              </a:spcBef>
              <a:spcAft>
                <a:spcPts val="0"/>
              </a:spcAft>
              <a:buNone/>
            </a:pPr>
            <a:r>
              <a:t/>
            </a:r>
            <a:endParaRPr b="1" sz="2100">
              <a:solidFill>
                <a:srgbClr val="00467F"/>
              </a:solidFill>
              <a:latin typeface="Montserrat"/>
              <a:ea typeface="Montserrat"/>
              <a:cs typeface="Montserrat"/>
              <a:sym typeface="Montserrat"/>
            </a:endParaRPr>
          </a:p>
          <a:p>
            <a:pPr indent="0" lvl="0" marL="0" rtl="0" algn="ctr">
              <a:spcBef>
                <a:spcPts val="0"/>
              </a:spcBef>
              <a:spcAft>
                <a:spcPts val="0"/>
              </a:spcAft>
              <a:buNone/>
            </a:pPr>
            <a:r>
              <a:rPr lang="en" sz="1500">
                <a:solidFill>
                  <a:srgbClr val="00467F"/>
                </a:solidFill>
                <a:latin typeface="Montserrat"/>
                <a:ea typeface="Montserrat"/>
                <a:cs typeface="Montserrat"/>
                <a:sym typeface="Montserrat"/>
              </a:rPr>
              <a:t>Teacher shares a 30-minute video and instructs students to watch.</a:t>
            </a:r>
            <a:endParaRPr sz="1500">
              <a:solidFill>
                <a:srgbClr val="00467F"/>
              </a:solidFill>
              <a:latin typeface="Montserrat"/>
              <a:ea typeface="Montserrat"/>
              <a:cs typeface="Montserrat"/>
              <a:sym typeface="Montserrat"/>
            </a:endParaRPr>
          </a:p>
        </p:txBody>
      </p:sp>
      <p:sp>
        <p:nvSpPr>
          <p:cNvPr id="1525" name="Google Shape;1525;p96"/>
          <p:cNvSpPr txBox="1"/>
          <p:nvPr/>
        </p:nvSpPr>
        <p:spPr>
          <a:xfrm>
            <a:off x="4627376" y="2612575"/>
            <a:ext cx="4245300" cy="2371500"/>
          </a:xfrm>
          <a:prstGeom prst="rect">
            <a:avLst/>
          </a:prstGeom>
          <a:solidFill>
            <a:schemeClr val="lt1"/>
          </a:solidFill>
          <a:ln cap="flat" cmpd="sng" w="9525">
            <a:solidFill>
              <a:srgbClr val="00467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0467F"/>
                </a:solidFill>
                <a:latin typeface="Montserrat"/>
                <a:ea typeface="Montserrat"/>
                <a:cs typeface="Montserrat"/>
                <a:sym typeface="Montserrat"/>
              </a:rPr>
              <a:t>SCENARIO 3</a:t>
            </a:r>
            <a:endParaRPr b="1" sz="2100">
              <a:solidFill>
                <a:srgbClr val="00467F"/>
              </a:solidFill>
              <a:latin typeface="Montserrat"/>
              <a:ea typeface="Montserrat"/>
              <a:cs typeface="Montserrat"/>
              <a:sym typeface="Montserrat"/>
            </a:endParaRPr>
          </a:p>
          <a:p>
            <a:pPr indent="0" lvl="0" marL="0" rtl="0" algn="ctr">
              <a:spcBef>
                <a:spcPts val="0"/>
              </a:spcBef>
              <a:spcAft>
                <a:spcPts val="0"/>
              </a:spcAft>
              <a:buNone/>
            </a:pPr>
            <a:r>
              <a:t/>
            </a:r>
            <a:endParaRPr b="1" sz="2100">
              <a:solidFill>
                <a:srgbClr val="00467F"/>
              </a:solidFill>
              <a:latin typeface="Montserrat"/>
              <a:ea typeface="Montserrat"/>
              <a:cs typeface="Montserrat"/>
              <a:sym typeface="Montserrat"/>
            </a:endParaRPr>
          </a:p>
          <a:p>
            <a:pPr indent="0" lvl="0" marL="0" rtl="0" algn="ctr">
              <a:spcBef>
                <a:spcPts val="0"/>
              </a:spcBef>
              <a:spcAft>
                <a:spcPts val="0"/>
              </a:spcAft>
              <a:buNone/>
            </a:pPr>
            <a:r>
              <a:rPr lang="en" sz="1500">
                <a:solidFill>
                  <a:srgbClr val="00467F"/>
                </a:solidFill>
                <a:latin typeface="Montserrat"/>
                <a:ea typeface="Montserrat"/>
                <a:cs typeface="Montserrat"/>
                <a:sym typeface="Montserrat"/>
              </a:rPr>
              <a:t>The teacher tells the students that they have five minutes to complete a task independently. Two of the students put their heads down and three more begin acting out. The teacher signals for the activity to end after 15 minutes. </a:t>
            </a:r>
            <a:endParaRPr sz="1500">
              <a:solidFill>
                <a:srgbClr val="00467F"/>
              </a:solidFill>
              <a:latin typeface="Montserrat"/>
              <a:ea typeface="Montserrat"/>
              <a:cs typeface="Montserrat"/>
              <a:sym typeface="Montserrat"/>
            </a:endParaRPr>
          </a:p>
        </p:txBody>
      </p:sp>
      <p:sp>
        <p:nvSpPr>
          <p:cNvPr id="1526" name="Google Shape;1526;p9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pic>
        <p:nvPicPr>
          <p:cNvPr id="1531" name="Google Shape;1531;p97"/>
          <p:cNvPicPr preferRelativeResize="0"/>
          <p:nvPr/>
        </p:nvPicPr>
        <p:blipFill>
          <a:blip r:embed="rId3">
            <a:alphaModFix/>
          </a:blip>
          <a:stretch>
            <a:fillRect/>
          </a:stretch>
        </p:blipFill>
        <p:spPr>
          <a:xfrm>
            <a:off x="3373900" y="73550"/>
            <a:ext cx="1359012" cy="961500"/>
          </a:xfrm>
          <a:prstGeom prst="rect">
            <a:avLst/>
          </a:prstGeom>
          <a:noFill/>
          <a:ln>
            <a:noFill/>
          </a:ln>
        </p:spPr>
      </p:pic>
      <p:pic>
        <p:nvPicPr>
          <p:cNvPr id="1532" name="Google Shape;1532;p97"/>
          <p:cNvPicPr preferRelativeResize="0"/>
          <p:nvPr/>
        </p:nvPicPr>
        <p:blipFill rotWithShape="1">
          <a:blip r:embed="rId4">
            <a:alphaModFix/>
          </a:blip>
          <a:srcRect b="21502" l="10689" r="9419" t="18835"/>
          <a:stretch/>
        </p:blipFill>
        <p:spPr>
          <a:xfrm>
            <a:off x="6716400" y="73550"/>
            <a:ext cx="1198576" cy="811201"/>
          </a:xfrm>
          <a:prstGeom prst="rect">
            <a:avLst/>
          </a:prstGeom>
          <a:noFill/>
          <a:ln>
            <a:noFill/>
          </a:ln>
        </p:spPr>
      </p:pic>
      <p:sp>
        <p:nvSpPr>
          <p:cNvPr id="1533" name="Google Shape;1533;p97"/>
          <p:cNvSpPr txBox="1"/>
          <p:nvPr/>
        </p:nvSpPr>
        <p:spPr>
          <a:xfrm>
            <a:off x="2966775" y="1085875"/>
            <a:ext cx="2788200" cy="663000"/>
          </a:xfrm>
          <a:prstGeom prst="rect">
            <a:avLst/>
          </a:prstGeom>
          <a:noFill/>
          <a:ln cap="flat" cmpd="sng" w="19050">
            <a:solidFill>
              <a:srgbClr val="D92E0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Plan for engaging learning tasks</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pic>
        <p:nvPicPr>
          <p:cNvPr id="1534" name="Google Shape;1534;p97"/>
          <p:cNvPicPr preferRelativeResize="0"/>
          <p:nvPr/>
        </p:nvPicPr>
        <p:blipFill>
          <a:blip r:embed="rId5">
            <a:alphaModFix/>
          </a:blip>
          <a:stretch>
            <a:fillRect/>
          </a:stretch>
        </p:blipFill>
        <p:spPr>
          <a:xfrm>
            <a:off x="130124" y="1085875"/>
            <a:ext cx="2246275" cy="1299050"/>
          </a:xfrm>
          <a:prstGeom prst="rect">
            <a:avLst/>
          </a:prstGeom>
          <a:noFill/>
          <a:ln>
            <a:noFill/>
          </a:ln>
        </p:spPr>
      </p:pic>
      <p:sp>
        <p:nvSpPr>
          <p:cNvPr id="1535" name="Google Shape;1535;p97"/>
          <p:cNvSpPr txBox="1"/>
          <p:nvPr/>
        </p:nvSpPr>
        <p:spPr>
          <a:xfrm>
            <a:off x="2966775" y="1848225"/>
            <a:ext cx="2788200" cy="536700"/>
          </a:xfrm>
          <a:prstGeom prst="rect">
            <a:avLst/>
          </a:prstGeom>
          <a:noFill/>
          <a:ln cap="flat" cmpd="sng" w="19050">
            <a:solidFill>
              <a:srgbClr val="D92E0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Use various strategies</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6" name="Google Shape;1536;p97"/>
          <p:cNvSpPr txBox="1"/>
          <p:nvPr/>
        </p:nvSpPr>
        <p:spPr>
          <a:xfrm>
            <a:off x="6205450" y="1254650"/>
            <a:ext cx="2625600" cy="961500"/>
          </a:xfrm>
          <a:prstGeom prst="rect">
            <a:avLst/>
          </a:prstGeom>
          <a:noFill/>
          <a:ln cap="flat" cmpd="sng" w="19050">
            <a:solidFill>
              <a:srgbClr val="00467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Relevance - why?</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800">
                <a:solidFill>
                  <a:schemeClr val="dk1"/>
                </a:solidFill>
                <a:latin typeface="Montserrat"/>
                <a:ea typeface="Montserrat"/>
                <a:cs typeface="Montserrat"/>
                <a:sym typeface="Montserrat"/>
              </a:rPr>
              <a:t>Choice</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pic>
        <p:nvPicPr>
          <p:cNvPr id="1537" name="Google Shape;1537;p97"/>
          <p:cNvPicPr preferRelativeResize="0"/>
          <p:nvPr/>
        </p:nvPicPr>
        <p:blipFill>
          <a:blip r:embed="rId6">
            <a:alphaModFix/>
          </a:blip>
          <a:stretch>
            <a:fillRect/>
          </a:stretch>
        </p:blipFill>
        <p:spPr>
          <a:xfrm>
            <a:off x="1019377" y="2410325"/>
            <a:ext cx="566275" cy="663075"/>
          </a:xfrm>
          <a:prstGeom prst="rect">
            <a:avLst/>
          </a:prstGeom>
          <a:noFill/>
          <a:ln>
            <a:noFill/>
          </a:ln>
        </p:spPr>
      </p:pic>
      <p:pic>
        <p:nvPicPr>
          <p:cNvPr id="1538" name="Google Shape;1538;p97"/>
          <p:cNvPicPr preferRelativeResize="0"/>
          <p:nvPr/>
        </p:nvPicPr>
        <p:blipFill>
          <a:blip r:embed="rId7">
            <a:alphaModFix/>
          </a:blip>
          <a:stretch>
            <a:fillRect/>
          </a:stretch>
        </p:blipFill>
        <p:spPr>
          <a:xfrm>
            <a:off x="130125" y="3098800"/>
            <a:ext cx="2344776" cy="1299050"/>
          </a:xfrm>
          <a:prstGeom prst="rect">
            <a:avLst/>
          </a:prstGeom>
          <a:noFill/>
          <a:ln>
            <a:noFill/>
          </a:ln>
        </p:spPr>
      </p:pic>
      <p:pic>
        <p:nvPicPr>
          <p:cNvPr id="1539" name="Google Shape;1539;p97"/>
          <p:cNvPicPr preferRelativeResize="0"/>
          <p:nvPr/>
        </p:nvPicPr>
        <p:blipFill>
          <a:blip r:embed="rId8">
            <a:alphaModFix/>
          </a:blip>
          <a:stretch>
            <a:fillRect/>
          </a:stretch>
        </p:blipFill>
        <p:spPr>
          <a:xfrm>
            <a:off x="867869" y="119660"/>
            <a:ext cx="869293" cy="869275"/>
          </a:xfrm>
          <a:prstGeom prst="rect">
            <a:avLst/>
          </a:prstGeom>
          <a:noFill/>
          <a:ln>
            <a:noFill/>
          </a:ln>
        </p:spPr>
      </p:pic>
      <p:sp>
        <p:nvSpPr>
          <p:cNvPr id="1540" name="Google Shape;1540;p97"/>
          <p:cNvSpPr txBox="1"/>
          <p:nvPr/>
        </p:nvSpPr>
        <p:spPr>
          <a:xfrm>
            <a:off x="2966775" y="3273150"/>
            <a:ext cx="2788200" cy="930600"/>
          </a:xfrm>
          <a:prstGeom prst="rect">
            <a:avLst/>
          </a:prstGeom>
          <a:noFill/>
          <a:ln cap="flat" cmpd="sng" w="19050">
            <a:solidFill>
              <a:srgbClr val="D92E0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Clear expectations and procedures for engaging activities</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1" name="Google Shape;1541;p97"/>
          <p:cNvSpPr txBox="1"/>
          <p:nvPr/>
        </p:nvSpPr>
        <p:spPr>
          <a:xfrm>
            <a:off x="6205450" y="3410400"/>
            <a:ext cx="2625600" cy="536700"/>
          </a:xfrm>
          <a:prstGeom prst="rect">
            <a:avLst/>
          </a:prstGeom>
          <a:noFill/>
          <a:ln cap="flat" cmpd="sng" w="19050">
            <a:solidFill>
              <a:srgbClr val="00467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Challenge / Rigor</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2" name="Google Shape;1542;p9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98"/>
          <p:cNvSpPr/>
          <p:nvPr/>
        </p:nvSpPr>
        <p:spPr>
          <a:xfrm>
            <a:off x="590975" y="1610150"/>
            <a:ext cx="7886700" cy="1741800"/>
          </a:xfrm>
          <a:prstGeom prst="roundRect">
            <a:avLst>
              <a:gd fmla="val 16667" name="adj"/>
            </a:avLst>
          </a:prstGeom>
          <a:solidFill>
            <a:srgbClr val="56A1D5"/>
          </a:solidFill>
          <a:ln cap="flat" cmpd="sng" w="19050">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2300">
                <a:solidFill>
                  <a:schemeClr val="lt1"/>
                </a:solidFill>
                <a:latin typeface="Montserrat"/>
                <a:ea typeface="Montserrat"/>
                <a:cs typeface="Montserrat"/>
                <a:sym typeface="Montserrat"/>
              </a:rPr>
              <a:t>In your classroom</a:t>
            </a:r>
            <a:r>
              <a:rPr i="0" lang="en" sz="2300" u="none" cap="none" strike="noStrike">
                <a:solidFill>
                  <a:schemeClr val="lt1"/>
                </a:solidFill>
                <a:latin typeface="Montserrat"/>
                <a:ea typeface="Montserrat"/>
                <a:cs typeface="Montserrat"/>
                <a:sym typeface="Montserrat"/>
              </a:rPr>
              <a:t> observations, what will you look for regarding </a:t>
            </a:r>
            <a:r>
              <a:rPr lang="en" sz="2300">
                <a:solidFill>
                  <a:schemeClr val="lt1"/>
                </a:solidFill>
                <a:latin typeface="Montserrat"/>
                <a:ea typeface="Montserrat"/>
                <a:cs typeface="Montserrat"/>
                <a:sym typeface="Montserrat"/>
              </a:rPr>
              <a:t>instructional strategies &amp; efforts to increase student engagement</a:t>
            </a:r>
            <a:r>
              <a:rPr i="0" lang="en" sz="2300" u="none" cap="none" strike="noStrike">
                <a:solidFill>
                  <a:schemeClr val="lt1"/>
                </a:solidFill>
                <a:latin typeface="Montserrat"/>
                <a:ea typeface="Montserrat"/>
                <a:cs typeface="Montserrat"/>
                <a:sym typeface="Montserrat"/>
              </a:rPr>
              <a:t>?</a:t>
            </a:r>
            <a:endParaRPr i="0" sz="2300" u="none" cap="none" strike="noStrike">
              <a:solidFill>
                <a:schemeClr val="lt1"/>
              </a:solidFill>
              <a:latin typeface="Montserrat"/>
              <a:ea typeface="Montserrat"/>
              <a:cs typeface="Montserrat"/>
              <a:sym typeface="Montserrat"/>
            </a:endParaRPr>
          </a:p>
        </p:txBody>
      </p:sp>
      <p:sp>
        <p:nvSpPr>
          <p:cNvPr id="1548" name="Google Shape;1548;p9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5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9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99"/>
          <p:cNvSpPr txBox="1"/>
          <p:nvPr>
            <p:ph idx="4294967295" type="title"/>
          </p:nvPr>
        </p:nvSpPr>
        <p:spPr>
          <a:xfrm>
            <a:off x="311700" y="113300"/>
            <a:ext cx="8099100" cy="572700"/>
          </a:xfrm>
          <a:prstGeom prst="rect">
            <a:avLst/>
          </a:prstGeom>
          <a:solidFill>
            <a:srgbClr val="00467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000">
                <a:solidFill>
                  <a:srgbClr val="FFFFFF"/>
                </a:solidFill>
                <a:latin typeface="Montserrat"/>
                <a:ea typeface="Montserrat"/>
                <a:cs typeface="Montserrat"/>
                <a:sym typeface="Montserrat"/>
              </a:rPr>
              <a:t> Principal Professional Learning Survey</a:t>
            </a:r>
            <a:endParaRPr i="1" sz="3000">
              <a:solidFill>
                <a:srgbClr val="FFFFFF"/>
              </a:solidFill>
              <a:latin typeface="Montserrat"/>
              <a:ea typeface="Montserrat"/>
              <a:cs typeface="Montserrat"/>
              <a:sym typeface="Montserrat"/>
            </a:endParaRPr>
          </a:p>
        </p:txBody>
      </p:sp>
      <p:sp>
        <p:nvSpPr>
          <p:cNvPr id="1555" name="Google Shape;1555;p99">
            <a:hlinkClick r:id="rId3"/>
          </p:cNvPr>
          <p:cNvSpPr txBox="1"/>
          <p:nvPr/>
        </p:nvSpPr>
        <p:spPr>
          <a:xfrm>
            <a:off x="206650" y="879038"/>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467F"/>
                </a:solidFill>
                <a:latin typeface="Montserrat"/>
                <a:ea typeface="Montserrat"/>
                <a:cs typeface="Montserrat"/>
                <a:sym typeface="Montserrat"/>
              </a:rPr>
              <a:t>Please give us your feedback:</a:t>
            </a:r>
            <a:endParaRPr b="0" i="0" sz="2400" u="none" cap="none" strike="noStrike">
              <a:solidFill>
                <a:srgbClr val="00467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accent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400"/>
              <a:buFont typeface="Arial"/>
              <a:buNone/>
            </a:pPr>
            <a:r>
              <a:rPr b="1" i="0" lang="en" sz="2400" u="sng" cap="none" strike="noStrike">
                <a:solidFill>
                  <a:srgbClr val="56A1D5"/>
                </a:solidFill>
                <a:latin typeface="Montserrat"/>
                <a:ea typeface="Montserrat"/>
                <a:cs typeface="Montserrat"/>
                <a:sym typeface="Montserrat"/>
                <a:hlinkClick r:id="rId4">
                  <a:extLst>
                    <a:ext uri="{A12FA001-AC4F-418D-AE19-62706E023703}">
                      <ahyp:hlinkClr val="tx"/>
                    </a:ext>
                  </a:extLst>
                </a:hlinkClick>
              </a:rPr>
              <a:t>Survey</a:t>
            </a:r>
            <a:endParaRPr b="1" i="0" sz="2400" u="none" cap="none" strike="noStrike">
              <a:solidFill>
                <a:srgbClr val="56A1D5"/>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accent2"/>
              </a:solidFill>
              <a:latin typeface="Montserrat"/>
              <a:ea typeface="Montserrat"/>
              <a:cs typeface="Montserrat"/>
              <a:sym typeface="Montserrat"/>
            </a:endParaRPr>
          </a:p>
        </p:txBody>
      </p:sp>
      <p:pic>
        <p:nvPicPr>
          <p:cNvPr id="1556" name="Google Shape;1556;p99"/>
          <p:cNvPicPr preferRelativeResize="0"/>
          <p:nvPr/>
        </p:nvPicPr>
        <p:blipFill rotWithShape="1">
          <a:blip r:embed="rId5">
            <a:alphaModFix/>
          </a:blip>
          <a:srcRect b="0" l="0" r="0" t="0"/>
          <a:stretch/>
        </p:blipFill>
        <p:spPr>
          <a:xfrm>
            <a:off x="0" y="4577500"/>
            <a:ext cx="1067526" cy="565999"/>
          </a:xfrm>
          <a:prstGeom prst="rect">
            <a:avLst/>
          </a:prstGeom>
          <a:noFill/>
          <a:ln>
            <a:noFill/>
          </a:ln>
        </p:spPr>
      </p:pic>
      <p:pic>
        <p:nvPicPr>
          <p:cNvPr id="1557" name="Google Shape;1557;p99"/>
          <p:cNvPicPr preferRelativeResize="0"/>
          <p:nvPr/>
        </p:nvPicPr>
        <p:blipFill rotWithShape="1">
          <a:blip r:embed="rId6">
            <a:alphaModFix/>
          </a:blip>
          <a:srcRect b="9909" l="0" r="0" t="0"/>
          <a:stretch/>
        </p:blipFill>
        <p:spPr>
          <a:xfrm>
            <a:off x="6163275" y="1610125"/>
            <a:ext cx="2876550" cy="3410924"/>
          </a:xfrm>
          <a:prstGeom prst="rect">
            <a:avLst/>
          </a:prstGeom>
          <a:noFill/>
          <a:ln>
            <a:noFill/>
          </a:ln>
        </p:spPr>
      </p:pic>
      <p:pic>
        <p:nvPicPr>
          <p:cNvPr id="1558" name="Google Shape;1558;p99"/>
          <p:cNvPicPr preferRelativeResize="0"/>
          <p:nvPr/>
        </p:nvPicPr>
        <p:blipFill rotWithShape="1">
          <a:blip r:embed="rId7">
            <a:alphaModFix/>
          </a:blip>
          <a:srcRect b="0" l="0" r="0" t="0"/>
          <a:stretch/>
        </p:blipFill>
        <p:spPr>
          <a:xfrm>
            <a:off x="6636725" y="1610125"/>
            <a:ext cx="2403099" cy="2403100"/>
          </a:xfrm>
          <a:prstGeom prst="rect">
            <a:avLst/>
          </a:prstGeom>
          <a:noFill/>
          <a:ln>
            <a:noFill/>
          </a:ln>
        </p:spPr>
      </p:pic>
      <p:sp>
        <p:nvSpPr>
          <p:cNvPr id="1559" name="Google Shape;1559;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pic>
        <p:nvPicPr>
          <p:cNvPr id="1564" name="Google Shape;1564;p100"/>
          <p:cNvPicPr preferRelativeResize="0"/>
          <p:nvPr/>
        </p:nvPicPr>
        <p:blipFill rotWithShape="1">
          <a:blip r:embed="rId3">
            <a:alphaModFix/>
          </a:blip>
          <a:srcRect b="0" l="0" r="17746" t="0"/>
          <a:stretch/>
        </p:blipFill>
        <p:spPr>
          <a:xfrm>
            <a:off x="2758250" y="-16200"/>
            <a:ext cx="6385755" cy="5175900"/>
          </a:xfrm>
          <a:prstGeom prst="rect">
            <a:avLst/>
          </a:prstGeom>
          <a:noFill/>
          <a:ln>
            <a:noFill/>
          </a:ln>
        </p:spPr>
      </p:pic>
      <p:grpSp>
        <p:nvGrpSpPr>
          <p:cNvPr id="1565" name="Google Shape;1565;p100"/>
          <p:cNvGrpSpPr/>
          <p:nvPr/>
        </p:nvGrpSpPr>
        <p:grpSpPr>
          <a:xfrm>
            <a:off x="0" y="-16200"/>
            <a:ext cx="4405650" cy="5175904"/>
            <a:chOff x="0" y="0"/>
            <a:chExt cx="4405650" cy="5175904"/>
          </a:xfrm>
        </p:grpSpPr>
        <p:sp>
          <p:nvSpPr>
            <p:cNvPr id="1566" name="Google Shape;1566;p100"/>
            <p:cNvSpPr/>
            <p:nvPr/>
          </p:nvSpPr>
          <p:spPr>
            <a:xfrm>
              <a:off x="0" y="0"/>
              <a:ext cx="3980752" cy="5175904"/>
            </a:xfrm>
            <a:custGeom>
              <a:rect b="b" l="l" r="r" t="t"/>
              <a:pathLst>
                <a:path extrusionOk="0" h="205740" w="212846">
                  <a:moveTo>
                    <a:pt x="212846" y="0"/>
                  </a:moveTo>
                  <a:lnTo>
                    <a:pt x="0" y="0"/>
                  </a:lnTo>
                  <a:lnTo>
                    <a:pt x="0" y="205740"/>
                  </a:lnTo>
                  <a:lnTo>
                    <a:pt x="153094" y="205740"/>
                  </a:lnTo>
                  <a:close/>
                </a:path>
              </a:pathLst>
            </a:custGeom>
            <a:solidFill>
              <a:srgbClr val="00467F"/>
            </a:solidFill>
            <a:ln>
              <a:noFill/>
            </a:ln>
          </p:spPr>
        </p:sp>
        <p:sp>
          <p:nvSpPr>
            <p:cNvPr id="1567" name="Google Shape;1567;p100"/>
            <p:cNvSpPr/>
            <p:nvPr/>
          </p:nvSpPr>
          <p:spPr>
            <a:xfrm>
              <a:off x="2788050" y="1559399"/>
              <a:ext cx="1617600" cy="3616500"/>
            </a:xfrm>
            <a:prstGeom prst="rtTriangle">
              <a:avLst/>
            </a:prstGeom>
            <a:solidFill>
              <a:srgbClr val="0046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8" name="Google Shape;1568;p100"/>
          <p:cNvSpPr txBox="1"/>
          <p:nvPr/>
        </p:nvSpPr>
        <p:spPr>
          <a:xfrm>
            <a:off x="139525" y="101700"/>
            <a:ext cx="4828500" cy="494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FFFF"/>
                </a:solidFill>
                <a:latin typeface="Montserrat"/>
                <a:ea typeface="Montserrat"/>
                <a:cs typeface="Montserrat"/>
                <a:sym typeface="Montserrat"/>
              </a:rPr>
              <a:t>Links to Tools and Resources</a:t>
            </a:r>
            <a:endParaRPr b="1" i="0" sz="3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700" u="sng" cap="none" strike="noStrike">
                <a:solidFill>
                  <a:schemeClr val="hlink"/>
                </a:solidFill>
                <a:latin typeface="Montserrat"/>
                <a:ea typeface="Montserrat"/>
                <a:cs typeface="Montserrat"/>
                <a:sym typeface="Montserrat"/>
                <a:hlinkClick r:id="rId4"/>
              </a:rPr>
              <a:t>Reflection Journal Link</a:t>
            </a:r>
            <a:endParaRPr b="0" i="0" sz="17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700" u="sng" cap="none" strike="noStrike">
                <a:solidFill>
                  <a:schemeClr val="lt1"/>
                </a:solidFill>
                <a:latin typeface="Montserrat"/>
                <a:ea typeface="Montserrat"/>
                <a:cs typeface="Montserrat"/>
                <a:sym typeface="Montserrat"/>
                <a:hlinkClick r:id="rId5">
                  <a:extLst>
                    <a:ext uri="{A12FA001-AC4F-418D-AE19-62706E023703}">
                      <ahyp:hlinkClr val="tx"/>
                    </a:ext>
                  </a:extLst>
                </a:hlinkClick>
              </a:rPr>
              <a:t>Instructional Framework</a:t>
            </a:r>
            <a:endParaRPr b="0" i="0" sz="17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700" u="sng" cap="none" strike="noStrike">
                <a:solidFill>
                  <a:schemeClr val="lt1"/>
                </a:solidFill>
                <a:latin typeface="Montserrat"/>
                <a:ea typeface="Montserrat"/>
                <a:cs typeface="Montserrat"/>
                <a:sym typeface="Montserrat"/>
                <a:hlinkClick r:id="rId6">
                  <a:extLst>
                    <a:ext uri="{A12FA001-AC4F-418D-AE19-62706E023703}">
                      <ahyp:hlinkClr val="tx"/>
                    </a:ext>
                  </a:extLst>
                </a:hlinkClick>
              </a:rPr>
              <a:t>Lesson Design Website</a:t>
            </a:r>
            <a:endParaRPr b="0" i="0" sz="17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700" u="sng" cap="none" strike="noStrike">
                <a:solidFill>
                  <a:schemeClr val="lt1"/>
                </a:solidFill>
                <a:latin typeface="Montserrat"/>
                <a:ea typeface="Montserrat"/>
                <a:cs typeface="Montserrat"/>
                <a:sym typeface="Montserrat"/>
                <a:hlinkClick r:id="rId7">
                  <a:extLst>
                    <a:ext uri="{A12FA001-AC4F-418D-AE19-62706E023703}">
                      <ahyp:hlinkClr val="tx"/>
                    </a:ext>
                  </a:extLst>
                </a:hlinkClick>
              </a:rPr>
              <a:t>Lesson Design Guide</a:t>
            </a:r>
            <a:r>
              <a:rPr b="0" i="0" lang="en" sz="1700" u="none" cap="none" strike="noStrike">
                <a:solidFill>
                  <a:schemeClr val="lt1"/>
                </a:solidFill>
                <a:latin typeface="Montserrat"/>
                <a:ea typeface="Montserrat"/>
                <a:cs typeface="Montserrat"/>
                <a:sym typeface="Montserrat"/>
              </a:rPr>
              <a:t> </a:t>
            </a:r>
            <a:endParaRPr b="0" i="0" sz="17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700" u="sng" cap="none" strike="noStrike">
                <a:solidFill>
                  <a:schemeClr val="lt1"/>
                </a:solidFill>
                <a:latin typeface="Montserrat"/>
                <a:ea typeface="Montserrat"/>
                <a:cs typeface="Montserrat"/>
                <a:sym typeface="Montserrat"/>
                <a:hlinkClick r:id="rId8">
                  <a:extLst>
                    <a:ext uri="{A12FA001-AC4F-418D-AE19-62706E023703}">
                      <ahyp:hlinkClr val="tx"/>
                    </a:ext>
                  </a:extLst>
                </a:hlinkClick>
              </a:rPr>
              <a:t>Lesson Approaches</a:t>
            </a:r>
            <a:endParaRPr b="0" i="0" sz="17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b="0" i="0" lang="en" sz="1700" u="sng" cap="none" strike="noStrike">
                <a:solidFill>
                  <a:schemeClr val="lt1"/>
                </a:solidFill>
                <a:latin typeface="Montserrat"/>
                <a:ea typeface="Montserrat"/>
                <a:cs typeface="Montserrat"/>
                <a:sym typeface="Montserrat"/>
                <a:hlinkClick r:id="rId9">
                  <a:extLst>
                    <a:ext uri="{A12FA001-AC4F-418D-AE19-62706E023703}">
                      <ahyp:hlinkClr val="tx"/>
                    </a:ext>
                  </a:extLst>
                </a:hlinkClick>
              </a:rPr>
              <a:t>Granite Teacher Support</a:t>
            </a:r>
            <a:endParaRPr b="0" i="0" sz="17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b="0" i="0" lang="en" sz="1700" u="sng" cap="none" strike="noStrike">
                <a:solidFill>
                  <a:schemeClr val="lt1"/>
                </a:solidFill>
                <a:latin typeface="Montserrat"/>
                <a:ea typeface="Montserrat"/>
                <a:cs typeface="Montserrat"/>
                <a:sym typeface="Montserrat"/>
                <a:hlinkClick r:id="rId10">
                  <a:extLst>
                    <a:ext uri="{A12FA001-AC4F-418D-AE19-62706E023703}">
                      <ahyp:hlinkClr val="tx"/>
                    </a:ext>
                  </a:extLst>
                </a:hlinkClick>
              </a:rPr>
              <a:t>Checks for Understanding Idea List</a:t>
            </a:r>
            <a:endParaRPr sz="17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lang="en" sz="1700" u="sng">
                <a:solidFill>
                  <a:schemeClr val="hlink"/>
                </a:solidFill>
                <a:latin typeface="Montserrat"/>
                <a:ea typeface="Montserrat"/>
                <a:cs typeface="Montserrat"/>
                <a:sym typeface="Montserrat"/>
                <a:hlinkClick r:id="rId11"/>
              </a:rPr>
              <a:t>Levels of Engagement</a:t>
            </a:r>
            <a:endParaRPr sz="17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lang="en" sz="1700" u="sng">
                <a:solidFill>
                  <a:schemeClr val="hlink"/>
                </a:solidFill>
                <a:latin typeface="Montserrat"/>
                <a:ea typeface="Montserrat"/>
                <a:cs typeface="Montserrat"/>
                <a:sym typeface="Montserrat"/>
                <a:hlinkClick r:id="rId12"/>
              </a:rPr>
              <a:t>Opportunities to Respond</a:t>
            </a:r>
            <a:endParaRPr sz="17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lang="en" sz="1700" u="sng">
                <a:solidFill>
                  <a:schemeClr val="hlink"/>
                </a:solidFill>
                <a:latin typeface="Montserrat"/>
                <a:ea typeface="Montserrat"/>
                <a:cs typeface="Montserrat"/>
                <a:sym typeface="Montserrat"/>
                <a:hlinkClick r:id="rId13"/>
              </a:rPr>
              <a:t>Engagement Strategies with Hyperlinks</a:t>
            </a:r>
            <a:endParaRPr sz="17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lang="en" sz="1700" u="sng">
                <a:solidFill>
                  <a:schemeClr val="hlink"/>
                </a:solidFill>
                <a:latin typeface="Montserrat"/>
                <a:ea typeface="Montserrat"/>
                <a:cs typeface="Montserrat"/>
                <a:sym typeface="Montserrat"/>
                <a:hlinkClick r:id="rId14"/>
              </a:rPr>
              <a:t>Strategy Cards</a:t>
            </a:r>
            <a:endParaRPr sz="17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lang="en" sz="1700" u="sng">
                <a:solidFill>
                  <a:schemeClr val="hlink"/>
                </a:solidFill>
                <a:latin typeface="Montserrat"/>
                <a:ea typeface="Montserrat"/>
                <a:cs typeface="Montserrat"/>
                <a:sym typeface="Montserrat"/>
                <a:hlinkClick r:id="rId15"/>
              </a:rPr>
              <a:t>Student Task Cards</a:t>
            </a:r>
            <a:endParaRPr sz="17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lang="en" sz="1700" u="sng">
                <a:solidFill>
                  <a:schemeClr val="hlink"/>
                </a:solidFill>
                <a:latin typeface="Montserrat"/>
                <a:ea typeface="Montserrat"/>
                <a:cs typeface="Montserrat"/>
                <a:sym typeface="Montserrat"/>
                <a:hlinkClick r:id="rId16"/>
              </a:rPr>
              <a:t>Commitment in the Classroom Article</a:t>
            </a:r>
            <a:endParaRPr sz="17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t/>
            </a:r>
            <a:endParaRPr sz="1700">
              <a:solidFill>
                <a:schemeClr val="lt1"/>
              </a:solidFill>
              <a:latin typeface="Montserrat"/>
              <a:ea typeface="Montserrat"/>
              <a:cs typeface="Montserrat"/>
              <a:sym typeface="Montserrat"/>
            </a:endParaRPr>
          </a:p>
        </p:txBody>
      </p:sp>
      <p:pic>
        <p:nvPicPr>
          <p:cNvPr id="1569" name="Google Shape;1569;p100"/>
          <p:cNvPicPr preferRelativeResize="0"/>
          <p:nvPr/>
        </p:nvPicPr>
        <p:blipFill rotWithShape="1">
          <a:blip r:embed="rId17">
            <a:alphaModFix/>
          </a:blip>
          <a:srcRect b="0" l="0" r="0" t="0"/>
          <a:stretch/>
        </p:blipFill>
        <p:spPr>
          <a:xfrm>
            <a:off x="-5" y="4637250"/>
            <a:ext cx="985400" cy="522451"/>
          </a:xfrm>
          <a:prstGeom prst="rect">
            <a:avLst/>
          </a:prstGeom>
          <a:noFill/>
          <a:ln>
            <a:noFill/>
          </a:ln>
        </p:spPr>
      </p:pic>
      <p:sp>
        <p:nvSpPr>
          <p:cNvPr id="1570" name="Google Shape;1570;p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10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576" name="Google Shape;1576;p10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1577" name="Google Shape;1577;p10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69"/>
          <p:cNvSpPr txBox="1"/>
          <p:nvPr/>
        </p:nvSpPr>
        <p:spPr>
          <a:xfrm>
            <a:off x="6854125" y="2086950"/>
            <a:ext cx="2068800" cy="969600"/>
          </a:xfrm>
          <a:prstGeom prst="rect">
            <a:avLst/>
          </a:prstGeom>
          <a:noFill/>
          <a:ln cap="flat" cmpd="sng" w="28575">
            <a:solidFill>
              <a:srgbClr val="56A1D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 sz="1700" u="sng" cap="none" strike="noStrike">
                <a:solidFill>
                  <a:srgbClr val="00467F"/>
                </a:solidFill>
                <a:latin typeface="Montserrat"/>
                <a:ea typeface="Montserrat"/>
                <a:cs typeface="Montserrat"/>
                <a:sym typeface="Montserrat"/>
                <a:hlinkClick r:id="rId3">
                  <a:extLst>
                    <a:ext uri="{A12FA001-AC4F-418D-AE19-62706E023703}">
                      <ahyp:hlinkClr val="tx"/>
                    </a:ext>
                  </a:extLst>
                </a:hlinkClick>
              </a:rPr>
              <a:t>Leadership Standards</a:t>
            </a:r>
            <a:endParaRPr b="1" i="0" sz="1700" u="none" cap="none" strike="noStrike">
              <a:solidFill>
                <a:srgbClr val="00467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100"/>
              <a:buFont typeface="Arial"/>
              <a:buNone/>
            </a:pPr>
            <a:r>
              <a:rPr b="1" i="0" lang="en" sz="1700" u="sng" cap="none" strike="noStrike">
                <a:solidFill>
                  <a:srgbClr val="00467F"/>
                </a:solidFill>
                <a:latin typeface="Montserrat"/>
                <a:ea typeface="Montserrat"/>
                <a:cs typeface="Montserrat"/>
                <a:sym typeface="Montserrat"/>
                <a:hlinkClick r:id="rId4">
                  <a:extLst>
                    <a:ext uri="{A12FA001-AC4F-418D-AE19-62706E023703}">
                      <ahyp:hlinkClr val="tx"/>
                    </a:ext>
                  </a:extLst>
                </a:hlinkClick>
              </a:rPr>
              <a:t>Click Here</a:t>
            </a:r>
            <a:endParaRPr b="1" i="0" sz="1700" u="none" cap="none" strike="noStrike">
              <a:solidFill>
                <a:srgbClr val="00467F"/>
              </a:solidFill>
              <a:latin typeface="Montserrat"/>
              <a:ea typeface="Montserrat"/>
              <a:cs typeface="Montserrat"/>
              <a:sym typeface="Montserrat"/>
            </a:endParaRPr>
          </a:p>
        </p:txBody>
      </p:sp>
      <p:sp>
        <p:nvSpPr>
          <p:cNvPr id="1285" name="Google Shape;1285;p69"/>
          <p:cNvSpPr txBox="1"/>
          <p:nvPr/>
        </p:nvSpPr>
        <p:spPr>
          <a:xfrm>
            <a:off x="241775" y="2077975"/>
            <a:ext cx="3207000" cy="25242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u="sng" cap="none" strike="noStrike">
                <a:solidFill>
                  <a:srgbClr val="00467F"/>
                </a:solidFill>
                <a:latin typeface="Montserrat"/>
                <a:ea typeface="Montserrat"/>
                <a:cs typeface="Montserrat"/>
                <a:sym typeface="Montserrat"/>
              </a:rPr>
              <a:t>2C. Instructional Practice</a:t>
            </a:r>
            <a:endParaRPr b="1" i="0" u="sng"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200" u="sng"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467F"/>
                </a:solidFill>
                <a:latin typeface="Montserrat"/>
                <a:ea typeface="Montserrat"/>
                <a:cs typeface="Montserrat"/>
                <a:sym typeface="Montserrat"/>
              </a:rPr>
              <a:t>Works with individuals and a variety of groups to ensure the use of Utah Core Standards, the district provided tools, data in assessing student learning, collaborative problem solving, and adjustment to evidence-based instruction to meet student learning needs.</a:t>
            </a:r>
            <a:endParaRPr b="0" i="0" sz="1400" u="none" cap="none" strike="noStrike">
              <a:solidFill>
                <a:srgbClr val="00467F"/>
              </a:solidFill>
              <a:latin typeface="Montserrat"/>
              <a:ea typeface="Montserrat"/>
              <a:cs typeface="Montserrat"/>
              <a:sym typeface="Montserrat"/>
            </a:endParaRPr>
          </a:p>
        </p:txBody>
      </p:sp>
      <p:sp>
        <p:nvSpPr>
          <p:cNvPr id="1286" name="Google Shape;1286;p69"/>
          <p:cNvSpPr txBox="1"/>
          <p:nvPr/>
        </p:nvSpPr>
        <p:spPr>
          <a:xfrm>
            <a:off x="3547950" y="2077975"/>
            <a:ext cx="3207000" cy="25242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u="sng" cap="none" strike="noStrike">
                <a:solidFill>
                  <a:srgbClr val="00467F"/>
                </a:solidFill>
                <a:latin typeface="Montserrat"/>
                <a:ea typeface="Montserrat"/>
                <a:cs typeface="Montserrat"/>
                <a:sym typeface="Montserrat"/>
              </a:rPr>
              <a:t>2D. Differentiated Instruction</a:t>
            </a:r>
            <a:endParaRPr b="1" i="0" u="sng"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200" u="sng"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467F"/>
                </a:solidFill>
                <a:latin typeface="Montserrat"/>
                <a:ea typeface="Montserrat"/>
                <a:cs typeface="Montserrat"/>
                <a:sym typeface="Montserrat"/>
              </a:rPr>
              <a:t>Assists and monitors the effective use of the district’s framework for instruction and system of support for providing differentiated instructional strategies and appropriate resources to address a variety of student learning needs. </a:t>
            </a:r>
            <a:endParaRPr b="0" i="0" sz="1400" u="none"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467F"/>
              </a:solidFill>
              <a:latin typeface="Montserrat"/>
              <a:ea typeface="Montserrat"/>
              <a:cs typeface="Montserrat"/>
              <a:sym typeface="Montserrat"/>
            </a:endParaRPr>
          </a:p>
        </p:txBody>
      </p:sp>
      <p:sp>
        <p:nvSpPr>
          <p:cNvPr id="1287" name="Google Shape;1287;p69"/>
          <p:cNvSpPr txBox="1"/>
          <p:nvPr/>
        </p:nvSpPr>
        <p:spPr>
          <a:xfrm>
            <a:off x="241775" y="903050"/>
            <a:ext cx="8681100" cy="10467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467F"/>
                </a:solidFill>
                <a:latin typeface="Montserrat"/>
                <a:ea typeface="Montserrat"/>
                <a:cs typeface="Montserrat"/>
                <a:sym typeface="Montserrat"/>
              </a:rPr>
              <a:t>Domain 2:</a:t>
            </a:r>
            <a:r>
              <a:rPr b="0" i="0" lang="en" sz="1400" u="none" cap="none" strike="noStrike">
                <a:solidFill>
                  <a:srgbClr val="00467F"/>
                </a:solidFill>
                <a:latin typeface="Montserrat"/>
                <a:ea typeface="Montserrat"/>
                <a:cs typeface="Montserrat"/>
                <a:sym typeface="Montserrat"/>
              </a:rPr>
              <a:t> An educational leader promotes and is accountable for student success by advocating, nurturing, assessing and sustaining a school focused on teaching the Utah Core Curriculum. An educational leader provides a learning environment conducive to student, faculty, and staff growth through collaboration within a culture of learning.</a:t>
            </a:r>
            <a:endParaRPr b="0" i="0" sz="1400" u="none" cap="none" strike="noStrike">
              <a:solidFill>
                <a:srgbClr val="00467F"/>
              </a:solidFill>
              <a:latin typeface="Montserrat"/>
              <a:ea typeface="Montserrat"/>
              <a:cs typeface="Montserrat"/>
              <a:sym typeface="Montserrat"/>
            </a:endParaRPr>
          </a:p>
        </p:txBody>
      </p:sp>
      <p:sp>
        <p:nvSpPr>
          <p:cNvPr id="1288" name="Google Shape;1288;p69"/>
          <p:cNvSpPr txBox="1"/>
          <p:nvPr/>
        </p:nvSpPr>
        <p:spPr>
          <a:xfrm>
            <a:off x="241775" y="227625"/>
            <a:ext cx="8681100" cy="547200"/>
          </a:xfrm>
          <a:prstGeom prst="rect">
            <a:avLst/>
          </a:prstGeom>
          <a:solidFill>
            <a:srgbClr val="56A1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lt1"/>
                </a:solidFill>
                <a:latin typeface="Montserrat"/>
                <a:ea typeface="Montserrat"/>
                <a:cs typeface="Montserrat"/>
                <a:sym typeface="Montserrat"/>
              </a:rPr>
              <a:t>Domain 2: Collective Commitment to Learning</a:t>
            </a:r>
            <a:endParaRPr b="0" i="0" sz="2800" u="none" cap="none" strike="noStrike">
              <a:solidFill>
                <a:schemeClr val="lt1"/>
              </a:solidFill>
              <a:latin typeface="Montserrat"/>
              <a:ea typeface="Montserrat"/>
              <a:cs typeface="Montserrat"/>
              <a:sym typeface="Montserrat"/>
            </a:endParaRPr>
          </a:p>
        </p:txBody>
      </p:sp>
      <p:sp>
        <p:nvSpPr>
          <p:cNvPr id="1289" name="Google Shape;1289;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pic>
        <p:nvPicPr>
          <p:cNvPr id="1294" name="Google Shape;1294;p70"/>
          <p:cNvPicPr preferRelativeResize="0"/>
          <p:nvPr/>
        </p:nvPicPr>
        <p:blipFill rotWithShape="1">
          <a:blip r:embed="rId3">
            <a:alphaModFix/>
          </a:blip>
          <a:srcRect b="2429" l="0" r="1077" t="0"/>
          <a:stretch/>
        </p:blipFill>
        <p:spPr>
          <a:xfrm>
            <a:off x="184625" y="0"/>
            <a:ext cx="8774751" cy="5143500"/>
          </a:xfrm>
          <a:prstGeom prst="rect">
            <a:avLst/>
          </a:prstGeom>
          <a:noFill/>
          <a:ln>
            <a:noFill/>
          </a:ln>
        </p:spPr>
      </p:pic>
      <p:sp>
        <p:nvSpPr>
          <p:cNvPr id="1295" name="Google Shape;1295;p70"/>
          <p:cNvSpPr/>
          <p:nvPr/>
        </p:nvSpPr>
        <p:spPr>
          <a:xfrm>
            <a:off x="7851002" y="633200"/>
            <a:ext cx="1003200" cy="4334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7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71"/>
          <p:cNvSpPr txBox="1"/>
          <p:nvPr>
            <p:ph type="title"/>
          </p:nvPr>
        </p:nvSpPr>
        <p:spPr>
          <a:xfrm>
            <a:off x="272425" y="314150"/>
            <a:ext cx="8520600" cy="572700"/>
          </a:xfrm>
          <a:prstGeom prst="rect">
            <a:avLst/>
          </a:prstGeom>
          <a:solidFill>
            <a:srgbClr val="00467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000">
                <a:solidFill>
                  <a:srgbClr val="FFFFFF"/>
                </a:solidFill>
                <a:latin typeface="Montserrat"/>
                <a:ea typeface="Montserrat"/>
                <a:cs typeface="Montserrat"/>
                <a:sym typeface="Montserrat"/>
              </a:rPr>
              <a:t>Connection to Granite Educator Standards</a:t>
            </a:r>
            <a:endParaRPr sz="3000">
              <a:solidFill>
                <a:srgbClr val="FFFFFF"/>
              </a:solidFill>
              <a:latin typeface="Montserrat"/>
              <a:ea typeface="Montserrat"/>
              <a:cs typeface="Montserrat"/>
              <a:sym typeface="Montserrat"/>
            </a:endParaRPr>
          </a:p>
        </p:txBody>
      </p:sp>
      <p:sp>
        <p:nvSpPr>
          <p:cNvPr id="1302" name="Google Shape;1302;p71"/>
          <p:cNvSpPr txBox="1"/>
          <p:nvPr/>
        </p:nvSpPr>
        <p:spPr>
          <a:xfrm>
            <a:off x="498175" y="887275"/>
            <a:ext cx="8069100" cy="394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sng" cap="none" strike="noStrike">
                <a:solidFill>
                  <a:srgbClr val="56A1D5"/>
                </a:solidFill>
                <a:latin typeface="Montserrat"/>
                <a:ea typeface="Montserrat"/>
                <a:cs typeface="Montserrat"/>
                <a:sym typeface="Montserrat"/>
                <a:hlinkClick r:id="rId3">
                  <a:extLst>
                    <a:ext uri="{A12FA001-AC4F-418D-AE19-62706E023703}">
                      <ahyp:hlinkClr val="tx"/>
                    </a:ext>
                  </a:extLst>
                </a:hlinkClick>
              </a:rPr>
              <a:t>Domain 1 - Instruction and Assessment</a:t>
            </a:r>
            <a:endParaRPr b="0" i="0" sz="2000" u="none" cap="none" strike="noStrike">
              <a:solidFill>
                <a:srgbClr val="56A1D5"/>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accent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2"/>
              </a:solidFill>
              <a:latin typeface="Montserrat"/>
              <a:ea typeface="Montserrat"/>
              <a:cs typeface="Montserrat"/>
              <a:sym typeface="Montserrat"/>
            </a:endParaRPr>
          </a:p>
        </p:txBody>
      </p:sp>
      <p:pic>
        <p:nvPicPr>
          <p:cNvPr id="1303" name="Google Shape;1303;p71"/>
          <p:cNvPicPr preferRelativeResize="0"/>
          <p:nvPr/>
        </p:nvPicPr>
        <p:blipFill rotWithShape="1">
          <a:blip r:embed="rId4">
            <a:alphaModFix/>
          </a:blip>
          <a:srcRect b="0" l="0" r="0" t="0"/>
          <a:stretch/>
        </p:blipFill>
        <p:spPr>
          <a:xfrm>
            <a:off x="104775" y="4482250"/>
            <a:ext cx="1067526" cy="565999"/>
          </a:xfrm>
          <a:prstGeom prst="rect">
            <a:avLst/>
          </a:prstGeom>
          <a:noFill/>
          <a:ln>
            <a:noFill/>
          </a:ln>
        </p:spPr>
      </p:pic>
      <p:sp>
        <p:nvSpPr>
          <p:cNvPr id="1304" name="Google Shape;1304;p71"/>
          <p:cNvSpPr txBox="1"/>
          <p:nvPr/>
        </p:nvSpPr>
        <p:spPr>
          <a:xfrm>
            <a:off x="1070425" y="1383375"/>
            <a:ext cx="7774200" cy="3387300"/>
          </a:xfrm>
          <a:prstGeom prst="rect">
            <a:avLst/>
          </a:prstGeom>
          <a:solidFill>
            <a:srgbClr val="FFFFFF">
              <a:alpha val="1490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467F"/>
                </a:solidFill>
                <a:latin typeface="Montserrat"/>
                <a:ea typeface="Montserrat"/>
                <a:cs typeface="Montserrat"/>
                <a:sym typeface="Montserrat"/>
              </a:rPr>
              <a:t>Educator Standard 1</a:t>
            </a:r>
            <a:r>
              <a:rPr b="1" lang="en" sz="1600">
                <a:solidFill>
                  <a:srgbClr val="00467F"/>
                </a:solidFill>
                <a:latin typeface="Montserrat"/>
                <a:ea typeface="Montserrat"/>
                <a:cs typeface="Montserrat"/>
                <a:sym typeface="Montserrat"/>
              </a:rPr>
              <a:t>B</a:t>
            </a:r>
            <a:r>
              <a:rPr b="1" i="0" lang="en" sz="1600" u="none" cap="none" strike="noStrike">
                <a:solidFill>
                  <a:srgbClr val="00467F"/>
                </a:solidFill>
                <a:latin typeface="Montserrat"/>
                <a:ea typeface="Montserrat"/>
                <a:cs typeface="Montserrat"/>
                <a:sym typeface="Montserrat"/>
              </a:rPr>
              <a:t>. 							</a:t>
            </a:r>
            <a:r>
              <a:rPr b="1" lang="en" sz="1600">
                <a:solidFill>
                  <a:srgbClr val="00467F"/>
                </a:solidFill>
                <a:latin typeface="Montserrat"/>
                <a:ea typeface="Montserrat"/>
                <a:cs typeface="Montserrat"/>
                <a:sym typeface="Montserrat"/>
              </a:rPr>
              <a:t>May</a:t>
            </a:r>
            <a:r>
              <a:rPr b="1" i="0" lang="en" sz="1600" u="none" cap="none" strike="noStrike">
                <a:solidFill>
                  <a:srgbClr val="00467F"/>
                </a:solidFill>
                <a:latin typeface="Montserrat"/>
                <a:ea typeface="Montserrat"/>
                <a:cs typeface="Montserrat"/>
                <a:sym typeface="Montserrat"/>
              </a:rPr>
              <a:t> Focus</a:t>
            </a:r>
            <a:endParaRPr b="1" i="0" sz="1600" u="none"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rgbClr val="00467F"/>
                </a:solidFill>
                <a:latin typeface="Montserrat"/>
                <a:ea typeface="Montserrat"/>
                <a:cs typeface="Montserrat"/>
                <a:sym typeface="Montserrat"/>
              </a:rPr>
              <a:t>The educator uses a</a:t>
            </a:r>
            <a:r>
              <a:rPr lang="en" sz="1600">
                <a:solidFill>
                  <a:srgbClr val="00467F"/>
                </a:solidFill>
                <a:latin typeface="Montserrat"/>
                <a:ea typeface="Montserrat"/>
                <a:cs typeface="Montserrat"/>
                <a:sym typeface="Montserrat"/>
              </a:rPr>
              <a:t> </a:t>
            </a:r>
            <a:r>
              <a:rPr lang="en" sz="1600">
                <a:solidFill>
                  <a:srgbClr val="00467F"/>
                </a:solidFill>
                <a:highlight>
                  <a:srgbClr val="FFFF00"/>
                </a:highlight>
                <a:latin typeface="Montserrat"/>
                <a:ea typeface="Montserrat"/>
                <a:cs typeface="Montserrat"/>
                <a:sym typeface="Montserrat"/>
              </a:rPr>
              <a:t>variety</a:t>
            </a:r>
            <a:r>
              <a:rPr lang="en" sz="1600">
                <a:solidFill>
                  <a:srgbClr val="00467F"/>
                </a:solidFill>
                <a:latin typeface="Montserrat"/>
                <a:ea typeface="Montserrat"/>
                <a:cs typeface="Montserrat"/>
                <a:sym typeface="Montserrat"/>
              </a:rPr>
              <a:t> of effective instructional strategies</a:t>
            </a:r>
            <a:r>
              <a:rPr b="0" i="0" lang="en" sz="1600" u="none" cap="none" strike="noStrike">
                <a:solidFill>
                  <a:srgbClr val="00467F"/>
                </a:solidFill>
                <a:latin typeface="Montserrat"/>
                <a:ea typeface="Montserrat"/>
                <a:cs typeface="Montserrat"/>
                <a:sym typeface="Montserrat"/>
              </a:rPr>
              <a:t>.</a:t>
            </a:r>
            <a:endParaRPr b="0" i="0" sz="1600" u="none" cap="none" strike="noStrike">
              <a:solidFill>
                <a:srgbClr val="00467F"/>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600"/>
              <a:buFont typeface="Arial"/>
              <a:buNone/>
            </a:pPr>
            <a:r>
              <a:rPr b="0" i="0" lang="en" sz="1600" u="none" cap="none" strike="noStrike">
                <a:solidFill>
                  <a:srgbClr val="00467F"/>
                </a:solidFill>
                <a:latin typeface="Montserrat"/>
                <a:ea typeface="Montserrat"/>
                <a:cs typeface="Montserrat"/>
                <a:sym typeface="Montserrat"/>
              </a:rPr>
              <a:t>Includes, but not limited to:</a:t>
            </a:r>
            <a:endParaRPr b="0" i="0" sz="1600" u="none" cap="none" strike="noStrike">
              <a:solidFill>
                <a:srgbClr val="00467F"/>
              </a:solidFill>
              <a:latin typeface="Montserrat"/>
              <a:ea typeface="Montserrat"/>
              <a:cs typeface="Montserrat"/>
              <a:sym typeface="Montserrat"/>
            </a:endParaRPr>
          </a:p>
          <a:p>
            <a:pPr indent="-330200" lvl="0" marL="457200" marR="0" rtl="0" algn="l">
              <a:lnSpc>
                <a:spcPct val="100000"/>
              </a:lnSpc>
              <a:spcBef>
                <a:spcPts val="100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Demonstrating proficiency in explicit instruction;</a:t>
            </a:r>
            <a:endParaRPr b="0" i="0" sz="1600" u="none" cap="none" strike="noStrike">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Selecting strategies that are developmentally and contextually appropriate (e.g. cooperative learning, teaming, and Sheltered English Strategies);</a:t>
            </a:r>
            <a:endParaRPr b="0" i="0" sz="1600" u="none" cap="none" strike="noStrike">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Enriching instruction through the proficient use of technology;</a:t>
            </a:r>
            <a:endParaRPr b="0" i="0" sz="1600" u="none" cap="none" strike="noStrike">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Assigning work and setting time limits; allowing sufficient time for mastery;</a:t>
            </a:r>
            <a:endParaRPr sz="1600">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Using a variety of instructional materials and methods </a:t>
            </a:r>
            <a:endParaRPr b="0" i="0" sz="1600" u="none"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a:ea typeface="Montserrat"/>
              <a:cs typeface="Montserrat"/>
              <a:sym typeface="Montserrat"/>
            </a:endParaRPr>
          </a:p>
        </p:txBody>
      </p:sp>
      <p:sp>
        <p:nvSpPr>
          <p:cNvPr id="1305" name="Google Shape;1305;p71"/>
          <p:cNvSpPr/>
          <p:nvPr/>
        </p:nvSpPr>
        <p:spPr>
          <a:xfrm>
            <a:off x="8589150" y="4638575"/>
            <a:ext cx="555000" cy="46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72"/>
          <p:cNvSpPr txBox="1"/>
          <p:nvPr>
            <p:ph type="title"/>
          </p:nvPr>
        </p:nvSpPr>
        <p:spPr>
          <a:xfrm>
            <a:off x="272425" y="314150"/>
            <a:ext cx="8520600" cy="572700"/>
          </a:xfrm>
          <a:prstGeom prst="rect">
            <a:avLst/>
          </a:prstGeom>
          <a:solidFill>
            <a:srgbClr val="00467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000">
                <a:solidFill>
                  <a:srgbClr val="FFFFFF"/>
                </a:solidFill>
                <a:latin typeface="Montserrat"/>
                <a:ea typeface="Montserrat"/>
                <a:cs typeface="Montserrat"/>
                <a:sym typeface="Montserrat"/>
              </a:rPr>
              <a:t>Connection to Granite Educator Standards</a:t>
            </a:r>
            <a:endParaRPr sz="3000">
              <a:solidFill>
                <a:srgbClr val="FFFFFF"/>
              </a:solidFill>
              <a:latin typeface="Montserrat"/>
              <a:ea typeface="Montserrat"/>
              <a:cs typeface="Montserrat"/>
              <a:sym typeface="Montserrat"/>
            </a:endParaRPr>
          </a:p>
        </p:txBody>
      </p:sp>
      <p:sp>
        <p:nvSpPr>
          <p:cNvPr id="1312" name="Google Shape;1312;p72"/>
          <p:cNvSpPr txBox="1"/>
          <p:nvPr/>
        </p:nvSpPr>
        <p:spPr>
          <a:xfrm>
            <a:off x="498175" y="887275"/>
            <a:ext cx="8069100" cy="394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sng" cap="none" strike="noStrike">
                <a:solidFill>
                  <a:srgbClr val="56A1D5"/>
                </a:solidFill>
                <a:latin typeface="Montserrat"/>
                <a:ea typeface="Montserrat"/>
                <a:cs typeface="Montserrat"/>
                <a:sym typeface="Montserrat"/>
                <a:hlinkClick r:id="rId3">
                  <a:extLst>
                    <a:ext uri="{A12FA001-AC4F-418D-AE19-62706E023703}">
                      <ahyp:hlinkClr val="tx"/>
                    </a:ext>
                  </a:extLst>
                </a:hlinkClick>
              </a:rPr>
              <a:t>Domain 1 - Instruction and Assessment</a:t>
            </a:r>
            <a:endParaRPr b="0" i="0" sz="2000" u="none" cap="none" strike="noStrike">
              <a:solidFill>
                <a:srgbClr val="56A1D5"/>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accent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2"/>
              </a:solidFill>
              <a:latin typeface="Montserrat"/>
              <a:ea typeface="Montserrat"/>
              <a:cs typeface="Montserrat"/>
              <a:sym typeface="Montserrat"/>
            </a:endParaRPr>
          </a:p>
        </p:txBody>
      </p:sp>
      <p:pic>
        <p:nvPicPr>
          <p:cNvPr id="1313" name="Google Shape;1313;p72"/>
          <p:cNvPicPr preferRelativeResize="0"/>
          <p:nvPr/>
        </p:nvPicPr>
        <p:blipFill rotWithShape="1">
          <a:blip r:embed="rId4">
            <a:alphaModFix/>
          </a:blip>
          <a:srcRect b="0" l="0" r="0" t="0"/>
          <a:stretch/>
        </p:blipFill>
        <p:spPr>
          <a:xfrm>
            <a:off x="104775" y="4482250"/>
            <a:ext cx="1067526" cy="565999"/>
          </a:xfrm>
          <a:prstGeom prst="rect">
            <a:avLst/>
          </a:prstGeom>
          <a:noFill/>
          <a:ln>
            <a:noFill/>
          </a:ln>
        </p:spPr>
      </p:pic>
      <p:sp>
        <p:nvSpPr>
          <p:cNvPr id="1314" name="Google Shape;1314;p72"/>
          <p:cNvSpPr txBox="1"/>
          <p:nvPr/>
        </p:nvSpPr>
        <p:spPr>
          <a:xfrm>
            <a:off x="1085125" y="1446850"/>
            <a:ext cx="7707900" cy="3035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467F"/>
                </a:solidFill>
                <a:latin typeface="Montserrat"/>
                <a:ea typeface="Montserrat"/>
                <a:cs typeface="Montserrat"/>
                <a:sym typeface="Montserrat"/>
              </a:rPr>
              <a:t>Educator Standard 1</a:t>
            </a:r>
            <a:r>
              <a:rPr b="1" lang="en" sz="1600">
                <a:solidFill>
                  <a:srgbClr val="00467F"/>
                </a:solidFill>
                <a:latin typeface="Montserrat"/>
                <a:ea typeface="Montserrat"/>
                <a:cs typeface="Montserrat"/>
                <a:sym typeface="Montserrat"/>
              </a:rPr>
              <a:t>C</a:t>
            </a:r>
            <a:r>
              <a:rPr b="1" i="0" lang="en" sz="1600" u="none" cap="none" strike="noStrike">
                <a:solidFill>
                  <a:srgbClr val="00467F"/>
                </a:solidFill>
                <a:latin typeface="Montserrat"/>
                <a:ea typeface="Montserrat"/>
                <a:cs typeface="Montserrat"/>
                <a:sym typeface="Montserrat"/>
              </a:rPr>
              <a:t>. 							</a:t>
            </a:r>
            <a:r>
              <a:rPr b="1" lang="en" sz="1600">
                <a:solidFill>
                  <a:srgbClr val="00467F"/>
                </a:solidFill>
                <a:latin typeface="Montserrat"/>
                <a:ea typeface="Montserrat"/>
                <a:cs typeface="Montserrat"/>
                <a:sym typeface="Montserrat"/>
              </a:rPr>
              <a:t>May</a:t>
            </a:r>
            <a:r>
              <a:rPr b="1" i="0" lang="en" sz="1600" u="none" cap="none" strike="noStrike">
                <a:solidFill>
                  <a:srgbClr val="00467F"/>
                </a:solidFill>
                <a:latin typeface="Montserrat"/>
                <a:ea typeface="Montserrat"/>
                <a:cs typeface="Montserrat"/>
                <a:sym typeface="Montserrat"/>
              </a:rPr>
              <a:t> Focus</a:t>
            </a:r>
            <a:endParaRPr b="1" i="0" sz="1600" u="none"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rgbClr val="00467F"/>
                </a:solidFill>
                <a:latin typeface="Montserrat"/>
                <a:ea typeface="Montserrat"/>
                <a:cs typeface="Montserrat"/>
                <a:sym typeface="Montserrat"/>
              </a:rPr>
              <a:t>The educator </a:t>
            </a:r>
            <a:r>
              <a:rPr lang="en" sz="1600">
                <a:solidFill>
                  <a:srgbClr val="00467F"/>
                </a:solidFill>
                <a:latin typeface="Montserrat"/>
                <a:ea typeface="Montserrat"/>
                <a:cs typeface="Montserrat"/>
                <a:sym typeface="Montserrat"/>
              </a:rPr>
              <a:t>uses a </a:t>
            </a:r>
            <a:r>
              <a:rPr lang="en" sz="1600">
                <a:solidFill>
                  <a:srgbClr val="00467F"/>
                </a:solidFill>
                <a:highlight>
                  <a:srgbClr val="FFFF00"/>
                </a:highlight>
                <a:latin typeface="Montserrat"/>
                <a:ea typeface="Montserrat"/>
                <a:cs typeface="Montserrat"/>
                <a:sym typeface="Montserrat"/>
              </a:rPr>
              <a:t>variety</a:t>
            </a:r>
            <a:r>
              <a:rPr lang="en" sz="1600">
                <a:solidFill>
                  <a:srgbClr val="00467F"/>
                </a:solidFill>
                <a:latin typeface="Montserrat"/>
                <a:ea typeface="Montserrat"/>
                <a:cs typeface="Montserrat"/>
                <a:sym typeface="Montserrat"/>
              </a:rPr>
              <a:t> of engagement strategies.</a:t>
            </a:r>
            <a:endParaRPr b="0" i="0" sz="1600" u="none" cap="none" strike="noStrike">
              <a:solidFill>
                <a:srgbClr val="00467F"/>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600"/>
              <a:buFont typeface="Arial"/>
              <a:buNone/>
            </a:pPr>
            <a:r>
              <a:rPr b="0" i="0" lang="en" sz="1600" u="none" cap="none" strike="noStrike">
                <a:solidFill>
                  <a:srgbClr val="00467F"/>
                </a:solidFill>
                <a:latin typeface="Montserrat"/>
                <a:ea typeface="Montserrat"/>
                <a:cs typeface="Montserrat"/>
                <a:sym typeface="Montserrat"/>
              </a:rPr>
              <a:t>Includes, but not limited to:</a:t>
            </a:r>
            <a:endParaRPr b="0" i="0" sz="1600" u="none" cap="none" strike="noStrike">
              <a:solidFill>
                <a:srgbClr val="00467F"/>
              </a:solidFill>
              <a:latin typeface="Montserrat"/>
              <a:ea typeface="Montserrat"/>
              <a:cs typeface="Montserrat"/>
              <a:sym typeface="Montserrat"/>
            </a:endParaRPr>
          </a:p>
          <a:p>
            <a:pPr indent="-330200" lvl="0" marL="457200" marR="0" rtl="0" algn="l">
              <a:lnSpc>
                <a:spcPct val="100000"/>
              </a:lnSpc>
              <a:spcBef>
                <a:spcPts val="100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Displaying enthusiastic, positive demeanor</a:t>
            </a:r>
            <a:r>
              <a:rPr b="0" i="0" lang="en" sz="1600" u="none" cap="none" strike="noStrike">
                <a:solidFill>
                  <a:srgbClr val="00467F"/>
                </a:solidFill>
                <a:latin typeface="Montserrat"/>
                <a:ea typeface="Montserrat"/>
                <a:cs typeface="Montserrat"/>
                <a:sym typeface="Montserrat"/>
              </a:rPr>
              <a:t>;</a:t>
            </a:r>
            <a:endParaRPr b="0" i="0" sz="1600" u="none" cap="none" strike="noStrike">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Modeling and encouraging positive interaction</a:t>
            </a:r>
            <a:r>
              <a:rPr b="0" i="0" lang="en" sz="1600" u="none" cap="none" strike="noStrike">
                <a:solidFill>
                  <a:srgbClr val="00467F"/>
                </a:solidFill>
                <a:latin typeface="Montserrat"/>
                <a:ea typeface="Montserrat"/>
                <a:cs typeface="Montserrat"/>
                <a:sym typeface="Montserrat"/>
              </a:rPr>
              <a:t>;</a:t>
            </a:r>
            <a:endParaRPr b="0" i="0" sz="1600" u="none" cap="none" strike="noStrike">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Eliciting confidence and respect;</a:t>
            </a:r>
            <a:endParaRPr sz="1600">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Praising strengths and constructively addressing weaknesses;</a:t>
            </a:r>
            <a:endParaRPr sz="1600">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Actively listening;</a:t>
            </a:r>
            <a:endParaRPr sz="1600">
              <a:solidFill>
                <a:srgbClr val="00467F"/>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00467F"/>
              </a:buClr>
              <a:buSzPts val="1600"/>
              <a:buFont typeface="Montserrat"/>
              <a:buChar char="●"/>
            </a:pPr>
            <a:r>
              <a:rPr lang="en" sz="1600">
                <a:solidFill>
                  <a:srgbClr val="00467F"/>
                </a:solidFill>
                <a:latin typeface="Montserrat"/>
                <a:ea typeface="Montserrat"/>
                <a:cs typeface="Montserrat"/>
                <a:sym typeface="Montserrat"/>
              </a:rPr>
              <a:t>Connecting to cultural perspectives (e.g. gender,ethnicity, etc.)</a:t>
            </a:r>
            <a:endParaRPr sz="1600">
              <a:solidFill>
                <a:srgbClr val="00467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a:ea typeface="Montserrat"/>
              <a:cs typeface="Montserrat"/>
              <a:sym typeface="Montserrat"/>
            </a:endParaRPr>
          </a:p>
        </p:txBody>
      </p:sp>
      <p:sp>
        <p:nvSpPr>
          <p:cNvPr id="1315" name="Google Shape;1315;p72"/>
          <p:cNvSpPr/>
          <p:nvPr/>
        </p:nvSpPr>
        <p:spPr>
          <a:xfrm>
            <a:off x="8589150" y="4638575"/>
            <a:ext cx="555000" cy="46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pic>
        <p:nvPicPr>
          <p:cNvPr id="1321" name="Google Shape;1321;p73"/>
          <p:cNvPicPr preferRelativeResize="0"/>
          <p:nvPr/>
        </p:nvPicPr>
        <p:blipFill rotWithShape="1">
          <a:blip r:embed="rId3">
            <a:alphaModFix/>
          </a:blip>
          <a:srcRect b="0" l="0" r="0" t="0"/>
          <a:stretch/>
        </p:blipFill>
        <p:spPr>
          <a:xfrm>
            <a:off x="1971625" y="152400"/>
            <a:ext cx="4940006" cy="4838698"/>
          </a:xfrm>
          <a:prstGeom prst="rect">
            <a:avLst/>
          </a:prstGeom>
          <a:noFill/>
          <a:ln cap="flat" cmpd="sng" w="28575">
            <a:solidFill>
              <a:srgbClr val="00467F"/>
            </a:solidFill>
            <a:prstDash val="solid"/>
            <a:round/>
            <a:headEnd len="sm" w="sm" type="none"/>
            <a:tailEnd len="sm" w="sm" type="none"/>
          </a:ln>
        </p:spPr>
      </p:pic>
      <p:sp>
        <p:nvSpPr>
          <p:cNvPr id="1322" name="Google Shape;1322;p7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pic>
        <p:nvPicPr>
          <p:cNvPr id="1327" name="Google Shape;1327;p74"/>
          <p:cNvPicPr preferRelativeResize="0"/>
          <p:nvPr/>
        </p:nvPicPr>
        <p:blipFill rotWithShape="1">
          <a:blip r:embed="rId3">
            <a:alphaModFix amt="68000"/>
          </a:blip>
          <a:srcRect b="0" l="0" r="0" t="0"/>
          <a:stretch/>
        </p:blipFill>
        <p:spPr>
          <a:xfrm>
            <a:off x="763925" y="234075"/>
            <a:ext cx="3778975" cy="3701501"/>
          </a:xfrm>
          <a:prstGeom prst="rect">
            <a:avLst/>
          </a:prstGeom>
          <a:noFill/>
          <a:ln>
            <a:noFill/>
          </a:ln>
          <a:effectLst>
            <a:reflection blurRad="0" dir="5400000" dist="38100" endA="0" endPos="30000" fadeDir="5400012" kx="0" rotWithShape="0" algn="bl" stPos="0" sy="-100000" ky="0"/>
          </a:effectLst>
        </p:spPr>
      </p:pic>
      <p:pic>
        <p:nvPicPr>
          <p:cNvPr id="1328" name="Google Shape;1328;p74"/>
          <p:cNvPicPr preferRelativeResize="0"/>
          <p:nvPr/>
        </p:nvPicPr>
        <p:blipFill rotWithShape="1">
          <a:blip r:embed="rId3">
            <a:alphaModFix/>
          </a:blip>
          <a:srcRect b="30234" l="22311" r="21284" t="11811"/>
          <a:stretch/>
        </p:blipFill>
        <p:spPr>
          <a:xfrm>
            <a:off x="4424900" y="32425"/>
            <a:ext cx="4687800" cy="4718100"/>
          </a:xfrm>
          <a:prstGeom prst="ellipse">
            <a:avLst/>
          </a:prstGeom>
          <a:noFill/>
          <a:ln>
            <a:noFill/>
          </a:ln>
        </p:spPr>
      </p:pic>
      <p:sp>
        <p:nvSpPr>
          <p:cNvPr id="1329" name="Google Shape;1329;p74"/>
          <p:cNvSpPr/>
          <p:nvPr/>
        </p:nvSpPr>
        <p:spPr>
          <a:xfrm rot="-408">
            <a:off x="5505500" y="1274550"/>
            <a:ext cx="2526600" cy="1191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30" name="Google Shape;1330;p74"/>
          <p:cNvSpPr/>
          <p:nvPr/>
        </p:nvSpPr>
        <p:spPr>
          <a:xfrm rot="1065">
            <a:off x="4790292" y="168013"/>
            <a:ext cx="968400" cy="615300"/>
          </a:xfrm>
          <a:prstGeom prst="rightArrow">
            <a:avLst>
              <a:gd fmla="val 50000" name="adj1"/>
              <a:gd fmla="val 50000" name="adj2"/>
            </a:avLst>
          </a:prstGeom>
          <a:solidFill>
            <a:srgbClr val="FFFF00"/>
          </a:solidFill>
          <a:ln cap="flat" cmpd="sng" w="2857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74"/>
          <p:cNvSpPr/>
          <p:nvPr/>
        </p:nvSpPr>
        <p:spPr>
          <a:xfrm rot="1065">
            <a:off x="4752062" y="1135363"/>
            <a:ext cx="968400" cy="615300"/>
          </a:xfrm>
          <a:prstGeom prst="rightArrow">
            <a:avLst>
              <a:gd fmla="val 50000" name="adj1"/>
              <a:gd fmla="val 50000" name="adj2"/>
            </a:avLst>
          </a:prstGeom>
          <a:solidFill>
            <a:srgbClr val="FFFF00"/>
          </a:solidFill>
          <a:ln cap="flat" cmpd="sng" w="2857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74"/>
          <p:cNvSpPr/>
          <p:nvPr/>
        </p:nvSpPr>
        <p:spPr>
          <a:xfrm>
            <a:off x="7949050" y="1870375"/>
            <a:ext cx="1259400" cy="9201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33" name="Google Shape;1333;p7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33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