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AE52"/>
    <a:srgbClr val="059735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A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59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green&#10;&#10;Description automatically generated">
            <a:extLst>
              <a:ext uri="{FF2B5EF4-FFF2-40B4-BE49-F238E27FC236}">
                <a16:creationId xmlns:a16="http://schemas.microsoft.com/office/drawing/2014/main" id="{42FF701C-2723-46DD-9A2A-AE7031658B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green&#10;&#10;Description automatically generated">
            <a:extLst>
              <a:ext uri="{FF2B5EF4-FFF2-40B4-BE49-F238E27FC236}">
                <a16:creationId xmlns:a16="http://schemas.microsoft.com/office/drawing/2014/main" id="{DE2675C0-77D7-40C3-B794-57A4DB667A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green&#10;&#10;Description automatically generated">
            <a:extLst>
              <a:ext uri="{FF2B5EF4-FFF2-40B4-BE49-F238E27FC236}">
                <a16:creationId xmlns:a16="http://schemas.microsoft.com/office/drawing/2014/main" id="{72E46BD6-0582-4C7A-B49A-B80074ECE9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2019-09-17T11:09:38Z</dcterms:modified>
</cp:coreProperties>
</file>